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7" r:id="rId4"/>
  </p:sldMasterIdLst>
  <p:notesMasterIdLst>
    <p:notesMasterId r:id="rId23"/>
  </p:notesMasterIdLst>
  <p:sldIdLst>
    <p:sldId id="2146847406" r:id="rId5"/>
    <p:sldId id="2146847426" r:id="rId6"/>
    <p:sldId id="2146847427" r:id="rId7"/>
    <p:sldId id="2146847429" r:id="rId8"/>
    <p:sldId id="2146847430" r:id="rId9"/>
    <p:sldId id="2146847431" r:id="rId10"/>
    <p:sldId id="2146847432" r:id="rId11"/>
    <p:sldId id="2146847433" r:id="rId12"/>
    <p:sldId id="2146847434" r:id="rId13"/>
    <p:sldId id="2146847435" r:id="rId14"/>
    <p:sldId id="2146847436" r:id="rId15"/>
    <p:sldId id="2146847437" r:id="rId16"/>
    <p:sldId id="2146847440" r:id="rId17"/>
    <p:sldId id="2146847441" r:id="rId18"/>
    <p:sldId id="2146847442" r:id="rId19"/>
    <p:sldId id="2146847443" r:id="rId20"/>
    <p:sldId id="2146847446" r:id="rId21"/>
    <p:sldId id="2146847445"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7E06A58-A9C1-67CD-8F3C-88C915BC00F9}" name="Endre Buzogany" initials="" userId="S::endre.buzogany@wearelucidgroup.com::b6dd0ec1-1db0-4e4c-b9b2-30dfd11b6c18" providerId="AD"/>
  <p188:author id="{B0072683-D519-4A07-45D0-1C14574BF8D9}" name="Zakiyra Ahmed" initials="ZA" userId="S::zakiyra.ahmed@wearelucidgroup.com::33a67335-7afb-48cd-acac-2014d50c49c4" providerId="AD"/>
  <p188:author id="{D1ED6DB7-D1CB-E6C8-343D-7E355CEEBA30}" name="Helen Sharland" initials="HS" userId="S::helen.sharland@wearelucidgroup.com::8bfc5259-829d-4d1a-84c4-afa70c74011d" providerId="AD"/>
  <p188:author id="{4360D0C3-D055-1FE7-42EA-D2F593AD1A30}" name="Mansi Patel" initials="MP" userId="S::mansi.patel@wearelucidgroup.com::e9339eb2-71f2-491f-9f29-eaf2b29d6231" providerId="AD"/>
  <p188:author id="{CDA76CC8-D144-EA60-9CD9-834B65CF0079}" name="Tse Yan Choi" initials="TC" userId="S::tseyan.choi@wearelucidgroup.com::856390e9-a39e-4ed7-af67-65f640e189e0" providerId="AD"/>
  <p188:author id="{E6763CFB-BEB5-F8AE-B5DE-B819609B0021}" name="Ann-Marie Shaw" initials="AS" userId="S::ann-marie.shaw@wearelucidgroup.com::ff64de9e-0e68-4415-a539-34b3217c8c38"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030A0"/>
    <a:srgbClr val="570995"/>
    <a:srgbClr val="12172F"/>
    <a:srgbClr val="3C1658"/>
    <a:srgbClr val="F9F9F9"/>
    <a:srgbClr val="C93841"/>
    <a:srgbClr val="0079C7"/>
    <a:srgbClr val="B0182E"/>
    <a:srgbClr val="B77EB2"/>
    <a:srgbClr val="E76E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291" autoAdjust="0"/>
  </p:normalViewPr>
  <p:slideViewPr>
    <p:cSldViewPr snapToGrid="0">
      <p:cViewPr>
        <p:scale>
          <a:sx n="62" d="100"/>
          <a:sy n="62" d="100"/>
        </p:scale>
        <p:origin x="954" y="10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28" Type="http://schemas.microsoft.com/office/2018/10/relationships/authors" Target="author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Calibri" panose="020F0502020204030204" pitchFamily="34" charset="0"/>
              </a:defRPr>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Calibri" panose="020F0502020204030204" pitchFamily="34" charset="0"/>
              </a:defRPr>
            </a:lvl1pPr>
          </a:lstStyle>
          <a:p>
            <a:fld id="{4687D185-AFDC-174B-B3A6-C08F4A7C4325}" type="datetimeFigureOut">
              <a:rPr lang="en-GB" smtClean="0"/>
              <a:pPr/>
              <a:t>05/02/2026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Calibri" panose="020F0502020204030204" pitchFamily="34" charset="0"/>
              </a:defRPr>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Calibri" panose="020F0502020204030204" pitchFamily="34" charset="0"/>
              </a:defRPr>
            </a:lvl1pPr>
          </a:lstStyle>
          <a:p>
            <a:fld id="{B046004E-350C-3048-904D-E601776AB30A}" type="slidenum">
              <a:rPr lang="en-GB" smtClean="0"/>
              <a:pPr/>
              <a:t>‹#›</a:t>
            </a:fld>
            <a:endParaRPr lang="en-GB"/>
          </a:p>
        </p:txBody>
      </p:sp>
    </p:spTree>
    <p:extLst>
      <p:ext uri="{BB962C8B-B14F-4D97-AF65-F5344CB8AC3E}">
        <p14:creationId xmlns:p14="http://schemas.microsoft.com/office/powerpoint/2010/main" val="355986810"/>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Calibri" panose="020F0502020204030204" pitchFamily="34" charset="0"/>
        <a:ea typeface="+mn-ea"/>
        <a:cs typeface="+mn-cs"/>
      </a:defRPr>
    </a:lvl1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B046004E-350C-3048-904D-E601776AB30A}" type="slidenum">
              <a:rPr lang="en-GB" smtClean="0"/>
              <a:pPr/>
              <a:t>3</a:t>
            </a:fld>
            <a:endParaRPr lang="en-GB"/>
          </a:p>
        </p:txBody>
      </p:sp>
    </p:spTree>
    <p:extLst>
      <p:ext uri="{BB962C8B-B14F-4D97-AF65-F5344CB8AC3E}">
        <p14:creationId xmlns:p14="http://schemas.microsoft.com/office/powerpoint/2010/main" val="19654289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64739B-297E-5F0B-67FB-590FAD5A1D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B508A6-D203-FEA2-1774-1DAC879528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A2216D-D4EF-B516-F594-E6CEFE830BC3}"/>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4D7A9F2-C73E-8FAD-9B80-380ECF40F0DC}"/>
              </a:ext>
            </a:extLst>
          </p:cNvPr>
          <p:cNvSpPr>
            <a:spLocks noGrp="1"/>
          </p:cNvSpPr>
          <p:nvPr>
            <p:ph type="sldNum" sz="quarter" idx="5"/>
          </p:nvPr>
        </p:nvSpPr>
        <p:spPr/>
        <p:txBody>
          <a:bodyPr/>
          <a:lstStyle/>
          <a:p>
            <a:fld id="{B046004E-350C-3048-904D-E601776AB30A}" type="slidenum">
              <a:rPr lang="en-GB" smtClean="0"/>
              <a:pPr/>
              <a:t>12</a:t>
            </a:fld>
            <a:endParaRPr lang="en-GB"/>
          </a:p>
        </p:txBody>
      </p:sp>
    </p:spTree>
    <p:extLst>
      <p:ext uri="{BB962C8B-B14F-4D97-AF65-F5344CB8AC3E}">
        <p14:creationId xmlns:p14="http://schemas.microsoft.com/office/powerpoint/2010/main" val="4106363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D1D70-6DB4-9595-F66C-DD5D985450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5898CF5-F312-2627-B6CB-07277D7DD1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EB96B1-330E-31F3-276B-4838BC65A8C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51C8C374-E75A-DCC4-726D-B8891E54AA8E}"/>
              </a:ext>
            </a:extLst>
          </p:cNvPr>
          <p:cNvSpPr>
            <a:spLocks noGrp="1"/>
          </p:cNvSpPr>
          <p:nvPr>
            <p:ph type="sldNum" sz="quarter" idx="5"/>
          </p:nvPr>
        </p:nvSpPr>
        <p:spPr/>
        <p:txBody>
          <a:bodyPr/>
          <a:lstStyle/>
          <a:p>
            <a:fld id="{B046004E-350C-3048-904D-E601776AB30A}" type="slidenum">
              <a:rPr lang="en-GB" smtClean="0"/>
              <a:pPr/>
              <a:t>13</a:t>
            </a:fld>
            <a:endParaRPr lang="en-GB"/>
          </a:p>
        </p:txBody>
      </p:sp>
    </p:spTree>
    <p:extLst>
      <p:ext uri="{BB962C8B-B14F-4D97-AF65-F5344CB8AC3E}">
        <p14:creationId xmlns:p14="http://schemas.microsoft.com/office/powerpoint/2010/main" val="15995152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864991-8E12-F795-B82C-35A2AF61A0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488A0DC-6A39-23BF-83C6-4B10BABB0D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1436B9-718E-4568-CAA8-193E2C1846EB}"/>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CE6A0C9B-8C99-3010-1179-83FF712D5019}"/>
              </a:ext>
            </a:extLst>
          </p:cNvPr>
          <p:cNvSpPr>
            <a:spLocks noGrp="1"/>
          </p:cNvSpPr>
          <p:nvPr>
            <p:ph type="sldNum" sz="quarter" idx="5"/>
          </p:nvPr>
        </p:nvSpPr>
        <p:spPr/>
        <p:txBody>
          <a:bodyPr/>
          <a:lstStyle/>
          <a:p>
            <a:fld id="{B046004E-350C-3048-904D-E601776AB30A}" type="slidenum">
              <a:rPr lang="en-GB" smtClean="0"/>
              <a:pPr/>
              <a:t>14</a:t>
            </a:fld>
            <a:endParaRPr lang="en-GB"/>
          </a:p>
        </p:txBody>
      </p:sp>
    </p:spTree>
    <p:extLst>
      <p:ext uri="{BB962C8B-B14F-4D97-AF65-F5344CB8AC3E}">
        <p14:creationId xmlns:p14="http://schemas.microsoft.com/office/powerpoint/2010/main" val="35304306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E073A0-2963-0562-DAE3-31ABAF1038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F6D3D6-40DD-D7CD-C7E6-82209E89FF6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461673-86CF-0F5A-8B63-54E24C80AAF4}"/>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7051117-4EF7-D998-6CE4-B8982D307C10}"/>
              </a:ext>
            </a:extLst>
          </p:cNvPr>
          <p:cNvSpPr>
            <a:spLocks noGrp="1"/>
          </p:cNvSpPr>
          <p:nvPr>
            <p:ph type="sldNum" sz="quarter" idx="5"/>
          </p:nvPr>
        </p:nvSpPr>
        <p:spPr/>
        <p:txBody>
          <a:bodyPr/>
          <a:lstStyle/>
          <a:p>
            <a:fld id="{B046004E-350C-3048-904D-E601776AB30A}" type="slidenum">
              <a:rPr lang="en-GB" smtClean="0"/>
              <a:pPr/>
              <a:t>15</a:t>
            </a:fld>
            <a:endParaRPr lang="en-GB"/>
          </a:p>
        </p:txBody>
      </p:sp>
    </p:spTree>
    <p:extLst>
      <p:ext uri="{BB962C8B-B14F-4D97-AF65-F5344CB8AC3E}">
        <p14:creationId xmlns:p14="http://schemas.microsoft.com/office/powerpoint/2010/main" val="27741591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AF94E-66BF-54C5-319D-76959A4FDEC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A4F740-9A24-7361-EA22-BC4AD4E6158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56AA95F-DE4F-9C43-FEAA-368B192F158E}"/>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509743B6-63D1-E5DB-04C6-ADCDB64F0323}"/>
              </a:ext>
            </a:extLst>
          </p:cNvPr>
          <p:cNvSpPr>
            <a:spLocks noGrp="1"/>
          </p:cNvSpPr>
          <p:nvPr>
            <p:ph type="sldNum" sz="quarter" idx="5"/>
          </p:nvPr>
        </p:nvSpPr>
        <p:spPr/>
        <p:txBody>
          <a:bodyPr/>
          <a:lstStyle/>
          <a:p>
            <a:fld id="{B046004E-350C-3048-904D-E601776AB30A}" type="slidenum">
              <a:rPr lang="en-GB" smtClean="0"/>
              <a:pPr/>
              <a:t>16</a:t>
            </a:fld>
            <a:endParaRPr lang="en-GB"/>
          </a:p>
        </p:txBody>
      </p:sp>
    </p:spTree>
    <p:extLst>
      <p:ext uri="{BB962C8B-B14F-4D97-AF65-F5344CB8AC3E}">
        <p14:creationId xmlns:p14="http://schemas.microsoft.com/office/powerpoint/2010/main" val="39044081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6944AF-1C1E-59DE-112F-63C4E7131A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984EFC-8963-02D2-2EB7-B500368C079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408698-8D40-2BD9-67AC-DBAB28044C0F}"/>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24782253-D72B-B66E-549F-2C949469C6D7}"/>
              </a:ext>
            </a:extLst>
          </p:cNvPr>
          <p:cNvSpPr>
            <a:spLocks noGrp="1"/>
          </p:cNvSpPr>
          <p:nvPr>
            <p:ph type="sldNum" sz="quarter" idx="5"/>
          </p:nvPr>
        </p:nvSpPr>
        <p:spPr/>
        <p:txBody>
          <a:bodyPr/>
          <a:lstStyle/>
          <a:p>
            <a:fld id="{B046004E-350C-3048-904D-E601776AB30A}" type="slidenum">
              <a:rPr lang="en-GB" smtClean="0"/>
              <a:pPr/>
              <a:t>17</a:t>
            </a:fld>
            <a:endParaRPr lang="en-GB"/>
          </a:p>
        </p:txBody>
      </p:sp>
    </p:spTree>
    <p:extLst>
      <p:ext uri="{BB962C8B-B14F-4D97-AF65-F5344CB8AC3E}">
        <p14:creationId xmlns:p14="http://schemas.microsoft.com/office/powerpoint/2010/main" val="4506845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15376B-B4FB-3765-6979-52DE0C952B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9DC590-5A7F-7858-4FE0-B450E0684E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AC7AA2-473C-ED18-44FF-8D059F0F6009}"/>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FF57452-C797-9E65-84A3-961C96EA8C27}"/>
              </a:ext>
            </a:extLst>
          </p:cNvPr>
          <p:cNvSpPr>
            <a:spLocks noGrp="1"/>
          </p:cNvSpPr>
          <p:nvPr>
            <p:ph type="sldNum" sz="quarter" idx="5"/>
          </p:nvPr>
        </p:nvSpPr>
        <p:spPr/>
        <p:txBody>
          <a:bodyPr/>
          <a:lstStyle/>
          <a:p>
            <a:fld id="{B046004E-350C-3048-904D-E601776AB30A}" type="slidenum">
              <a:rPr lang="en-GB" smtClean="0"/>
              <a:pPr/>
              <a:t>18</a:t>
            </a:fld>
            <a:endParaRPr lang="en-GB"/>
          </a:p>
        </p:txBody>
      </p:sp>
    </p:spTree>
    <p:extLst>
      <p:ext uri="{BB962C8B-B14F-4D97-AF65-F5344CB8AC3E}">
        <p14:creationId xmlns:p14="http://schemas.microsoft.com/office/powerpoint/2010/main" val="37042185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39E90B-D463-B99B-5203-28293AC4FE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9E91A9-8F41-D238-B098-0A8EBACC301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983CC99-4A06-FC90-8F90-CCC91DF4BF54}"/>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7FB16619-8CF8-E3CD-867F-12DCE43F37E0}"/>
              </a:ext>
            </a:extLst>
          </p:cNvPr>
          <p:cNvSpPr>
            <a:spLocks noGrp="1"/>
          </p:cNvSpPr>
          <p:nvPr>
            <p:ph type="sldNum" sz="quarter" idx="5"/>
          </p:nvPr>
        </p:nvSpPr>
        <p:spPr/>
        <p:txBody>
          <a:bodyPr/>
          <a:lstStyle/>
          <a:p>
            <a:fld id="{B046004E-350C-3048-904D-E601776AB30A}" type="slidenum">
              <a:rPr lang="en-GB" smtClean="0"/>
              <a:pPr/>
              <a:t>4</a:t>
            </a:fld>
            <a:endParaRPr lang="en-GB"/>
          </a:p>
        </p:txBody>
      </p:sp>
    </p:spTree>
    <p:extLst>
      <p:ext uri="{BB962C8B-B14F-4D97-AF65-F5344CB8AC3E}">
        <p14:creationId xmlns:p14="http://schemas.microsoft.com/office/powerpoint/2010/main" val="27709302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77176B-979D-0871-FAC0-A48BE4389F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34C91D-02A7-9D6A-CA4C-63E03B05561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9AAFFD-8325-128F-D171-2EF66BAFA8C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B81628E-A57B-C0E1-7C73-BA98AA58A4EC}"/>
              </a:ext>
            </a:extLst>
          </p:cNvPr>
          <p:cNvSpPr>
            <a:spLocks noGrp="1"/>
          </p:cNvSpPr>
          <p:nvPr>
            <p:ph type="sldNum" sz="quarter" idx="5"/>
          </p:nvPr>
        </p:nvSpPr>
        <p:spPr/>
        <p:txBody>
          <a:bodyPr/>
          <a:lstStyle/>
          <a:p>
            <a:fld id="{B046004E-350C-3048-904D-E601776AB30A}" type="slidenum">
              <a:rPr lang="en-GB" smtClean="0"/>
              <a:pPr/>
              <a:t>5</a:t>
            </a:fld>
            <a:endParaRPr lang="en-GB"/>
          </a:p>
        </p:txBody>
      </p:sp>
    </p:spTree>
    <p:extLst>
      <p:ext uri="{BB962C8B-B14F-4D97-AF65-F5344CB8AC3E}">
        <p14:creationId xmlns:p14="http://schemas.microsoft.com/office/powerpoint/2010/main" val="37606012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AE20D3-FB2B-8F44-153E-126D40CFA8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0BA00C-5ECD-F088-8336-9978C484D4B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4D39937-8C10-B079-57E2-08379AABC62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9BAC7604-52B4-3B57-29CD-C88EC0354AB8}"/>
              </a:ext>
            </a:extLst>
          </p:cNvPr>
          <p:cNvSpPr>
            <a:spLocks noGrp="1"/>
          </p:cNvSpPr>
          <p:nvPr>
            <p:ph type="sldNum" sz="quarter" idx="5"/>
          </p:nvPr>
        </p:nvSpPr>
        <p:spPr/>
        <p:txBody>
          <a:bodyPr/>
          <a:lstStyle/>
          <a:p>
            <a:fld id="{B046004E-350C-3048-904D-E601776AB30A}" type="slidenum">
              <a:rPr lang="en-GB" smtClean="0"/>
              <a:pPr/>
              <a:t>6</a:t>
            </a:fld>
            <a:endParaRPr lang="en-GB"/>
          </a:p>
        </p:txBody>
      </p:sp>
    </p:spTree>
    <p:extLst>
      <p:ext uri="{BB962C8B-B14F-4D97-AF65-F5344CB8AC3E}">
        <p14:creationId xmlns:p14="http://schemas.microsoft.com/office/powerpoint/2010/main" val="399258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2033D4-710E-7958-127B-7C37EA1651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C3C528-7A4D-D710-6638-8908AA8556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359161-F157-7E8C-8B00-25A610DD4358}"/>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16DD534E-76B3-9FCE-A9F5-DE4CAC17712F}"/>
              </a:ext>
            </a:extLst>
          </p:cNvPr>
          <p:cNvSpPr>
            <a:spLocks noGrp="1"/>
          </p:cNvSpPr>
          <p:nvPr>
            <p:ph type="sldNum" sz="quarter" idx="5"/>
          </p:nvPr>
        </p:nvSpPr>
        <p:spPr/>
        <p:txBody>
          <a:bodyPr/>
          <a:lstStyle/>
          <a:p>
            <a:fld id="{B046004E-350C-3048-904D-E601776AB30A}" type="slidenum">
              <a:rPr lang="en-GB" smtClean="0"/>
              <a:pPr/>
              <a:t>7</a:t>
            </a:fld>
            <a:endParaRPr lang="en-GB"/>
          </a:p>
        </p:txBody>
      </p:sp>
    </p:spTree>
    <p:extLst>
      <p:ext uri="{BB962C8B-B14F-4D97-AF65-F5344CB8AC3E}">
        <p14:creationId xmlns:p14="http://schemas.microsoft.com/office/powerpoint/2010/main" val="18152682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5C8B21-AD4D-170E-4E83-F93501B8E1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099A953-68F5-B800-9727-F6BAED5B51C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1ED605-FF0F-AFE6-5511-1CFB5718C396}"/>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A0012D09-7D8C-3220-DC15-6C8FF23249B3}"/>
              </a:ext>
            </a:extLst>
          </p:cNvPr>
          <p:cNvSpPr>
            <a:spLocks noGrp="1"/>
          </p:cNvSpPr>
          <p:nvPr>
            <p:ph type="sldNum" sz="quarter" idx="5"/>
          </p:nvPr>
        </p:nvSpPr>
        <p:spPr/>
        <p:txBody>
          <a:bodyPr/>
          <a:lstStyle/>
          <a:p>
            <a:fld id="{B046004E-350C-3048-904D-E601776AB30A}" type="slidenum">
              <a:rPr lang="en-GB" smtClean="0"/>
              <a:pPr/>
              <a:t>8</a:t>
            </a:fld>
            <a:endParaRPr lang="en-GB"/>
          </a:p>
        </p:txBody>
      </p:sp>
    </p:spTree>
    <p:extLst>
      <p:ext uri="{BB962C8B-B14F-4D97-AF65-F5344CB8AC3E}">
        <p14:creationId xmlns:p14="http://schemas.microsoft.com/office/powerpoint/2010/main" val="15508412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30EA97-34A5-9E27-DA77-2030A1C6C8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18D3F8-4BCD-674E-8201-D9105237592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21256F-C0C4-B5C2-2CAA-1774096FA6C0}"/>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72C1FBFE-03A6-3764-EE5B-1ACC1960B458}"/>
              </a:ext>
            </a:extLst>
          </p:cNvPr>
          <p:cNvSpPr>
            <a:spLocks noGrp="1"/>
          </p:cNvSpPr>
          <p:nvPr>
            <p:ph type="sldNum" sz="quarter" idx="5"/>
          </p:nvPr>
        </p:nvSpPr>
        <p:spPr/>
        <p:txBody>
          <a:bodyPr/>
          <a:lstStyle/>
          <a:p>
            <a:fld id="{B046004E-350C-3048-904D-E601776AB30A}" type="slidenum">
              <a:rPr lang="en-GB" smtClean="0"/>
              <a:pPr/>
              <a:t>9</a:t>
            </a:fld>
            <a:endParaRPr lang="en-GB"/>
          </a:p>
        </p:txBody>
      </p:sp>
    </p:spTree>
    <p:extLst>
      <p:ext uri="{BB962C8B-B14F-4D97-AF65-F5344CB8AC3E}">
        <p14:creationId xmlns:p14="http://schemas.microsoft.com/office/powerpoint/2010/main" val="31666235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B3A6A-C025-ED21-C8C1-1E8F930636A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747405-B064-8A99-A9A7-86B8C762DA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893287F-C933-2CA7-B7B9-0DA0B33BC030}"/>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BFACBF8A-974C-A32A-0BC5-5F015014303A}"/>
              </a:ext>
            </a:extLst>
          </p:cNvPr>
          <p:cNvSpPr>
            <a:spLocks noGrp="1"/>
          </p:cNvSpPr>
          <p:nvPr>
            <p:ph type="sldNum" sz="quarter" idx="5"/>
          </p:nvPr>
        </p:nvSpPr>
        <p:spPr/>
        <p:txBody>
          <a:bodyPr/>
          <a:lstStyle/>
          <a:p>
            <a:fld id="{B046004E-350C-3048-904D-E601776AB30A}" type="slidenum">
              <a:rPr lang="en-GB" smtClean="0"/>
              <a:pPr/>
              <a:t>10</a:t>
            </a:fld>
            <a:endParaRPr lang="en-GB"/>
          </a:p>
        </p:txBody>
      </p:sp>
    </p:spTree>
    <p:extLst>
      <p:ext uri="{BB962C8B-B14F-4D97-AF65-F5344CB8AC3E}">
        <p14:creationId xmlns:p14="http://schemas.microsoft.com/office/powerpoint/2010/main" val="3465624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7B40AA-A95A-03BA-AA62-612CB807E72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82EBD6-6CAB-2BB8-9FD4-E29F9A5B56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975606-7B28-B244-519B-AE46B669DFF6}"/>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1386ADEF-210E-107C-1A67-42A27ACFF988}"/>
              </a:ext>
            </a:extLst>
          </p:cNvPr>
          <p:cNvSpPr>
            <a:spLocks noGrp="1"/>
          </p:cNvSpPr>
          <p:nvPr>
            <p:ph type="sldNum" sz="quarter" idx="5"/>
          </p:nvPr>
        </p:nvSpPr>
        <p:spPr/>
        <p:txBody>
          <a:bodyPr/>
          <a:lstStyle/>
          <a:p>
            <a:fld id="{B046004E-350C-3048-904D-E601776AB30A}" type="slidenum">
              <a:rPr lang="en-GB" smtClean="0"/>
              <a:pPr/>
              <a:t>11</a:t>
            </a:fld>
            <a:endParaRPr lang="en-GB"/>
          </a:p>
        </p:txBody>
      </p:sp>
    </p:spTree>
    <p:extLst>
      <p:ext uri="{BB962C8B-B14F-4D97-AF65-F5344CB8AC3E}">
        <p14:creationId xmlns:p14="http://schemas.microsoft.com/office/powerpoint/2010/main" val="15230426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13.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0.sv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1">
    <p:spTree>
      <p:nvGrpSpPr>
        <p:cNvPr id="1" name=""/>
        <p:cNvGrpSpPr/>
        <p:nvPr/>
      </p:nvGrpSpPr>
      <p:grpSpPr>
        <a:xfrm>
          <a:off x="0" y="0"/>
          <a:ext cx="0" cy="0"/>
          <a:chOff x="0" y="0"/>
          <a:chExt cx="0" cy="0"/>
        </a:xfrm>
      </p:grpSpPr>
      <p:pic>
        <p:nvPicPr>
          <p:cNvPr id="16" name="Picture 15" descr="Shape, rectangle&#10;&#10;Description automatically generated">
            <a:extLst>
              <a:ext uri="{FF2B5EF4-FFF2-40B4-BE49-F238E27FC236}">
                <a16:creationId xmlns:a16="http://schemas.microsoft.com/office/drawing/2014/main" id="{0A33316F-B1D5-114A-BEC0-14F0E4D0EDB4}"/>
              </a:ext>
            </a:extLst>
          </p:cNvPr>
          <p:cNvPicPr>
            <a:picLocks noChangeAspect="1"/>
          </p:cNvPicPr>
          <p:nvPr userDrawn="1"/>
        </p:nvPicPr>
        <p:blipFill>
          <a:blip r:embed="rId2"/>
          <a:stretch>
            <a:fillRect/>
          </a:stretch>
        </p:blipFill>
        <p:spPr>
          <a:xfrm>
            <a:off x="0" y="0"/>
            <a:ext cx="12204800" cy="6865200"/>
          </a:xfrm>
          <a:prstGeom prst="rect">
            <a:avLst/>
          </a:prstGeom>
        </p:spPr>
      </p:pic>
      <p:pic>
        <p:nvPicPr>
          <p:cNvPr id="14" name="Picture 13">
            <a:extLst>
              <a:ext uri="{FF2B5EF4-FFF2-40B4-BE49-F238E27FC236}">
                <a16:creationId xmlns:a16="http://schemas.microsoft.com/office/drawing/2014/main" id="{B9366448-9A2D-6E4B-9F8A-769DE0B745DC}"/>
              </a:ext>
            </a:extLst>
          </p:cNvPr>
          <p:cNvPicPr>
            <a:picLocks noChangeAspect="1"/>
          </p:cNvPicPr>
          <p:nvPr userDrawn="1"/>
        </p:nvPicPr>
        <p:blipFill rotWithShape="1">
          <a:blip r:embed="rId3"/>
          <a:srcRect l="12892" t="50777" r="34380"/>
          <a:stretch/>
        </p:blipFill>
        <p:spPr>
          <a:xfrm>
            <a:off x="1" y="0"/>
            <a:ext cx="12192000" cy="3992400"/>
          </a:xfrm>
          <a:prstGeom prst="rect">
            <a:avLst/>
          </a:prstGeom>
        </p:spPr>
      </p:pic>
      <p:sp>
        <p:nvSpPr>
          <p:cNvPr id="11" name="Title 1">
            <a:extLst>
              <a:ext uri="{FF2B5EF4-FFF2-40B4-BE49-F238E27FC236}">
                <a16:creationId xmlns:a16="http://schemas.microsoft.com/office/drawing/2014/main" id="{59087D1D-B2D6-D44A-900D-872BD4C324E1}"/>
              </a:ext>
            </a:extLst>
          </p:cNvPr>
          <p:cNvSpPr>
            <a:spLocks noGrp="1"/>
          </p:cNvSpPr>
          <p:nvPr>
            <p:ph type="ctrTitle" hasCustomPrompt="1"/>
          </p:nvPr>
        </p:nvSpPr>
        <p:spPr>
          <a:xfrm>
            <a:off x="648000" y="3186000"/>
            <a:ext cx="6480000" cy="18000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bg1"/>
                </a:solidFill>
                <a:latin typeface="Cambria" panose="02040503050406030204" pitchFamily="18" charset="0"/>
                <a:ea typeface="Cambria" panose="02040503050406030204" pitchFamily="18" charset="0"/>
                <a:cs typeface="Cambria" panose="02040503050406030204" pitchFamily="18" charset="0"/>
              </a:defRPr>
            </a:lvl1pPr>
          </a:lstStyle>
          <a:p>
            <a:br>
              <a:rPr lang="en-US"/>
            </a:br>
            <a:r>
              <a:rPr lang="en-US"/>
              <a:t>Click to edit</a:t>
            </a:r>
            <a:br>
              <a:rPr lang="en-US"/>
            </a:br>
            <a:r>
              <a:rPr lang="en-US"/>
              <a:t>presentation title</a:t>
            </a:r>
            <a:endParaRPr lang="en-GB"/>
          </a:p>
        </p:txBody>
      </p:sp>
      <p:sp>
        <p:nvSpPr>
          <p:cNvPr id="19" name="Subtitle 2">
            <a:extLst>
              <a:ext uri="{FF2B5EF4-FFF2-40B4-BE49-F238E27FC236}">
                <a16:creationId xmlns:a16="http://schemas.microsoft.com/office/drawing/2014/main" id="{685BB56C-E7A2-1545-B6B6-4C9C64D10206}"/>
              </a:ext>
            </a:extLst>
          </p:cNvPr>
          <p:cNvSpPr>
            <a:spLocks noGrp="1"/>
          </p:cNvSpPr>
          <p:nvPr>
            <p:ph type="subTitle" idx="1" hasCustomPrompt="1"/>
          </p:nvPr>
        </p:nvSpPr>
        <p:spPr>
          <a:xfrm>
            <a:off x="648000" y="51480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pic>
        <p:nvPicPr>
          <p:cNvPr id="9" name="Graphic 8">
            <a:extLst>
              <a:ext uri="{FF2B5EF4-FFF2-40B4-BE49-F238E27FC236}">
                <a16:creationId xmlns:a16="http://schemas.microsoft.com/office/drawing/2014/main" id="{449528B1-EF8B-074A-A297-A83026E04D4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269200" y="5405896"/>
            <a:ext cx="3756215" cy="1425600"/>
          </a:xfrm>
          <a:prstGeom prst="rect">
            <a:avLst/>
          </a:prstGeom>
        </p:spPr>
      </p:pic>
      <p:sp>
        <p:nvSpPr>
          <p:cNvPr id="2" name="Footer Placeholder 1">
            <a:extLst>
              <a:ext uri="{FF2B5EF4-FFF2-40B4-BE49-F238E27FC236}">
                <a16:creationId xmlns:a16="http://schemas.microsoft.com/office/drawing/2014/main" id="{8BB34DF1-84BC-413D-8901-57B0C9CA5E3E}"/>
              </a:ext>
            </a:extLst>
          </p:cNvPr>
          <p:cNvSpPr>
            <a:spLocks noGrp="1"/>
          </p:cNvSpPr>
          <p:nvPr>
            <p:ph type="ftr" sz="quarter" idx="10"/>
          </p:nvPr>
        </p:nvSpPr>
        <p:spPr>
          <a:xfrm>
            <a:off x="648000" y="6199200"/>
            <a:ext cx="6480000" cy="288000"/>
          </a:xfrm>
        </p:spPr>
        <p:txBody>
          <a:bodyPr/>
          <a:lstStyle>
            <a:lvl1pPr>
              <a:defRPr>
                <a:solidFill>
                  <a:schemeClr val="bg1"/>
                </a:solidFill>
              </a:defRPr>
            </a:lvl1pPr>
          </a:lstStyle>
          <a:p>
            <a:endParaRPr lang="en-GB"/>
          </a:p>
        </p:txBody>
      </p:sp>
    </p:spTree>
    <p:extLst>
      <p:ext uri="{BB962C8B-B14F-4D97-AF65-F5344CB8AC3E}">
        <p14:creationId xmlns:p14="http://schemas.microsoft.com/office/powerpoint/2010/main" val="13091054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2">
    <p:spTree>
      <p:nvGrpSpPr>
        <p:cNvPr id="1" name=""/>
        <p:cNvGrpSpPr/>
        <p:nvPr/>
      </p:nvGrpSpPr>
      <p:grpSpPr>
        <a:xfrm>
          <a:off x="0" y="0"/>
          <a:ext cx="0" cy="0"/>
          <a:chOff x="0" y="0"/>
          <a:chExt cx="0" cy="0"/>
        </a:xfrm>
      </p:grpSpPr>
      <p:sp>
        <p:nvSpPr>
          <p:cNvPr id="14" name="Subtitle 2">
            <a:extLst>
              <a:ext uri="{FF2B5EF4-FFF2-40B4-BE49-F238E27FC236}">
                <a16:creationId xmlns:a16="http://schemas.microsoft.com/office/drawing/2014/main" id="{F9C8A500-4B81-7B48-A31E-8B8957A3E242}"/>
              </a:ext>
            </a:extLst>
          </p:cNvPr>
          <p:cNvSpPr>
            <a:spLocks noGrp="1"/>
          </p:cNvSpPr>
          <p:nvPr>
            <p:ph type="subTitle" idx="1" hasCustomPrompt="1"/>
          </p:nvPr>
        </p:nvSpPr>
        <p:spPr>
          <a:xfrm>
            <a:off x="648000" y="51480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sp>
        <p:nvSpPr>
          <p:cNvPr id="15" name="Title 1">
            <a:extLst>
              <a:ext uri="{FF2B5EF4-FFF2-40B4-BE49-F238E27FC236}">
                <a16:creationId xmlns:a16="http://schemas.microsoft.com/office/drawing/2014/main" id="{0CF7CA3F-1067-F24A-AC49-D34BAF0EEC2C}"/>
              </a:ext>
            </a:extLst>
          </p:cNvPr>
          <p:cNvSpPr>
            <a:spLocks noGrp="1"/>
          </p:cNvSpPr>
          <p:nvPr>
            <p:ph type="ctrTitle" hasCustomPrompt="1"/>
          </p:nvPr>
        </p:nvSpPr>
        <p:spPr>
          <a:xfrm>
            <a:off x="648000" y="3186000"/>
            <a:ext cx="6480000" cy="18000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presentation title</a:t>
            </a:r>
            <a:endParaRPr lang="en-GB"/>
          </a:p>
        </p:txBody>
      </p:sp>
      <p:pic>
        <p:nvPicPr>
          <p:cNvPr id="8" name="Graphic 7">
            <a:extLst>
              <a:ext uri="{FF2B5EF4-FFF2-40B4-BE49-F238E27FC236}">
                <a16:creationId xmlns:a16="http://schemas.microsoft.com/office/drawing/2014/main" id="{8BD62869-30B7-9B4F-8192-18507D9EB5A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8269200" y="5407200"/>
            <a:ext cx="3756218" cy="1425600"/>
          </a:xfrm>
          <a:prstGeom prst="rect">
            <a:avLst/>
          </a:prstGeom>
        </p:spPr>
      </p:pic>
      <p:pic>
        <p:nvPicPr>
          <p:cNvPr id="3" name="Picture 2">
            <a:extLst>
              <a:ext uri="{FF2B5EF4-FFF2-40B4-BE49-F238E27FC236}">
                <a16:creationId xmlns:a16="http://schemas.microsoft.com/office/drawing/2014/main" id="{FF6CCC59-4C24-6A48-9D5A-52104DDB4F17}"/>
              </a:ext>
            </a:extLst>
          </p:cNvPr>
          <p:cNvPicPr>
            <a:picLocks noChangeAspect="1"/>
          </p:cNvPicPr>
          <p:nvPr userDrawn="1"/>
        </p:nvPicPr>
        <p:blipFill rotWithShape="1">
          <a:blip r:embed="rId4"/>
          <a:srcRect l="13072" t="50777" r="33463"/>
          <a:stretch/>
        </p:blipFill>
        <p:spPr>
          <a:xfrm>
            <a:off x="0" y="0"/>
            <a:ext cx="12192000" cy="3992400"/>
          </a:xfrm>
          <a:prstGeom prst="rect">
            <a:avLst/>
          </a:prstGeom>
          <a:effectLst/>
        </p:spPr>
      </p:pic>
      <p:sp>
        <p:nvSpPr>
          <p:cNvPr id="4" name="Footer Placeholder 3">
            <a:extLst>
              <a:ext uri="{FF2B5EF4-FFF2-40B4-BE49-F238E27FC236}">
                <a16:creationId xmlns:a16="http://schemas.microsoft.com/office/drawing/2014/main" id="{C4E426A2-D813-4668-B846-DD006E76DECE}"/>
              </a:ext>
            </a:extLst>
          </p:cNvPr>
          <p:cNvSpPr>
            <a:spLocks noGrp="1"/>
          </p:cNvSpPr>
          <p:nvPr>
            <p:ph type="ftr" sz="quarter" idx="10"/>
          </p:nvPr>
        </p:nvSpPr>
        <p:spPr>
          <a:xfrm>
            <a:off x="648000" y="6199200"/>
            <a:ext cx="6480000" cy="288000"/>
          </a:xfrm>
        </p:spPr>
        <p:txBody>
          <a:bodyPr/>
          <a:lstStyle/>
          <a:p>
            <a:endParaRPr lang="en-GB"/>
          </a:p>
        </p:txBody>
      </p:sp>
    </p:spTree>
    <p:extLst>
      <p:ext uri="{BB962C8B-B14F-4D97-AF65-F5344CB8AC3E}">
        <p14:creationId xmlns:p14="http://schemas.microsoft.com/office/powerpoint/2010/main" val="21440393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vider 1">
    <p:bg>
      <p:bgRef idx="1001">
        <a:schemeClr val="bg2"/>
      </p:bgRef>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FBECC1AF-2988-4AB4-93E1-CF5B1CE82B4A}"/>
              </a:ext>
            </a:extLst>
          </p:cNvPr>
          <p:cNvSpPr/>
          <p:nvPr userDrawn="1"/>
        </p:nvSpPr>
        <p:spPr>
          <a:xfrm>
            <a:off x="11246400" y="6209041"/>
            <a:ext cx="468000" cy="46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7" name="Picture 16">
            <a:extLst>
              <a:ext uri="{FF2B5EF4-FFF2-40B4-BE49-F238E27FC236}">
                <a16:creationId xmlns:a16="http://schemas.microsoft.com/office/drawing/2014/main" id="{A95CC4F6-0757-4B3C-87C4-C2F950410E7F}"/>
              </a:ext>
            </a:extLst>
          </p:cNvPr>
          <p:cNvPicPr>
            <a:picLocks noChangeAspect="1"/>
          </p:cNvPicPr>
          <p:nvPr userDrawn="1"/>
        </p:nvPicPr>
        <p:blipFill rotWithShape="1">
          <a:blip r:embed="rId2">
            <a:alphaModFix amt="50000"/>
          </a:blip>
          <a:srcRect l="2960" t="41940" r="57633"/>
          <a:stretch/>
        </p:blipFill>
        <p:spPr>
          <a:xfrm rot="20836538" flipH="1">
            <a:off x="-798425" y="-1039782"/>
            <a:ext cx="11407289" cy="5977918"/>
          </a:xfrm>
          <a:custGeom>
            <a:avLst/>
            <a:gdLst>
              <a:gd name="connsiteX0" fmla="*/ 10057435 w 11407289"/>
              <a:gd name="connsiteY0" fmla="*/ 0 h 5977918"/>
              <a:gd name="connsiteX1" fmla="*/ 0 w 11407289"/>
              <a:gd name="connsiteY1" fmla="*/ 2271036 h 5977918"/>
              <a:gd name="connsiteX2" fmla="*/ 0 w 11407289"/>
              <a:gd name="connsiteY2" fmla="*/ 5977918 h 5977918"/>
              <a:gd name="connsiteX3" fmla="*/ 11407289 w 11407289"/>
              <a:gd name="connsiteY3" fmla="*/ 5977918 h 5977918"/>
            </a:gdLst>
            <a:ahLst/>
            <a:cxnLst>
              <a:cxn ang="0">
                <a:pos x="connsiteX0" y="connsiteY0"/>
              </a:cxn>
              <a:cxn ang="0">
                <a:pos x="connsiteX1" y="connsiteY1"/>
              </a:cxn>
              <a:cxn ang="0">
                <a:pos x="connsiteX2" y="connsiteY2"/>
              </a:cxn>
              <a:cxn ang="0">
                <a:pos x="connsiteX3" y="connsiteY3"/>
              </a:cxn>
            </a:cxnLst>
            <a:rect l="l" t="t" r="r" b="b"/>
            <a:pathLst>
              <a:path w="11407289" h="5977918">
                <a:moveTo>
                  <a:pt x="10057435" y="0"/>
                </a:moveTo>
                <a:lnTo>
                  <a:pt x="0" y="2271036"/>
                </a:lnTo>
                <a:lnTo>
                  <a:pt x="0" y="5977918"/>
                </a:lnTo>
                <a:lnTo>
                  <a:pt x="11407289" y="5977918"/>
                </a:lnTo>
                <a:close/>
              </a:path>
            </a:pathLst>
          </a:custGeom>
        </p:spPr>
      </p:pic>
      <p:sp>
        <p:nvSpPr>
          <p:cNvPr id="14" name="Title 1">
            <a:extLst>
              <a:ext uri="{FF2B5EF4-FFF2-40B4-BE49-F238E27FC236}">
                <a16:creationId xmlns:a16="http://schemas.microsoft.com/office/drawing/2014/main" id="{07F21C2C-15A4-7F45-B0CB-86AEEB9C4838}"/>
              </a:ext>
            </a:extLst>
          </p:cNvPr>
          <p:cNvSpPr>
            <a:spLocks noGrp="1"/>
          </p:cNvSpPr>
          <p:nvPr>
            <p:ph type="ctrTitle" hasCustomPrompt="1"/>
          </p:nvPr>
        </p:nvSpPr>
        <p:spPr>
          <a:xfrm>
            <a:off x="648000" y="4021055"/>
            <a:ext cx="6480000" cy="11988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section title</a:t>
            </a:r>
            <a:endParaRPr lang="en-GB"/>
          </a:p>
        </p:txBody>
      </p:sp>
      <p:sp>
        <p:nvSpPr>
          <p:cNvPr id="20" name="Subtitle 2">
            <a:extLst>
              <a:ext uri="{FF2B5EF4-FFF2-40B4-BE49-F238E27FC236}">
                <a16:creationId xmlns:a16="http://schemas.microsoft.com/office/drawing/2014/main" id="{AE22EDCA-5C28-E347-ACF4-79FD5EE059C9}"/>
              </a:ext>
            </a:extLst>
          </p:cNvPr>
          <p:cNvSpPr>
            <a:spLocks noGrp="1"/>
          </p:cNvSpPr>
          <p:nvPr>
            <p:ph type="subTitle" idx="1" hasCustomPrompt="1"/>
          </p:nvPr>
        </p:nvSpPr>
        <p:spPr>
          <a:xfrm>
            <a:off x="648000" y="53496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1"/>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pic>
        <p:nvPicPr>
          <p:cNvPr id="11" name="Graphic 10">
            <a:extLst>
              <a:ext uri="{FF2B5EF4-FFF2-40B4-BE49-F238E27FC236}">
                <a16:creationId xmlns:a16="http://schemas.microsoft.com/office/drawing/2014/main" id="{805027B8-451C-0745-8CDE-BE69F40B1678}"/>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12" name="Oval 11">
            <a:extLst>
              <a:ext uri="{FF2B5EF4-FFF2-40B4-BE49-F238E27FC236}">
                <a16:creationId xmlns:a16="http://schemas.microsoft.com/office/drawing/2014/main" id="{4C1C3BD2-E178-F345-B79F-1DD61424D982}"/>
              </a:ext>
            </a:extLst>
          </p:cNvPr>
          <p:cNvSpPr/>
          <p:nvPr userDrawn="1"/>
        </p:nvSpPr>
        <p:spPr>
          <a:xfrm>
            <a:off x="11659209" y="6116400"/>
            <a:ext cx="185282" cy="18528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ooter Placeholder 1">
            <a:extLst>
              <a:ext uri="{FF2B5EF4-FFF2-40B4-BE49-F238E27FC236}">
                <a16:creationId xmlns:a16="http://schemas.microsoft.com/office/drawing/2014/main" id="{7188705B-688D-4BBE-AFA8-803C008BA5FF}"/>
              </a:ext>
            </a:extLst>
          </p:cNvPr>
          <p:cNvSpPr>
            <a:spLocks noGrp="1"/>
          </p:cNvSpPr>
          <p:nvPr>
            <p:ph type="ftr" sz="quarter" idx="10"/>
          </p:nvPr>
        </p:nvSpPr>
        <p:spPr>
          <a:xfrm>
            <a:off x="648000" y="6199200"/>
            <a:ext cx="6480000" cy="288000"/>
          </a:xfrm>
        </p:spPr>
        <p:txBody>
          <a:bodyPr/>
          <a:lstStyle>
            <a:lvl1pPr>
              <a:defRPr>
                <a:solidFill>
                  <a:schemeClr val="bg1"/>
                </a:solidFill>
              </a:defRPr>
            </a:lvl1pPr>
          </a:lstStyle>
          <a:p>
            <a:endParaRPr lang="en-GB"/>
          </a:p>
        </p:txBody>
      </p:sp>
      <p:sp>
        <p:nvSpPr>
          <p:cNvPr id="5" name="Slide Number Placeholder 4">
            <a:extLst>
              <a:ext uri="{FF2B5EF4-FFF2-40B4-BE49-F238E27FC236}">
                <a16:creationId xmlns:a16="http://schemas.microsoft.com/office/drawing/2014/main" id="{C097530E-185C-4015-9C90-EA4D9289A8B7}"/>
              </a:ext>
            </a:extLst>
          </p:cNvPr>
          <p:cNvSpPr>
            <a:spLocks noGrp="1"/>
          </p:cNvSpPr>
          <p:nvPr>
            <p:ph type="sldNum" sz="quarter" idx="11"/>
          </p:nvPr>
        </p:nvSpPr>
        <p:spPr>
          <a:xfrm>
            <a:off x="11264400" y="6331441"/>
            <a:ext cx="432000" cy="223200"/>
          </a:xfrm>
          <a:noFill/>
        </p:spPr>
        <p:txBody>
          <a:bodyPr/>
          <a:lstStyle>
            <a:lvl1pPr>
              <a:defRPr>
                <a:solidFill>
                  <a:schemeClr val="bg2"/>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4237552454"/>
      </p:ext>
    </p:extLst>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Divider 2">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90CEEC2E-124A-4F43-BAB2-FA91BE5909C2}"/>
              </a:ext>
            </a:extLst>
          </p:cNvPr>
          <p:cNvSpPr/>
          <p:nvPr userDrawn="1"/>
        </p:nvSpPr>
        <p:spPr>
          <a:xfrm>
            <a:off x="11246400" y="6209041"/>
            <a:ext cx="468000" cy="468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 name="Picture 19">
            <a:extLst>
              <a:ext uri="{FF2B5EF4-FFF2-40B4-BE49-F238E27FC236}">
                <a16:creationId xmlns:a16="http://schemas.microsoft.com/office/drawing/2014/main" id="{30CAC459-CD5F-4270-8F31-936D75972770}"/>
              </a:ext>
            </a:extLst>
          </p:cNvPr>
          <p:cNvPicPr>
            <a:picLocks noChangeAspect="1"/>
          </p:cNvPicPr>
          <p:nvPr userDrawn="1"/>
        </p:nvPicPr>
        <p:blipFill rotWithShape="1">
          <a:blip r:embed="rId2">
            <a:alphaModFix amt="50000"/>
          </a:blip>
          <a:srcRect l="-1" t="38029" r="58511"/>
          <a:stretch/>
        </p:blipFill>
        <p:spPr>
          <a:xfrm rot="20820000" flipH="1">
            <a:off x="-850331" y="-1600212"/>
            <a:ext cx="12010007" cy="6380624"/>
          </a:xfrm>
          <a:custGeom>
            <a:avLst/>
            <a:gdLst>
              <a:gd name="connsiteX0" fmla="*/ 0 w 12010007"/>
              <a:gd name="connsiteY0" fmla="*/ 2944750 h 6380624"/>
              <a:gd name="connsiteX1" fmla="*/ 0 w 12010007"/>
              <a:gd name="connsiteY1" fmla="*/ 6380624 h 6380624"/>
              <a:gd name="connsiteX2" fmla="*/ 12010007 w 12010007"/>
              <a:gd name="connsiteY2" fmla="*/ 6380624 h 6380624"/>
              <a:gd name="connsiteX3" fmla="*/ 12010007 w 12010007"/>
              <a:gd name="connsiteY3" fmla="*/ 5755018 h 6380624"/>
              <a:gd name="connsiteX4" fmla="*/ 11893580 w 12010007"/>
              <a:gd name="connsiteY4" fmla="*/ 5781898 h 6380624"/>
              <a:gd name="connsiteX5" fmla="*/ 10669867 w 12010007"/>
              <a:gd name="connsiteY5" fmla="*/ 481418 h 6380624"/>
              <a:gd name="connsiteX6" fmla="*/ 0 w 12010007"/>
              <a:gd name="connsiteY6" fmla="*/ 0 h 6380624"/>
              <a:gd name="connsiteX7" fmla="*/ 0 w 12010007"/>
              <a:gd name="connsiteY7" fmla="*/ 193017 h 6380624"/>
              <a:gd name="connsiteX8" fmla="*/ 836047 w 12010007"/>
              <a:gd name="connsiteY8" fmla="*/ 0 h 63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10007" h="6380624">
                <a:moveTo>
                  <a:pt x="0" y="2944750"/>
                </a:moveTo>
                <a:lnTo>
                  <a:pt x="0" y="6380624"/>
                </a:lnTo>
                <a:lnTo>
                  <a:pt x="12010007" y="6380624"/>
                </a:lnTo>
                <a:lnTo>
                  <a:pt x="12010007" y="5755018"/>
                </a:lnTo>
                <a:lnTo>
                  <a:pt x="11893580" y="5781898"/>
                </a:lnTo>
                <a:lnTo>
                  <a:pt x="10669867" y="481418"/>
                </a:lnTo>
                <a:close/>
                <a:moveTo>
                  <a:pt x="0" y="0"/>
                </a:moveTo>
                <a:lnTo>
                  <a:pt x="0" y="193017"/>
                </a:lnTo>
                <a:lnTo>
                  <a:pt x="836047" y="0"/>
                </a:lnTo>
                <a:close/>
              </a:path>
            </a:pathLst>
          </a:custGeom>
        </p:spPr>
      </p:pic>
      <p:pic>
        <p:nvPicPr>
          <p:cNvPr id="9" name="Graphic 8">
            <a:extLst>
              <a:ext uri="{FF2B5EF4-FFF2-40B4-BE49-F238E27FC236}">
                <a16:creationId xmlns:a16="http://schemas.microsoft.com/office/drawing/2014/main" id="{AEEA461E-D8BF-5C4F-A437-9C7C874F9B3E}"/>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18" name="Oval 17">
            <a:extLst>
              <a:ext uri="{FF2B5EF4-FFF2-40B4-BE49-F238E27FC236}">
                <a16:creationId xmlns:a16="http://schemas.microsoft.com/office/drawing/2014/main" id="{C95BE32C-A41F-A240-843B-0AD0696F6938}"/>
              </a:ext>
            </a:extLst>
          </p:cNvPr>
          <p:cNvSpPr/>
          <p:nvPr userDrawn="1"/>
        </p:nvSpPr>
        <p:spPr>
          <a:xfrm>
            <a:off x="11659209" y="6116400"/>
            <a:ext cx="185282" cy="18528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7A0B13B9-CAF2-4EC9-A8F3-F68487F92953}"/>
              </a:ext>
            </a:extLst>
          </p:cNvPr>
          <p:cNvSpPr>
            <a:spLocks noGrp="1"/>
          </p:cNvSpPr>
          <p:nvPr>
            <p:ph type="ctrTitle" hasCustomPrompt="1"/>
          </p:nvPr>
        </p:nvSpPr>
        <p:spPr>
          <a:xfrm>
            <a:off x="648000" y="4021200"/>
            <a:ext cx="6480000" cy="11988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section title</a:t>
            </a:r>
            <a:endParaRPr lang="en-GB"/>
          </a:p>
        </p:txBody>
      </p:sp>
      <p:sp>
        <p:nvSpPr>
          <p:cNvPr id="12" name="Subtitle 2">
            <a:extLst>
              <a:ext uri="{FF2B5EF4-FFF2-40B4-BE49-F238E27FC236}">
                <a16:creationId xmlns:a16="http://schemas.microsoft.com/office/drawing/2014/main" id="{53A914C4-D3BA-45F7-9461-428FDE0928E4}"/>
              </a:ext>
            </a:extLst>
          </p:cNvPr>
          <p:cNvSpPr>
            <a:spLocks noGrp="1"/>
          </p:cNvSpPr>
          <p:nvPr>
            <p:ph type="subTitle" idx="1" hasCustomPrompt="1"/>
          </p:nvPr>
        </p:nvSpPr>
        <p:spPr>
          <a:xfrm>
            <a:off x="648000" y="53496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sp>
        <p:nvSpPr>
          <p:cNvPr id="2" name="Footer Placeholder 1">
            <a:extLst>
              <a:ext uri="{FF2B5EF4-FFF2-40B4-BE49-F238E27FC236}">
                <a16:creationId xmlns:a16="http://schemas.microsoft.com/office/drawing/2014/main" id="{749F15BE-4C55-4B27-97B4-2BDB6EB08C0C}"/>
              </a:ext>
            </a:extLst>
          </p:cNvPr>
          <p:cNvSpPr>
            <a:spLocks noGrp="1"/>
          </p:cNvSpPr>
          <p:nvPr>
            <p:ph type="ftr" sz="quarter" idx="10"/>
          </p:nvPr>
        </p:nvSpPr>
        <p:spPr>
          <a:xfrm>
            <a:off x="648000" y="6199200"/>
            <a:ext cx="6480000" cy="288000"/>
          </a:xfrm>
        </p:spPr>
        <p:txBody>
          <a:bodyPr/>
          <a:lstStyle/>
          <a:p>
            <a:endParaRPr lang="en-GB"/>
          </a:p>
        </p:txBody>
      </p:sp>
      <p:sp>
        <p:nvSpPr>
          <p:cNvPr id="5" name="Slide Number Placeholder 4">
            <a:extLst>
              <a:ext uri="{FF2B5EF4-FFF2-40B4-BE49-F238E27FC236}">
                <a16:creationId xmlns:a16="http://schemas.microsoft.com/office/drawing/2014/main" id="{E607CB13-19E5-4C77-B31A-083A9D11C03E}"/>
              </a:ext>
            </a:extLst>
          </p:cNvPr>
          <p:cNvSpPr>
            <a:spLocks noGrp="1"/>
          </p:cNvSpPr>
          <p:nvPr>
            <p:ph type="sldNum" sz="quarter" idx="11"/>
          </p:nvPr>
        </p:nvSpPr>
        <p:spPr>
          <a:xfrm>
            <a:off x="11264400" y="6331441"/>
            <a:ext cx="432000" cy="223200"/>
          </a:xfrm>
          <a:noFill/>
        </p:spPr>
        <p:txBody>
          <a:bodyPr/>
          <a:lstStyle>
            <a:lvl1pPr>
              <a:defRPr>
                <a:solidFill>
                  <a:schemeClr val="bg1"/>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355958552"/>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tandar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99E0E6-DC75-4B44-AE36-90944DF9C937}"/>
              </a:ext>
            </a:extLst>
          </p:cNvPr>
          <p:cNvSpPr>
            <a:spLocks noGrp="1"/>
          </p:cNvSpPr>
          <p:nvPr>
            <p:ph type="title"/>
          </p:nvPr>
        </p:nvSpPr>
        <p:spPr>
          <a:xfrm>
            <a:off x="548282" y="180000"/>
            <a:ext cx="8640000" cy="720000"/>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8A4AEFFC-91EA-4EA6-9D8A-02E7CDB261BF}"/>
              </a:ext>
            </a:extLst>
          </p:cNvPr>
          <p:cNvSpPr>
            <a:spLocks noGrp="1"/>
          </p:cNvSpPr>
          <p:nvPr>
            <p:ph idx="1"/>
          </p:nvPr>
        </p:nvSpPr>
        <p:spPr/>
        <p:txBody>
          <a:bodyPr/>
          <a:lstStyle>
            <a:lvl1pPr marL="288000" indent="-288000">
              <a:spcBef>
                <a:spcPts val="1200"/>
              </a:spcBef>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BB39826C-2064-4F91-A3A3-C86CC191A07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AB9DD31-4D3B-4AB0-A929-416CE8A1891B}"/>
              </a:ext>
            </a:extLst>
          </p:cNvPr>
          <p:cNvSpPr>
            <a:spLocks noGrp="1"/>
          </p:cNvSpPr>
          <p:nvPr>
            <p:ph type="sldNum" sz="quarter" idx="12"/>
          </p:nvPr>
        </p:nvSpPr>
        <p:spPr>
          <a:noFill/>
        </p:spPr>
        <p:txBody>
          <a:bodyPr/>
          <a:lstStyle>
            <a:lvl1pPr>
              <a:defRPr>
                <a:solidFill>
                  <a:schemeClr val="bg1"/>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284556528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Split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3E7CD-F305-43E9-86B0-12355525B202}"/>
              </a:ext>
            </a:extLst>
          </p:cNvPr>
          <p:cNvSpPr>
            <a:spLocks noGrp="1"/>
          </p:cNvSpPr>
          <p:nvPr>
            <p:ph type="title"/>
          </p:nvPr>
        </p:nvSpPr>
        <p:spPr>
          <a:xfrm>
            <a:off x="548282" y="180000"/>
            <a:ext cx="8640000" cy="720000"/>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9C148EA7-F68C-47EF-BEC4-187C77088E8A}"/>
              </a:ext>
            </a:extLst>
          </p:cNvPr>
          <p:cNvSpPr>
            <a:spLocks noGrp="1"/>
          </p:cNvSpPr>
          <p:nvPr>
            <p:ph sz="half" idx="1"/>
          </p:nvPr>
        </p:nvSpPr>
        <p:spPr>
          <a:xfrm>
            <a:off x="548282" y="1404000"/>
            <a:ext cx="5400000" cy="4608000"/>
          </a:xfrm>
        </p:spPr>
        <p:txBody>
          <a:bodyPr/>
          <a:lstStyle>
            <a:lvl1pPr marL="288000" indent="-288000">
              <a:spcBef>
                <a:spcPts val="1200"/>
              </a:spcBef>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759AFFAC-B44A-4106-AB5E-D7FEA6836822}"/>
              </a:ext>
            </a:extLst>
          </p:cNvPr>
          <p:cNvSpPr>
            <a:spLocks noGrp="1"/>
          </p:cNvSpPr>
          <p:nvPr>
            <p:ph sz="half" idx="2"/>
          </p:nvPr>
        </p:nvSpPr>
        <p:spPr>
          <a:xfrm>
            <a:off x="6243482" y="1404000"/>
            <a:ext cx="5400000" cy="4608000"/>
          </a:xfrm>
        </p:spPr>
        <p:txBody>
          <a:bodyPr/>
          <a:lstStyle>
            <a:lvl1pPr marL="288000" indent="-288000">
              <a:spcBef>
                <a:spcPts val="1200"/>
              </a:spcBef>
              <a:defRPr/>
            </a:lvl1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a:extLst>
              <a:ext uri="{FF2B5EF4-FFF2-40B4-BE49-F238E27FC236}">
                <a16:creationId xmlns:a16="http://schemas.microsoft.com/office/drawing/2014/main" id="{24F9E53D-E52D-454C-938F-BD750C99C66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2C92742F-FE91-4920-B471-B84AE25750AD}"/>
              </a:ext>
            </a:extLst>
          </p:cNvPr>
          <p:cNvSpPr>
            <a:spLocks noGrp="1"/>
          </p:cNvSpPr>
          <p:nvPr>
            <p:ph type="sldNum" sz="quarter" idx="12"/>
          </p:nvPr>
        </p:nvSpPr>
        <p:spPr>
          <a:noFill/>
        </p:spPr>
        <p:txBody>
          <a:bodyPr/>
          <a:lstStyle>
            <a:lvl1pPr>
              <a:defRPr>
                <a:solidFill>
                  <a:schemeClr val="bg1"/>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3563985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8106F4-133B-44D2-AA79-8FBAC23B1257}"/>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0525D279-184B-4E37-B15A-E9263DAE6DDC}"/>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892B3700-D5D0-420F-B1E0-32686E1D7793}"/>
              </a:ext>
            </a:extLst>
          </p:cNvPr>
          <p:cNvSpPr>
            <a:spLocks noGrp="1"/>
          </p:cNvSpPr>
          <p:nvPr>
            <p:ph type="sldNum" sz="quarter" idx="12"/>
          </p:nvPr>
        </p:nvSpPr>
        <p:spPr>
          <a:noFill/>
        </p:spPr>
        <p:txBody>
          <a:bodyPr/>
          <a:lstStyle>
            <a:lvl1pPr>
              <a:defRPr>
                <a:solidFill>
                  <a:schemeClr val="bg1"/>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16782158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85FADB3-9D36-42DA-9911-2902163F9A40}"/>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E8DB33BC-1427-482B-92FA-142499FF11B2}"/>
              </a:ext>
            </a:extLst>
          </p:cNvPr>
          <p:cNvSpPr>
            <a:spLocks noGrp="1"/>
          </p:cNvSpPr>
          <p:nvPr>
            <p:ph type="sldNum" sz="quarter" idx="12"/>
          </p:nvPr>
        </p:nvSpPr>
        <p:spPr>
          <a:noFill/>
        </p:spPr>
        <p:txBody>
          <a:bodyPr/>
          <a:lstStyle>
            <a:lvl1pPr>
              <a:defRPr>
                <a:solidFill>
                  <a:schemeClr val="bg1"/>
                </a:solidFill>
              </a:defRPr>
            </a:lvl1pPr>
          </a:lstStyle>
          <a:p>
            <a:fld id="{D38BAEAC-A895-4A01-AB9B-F6141799970D}" type="slidenum">
              <a:rPr lang="en-GB" smtClean="0"/>
              <a:pPr/>
              <a:t>‹#›</a:t>
            </a:fld>
            <a:endParaRPr lang="en-GB"/>
          </a:p>
        </p:txBody>
      </p:sp>
    </p:spTree>
    <p:extLst>
      <p:ext uri="{BB962C8B-B14F-4D97-AF65-F5344CB8AC3E}">
        <p14:creationId xmlns:p14="http://schemas.microsoft.com/office/powerpoint/2010/main" val="11453397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4.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3.svg"/><Relationship Id="rId2" Type="http://schemas.openxmlformats.org/officeDocument/2006/relationships/slideLayout" Target="../slideLayouts/slideLayout2.xml"/><Relationship Id="rId16"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5" Type="http://schemas.openxmlformats.org/officeDocument/2006/relationships/image" Target="../media/image6.svg"/><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 Id="rId14" Type="http://schemas.openxmlformats.org/officeDocument/2006/relationships/image" Target="../media/image5.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E8CF534C-5B06-49AE-9538-F6125E0A2656}"/>
              </a:ext>
            </a:extLst>
          </p:cNvPr>
          <p:cNvSpPr/>
          <p:nvPr userDrawn="1"/>
        </p:nvSpPr>
        <p:spPr>
          <a:xfrm>
            <a:off x="11246400" y="6209041"/>
            <a:ext cx="468000" cy="468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 name="Picture 19" descr="Shape, rectangle&#10;&#10;Description automatically generated">
            <a:extLst>
              <a:ext uri="{FF2B5EF4-FFF2-40B4-BE49-F238E27FC236}">
                <a16:creationId xmlns:a16="http://schemas.microsoft.com/office/drawing/2014/main" id="{A3A3EF61-82F0-4FC3-AA94-9B4DC9F89509}"/>
              </a:ext>
            </a:extLst>
          </p:cNvPr>
          <p:cNvPicPr>
            <a:picLocks noChangeAspect="1"/>
          </p:cNvPicPr>
          <p:nvPr userDrawn="1"/>
        </p:nvPicPr>
        <p:blipFill>
          <a:blip r:embed="rId10"/>
          <a:stretch>
            <a:fillRect/>
          </a:stretch>
        </p:blipFill>
        <p:spPr>
          <a:xfrm>
            <a:off x="0" y="0"/>
            <a:ext cx="12191999" cy="1141125"/>
          </a:xfrm>
          <a:prstGeom prst="rect">
            <a:avLst/>
          </a:prstGeom>
        </p:spPr>
      </p:pic>
      <p:pic>
        <p:nvPicPr>
          <p:cNvPr id="21" name="Graphic 20">
            <a:extLst>
              <a:ext uri="{FF2B5EF4-FFF2-40B4-BE49-F238E27FC236}">
                <a16:creationId xmlns:a16="http://schemas.microsoft.com/office/drawing/2014/main" id="{1A2AE35B-3713-4E04-BD23-89F85FEA0452}"/>
              </a:ext>
            </a:extLst>
          </p:cNvPr>
          <p:cNvPicPr>
            <a:picLocks noChangeAspect="1"/>
          </p:cNvPicPr>
          <p:nvPr userDrawn="1"/>
        </p:nvPicPr>
        <p:blipFill>
          <a:blip r:embed="rId11">
            <a:extLst>
              <a:ext uri="{96DAC541-7B7A-43D3-8B79-37D633B846F1}">
                <asvg:svgBlip xmlns:asvg="http://schemas.microsoft.com/office/drawing/2016/SVG/main" r:embed="rId12"/>
              </a:ext>
            </a:extLst>
          </a:blip>
          <a:stretch>
            <a:fillRect/>
          </a:stretch>
        </p:blipFill>
        <p:spPr>
          <a:xfrm>
            <a:off x="9223200" y="100800"/>
            <a:ext cx="2741277" cy="1040400"/>
          </a:xfrm>
          <a:prstGeom prst="rect">
            <a:avLst/>
          </a:prstGeom>
        </p:spPr>
      </p:pic>
      <p:pic>
        <p:nvPicPr>
          <p:cNvPr id="22" name="Picture 21">
            <a:extLst>
              <a:ext uri="{FF2B5EF4-FFF2-40B4-BE49-F238E27FC236}">
                <a16:creationId xmlns:a16="http://schemas.microsoft.com/office/drawing/2014/main" id="{470CB6ED-94F4-43D5-A7E6-1775F1190F7E}"/>
              </a:ext>
            </a:extLst>
          </p:cNvPr>
          <p:cNvPicPr>
            <a:picLocks noChangeAspect="1"/>
          </p:cNvPicPr>
          <p:nvPr userDrawn="1"/>
        </p:nvPicPr>
        <p:blipFill rotWithShape="1">
          <a:blip r:embed="rId13">
            <a:alphaModFix amt="10000"/>
          </a:blip>
          <a:srcRect l="59157" t="44809"/>
          <a:stretch/>
        </p:blipFill>
        <p:spPr>
          <a:xfrm>
            <a:off x="-1" y="0"/>
            <a:ext cx="7097485" cy="3411301"/>
          </a:xfrm>
          <a:prstGeom prst="rect">
            <a:avLst/>
          </a:prstGeom>
          <a:effectLst/>
        </p:spPr>
      </p:pic>
      <p:sp>
        <p:nvSpPr>
          <p:cNvPr id="3" name="Text Placeholder 2">
            <a:extLst>
              <a:ext uri="{FF2B5EF4-FFF2-40B4-BE49-F238E27FC236}">
                <a16:creationId xmlns:a16="http://schemas.microsoft.com/office/drawing/2014/main" id="{BBDFCBA9-E3AE-429C-BF56-B86D80AA05F7}"/>
              </a:ext>
            </a:extLst>
          </p:cNvPr>
          <p:cNvSpPr>
            <a:spLocks noGrp="1"/>
          </p:cNvSpPr>
          <p:nvPr>
            <p:ph type="body" idx="1"/>
          </p:nvPr>
        </p:nvSpPr>
        <p:spPr>
          <a:xfrm>
            <a:off x="548282" y="1404000"/>
            <a:ext cx="11095200" cy="4608000"/>
          </a:xfrm>
          <a:prstGeom prst="rect">
            <a:avLst/>
          </a:prstGeom>
        </p:spPr>
        <p:txBody>
          <a:bodyPr vert="horz" lIns="0" tIns="0" rIns="0" bIns="0" rtlCol="0">
            <a:noAutofit/>
          </a:bodyPr>
          <a:lstStyle/>
          <a:p>
            <a:pPr marL="288000" lvl="0" indent="-288000" algn="l" defTabSz="914400" rtl="0" eaLnBrk="1" latinLnBrk="0" hangingPunct="1">
              <a:lnSpc>
                <a:spcPct val="100000"/>
              </a:lnSpc>
              <a:spcBef>
                <a:spcPts val="1200"/>
              </a:spcBef>
              <a:buClr>
                <a:schemeClr val="tx1"/>
              </a:buClr>
              <a:buFontTx/>
              <a:buBlip>
                <a:blip r:embed="rId14">
                  <a:extLst>
                    <a:ext uri="{96DAC541-7B7A-43D3-8B79-37D633B846F1}">
                      <asvg:svgBlip xmlns:asvg="http://schemas.microsoft.com/office/drawing/2016/SVG/main" r:embed="rId15"/>
                    </a:ext>
                  </a:extLst>
                </a:blip>
              </a:buBlip>
            </a:pPr>
            <a:r>
              <a:rPr lang="en-GB"/>
              <a:t>Click to edit Master text styles</a:t>
            </a:r>
          </a:p>
          <a:p>
            <a:pPr marL="288000" lvl="1" indent="-288000" algn="l" defTabSz="914400" rtl="0" eaLnBrk="1" latinLnBrk="0" hangingPunct="1">
              <a:lnSpc>
                <a:spcPct val="100000"/>
              </a:lnSpc>
              <a:spcBef>
                <a:spcPts val="1200"/>
              </a:spcBef>
              <a:buClr>
                <a:schemeClr val="tx1"/>
              </a:buClr>
              <a:buFontTx/>
              <a:buBlip>
                <a:blip r:embed="rId14">
                  <a:extLst>
                    <a:ext uri="{96DAC541-7B7A-43D3-8B79-37D633B846F1}">
                      <asvg:svgBlip xmlns:asvg="http://schemas.microsoft.com/office/drawing/2016/SVG/main" r:embed="rId15"/>
                    </a:ext>
                  </a:extLst>
                </a:blip>
              </a:buBlip>
            </a:pPr>
            <a:r>
              <a:rPr lang="en-GB"/>
              <a:t>Second level</a:t>
            </a:r>
          </a:p>
          <a:p>
            <a:pPr marL="288000" lvl="2" indent="-288000" algn="l" defTabSz="914400" rtl="0" eaLnBrk="1" latinLnBrk="0" hangingPunct="1">
              <a:lnSpc>
                <a:spcPct val="100000"/>
              </a:lnSpc>
              <a:spcBef>
                <a:spcPts val="1200"/>
              </a:spcBef>
              <a:buClr>
                <a:schemeClr val="tx1"/>
              </a:buClr>
              <a:buFontTx/>
              <a:buBlip>
                <a:blip r:embed="rId14">
                  <a:extLst>
                    <a:ext uri="{96DAC541-7B7A-43D3-8B79-37D633B846F1}">
                      <asvg:svgBlip xmlns:asvg="http://schemas.microsoft.com/office/drawing/2016/SVG/main" r:embed="rId15"/>
                    </a:ext>
                  </a:extLst>
                </a:blip>
              </a:buBlip>
            </a:pPr>
            <a:r>
              <a:rPr lang="en-GB"/>
              <a:t>Third level</a:t>
            </a:r>
          </a:p>
          <a:p>
            <a:pPr marL="288000" lvl="3" indent="-288000" algn="l" defTabSz="914400" rtl="0" eaLnBrk="1" latinLnBrk="0" hangingPunct="1">
              <a:lnSpc>
                <a:spcPct val="100000"/>
              </a:lnSpc>
              <a:spcBef>
                <a:spcPts val="1200"/>
              </a:spcBef>
              <a:buClr>
                <a:schemeClr val="tx1"/>
              </a:buClr>
              <a:buFontTx/>
              <a:buBlip>
                <a:blip r:embed="rId14">
                  <a:extLst>
                    <a:ext uri="{96DAC541-7B7A-43D3-8B79-37D633B846F1}">
                      <asvg:svgBlip xmlns:asvg="http://schemas.microsoft.com/office/drawing/2016/SVG/main" r:embed="rId15"/>
                    </a:ext>
                  </a:extLst>
                </a:blip>
              </a:buBlip>
            </a:pPr>
            <a:r>
              <a:rPr lang="en-GB"/>
              <a:t>Fourth level</a:t>
            </a:r>
          </a:p>
          <a:p>
            <a:pPr marL="288000" lvl="4" indent="-288000" algn="l" defTabSz="914400" rtl="0" eaLnBrk="1" latinLnBrk="0" hangingPunct="1">
              <a:lnSpc>
                <a:spcPct val="100000"/>
              </a:lnSpc>
              <a:spcBef>
                <a:spcPts val="1200"/>
              </a:spcBef>
              <a:buClr>
                <a:schemeClr val="tx1"/>
              </a:buClr>
              <a:buFontTx/>
              <a:buBlip>
                <a:blip r:embed="rId14">
                  <a:extLst>
                    <a:ext uri="{96DAC541-7B7A-43D3-8B79-37D633B846F1}">
                      <asvg:svgBlip xmlns:asvg="http://schemas.microsoft.com/office/drawing/2016/SVG/main" r:embed="rId15"/>
                    </a:ext>
                  </a:extLst>
                </a:blip>
              </a:buBlip>
            </a:pPr>
            <a:r>
              <a:rPr lang="en-GB"/>
              <a:t>Fifth level</a:t>
            </a:r>
          </a:p>
        </p:txBody>
      </p:sp>
      <p:sp>
        <p:nvSpPr>
          <p:cNvPr id="5" name="Footer Placeholder 4">
            <a:extLst>
              <a:ext uri="{FF2B5EF4-FFF2-40B4-BE49-F238E27FC236}">
                <a16:creationId xmlns:a16="http://schemas.microsoft.com/office/drawing/2014/main" id="{C59A56D7-EF10-4FA1-90DA-39844C4B5817}"/>
              </a:ext>
            </a:extLst>
          </p:cNvPr>
          <p:cNvSpPr>
            <a:spLocks noGrp="1"/>
          </p:cNvSpPr>
          <p:nvPr>
            <p:ph type="ftr" sz="quarter" idx="3"/>
          </p:nvPr>
        </p:nvSpPr>
        <p:spPr>
          <a:xfrm>
            <a:off x="548282" y="6303600"/>
            <a:ext cx="10512000" cy="288000"/>
          </a:xfrm>
          <a:prstGeom prst="rect">
            <a:avLst/>
          </a:prstGeom>
        </p:spPr>
        <p:txBody>
          <a:bodyPr vert="horz" lIns="0" tIns="0" rIns="0" bIns="0" rtlCol="0" anchor="b" anchorCtr="0">
            <a:noAutofit/>
          </a:bodyPr>
          <a:lstStyle>
            <a:lvl1pPr algn="l">
              <a:defRPr sz="900" spc="20" baseline="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24DFBB6F-2A7B-435B-891F-1EA962315FE8}"/>
              </a:ext>
            </a:extLst>
          </p:cNvPr>
          <p:cNvSpPr>
            <a:spLocks noGrp="1"/>
          </p:cNvSpPr>
          <p:nvPr>
            <p:ph type="sldNum" sz="quarter" idx="4"/>
          </p:nvPr>
        </p:nvSpPr>
        <p:spPr>
          <a:xfrm>
            <a:off x="11264400" y="6331998"/>
            <a:ext cx="432000" cy="222086"/>
          </a:xfrm>
          <a:prstGeom prst="rect">
            <a:avLst/>
          </a:prstGeom>
        </p:spPr>
        <p:txBody>
          <a:bodyPr vert="horz" lIns="0" tIns="0" rIns="0" bIns="0" rtlCol="0" anchor="ctr">
            <a:noAutofit/>
          </a:bodyPr>
          <a:lstStyle>
            <a:lvl1pPr algn="ctr">
              <a:defRPr sz="900" b="1">
                <a:solidFill>
                  <a:schemeClr val="bg1"/>
                </a:solidFill>
              </a:defRPr>
            </a:lvl1pPr>
          </a:lstStyle>
          <a:p>
            <a:fld id="{D38BAEAC-A895-4A01-AB9B-F6141799970D}" type="slidenum">
              <a:rPr lang="en-GB" smtClean="0"/>
              <a:pPr/>
              <a:t>‹#›</a:t>
            </a:fld>
            <a:endParaRPr lang="en-GB"/>
          </a:p>
        </p:txBody>
      </p:sp>
      <p:sp>
        <p:nvSpPr>
          <p:cNvPr id="2" name="Title Placeholder 1">
            <a:extLst>
              <a:ext uri="{FF2B5EF4-FFF2-40B4-BE49-F238E27FC236}">
                <a16:creationId xmlns:a16="http://schemas.microsoft.com/office/drawing/2014/main" id="{4E595B33-58AD-4532-AEF7-AB747A047888}"/>
              </a:ext>
            </a:extLst>
          </p:cNvPr>
          <p:cNvSpPr>
            <a:spLocks noGrp="1"/>
          </p:cNvSpPr>
          <p:nvPr>
            <p:ph type="title"/>
          </p:nvPr>
        </p:nvSpPr>
        <p:spPr>
          <a:xfrm>
            <a:off x="548282" y="180000"/>
            <a:ext cx="11095200" cy="720000"/>
          </a:xfrm>
          <a:prstGeom prst="rect">
            <a:avLst/>
          </a:prstGeom>
        </p:spPr>
        <p:txBody>
          <a:bodyPr vert="horz" lIns="0" tIns="0" rIns="0" bIns="0" rtlCol="0" anchor="b" anchorCtr="0">
            <a:noAutofit/>
          </a:bodyPr>
          <a:lstStyle/>
          <a:p>
            <a:r>
              <a:rPr lang="en-GB"/>
              <a:t>Click to edit Master title style</a:t>
            </a:r>
          </a:p>
        </p:txBody>
      </p:sp>
      <p:sp>
        <p:nvSpPr>
          <p:cNvPr id="26" name="Oval 25">
            <a:extLst>
              <a:ext uri="{FF2B5EF4-FFF2-40B4-BE49-F238E27FC236}">
                <a16:creationId xmlns:a16="http://schemas.microsoft.com/office/drawing/2014/main" id="{E74B1F8B-EED3-42C5-95CD-0CEF1606DC1B}"/>
              </a:ext>
            </a:extLst>
          </p:cNvPr>
          <p:cNvSpPr/>
          <p:nvPr userDrawn="1"/>
        </p:nvSpPr>
        <p:spPr>
          <a:xfrm>
            <a:off x="11659209" y="6116400"/>
            <a:ext cx="185282" cy="18528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65639823"/>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79" r:id="rId5"/>
    <p:sldLayoutId id="2147483681" r:id="rId6"/>
    <p:sldLayoutId id="2147483683" r:id="rId7"/>
    <p:sldLayoutId id="2147483684" r:id="rId8"/>
  </p:sldLayoutIdLst>
  <p:txStyles>
    <p:titleStyle>
      <a:lvl1pPr algn="l" defTabSz="914400" rtl="0" eaLnBrk="1" latinLnBrk="0" hangingPunct="1">
        <a:lnSpc>
          <a:spcPct val="90000"/>
        </a:lnSpc>
        <a:spcBef>
          <a:spcPct val="0"/>
        </a:spcBef>
        <a:buNone/>
        <a:defRPr sz="2600" kern="1200">
          <a:solidFill>
            <a:schemeClr val="bg1"/>
          </a:solidFill>
          <a:latin typeface="+mj-lt"/>
          <a:ea typeface="+mj-ea"/>
          <a:cs typeface="+mj-cs"/>
        </a:defRPr>
      </a:lvl1pPr>
    </p:titleStyle>
    <p:bodyStyle>
      <a:lvl1pPr marL="228600" indent="-228600" algn="l" defTabSz="914400" rtl="0" eaLnBrk="1" latinLnBrk="0" hangingPunct="1">
        <a:lnSpc>
          <a:spcPct val="100000"/>
        </a:lnSpc>
        <a:spcBef>
          <a:spcPts val="1000"/>
        </a:spcBef>
        <a:buFontTx/>
        <a:buBlip>
          <a:blip r:embed="rId16"/>
        </a:buBlip>
        <a:defRPr lang="en-US" sz="2000" b="0" i="0" kern="1200" dirty="0" smtClean="0">
          <a:solidFill>
            <a:schemeClr val="tx1"/>
          </a:solidFill>
          <a:latin typeface="Calibri" panose="020F0502020204030204" pitchFamily="34" charset="0"/>
          <a:ea typeface="Roboto" panose="02000000000000000000" pitchFamily="2" charset="0"/>
          <a:cs typeface="Calibri" panose="020F0502020204030204" pitchFamily="34" charset="0"/>
        </a:defRPr>
      </a:lvl1pPr>
      <a:lvl2pPr marL="6858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5.xml"/><Relationship Id="rId5" Type="http://schemas.openxmlformats.org/officeDocument/2006/relationships/image" Target="../media/image14.emf"/><Relationship Id="rId4" Type="http://schemas.openxmlformats.org/officeDocument/2006/relationships/image" Target="../media/image24.svg"/></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35.svg"/><Relationship Id="rId4" Type="http://schemas.openxmlformats.org/officeDocument/2006/relationships/image" Target="../media/image34.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hyperlink" Target="https://ginasthma.org/wp-content/uploads/2025/11/GINA-2025-Update-25_11_08-WMS.pdf" TargetMode="Externa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8" Type="http://schemas.openxmlformats.org/officeDocument/2006/relationships/image" Target="../media/image20.sv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 Id="rId9"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22.jpe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14.emf"/><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4.svg"/></Relationships>
</file>

<file path=ppt/slides/_rels/slide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FFA6BFC-0BEE-6742-B0BE-0DAAF034AFD1}"/>
              </a:ext>
            </a:extLst>
          </p:cNvPr>
          <p:cNvSpPr>
            <a:spLocks noGrp="1"/>
          </p:cNvSpPr>
          <p:nvPr>
            <p:ph type="ctrTitle"/>
          </p:nvPr>
        </p:nvSpPr>
        <p:spPr>
          <a:xfrm>
            <a:off x="648000" y="2997977"/>
            <a:ext cx="6480000" cy="1800000"/>
          </a:xfrm>
        </p:spPr>
        <p:txBody>
          <a:bodyPr rIns="0"/>
          <a:lstStyle/>
          <a:p>
            <a:r>
              <a:rPr lang="en-GB" sz="3600" b="1"/>
              <a:t>Epithelial-driven disease drivers: </a:t>
            </a:r>
            <a:r>
              <a:rPr lang="en-GB" sz="3600"/>
              <a:t>Epithelial dysfunction</a:t>
            </a:r>
            <a:r>
              <a:rPr lang="en-GB" sz="3600" b="1"/>
              <a:t>​</a:t>
            </a:r>
            <a:endParaRPr lang="en-GB"/>
          </a:p>
        </p:txBody>
      </p:sp>
      <p:sp>
        <p:nvSpPr>
          <p:cNvPr id="9" name="Footer Placeholder 8">
            <a:extLst>
              <a:ext uri="{FF2B5EF4-FFF2-40B4-BE49-F238E27FC236}">
                <a16:creationId xmlns:a16="http://schemas.microsoft.com/office/drawing/2014/main" id="{71AECA1A-01C4-7348-A6C1-7E803B11C9F9}"/>
              </a:ext>
            </a:extLst>
          </p:cNvPr>
          <p:cNvSpPr>
            <a:spLocks noGrp="1"/>
          </p:cNvSpPr>
          <p:nvPr>
            <p:ph type="ftr" sz="quarter" idx="10"/>
          </p:nvPr>
        </p:nvSpPr>
        <p:spPr>
          <a:xfrm>
            <a:off x="648000" y="6303601"/>
            <a:ext cx="10520282" cy="288000"/>
          </a:xfrm>
        </p:spPr>
        <p:txBody>
          <a:bodyPr/>
          <a:lstStyle/>
          <a:p>
            <a:r>
              <a:rPr lang="en-IN" dirty="0"/>
              <a:t>© 2026 AstraZeneca. All Rights Reserved. This information is intended for healthcare professionals only. </a:t>
            </a:r>
            <a:r>
              <a:rPr lang="en-IN" dirty="0" err="1"/>
              <a:t>EpiCentral</a:t>
            </a:r>
            <a:r>
              <a:rPr lang="en-IN" dirty="0"/>
              <a:t> is sponsored and developed by AstraZeneca.</a:t>
            </a:r>
          </a:p>
          <a:p>
            <a:r>
              <a:rPr lang="en-GB" spc="0" dirty="0"/>
              <a:t>GB-73344 | Date of preparation: February 2026</a:t>
            </a:r>
          </a:p>
        </p:txBody>
      </p:sp>
      <p:sp>
        <p:nvSpPr>
          <p:cNvPr id="11" name="Date Placeholder 9">
            <a:extLst>
              <a:ext uri="{FF2B5EF4-FFF2-40B4-BE49-F238E27FC236}">
                <a16:creationId xmlns:a16="http://schemas.microsoft.com/office/drawing/2014/main" id="{AA8CF5B6-82C2-9449-949A-779FD2BC4571}"/>
              </a:ext>
            </a:extLst>
          </p:cNvPr>
          <p:cNvSpPr txBox="1">
            <a:spLocks/>
          </p:cNvSpPr>
          <p:nvPr/>
        </p:nvSpPr>
        <p:spPr>
          <a:xfrm>
            <a:off x="1794738" y="2569999"/>
            <a:ext cx="2743200" cy="222181"/>
          </a:xfrm>
          <a:prstGeom prst="rect">
            <a:avLst/>
          </a:prstGeom>
          <a:noFill/>
        </p:spPr>
        <p:txBody>
          <a:bodyPr lIns="0" rIns="0" anchor="ctr"/>
          <a:lstStyle>
            <a:defPPr>
              <a:defRPr lang="en-US"/>
            </a:defPPr>
            <a:lvl1pPr marL="0" algn="r" defTabSz="914400" rtl="0" eaLnBrk="1" latinLnBrk="0" hangingPunct="1">
              <a:defRPr lang="en-GB" sz="900" b="1" i="0" kern="1200" spc="20" smtClean="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en-GB" b="0">
              <a:latin typeface="Calibri" panose="020F0502020204030204" pitchFamily="34" charset="0"/>
              <a:cs typeface="Calibri" panose="020F0502020204030204" pitchFamily="34" charset="0"/>
            </a:endParaRPr>
          </a:p>
        </p:txBody>
      </p:sp>
      <p:sp>
        <p:nvSpPr>
          <p:cNvPr id="6" name="Subtitle 5">
            <a:extLst>
              <a:ext uri="{FF2B5EF4-FFF2-40B4-BE49-F238E27FC236}">
                <a16:creationId xmlns:a16="http://schemas.microsoft.com/office/drawing/2014/main" id="{5E1E0E1B-7A60-7D1B-EAEE-6CCB33C92B6E}"/>
              </a:ext>
            </a:extLst>
          </p:cNvPr>
          <p:cNvSpPr>
            <a:spLocks noGrp="1"/>
          </p:cNvSpPr>
          <p:nvPr>
            <p:ph type="subTitle" idx="1"/>
          </p:nvPr>
        </p:nvSpPr>
        <p:spPr>
          <a:xfrm>
            <a:off x="648000" y="5137367"/>
            <a:ext cx="6480000" cy="612000"/>
          </a:xfrm>
        </p:spPr>
        <p:txBody>
          <a:bodyPr vert="horz" wrap="square" lIns="0" tIns="0" rIns="0" bIns="0" rtlCol="0" anchor="t">
            <a:noAutofit/>
          </a:bodyPr>
          <a:lstStyle/>
          <a:p>
            <a:r>
              <a:rPr lang="en-GB">
                <a:latin typeface="Calibri"/>
                <a:ea typeface="Roboto"/>
                <a:cs typeface="Calibri"/>
              </a:rPr>
              <a:t>Developed</a:t>
            </a:r>
            <a:r>
              <a:rPr lang="en-GB" sz="2000" b="1">
                <a:latin typeface="Calibri"/>
                <a:ea typeface="Roboto"/>
                <a:cs typeface="Calibri"/>
              </a:rPr>
              <a:t> in collaboration with Professor Claire Hopkins and Professor Del </a:t>
            </a:r>
            <a:r>
              <a:rPr lang="en-GB" sz="2000" b="1" err="1">
                <a:latin typeface="Calibri"/>
                <a:ea typeface="Roboto"/>
                <a:cs typeface="Calibri"/>
              </a:rPr>
              <a:t>Dorscheid</a:t>
            </a:r>
            <a:endParaRPr lang="en-GB" sz="2000" b="1"/>
          </a:p>
          <a:p>
            <a:endParaRPr lang="en-GB"/>
          </a:p>
        </p:txBody>
      </p:sp>
    </p:spTree>
    <p:extLst>
      <p:ext uri="{BB962C8B-B14F-4D97-AF65-F5344CB8AC3E}">
        <p14:creationId xmlns:p14="http://schemas.microsoft.com/office/powerpoint/2010/main" val="22947446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499AD-DB09-D224-3A6D-D63DD2473783}"/>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0B945D9-356B-3E74-1024-CDC18F3091AA}"/>
              </a:ext>
            </a:extLst>
          </p:cNvPr>
          <p:cNvSpPr>
            <a:spLocks noGrp="1"/>
          </p:cNvSpPr>
          <p:nvPr>
            <p:ph type="title"/>
          </p:nvPr>
        </p:nvSpPr>
        <p:spPr>
          <a:xfrm>
            <a:off x="548282" y="228193"/>
            <a:ext cx="8640000" cy="720000"/>
          </a:xfrm>
        </p:spPr>
        <p:txBody>
          <a:bodyPr rIns="0"/>
          <a:lstStyle/>
          <a:p>
            <a:r>
              <a:rPr lang="en-US" sz="2400"/>
              <a:t>TSLP may contribute to airway </a:t>
            </a:r>
            <a:r>
              <a:rPr lang="en-GB" sz="2400"/>
              <a:t>remodelling</a:t>
            </a:r>
            <a:r>
              <a:rPr lang="en-US" sz="2400"/>
              <a:t> in patients with asthma</a:t>
            </a:r>
            <a:endParaRPr lang="en-GB" sz="2400"/>
          </a:p>
        </p:txBody>
      </p:sp>
      <p:sp>
        <p:nvSpPr>
          <p:cNvPr id="8" name="Footer Placeholder 8">
            <a:extLst>
              <a:ext uri="{FF2B5EF4-FFF2-40B4-BE49-F238E27FC236}">
                <a16:creationId xmlns:a16="http://schemas.microsoft.com/office/drawing/2014/main" id="{563064DD-CBE6-55A7-9811-2074CD10BC56}"/>
              </a:ext>
            </a:extLst>
          </p:cNvPr>
          <p:cNvSpPr>
            <a:spLocks noGrp="1"/>
          </p:cNvSpPr>
          <p:nvPr>
            <p:ph type="ftr" sz="quarter" idx="11"/>
          </p:nvPr>
        </p:nvSpPr>
        <p:spPr>
          <a:xfrm>
            <a:off x="548282" y="6303601"/>
            <a:ext cx="10620000" cy="288000"/>
          </a:xfrm>
        </p:spPr>
        <p:txBody>
          <a:bodyPr/>
          <a:lstStyle/>
          <a:p>
            <a:r>
              <a:rPr lang="en-GB" spc="0" dirty="0"/>
              <a:t>Figures adapted from Cao L, et al. </a:t>
            </a:r>
            <a:r>
              <a:rPr lang="en-GB" i="1" spc="0" dirty="0"/>
              <a:t>Exp Lung Res. </a:t>
            </a:r>
            <a:r>
              <a:rPr lang="en-GB" spc="0" dirty="0"/>
              <a:t>2018;44(6):288–301.</a:t>
            </a:r>
          </a:p>
          <a:p>
            <a:pPr marL="0" indent="0">
              <a:spcBef>
                <a:spcPts val="0"/>
              </a:spcBef>
              <a:spcAft>
                <a:spcPts val="0"/>
              </a:spcAft>
            </a:pPr>
            <a:r>
              <a:rPr lang="en-GB" spc="0" dirty="0"/>
              <a:t>Human bronchial epithelial cells were stained with H&amp;E or Masson Trichrome.</a:t>
            </a:r>
          </a:p>
          <a:p>
            <a:pPr marL="0" indent="0">
              <a:spcBef>
                <a:spcPts val="0"/>
              </a:spcBef>
              <a:spcAft>
                <a:spcPts val="0"/>
              </a:spcAft>
            </a:pPr>
            <a:r>
              <a:rPr lang="en-GB" spc="0" dirty="0"/>
              <a:t>*p&lt;0.05 versus GAPDH control.</a:t>
            </a:r>
          </a:p>
          <a:p>
            <a:pPr marL="0" indent="0">
              <a:spcBef>
                <a:spcPts val="0"/>
              </a:spcBef>
              <a:spcAft>
                <a:spcPts val="0"/>
              </a:spcAft>
            </a:pPr>
            <a:r>
              <a:rPr lang="en-GB" spc="0" dirty="0"/>
              <a:t>GAPDH, glyceraldehyde-3-phosphate dehydrogenase; H&amp;E, haematoxylin and eosin; TSLP, thymic stromal lymphopoietin.</a:t>
            </a:r>
          </a:p>
          <a:p>
            <a:pPr>
              <a:spcAft>
                <a:spcPts val="300"/>
              </a:spcAft>
            </a:pPr>
            <a:r>
              <a:rPr lang="en-GB" spc="0" dirty="0"/>
              <a:t>Cao L, et al. </a:t>
            </a:r>
            <a:r>
              <a:rPr lang="en-GB" i="1" spc="0" dirty="0"/>
              <a:t>Exp Lung Res. </a:t>
            </a:r>
            <a:r>
              <a:rPr lang="en-GB" spc="0" dirty="0"/>
              <a:t>2018;44(6):288–301.</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C67E1A71-1756-3041-2473-A4A8E2467DF6}"/>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4EACC885-A497-E772-A297-CDB86082227C}"/>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0FDA366B-AEB9-0A84-A282-5C0E425F4FAF}"/>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7C08F60-2DA9-7A4F-1B1B-32494FFFBCAB}"/>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CBCA6E55-9F83-723C-86B9-8B8BF38D7820}"/>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7F2DF08C-3583-AB05-6036-DA978B326D3C}"/>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DF83747-7A6A-F8B8-9E45-98FC75B36F4C}"/>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9C5537FB-CD7B-5A4B-FA46-367295863CA1}"/>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0D8D84F1-B9E4-EAA6-46A4-0DA680C4888F}"/>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58C2477-E5D3-6C8D-E43C-67423F81A972}"/>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BD90AB3-556E-592E-55FB-CE8F27DE582A}"/>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2AF249CA-83BB-BAA5-B965-EC1FB3155F7F}"/>
              </a:ext>
            </a:extLst>
          </p:cNvPr>
          <p:cNvSpPr>
            <a:spLocks noGrp="1"/>
          </p:cNvSpPr>
          <p:nvPr>
            <p:ph type="sldNum" sz="quarter" idx="12"/>
          </p:nvPr>
        </p:nvSpPr>
        <p:spPr/>
        <p:txBody>
          <a:bodyPr/>
          <a:lstStyle/>
          <a:p>
            <a:fld id="{D38BAEAC-A895-4A01-AB9B-F6141799970D}" type="slidenum">
              <a:rPr lang="en-GB" smtClean="0"/>
              <a:pPr/>
              <a:t>10</a:t>
            </a:fld>
            <a:endParaRPr lang="en-GB"/>
          </a:p>
        </p:txBody>
      </p:sp>
      <p:grpSp>
        <p:nvGrpSpPr>
          <p:cNvPr id="3" name="Group 2">
            <a:extLst>
              <a:ext uri="{FF2B5EF4-FFF2-40B4-BE49-F238E27FC236}">
                <a16:creationId xmlns:a16="http://schemas.microsoft.com/office/drawing/2014/main" id="{0D34F000-20D5-E8D1-DC4D-9655800F8019}"/>
              </a:ext>
            </a:extLst>
          </p:cNvPr>
          <p:cNvGrpSpPr/>
          <p:nvPr/>
        </p:nvGrpSpPr>
        <p:grpSpPr>
          <a:xfrm>
            <a:off x="8330485" y="3748369"/>
            <a:ext cx="197550" cy="228993"/>
            <a:chOff x="8313004" y="3579184"/>
            <a:chExt cx="197550" cy="228993"/>
          </a:xfrm>
        </p:grpSpPr>
        <p:cxnSp>
          <p:nvCxnSpPr>
            <p:cNvPr id="18" name="Straight Connector 17">
              <a:extLst>
                <a:ext uri="{FF2B5EF4-FFF2-40B4-BE49-F238E27FC236}">
                  <a16:creationId xmlns:a16="http://schemas.microsoft.com/office/drawing/2014/main" id="{458B494C-05A5-170C-3EC9-C2FEFC19CFE6}"/>
                </a:ext>
              </a:extLst>
            </p:cNvPr>
            <p:cNvCxnSpPr>
              <a:cxnSpLocks/>
            </p:cNvCxnSpPr>
            <p:nvPr/>
          </p:nvCxnSpPr>
          <p:spPr>
            <a:xfrm>
              <a:off x="8414621" y="3581400"/>
              <a:ext cx="0" cy="2267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BFA430A-E8E0-50F4-39DF-3D25B016E504}"/>
                </a:ext>
              </a:extLst>
            </p:cNvPr>
            <p:cNvCxnSpPr>
              <a:cxnSpLocks/>
            </p:cNvCxnSpPr>
            <p:nvPr/>
          </p:nvCxnSpPr>
          <p:spPr>
            <a:xfrm rot="5400000">
              <a:off x="8411779" y="3480409"/>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FB876CB8-6443-3EB7-DB3F-1B7656799BE6}"/>
              </a:ext>
            </a:extLst>
          </p:cNvPr>
          <p:cNvGrpSpPr/>
          <p:nvPr/>
        </p:nvGrpSpPr>
        <p:grpSpPr>
          <a:xfrm>
            <a:off x="10241937" y="2886618"/>
            <a:ext cx="512028" cy="545534"/>
            <a:chOff x="10241937" y="2717433"/>
            <a:chExt cx="512028" cy="545534"/>
          </a:xfrm>
        </p:grpSpPr>
        <p:grpSp>
          <p:nvGrpSpPr>
            <p:cNvPr id="21" name="Group 20">
              <a:extLst>
                <a:ext uri="{FF2B5EF4-FFF2-40B4-BE49-F238E27FC236}">
                  <a16:creationId xmlns:a16="http://schemas.microsoft.com/office/drawing/2014/main" id="{D1A7079C-42BB-25CC-AC81-EEE22779A801}"/>
                </a:ext>
              </a:extLst>
            </p:cNvPr>
            <p:cNvGrpSpPr/>
            <p:nvPr/>
          </p:nvGrpSpPr>
          <p:grpSpPr>
            <a:xfrm>
              <a:off x="10241937" y="2717433"/>
              <a:ext cx="412188" cy="545534"/>
              <a:chOff x="10241937" y="2717433"/>
              <a:chExt cx="412188" cy="545534"/>
            </a:xfrm>
          </p:grpSpPr>
          <p:cxnSp>
            <p:nvCxnSpPr>
              <p:cNvPr id="23" name="Straight Connector 22">
                <a:extLst>
                  <a:ext uri="{FF2B5EF4-FFF2-40B4-BE49-F238E27FC236}">
                    <a16:creationId xmlns:a16="http://schemas.microsoft.com/office/drawing/2014/main" id="{113F9863-63C1-AA86-DCC3-0E08E8E568C5}"/>
                  </a:ext>
                </a:extLst>
              </p:cNvPr>
              <p:cNvCxnSpPr>
                <a:cxnSpLocks/>
              </p:cNvCxnSpPr>
              <p:nvPr/>
            </p:nvCxnSpPr>
            <p:spPr>
              <a:xfrm>
                <a:off x="10342182" y="3001596"/>
                <a:ext cx="0" cy="2613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AB90CF5-E7D4-55B3-71EC-0049B8E1EF9B}"/>
                  </a:ext>
                </a:extLst>
              </p:cNvPr>
              <p:cNvCxnSpPr>
                <a:cxnSpLocks/>
              </p:cNvCxnSpPr>
              <p:nvPr/>
            </p:nvCxnSpPr>
            <p:spPr>
              <a:xfrm rot="5400000">
                <a:off x="10340712" y="2901162"/>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251DCBC-B2CC-8E55-FFCC-3FA877B3390F}"/>
                  </a:ext>
                </a:extLst>
              </p:cNvPr>
              <p:cNvCxnSpPr>
                <a:cxnSpLocks/>
              </p:cNvCxnSpPr>
              <p:nvPr/>
            </p:nvCxnSpPr>
            <p:spPr>
              <a:xfrm>
                <a:off x="10654125" y="2717433"/>
                <a:ext cx="0" cy="2613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 name="Straight Connector 21">
              <a:extLst>
                <a:ext uri="{FF2B5EF4-FFF2-40B4-BE49-F238E27FC236}">
                  <a16:creationId xmlns:a16="http://schemas.microsoft.com/office/drawing/2014/main" id="{0EFE7870-17FD-E9DC-CEC6-99217BE181F7}"/>
                </a:ext>
              </a:extLst>
            </p:cNvPr>
            <p:cNvCxnSpPr>
              <a:cxnSpLocks/>
            </p:cNvCxnSpPr>
            <p:nvPr/>
          </p:nvCxnSpPr>
          <p:spPr>
            <a:xfrm rot="5400000">
              <a:off x="10655190" y="2622263"/>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D10D471A-617C-3C1D-1783-14DF63F12687}"/>
              </a:ext>
            </a:extLst>
          </p:cNvPr>
          <p:cNvGrpSpPr/>
          <p:nvPr/>
        </p:nvGrpSpPr>
        <p:grpSpPr>
          <a:xfrm>
            <a:off x="9269083" y="3348737"/>
            <a:ext cx="197550" cy="232720"/>
            <a:chOff x="9267333" y="3179613"/>
            <a:chExt cx="197550" cy="130700"/>
          </a:xfrm>
        </p:grpSpPr>
        <p:cxnSp>
          <p:nvCxnSpPr>
            <p:cNvPr id="27" name="Straight Connector 26">
              <a:extLst>
                <a:ext uri="{FF2B5EF4-FFF2-40B4-BE49-F238E27FC236}">
                  <a16:creationId xmlns:a16="http://schemas.microsoft.com/office/drawing/2014/main" id="{32BEBE56-9FD2-C72F-290E-32A40222E9BA}"/>
                </a:ext>
              </a:extLst>
            </p:cNvPr>
            <p:cNvCxnSpPr/>
            <p:nvPr/>
          </p:nvCxnSpPr>
          <p:spPr>
            <a:xfrm>
              <a:off x="9366204" y="3180948"/>
              <a:ext cx="0" cy="12936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8AC5179-0DEC-1A54-6FCA-982D482B5F79}"/>
                </a:ext>
              </a:extLst>
            </p:cNvPr>
            <p:cNvCxnSpPr>
              <a:cxnSpLocks/>
            </p:cNvCxnSpPr>
            <p:nvPr/>
          </p:nvCxnSpPr>
          <p:spPr>
            <a:xfrm rot="5400000">
              <a:off x="9366108" y="3080838"/>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4A3E603-7BCA-4725-5874-18895E8BA625}"/>
              </a:ext>
            </a:extLst>
          </p:cNvPr>
          <p:cNvGrpSpPr/>
          <p:nvPr/>
        </p:nvGrpSpPr>
        <p:grpSpPr>
          <a:xfrm>
            <a:off x="7417247" y="4346043"/>
            <a:ext cx="197550" cy="150926"/>
            <a:chOff x="7417247" y="4176858"/>
            <a:chExt cx="197550" cy="150926"/>
          </a:xfrm>
        </p:grpSpPr>
        <p:cxnSp>
          <p:nvCxnSpPr>
            <p:cNvPr id="30" name="Straight Connector 29">
              <a:extLst>
                <a:ext uri="{FF2B5EF4-FFF2-40B4-BE49-F238E27FC236}">
                  <a16:creationId xmlns:a16="http://schemas.microsoft.com/office/drawing/2014/main" id="{DB84C78D-4C1B-BEC2-A7E7-60CAC40422F8}"/>
                </a:ext>
              </a:extLst>
            </p:cNvPr>
            <p:cNvCxnSpPr/>
            <p:nvPr/>
          </p:nvCxnSpPr>
          <p:spPr>
            <a:xfrm>
              <a:off x="7516022" y="4176858"/>
              <a:ext cx="0" cy="1509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30A442E8-CE13-21BD-5107-A4BE04BAA494}"/>
                </a:ext>
              </a:extLst>
            </p:cNvPr>
            <p:cNvCxnSpPr>
              <a:cxnSpLocks/>
            </p:cNvCxnSpPr>
            <p:nvPr/>
          </p:nvCxnSpPr>
          <p:spPr>
            <a:xfrm rot="5400000">
              <a:off x="7516022" y="4078451"/>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2" name="Picture 31">
            <a:extLst>
              <a:ext uri="{FF2B5EF4-FFF2-40B4-BE49-F238E27FC236}">
                <a16:creationId xmlns:a16="http://schemas.microsoft.com/office/drawing/2014/main" id="{203F851D-CDDF-DF43-CB01-E72DA18800B2}"/>
              </a:ext>
            </a:extLst>
          </p:cNvPr>
          <p:cNvPicPr>
            <a:picLocks noChangeAspect="1"/>
          </p:cNvPicPr>
          <p:nvPr/>
        </p:nvPicPr>
        <p:blipFill>
          <a:blip r:embed="rId3"/>
          <a:stretch>
            <a:fillRect/>
          </a:stretch>
        </p:blipFill>
        <p:spPr>
          <a:xfrm>
            <a:off x="1315278" y="2646791"/>
            <a:ext cx="2289727" cy="1166213"/>
          </a:xfrm>
          <a:prstGeom prst="rect">
            <a:avLst/>
          </a:prstGeom>
        </p:spPr>
      </p:pic>
      <p:pic>
        <p:nvPicPr>
          <p:cNvPr id="33" name="Picture 32">
            <a:extLst>
              <a:ext uri="{FF2B5EF4-FFF2-40B4-BE49-F238E27FC236}">
                <a16:creationId xmlns:a16="http://schemas.microsoft.com/office/drawing/2014/main" id="{380B58C7-BA08-90EA-DCDA-C31FD9BBA77F}"/>
              </a:ext>
            </a:extLst>
          </p:cNvPr>
          <p:cNvPicPr>
            <a:picLocks noChangeAspect="1"/>
          </p:cNvPicPr>
          <p:nvPr/>
        </p:nvPicPr>
        <p:blipFill>
          <a:blip r:embed="rId4"/>
          <a:stretch>
            <a:fillRect/>
          </a:stretch>
        </p:blipFill>
        <p:spPr>
          <a:xfrm>
            <a:off x="3643919" y="2634531"/>
            <a:ext cx="2328108" cy="1190733"/>
          </a:xfrm>
          <a:prstGeom prst="rect">
            <a:avLst/>
          </a:prstGeom>
        </p:spPr>
      </p:pic>
      <p:pic>
        <p:nvPicPr>
          <p:cNvPr id="34" name="Picture 33">
            <a:extLst>
              <a:ext uri="{FF2B5EF4-FFF2-40B4-BE49-F238E27FC236}">
                <a16:creationId xmlns:a16="http://schemas.microsoft.com/office/drawing/2014/main" id="{89FACCBB-ECA6-B679-F36E-324C7C8CD557}"/>
              </a:ext>
            </a:extLst>
          </p:cNvPr>
          <p:cNvPicPr>
            <a:picLocks noChangeAspect="1"/>
          </p:cNvPicPr>
          <p:nvPr/>
        </p:nvPicPr>
        <p:blipFill>
          <a:blip r:embed="rId5"/>
          <a:stretch>
            <a:fillRect/>
          </a:stretch>
        </p:blipFill>
        <p:spPr>
          <a:xfrm>
            <a:off x="3647698" y="4256996"/>
            <a:ext cx="2353863" cy="1156283"/>
          </a:xfrm>
          <a:prstGeom prst="rect">
            <a:avLst/>
          </a:prstGeom>
        </p:spPr>
      </p:pic>
      <p:pic>
        <p:nvPicPr>
          <p:cNvPr id="35" name="Picture 34">
            <a:extLst>
              <a:ext uri="{FF2B5EF4-FFF2-40B4-BE49-F238E27FC236}">
                <a16:creationId xmlns:a16="http://schemas.microsoft.com/office/drawing/2014/main" id="{8838316C-B824-3C7E-9750-65DDAF7AE7F1}"/>
              </a:ext>
            </a:extLst>
          </p:cNvPr>
          <p:cNvPicPr>
            <a:picLocks noChangeAspect="1"/>
          </p:cNvPicPr>
          <p:nvPr/>
        </p:nvPicPr>
        <p:blipFill>
          <a:blip r:embed="rId6"/>
          <a:stretch>
            <a:fillRect/>
          </a:stretch>
        </p:blipFill>
        <p:spPr>
          <a:xfrm>
            <a:off x="1320158" y="4250351"/>
            <a:ext cx="2289727" cy="1169573"/>
          </a:xfrm>
          <a:prstGeom prst="rect">
            <a:avLst/>
          </a:prstGeom>
        </p:spPr>
      </p:pic>
      <p:sp>
        <p:nvSpPr>
          <p:cNvPr id="36" name="TextBox 35">
            <a:extLst>
              <a:ext uri="{FF2B5EF4-FFF2-40B4-BE49-F238E27FC236}">
                <a16:creationId xmlns:a16="http://schemas.microsoft.com/office/drawing/2014/main" id="{E6299A18-71C4-F269-570B-9D4B6F5C48E0}"/>
              </a:ext>
            </a:extLst>
          </p:cNvPr>
          <p:cNvSpPr txBox="1"/>
          <p:nvPr/>
        </p:nvSpPr>
        <p:spPr>
          <a:xfrm>
            <a:off x="337183" y="4604305"/>
            <a:ext cx="101873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FF2B28"/>
              </a:buClr>
              <a:buSzTx/>
              <a:buFontTx/>
              <a:buNone/>
              <a:tabLst/>
              <a:defRPr/>
            </a:pPr>
            <a:r>
              <a:rPr kumimoji="0" lang="en-US" sz="1200" b="1" i="0" u="none" strike="noStrike" kern="1200" cap="none" spc="0" normalizeH="0" baseline="0" noProof="0">
                <a:ln>
                  <a:noFill/>
                </a:ln>
                <a:solidFill>
                  <a:srgbClr val="A0846E"/>
                </a:solidFill>
                <a:effectLst/>
                <a:uLnTx/>
                <a:uFillTx/>
                <a:ea typeface="+mn-ea"/>
                <a:cs typeface="Arial" panose="020B0604020202020204" pitchFamily="34" charset="0"/>
              </a:rPr>
              <a:t>TSLP staining </a:t>
            </a:r>
          </a:p>
          <a:p>
            <a:pPr marL="0" marR="0" lvl="0" indent="0" algn="r" defTabSz="914400" rtl="0" eaLnBrk="1" fontAlgn="auto" latinLnBrk="0" hangingPunct="1">
              <a:lnSpc>
                <a:spcPct val="100000"/>
              </a:lnSpc>
              <a:spcBef>
                <a:spcPts val="0"/>
              </a:spcBef>
              <a:spcAft>
                <a:spcPts val="0"/>
              </a:spcAft>
              <a:buClr>
                <a:srgbClr val="FF2B28"/>
              </a:buClr>
              <a:buSzTx/>
              <a:buFontTx/>
              <a:buNone/>
              <a:tabLst/>
              <a:defRPr/>
            </a:pPr>
            <a:r>
              <a:rPr kumimoji="0" lang="en-US" sz="1200" b="1" i="0" u="none" strike="noStrike" kern="1200" cap="none" spc="0" normalizeH="0" baseline="0" noProof="0">
                <a:ln>
                  <a:noFill/>
                </a:ln>
                <a:solidFill>
                  <a:srgbClr val="A0846E"/>
                </a:solidFill>
                <a:effectLst/>
                <a:uLnTx/>
                <a:uFillTx/>
                <a:ea typeface="+mn-ea"/>
                <a:cs typeface="Arial" panose="020B0604020202020204" pitchFamily="34" charset="0"/>
              </a:rPr>
              <a:t>(in brown)</a:t>
            </a:r>
          </a:p>
        </p:txBody>
      </p:sp>
      <p:sp>
        <p:nvSpPr>
          <p:cNvPr id="37" name="TextBox 36">
            <a:extLst>
              <a:ext uri="{FF2B5EF4-FFF2-40B4-BE49-F238E27FC236}">
                <a16:creationId xmlns:a16="http://schemas.microsoft.com/office/drawing/2014/main" id="{95344500-6C9C-EC22-7EDA-27675E203081}"/>
              </a:ext>
            </a:extLst>
          </p:cNvPr>
          <p:cNvSpPr txBox="1"/>
          <p:nvPr/>
        </p:nvSpPr>
        <p:spPr>
          <a:xfrm>
            <a:off x="337183" y="2999065"/>
            <a:ext cx="101873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FF2B28"/>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Standard H&amp;E staining</a:t>
            </a:r>
          </a:p>
        </p:txBody>
      </p:sp>
      <p:sp>
        <p:nvSpPr>
          <p:cNvPr id="38" name="TextBox 37">
            <a:extLst>
              <a:ext uri="{FF2B5EF4-FFF2-40B4-BE49-F238E27FC236}">
                <a16:creationId xmlns:a16="http://schemas.microsoft.com/office/drawing/2014/main" id="{768DA1E8-9AF3-573D-1C25-0A149E7C6DBE}"/>
              </a:ext>
            </a:extLst>
          </p:cNvPr>
          <p:cNvSpPr txBox="1"/>
          <p:nvPr/>
        </p:nvSpPr>
        <p:spPr>
          <a:xfrm>
            <a:off x="1480657" y="2373815"/>
            <a:ext cx="215147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FF2B28"/>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Normal</a:t>
            </a:r>
          </a:p>
        </p:txBody>
      </p:sp>
      <p:sp>
        <p:nvSpPr>
          <p:cNvPr id="39" name="TextBox 38">
            <a:extLst>
              <a:ext uri="{FF2B5EF4-FFF2-40B4-BE49-F238E27FC236}">
                <a16:creationId xmlns:a16="http://schemas.microsoft.com/office/drawing/2014/main" id="{C548DDAF-1B4C-3B37-F8C0-BAF10CB1C40D}"/>
              </a:ext>
            </a:extLst>
          </p:cNvPr>
          <p:cNvSpPr txBox="1"/>
          <p:nvPr/>
        </p:nvSpPr>
        <p:spPr>
          <a:xfrm>
            <a:off x="3770384" y="2373815"/>
            <a:ext cx="229789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FF2B28"/>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Asthma </a:t>
            </a:r>
          </a:p>
        </p:txBody>
      </p:sp>
      <p:sp>
        <p:nvSpPr>
          <p:cNvPr id="40" name="TextBox 39">
            <a:extLst>
              <a:ext uri="{FF2B5EF4-FFF2-40B4-BE49-F238E27FC236}">
                <a16:creationId xmlns:a16="http://schemas.microsoft.com/office/drawing/2014/main" id="{D1B89D15-5A70-2C66-FA6A-8C709A58771C}"/>
              </a:ext>
            </a:extLst>
          </p:cNvPr>
          <p:cNvSpPr txBox="1"/>
          <p:nvPr/>
        </p:nvSpPr>
        <p:spPr>
          <a:xfrm>
            <a:off x="9216254" y="3146977"/>
            <a:ext cx="3061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GB" sz="1200"/>
              <a:t>*</a:t>
            </a:r>
            <a:endParaRPr kumimoji="0" lang="en-US" sz="1200" b="0" i="0" u="none" strike="noStrike" kern="1200" cap="none" spc="0" normalizeH="0" baseline="0" noProof="0">
              <a:ln>
                <a:noFill/>
              </a:ln>
              <a:effectLst/>
              <a:uLnTx/>
              <a:uFillTx/>
              <a:ea typeface="+mn-ea"/>
              <a:cs typeface="+mn-cs"/>
            </a:endParaRPr>
          </a:p>
        </p:txBody>
      </p:sp>
      <p:sp>
        <p:nvSpPr>
          <p:cNvPr id="41" name="TextBox 40">
            <a:extLst>
              <a:ext uri="{FF2B5EF4-FFF2-40B4-BE49-F238E27FC236}">
                <a16:creationId xmlns:a16="http://schemas.microsoft.com/office/drawing/2014/main" id="{0E1F1350-AC0D-53CF-3996-EEF8D9D3C13A}"/>
              </a:ext>
            </a:extLst>
          </p:cNvPr>
          <p:cNvSpPr txBox="1"/>
          <p:nvPr/>
        </p:nvSpPr>
        <p:spPr>
          <a:xfrm>
            <a:off x="7396530" y="5077409"/>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0</a:t>
            </a:r>
          </a:p>
        </p:txBody>
      </p:sp>
      <p:cxnSp>
        <p:nvCxnSpPr>
          <p:cNvPr id="42" name="Straight Connector 41">
            <a:extLst>
              <a:ext uri="{FF2B5EF4-FFF2-40B4-BE49-F238E27FC236}">
                <a16:creationId xmlns:a16="http://schemas.microsoft.com/office/drawing/2014/main" id="{01588612-57C4-F166-45C6-6480FA2F1401}"/>
              </a:ext>
            </a:extLst>
          </p:cNvPr>
          <p:cNvCxnSpPr/>
          <p:nvPr/>
        </p:nvCxnSpPr>
        <p:spPr>
          <a:xfrm>
            <a:off x="7658364" y="5050363"/>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07BD036-DBCA-B0B0-BC9D-790620ACD6AB}"/>
              </a:ext>
            </a:extLst>
          </p:cNvPr>
          <p:cNvCxnSpPr/>
          <p:nvPr/>
        </p:nvCxnSpPr>
        <p:spPr>
          <a:xfrm>
            <a:off x="8592072" y="5050363"/>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5DF9145-153D-7931-BA50-38AB9F5D0285}"/>
              </a:ext>
            </a:extLst>
          </p:cNvPr>
          <p:cNvCxnSpPr/>
          <p:nvPr/>
        </p:nvCxnSpPr>
        <p:spPr>
          <a:xfrm>
            <a:off x="9537120" y="5050363"/>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209A956F-E174-62C5-4F5A-15D4EF0CA0BE}"/>
              </a:ext>
            </a:extLst>
          </p:cNvPr>
          <p:cNvCxnSpPr/>
          <p:nvPr/>
        </p:nvCxnSpPr>
        <p:spPr>
          <a:xfrm>
            <a:off x="10508960" y="5050363"/>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A1C0944E-42F8-C0D5-1DAD-FCF0511F11D4}"/>
              </a:ext>
            </a:extLst>
          </p:cNvPr>
          <p:cNvSpPr txBox="1"/>
          <p:nvPr/>
        </p:nvSpPr>
        <p:spPr>
          <a:xfrm>
            <a:off x="6439300" y="2758645"/>
            <a:ext cx="369332" cy="2356316"/>
          </a:xfrm>
          <a:prstGeom prst="rect">
            <a:avLst/>
          </a:prstGeom>
          <a:noFill/>
        </p:spPr>
        <p:txBody>
          <a:bodyPr vert="vert270"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Relative protein level</a:t>
            </a:r>
          </a:p>
        </p:txBody>
      </p:sp>
      <p:sp>
        <p:nvSpPr>
          <p:cNvPr id="47" name="Rectangle 46">
            <a:extLst>
              <a:ext uri="{FF2B5EF4-FFF2-40B4-BE49-F238E27FC236}">
                <a16:creationId xmlns:a16="http://schemas.microsoft.com/office/drawing/2014/main" id="{60CFE148-5759-8084-4220-222C4A97C7C1}"/>
              </a:ext>
            </a:extLst>
          </p:cNvPr>
          <p:cNvSpPr/>
          <p:nvPr/>
        </p:nvSpPr>
        <p:spPr>
          <a:xfrm>
            <a:off x="10517541" y="2919719"/>
            <a:ext cx="279851" cy="213370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48" name="Rectangle 47">
            <a:extLst>
              <a:ext uri="{FF2B5EF4-FFF2-40B4-BE49-F238E27FC236}">
                <a16:creationId xmlns:a16="http://schemas.microsoft.com/office/drawing/2014/main" id="{32D07BD5-FCFB-4224-22E9-FFCED2A436F1}"/>
              </a:ext>
            </a:extLst>
          </p:cNvPr>
          <p:cNvSpPr/>
          <p:nvPr/>
        </p:nvSpPr>
        <p:spPr>
          <a:xfrm>
            <a:off x="8607003" y="3284634"/>
            <a:ext cx="279851" cy="176337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49" name="Rectangle 48">
            <a:extLst>
              <a:ext uri="{FF2B5EF4-FFF2-40B4-BE49-F238E27FC236}">
                <a16:creationId xmlns:a16="http://schemas.microsoft.com/office/drawing/2014/main" id="{B0D83BF4-E8C4-AC34-C27E-0D373F025CA1}"/>
              </a:ext>
            </a:extLst>
          </p:cNvPr>
          <p:cNvSpPr/>
          <p:nvPr/>
        </p:nvSpPr>
        <p:spPr>
          <a:xfrm>
            <a:off x="10205553" y="3321671"/>
            <a:ext cx="279851" cy="1723639"/>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50" name="Rectangle 49">
            <a:extLst>
              <a:ext uri="{FF2B5EF4-FFF2-40B4-BE49-F238E27FC236}">
                <a16:creationId xmlns:a16="http://schemas.microsoft.com/office/drawing/2014/main" id="{A2B632CE-B29F-5E98-5EFB-25CA6D67E9D7}"/>
              </a:ext>
            </a:extLst>
          </p:cNvPr>
          <p:cNvSpPr/>
          <p:nvPr/>
        </p:nvSpPr>
        <p:spPr>
          <a:xfrm>
            <a:off x="8289335" y="3977903"/>
            <a:ext cx="279851" cy="1075520"/>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51" name="Rectangle 50">
            <a:extLst>
              <a:ext uri="{FF2B5EF4-FFF2-40B4-BE49-F238E27FC236}">
                <a16:creationId xmlns:a16="http://schemas.microsoft.com/office/drawing/2014/main" id="{CE272E34-F071-B14F-C2DA-5B2DA4901243}"/>
              </a:ext>
            </a:extLst>
          </p:cNvPr>
          <p:cNvSpPr/>
          <p:nvPr/>
        </p:nvSpPr>
        <p:spPr>
          <a:xfrm>
            <a:off x="7376097" y="4491129"/>
            <a:ext cx="279851" cy="554181"/>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52" name="Rectangle 51">
            <a:extLst>
              <a:ext uri="{FF2B5EF4-FFF2-40B4-BE49-F238E27FC236}">
                <a16:creationId xmlns:a16="http://schemas.microsoft.com/office/drawing/2014/main" id="{9B01593F-26F6-F349-76FE-3A83F66A6FDE}"/>
              </a:ext>
            </a:extLst>
          </p:cNvPr>
          <p:cNvSpPr/>
          <p:nvPr/>
        </p:nvSpPr>
        <p:spPr>
          <a:xfrm>
            <a:off x="9227933" y="3502342"/>
            <a:ext cx="279851" cy="1542968"/>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grpSp>
        <p:nvGrpSpPr>
          <p:cNvPr id="53" name="Group 52">
            <a:extLst>
              <a:ext uri="{FF2B5EF4-FFF2-40B4-BE49-F238E27FC236}">
                <a16:creationId xmlns:a16="http://schemas.microsoft.com/office/drawing/2014/main" id="{44384D82-9404-006D-E521-9459EA6BE4AC}"/>
              </a:ext>
            </a:extLst>
          </p:cNvPr>
          <p:cNvGrpSpPr/>
          <p:nvPr/>
        </p:nvGrpSpPr>
        <p:grpSpPr>
          <a:xfrm>
            <a:off x="7738925" y="4118465"/>
            <a:ext cx="197550" cy="182436"/>
            <a:chOff x="7738925" y="3949280"/>
            <a:chExt cx="197550" cy="182436"/>
          </a:xfrm>
        </p:grpSpPr>
        <p:cxnSp>
          <p:nvCxnSpPr>
            <p:cNvPr id="54" name="Straight Connector 53">
              <a:extLst>
                <a:ext uri="{FF2B5EF4-FFF2-40B4-BE49-F238E27FC236}">
                  <a16:creationId xmlns:a16="http://schemas.microsoft.com/office/drawing/2014/main" id="{C45AD5C6-6282-5EC3-7482-A438F13BD9A7}"/>
                </a:ext>
              </a:extLst>
            </p:cNvPr>
            <p:cNvCxnSpPr/>
            <p:nvPr/>
          </p:nvCxnSpPr>
          <p:spPr>
            <a:xfrm>
              <a:off x="7837700" y="3959229"/>
              <a:ext cx="0" cy="172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3623A2F-CEBA-FD6C-04AF-8EB46B202000}"/>
                </a:ext>
              </a:extLst>
            </p:cNvPr>
            <p:cNvCxnSpPr>
              <a:cxnSpLocks/>
            </p:cNvCxnSpPr>
            <p:nvPr/>
          </p:nvCxnSpPr>
          <p:spPr>
            <a:xfrm rot="5400000">
              <a:off x="7837700" y="3850505"/>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6" name="Straight Connector 55">
            <a:extLst>
              <a:ext uri="{FF2B5EF4-FFF2-40B4-BE49-F238E27FC236}">
                <a16:creationId xmlns:a16="http://schemas.microsoft.com/office/drawing/2014/main" id="{B8436A26-E441-E7B9-2A86-FF9BEAE31DE8}"/>
              </a:ext>
            </a:extLst>
          </p:cNvPr>
          <p:cNvCxnSpPr/>
          <p:nvPr/>
        </p:nvCxnSpPr>
        <p:spPr>
          <a:xfrm>
            <a:off x="9682707" y="2874100"/>
            <a:ext cx="0" cy="862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03339703-65BE-E9C7-24B0-317F18E6FE1E}"/>
              </a:ext>
            </a:extLst>
          </p:cNvPr>
          <p:cNvGrpSpPr/>
          <p:nvPr/>
        </p:nvGrpSpPr>
        <p:grpSpPr>
          <a:xfrm>
            <a:off x="8648153" y="3147674"/>
            <a:ext cx="197550" cy="137373"/>
            <a:chOff x="8660094" y="2978489"/>
            <a:chExt cx="197550" cy="137373"/>
          </a:xfrm>
        </p:grpSpPr>
        <p:cxnSp>
          <p:nvCxnSpPr>
            <p:cNvPr id="58" name="Straight Connector 57">
              <a:extLst>
                <a:ext uri="{FF2B5EF4-FFF2-40B4-BE49-F238E27FC236}">
                  <a16:creationId xmlns:a16="http://schemas.microsoft.com/office/drawing/2014/main" id="{64024F92-2E34-9265-30BC-DF9A96E01C46}"/>
                </a:ext>
              </a:extLst>
            </p:cNvPr>
            <p:cNvCxnSpPr/>
            <p:nvPr/>
          </p:nvCxnSpPr>
          <p:spPr>
            <a:xfrm>
              <a:off x="8758869" y="2986497"/>
              <a:ext cx="0" cy="12936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32AF4E-B2AC-182E-1262-CAF5628CD005}"/>
                </a:ext>
              </a:extLst>
            </p:cNvPr>
            <p:cNvCxnSpPr>
              <a:cxnSpLocks/>
            </p:cNvCxnSpPr>
            <p:nvPr/>
          </p:nvCxnSpPr>
          <p:spPr>
            <a:xfrm rot="5400000">
              <a:off x="8758869" y="2879714"/>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0" name="Straight Connector 59">
            <a:extLst>
              <a:ext uri="{FF2B5EF4-FFF2-40B4-BE49-F238E27FC236}">
                <a16:creationId xmlns:a16="http://schemas.microsoft.com/office/drawing/2014/main" id="{1CAA0D46-E93C-995F-7BD2-3235F6E803AB}"/>
              </a:ext>
            </a:extLst>
          </p:cNvPr>
          <p:cNvCxnSpPr>
            <a:cxnSpLocks/>
          </p:cNvCxnSpPr>
          <p:nvPr/>
        </p:nvCxnSpPr>
        <p:spPr>
          <a:xfrm rot="5400000">
            <a:off x="9682263" y="2769995"/>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D5B87609-E6E4-3DB2-1DFD-E07B71D272F1}"/>
              </a:ext>
            </a:extLst>
          </p:cNvPr>
          <p:cNvSpPr txBox="1"/>
          <p:nvPr/>
        </p:nvSpPr>
        <p:spPr>
          <a:xfrm>
            <a:off x="10188730" y="2970177"/>
            <a:ext cx="3061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GB" sz="1200"/>
              <a:t>*</a:t>
            </a:r>
            <a:endParaRPr kumimoji="0" lang="en-US" sz="1200" b="0" i="0" u="none" strike="noStrike" kern="1200" cap="none" spc="0" normalizeH="0" baseline="0" noProof="0">
              <a:ln>
                <a:noFill/>
              </a:ln>
              <a:effectLst/>
              <a:uLnTx/>
              <a:uFillTx/>
              <a:ea typeface="+mn-ea"/>
              <a:cs typeface="+mn-cs"/>
            </a:endParaRPr>
          </a:p>
        </p:txBody>
      </p:sp>
      <p:grpSp>
        <p:nvGrpSpPr>
          <p:cNvPr id="62" name="Group 61">
            <a:extLst>
              <a:ext uri="{FF2B5EF4-FFF2-40B4-BE49-F238E27FC236}">
                <a16:creationId xmlns:a16="http://schemas.microsoft.com/office/drawing/2014/main" id="{4B36E023-8438-B388-50B1-079E849EC513}"/>
              </a:ext>
            </a:extLst>
          </p:cNvPr>
          <p:cNvGrpSpPr/>
          <p:nvPr/>
        </p:nvGrpSpPr>
        <p:grpSpPr>
          <a:xfrm>
            <a:off x="8038835" y="4967955"/>
            <a:ext cx="185609" cy="164277"/>
            <a:chOff x="8055502" y="4777341"/>
            <a:chExt cx="185609" cy="164277"/>
          </a:xfrm>
        </p:grpSpPr>
        <p:cxnSp>
          <p:nvCxnSpPr>
            <p:cNvPr id="63" name="Straight Connector 62">
              <a:extLst>
                <a:ext uri="{FF2B5EF4-FFF2-40B4-BE49-F238E27FC236}">
                  <a16:creationId xmlns:a16="http://schemas.microsoft.com/office/drawing/2014/main" id="{D4E5C3D8-E67A-5A2C-67F4-82643E59FDBE}"/>
                </a:ext>
              </a:extLst>
            </p:cNvPr>
            <p:cNvCxnSpPr>
              <a:cxnSpLocks/>
            </p:cNvCxnSpPr>
            <p:nvPr/>
          </p:nvCxnSpPr>
          <p:spPr>
            <a:xfrm flipV="1">
              <a:off x="8055502" y="4777341"/>
              <a:ext cx="119719" cy="164277"/>
            </a:xfrm>
            <a:prstGeom prst="line">
              <a:avLst/>
            </a:prstGeom>
            <a:ln w="12700"/>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E755172B-BF3E-96EE-1F06-B86A3E8345FC}"/>
                </a:ext>
              </a:extLst>
            </p:cNvPr>
            <p:cNvCxnSpPr>
              <a:cxnSpLocks/>
            </p:cNvCxnSpPr>
            <p:nvPr/>
          </p:nvCxnSpPr>
          <p:spPr>
            <a:xfrm flipV="1">
              <a:off x="8121392" y="4777341"/>
              <a:ext cx="119719" cy="164277"/>
            </a:xfrm>
            <a:prstGeom prst="line">
              <a:avLst/>
            </a:prstGeom>
            <a:ln w="12700"/>
          </p:spPr>
          <p:style>
            <a:lnRef idx="1">
              <a:schemeClr val="dk1"/>
            </a:lnRef>
            <a:fillRef idx="0">
              <a:schemeClr val="dk1"/>
            </a:fillRef>
            <a:effectRef idx="0">
              <a:schemeClr val="dk1"/>
            </a:effectRef>
            <a:fontRef idx="minor">
              <a:schemeClr val="tx1"/>
            </a:fontRef>
          </p:style>
        </p:cxnSp>
      </p:grpSp>
      <p:sp>
        <p:nvSpPr>
          <p:cNvPr id="65" name="TextBox 64">
            <a:extLst>
              <a:ext uri="{FF2B5EF4-FFF2-40B4-BE49-F238E27FC236}">
                <a16:creationId xmlns:a16="http://schemas.microsoft.com/office/drawing/2014/main" id="{F5C719BD-E95E-1E29-BEF7-86F1611A60E1}"/>
              </a:ext>
            </a:extLst>
          </p:cNvPr>
          <p:cNvSpPr txBox="1"/>
          <p:nvPr/>
        </p:nvSpPr>
        <p:spPr>
          <a:xfrm>
            <a:off x="7196709" y="5221816"/>
            <a:ext cx="374020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TSLP concentration (µg/mL)</a:t>
            </a:r>
          </a:p>
        </p:txBody>
      </p:sp>
      <p:sp>
        <p:nvSpPr>
          <p:cNvPr id="66" name="Freeform: Shape 194">
            <a:extLst>
              <a:ext uri="{FF2B5EF4-FFF2-40B4-BE49-F238E27FC236}">
                <a16:creationId xmlns:a16="http://schemas.microsoft.com/office/drawing/2014/main" id="{F5F7546C-37D4-D826-7A8F-17F1460CD9F6}"/>
              </a:ext>
            </a:extLst>
          </p:cNvPr>
          <p:cNvSpPr/>
          <p:nvPr/>
        </p:nvSpPr>
        <p:spPr>
          <a:xfrm>
            <a:off x="7181850" y="2769510"/>
            <a:ext cx="914400" cy="2281238"/>
          </a:xfrm>
          <a:custGeom>
            <a:avLst/>
            <a:gdLst>
              <a:gd name="connsiteX0" fmla="*/ 0 w 914400"/>
              <a:gd name="connsiteY0" fmla="*/ 0 h 2281238"/>
              <a:gd name="connsiteX1" fmla="*/ 0 w 914400"/>
              <a:gd name="connsiteY1" fmla="*/ 2281238 h 2281238"/>
              <a:gd name="connsiteX2" fmla="*/ 914400 w 914400"/>
              <a:gd name="connsiteY2" fmla="*/ 2281238 h 2281238"/>
            </a:gdLst>
            <a:ahLst/>
            <a:cxnLst>
              <a:cxn ang="0">
                <a:pos x="connsiteX0" y="connsiteY0"/>
              </a:cxn>
              <a:cxn ang="0">
                <a:pos x="connsiteX1" y="connsiteY1"/>
              </a:cxn>
              <a:cxn ang="0">
                <a:pos x="connsiteX2" y="connsiteY2"/>
              </a:cxn>
            </a:cxnLst>
            <a:rect l="l" t="t" r="r" b="b"/>
            <a:pathLst>
              <a:path w="914400" h="2281238">
                <a:moveTo>
                  <a:pt x="0" y="0"/>
                </a:moveTo>
                <a:lnTo>
                  <a:pt x="0" y="2281238"/>
                </a:lnTo>
                <a:lnTo>
                  <a:pt x="914400" y="2281238"/>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67" name="TextBox 66">
            <a:extLst>
              <a:ext uri="{FF2B5EF4-FFF2-40B4-BE49-F238E27FC236}">
                <a16:creationId xmlns:a16="http://schemas.microsoft.com/office/drawing/2014/main" id="{8F95EFCA-12C2-D757-2153-7D6CE4972236}"/>
              </a:ext>
            </a:extLst>
          </p:cNvPr>
          <p:cNvSpPr txBox="1"/>
          <p:nvPr/>
        </p:nvSpPr>
        <p:spPr>
          <a:xfrm>
            <a:off x="8334743" y="5077409"/>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1.5</a:t>
            </a:r>
          </a:p>
        </p:txBody>
      </p:sp>
      <p:sp>
        <p:nvSpPr>
          <p:cNvPr id="68" name="TextBox 67">
            <a:extLst>
              <a:ext uri="{FF2B5EF4-FFF2-40B4-BE49-F238E27FC236}">
                <a16:creationId xmlns:a16="http://schemas.microsoft.com/office/drawing/2014/main" id="{ED83BEAF-D6C6-6C9D-69D2-FCEB3BEDE7B0}"/>
              </a:ext>
            </a:extLst>
          </p:cNvPr>
          <p:cNvSpPr txBox="1"/>
          <p:nvPr/>
        </p:nvSpPr>
        <p:spPr>
          <a:xfrm>
            <a:off x="9272956" y="5077409"/>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2.5</a:t>
            </a:r>
          </a:p>
        </p:txBody>
      </p:sp>
      <p:sp>
        <p:nvSpPr>
          <p:cNvPr id="69" name="TextBox 68">
            <a:extLst>
              <a:ext uri="{FF2B5EF4-FFF2-40B4-BE49-F238E27FC236}">
                <a16:creationId xmlns:a16="http://schemas.microsoft.com/office/drawing/2014/main" id="{5404DA0F-CFFF-F8E6-EE1A-53FB5F222D43}"/>
              </a:ext>
            </a:extLst>
          </p:cNvPr>
          <p:cNvSpPr txBox="1"/>
          <p:nvPr/>
        </p:nvSpPr>
        <p:spPr>
          <a:xfrm>
            <a:off x="10249269" y="5077409"/>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4.0</a:t>
            </a:r>
          </a:p>
        </p:txBody>
      </p:sp>
      <p:grpSp>
        <p:nvGrpSpPr>
          <p:cNvPr id="70" name="Group 69">
            <a:extLst>
              <a:ext uri="{FF2B5EF4-FFF2-40B4-BE49-F238E27FC236}">
                <a16:creationId xmlns:a16="http://schemas.microsoft.com/office/drawing/2014/main" id="{E41037FB-D9F2-70B7-F2E5-9709DEDF3B80}"/>
              </a:ext>
            </a:extLst>
          </p:cNvPr>
          <p:cNvGrpSpPr/>
          <p:nvPr/>
        </p:nvGrpSpPr>
        <p:grpSpPr>
          <a:xfrm>
            <a:off x="7417247" y="2504227"/>
            <a:ext cx="3023845" cy="246221"/>
            <a:chOff x="7889992" y="2107335"/>
            <a:chExt cx="3023845" cy="246221"/>
          </a:xfrm>
        </p:grpSpPr>
        <p:sp>
          <p:nvSpPr>
            <p:cNvPr id="71" name="TextBox 70">
              <a:extLst>
                <a:ext uri="{FF2B5EF4-FFF2-40B4-BE49-F238E27FC236}">
                  <a16:creationId xmlns:a16="http://schemas.microsoft.com/office/drawing/2014/main" id="{E8B26532-EE94-C556-7277-037C361C2863}"/>
                </a:ext>
              </a:extLst>
            </p:cNvPr>
            <p:cNvSpPr txBox="1"/>
            <p:nvPr/>
          </p:nvSpPr>
          <p:spPr>
            <a:xfrm>
              <a:off x="7889992" y="2107335"/>
              <a:ext cx="3023845"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Smooth muscle actin (n=3)	Collagen (n=3)</a:t>
              </a:r>
            </a:p>
          </p:txBody>
        </p:sp>
        <p:sp>
          <p:nvSpPr>
            <p:cNvPr id="72" name="Rectangle 71">
              <a:extLst>
                <a:ext uri="{FF2B5EF4-FFF2-40B4-BE49-F238E27FC236}">
                  <a16:creationId xmlns:a16="http://schemas.microsoft.com/office/drawing/2014/main" id="{5D999585-71BE-17CA-06C7-B9010397E77B}"/>
                </a:ext>
              </a:extLst>
            </p:cNvPr>
            <p:cNvSpPr/>
            <p:nvPr/>
          </p:nvSpPr>
          <p:spPr>
            <a:xfrm>
              <a:off x="7965722" y="2164105"/>
              <a:ext cx="115200" cy="115848"/>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73" name="Rectangle 72">
              <a:extLst>
                <a:ext uri="{FF2B5EF4-FFF2-40B4-BE49-F238E27FC236}">
                  <a16:creationId xmlns:a16="http://schemas.microsoft.com/office/drawing/2014/main" id="{43DEE49B-C093-F905-7ADB-84E464A4A036}"/>
                </a:ext>
              </a:extLst>
            </p:cNvPr>
            <p:cNvSpPr/>
            <p:nvPr/>
          </p:nvSpPr>
          <p:spPr>
            <a:xfrm>
              <a:off x="9816690" y="2164105"/>
              <a:ext cx="115200" cy="11584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grpSp>
      <p:cxnSp>
        <p:nvCxnSpPr>
          <p:cNvPr id="74" name="Straight Connector 73">
            <a:extLst>
              <a:ext uri="{FF2B5EF4-FFF2-40B4-BE49-F238E27FC236}">
                <a16:creationId xmlns:a16="http://schemas.microsoft.com/office/drawing/2014/main" id="{3D920813-4F80-F155-FE95-81BD59AEB24D}"/>
              </a:ext>
            </a:extLst>
          </p:cNvPr>
          <p:cNvCxnSpPr>
            <a:cxnSpLocks/>
          </p:cNvCxnSpPr>
          <p:nvPr/>
        </p:nvCxnSpPr>
        <p:spPr>
          <a:xfrm rot="16200000">
            <a:off x="7144119" y="2731778"/>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E9DEFCC4-000D-C016-F865-C5B276D31AF9}"/>
              </a:ext>
            </a:extLst>
          </p:cNvPr>
          <p:cNvCxnSpPr>
            <a:cxnSpLocks/>
          </p:cNvCxnSpPr>
          <p:nvPr/>
        </p:nvCxnSpPr>
        <p:spPr>
          <a:xfrm rot="16200000">
            <a:off x="7144120" y="3872397"/>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9F6A610E-7EC5-4AD9-71F8-C05FEA7774F6}"/>
              </a:ext>
            </a:extLst>
          </p:cNvPr>
          <p:cNvCxnSpPr>
            <a:cxnSpLocks/>
          </p:cNvCxnSpPr>
          <p:nvPr/>
        </p:nvCxnSpPr>
        <p:spPr>
          <a:xfrm rot="16200000">
            <a:off x="7144121" y="501301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20213EE0-B9EB-A9A2-C152-752206CF7C49}"/>
              </a:ext>
            </a:extLst>
          </p:cNvPr>
          <p:cNvSpPr txBox="1"/>
          <p:nvPr/>
        </p:nvSpPr>
        <p:spPr>
          <a:xfrm>
            <a:off x="6766861" y="2647495"/>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1.0</a:t>
            </a:r>
          </a:p>
        </p:txBody>
      </p:sp>
      <p:sp>
        <p:nvSpPr>
          <p:cNvPr id="78" name="TextBox 77">
            <a:extLst>
              <a:ext uri="{FF2B5EF4-FFF2-40B4-BE49-F238E27FC236}">
                <a16:creationId xmlns:a16="http://schemas.microsoft.com/office/drawing/2014/main" id="{C913E5DF-C795-9976-0F8E-B7C8863AA6C9}"/>
              </a:ext>
            </a:extLst>
          </p:cNvPr>
          <p:cNvSpPr txBox="1"/>
          <p:nvPr/>
        </p:nvSpPr>
        <p:spPr>
          <a:xfrm>
            <a:off x="6766861" y="3780968"/>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0.5</a:t>
            </a:r>
          </a:p>
        </p:txBody>
      </p:sp>
      <p:sp>
        <p:nvSpPr>
          <p:cNvPr id="79" name="TextBox 78">
            <a:extLst>
              <a:ext uri="{FF2B5EF4-FFF2-40B4-BE49-F238E27FC236}">
                <a16:creationId xmlns:a16="http://schemas.microsoft.com/office/drawing/2014/main" id="{921B0BD1-CF38-2F97-D651-B0CC7EB34D1C}"/>
              </a:ext>
            </a:extLst>
          </p:cNvPr>
          <p:cNvSpPr txBox="1"/>
          <p:nvPr/>
        </p:nvSpPr>
        <p:spPr>
          <a:xfrm>
            <a:off x="6766861" y="4928730"/>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0</a:t>
            </a:r>
          </a:p>
        </p:txBody>
      </p:sp>
      <p:sp>
        <p:nvSpPr>
          <p:cNvPr id="80" name="Rectangle 79">
            <a:extLst>
              <a:ext uri="{FF2B5EF4-FFF2-40B4-BE49-F238E27FC236}">
                <a16:creationId xmlns:a16="http://schemas.microsoft.com/office/drawing/2014/main" id="{36D386A6-C9FE-5405-A57D-5859704F7B56}"/>
              </a:ext>
            </a:extLst>
          </p:cNvPr>
          <p:cNvSpPr/>
          <p:nvPr/>
        </p:nvSpPr>
        <p:spPr>
          <a:xfrm>
            <a:off x="9557967" y="2959906"/>
            <a:ext cx="279851" cy="208810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81" name="Rectangle 80">
            <a:extLst>
              <a:ext uri="{FF2B5EF4-FFF2-40B4-BE49-F238E27FC236}">
                <a16:creationId xmlns:a16="http://schemas.microsoft.com/office/drawing/2014/main" id="{11D1C477-33B7-F3AD-B7A3-A7E6BB52D0B7}"/>
              </a:ext>
            </a:extLst>
          </p:cNvPr>
          <p:cNvSpPr/>
          <p:nvPr/>
        </p:nvSpPr>
        <p:spPr>
          <a:xfrm>
            <a:off x="7697775" y="4299482"/>
            <a:ext cx="279851" cy="74853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cxnSp>
        <p:nvCxnSpPr>
          <p:cNvPr id="82" name="Straight Connector 81">
            <a:extLst>
              <a:ext uri="{FF2B5EF4-FFF2-40B4-BE49-F238E27FC236}">
                <a16:creationId xmlns:a16="http://schemas.microsoft.com/office/drawing/2014/main" id="{7EFEA9A9-15F3-B5E8-7C09-AD279145892A}"/>
              </a:ext>
            </a:extLst>
          </p:cNvPr>
          <p:cNvCxnSpPr>
            <a:cxnSpLocks/>
          </p:cNvCxnSpPr>
          <p:nvPr/>
        </p:nvCxnSpPr>
        <p:spPr>
          <a:xfrm>
            <a:off x="8165306" y="5050718"/>
            <a:ext cx="2748533" cy="0"/>
          </a:xfrm>
          <a:prstGeom prst="line">
            <a:avLst/>
          </a:prstGeom>
          <a:ln w="12700"/>
        </p:spPr>
        <p:style>
          <a:lnRef idx="1">
            <a:schemeClr val="dk1"/>
          </a:lnRef>
          <a:fillRef idx="0">
            <a:schemeClr val="dk1"/>
          </a:fillRef>
          <a:effectRef idx="0">
            <a:schemeClr val="dk1"/>
          </a:effectRef>
          <a:fontRef idx="minor">
            <a:schemeClr val="tx1"/>
          </a:fontRef>
        </p:style>
      </p:cxnSp>
      <p:sp>
        <p:nvSpPr>
          <p:cNvPr id="83" name="TextBox 82">
            <a:extLst>
              <a:ext uri="{FF2B5EF4-FFF2-40B4-BE49-F238E27FC236}">
                <a16:creationId xmlns:a16="http://schemas.microsoft.com/office/drawing/2014/main" id="{68A5B073-0A6E-82CE-CCBA-9F453662878A}"/>
              </a:ext>
            </a:extLst>
          </p:cNvPr>
          <p:cNvSpPr txBox="1"/>
          <p:nvPr/>
        </p:nvSpPr>
        <p:spPr>
          <a:xfrm>
            <a:off x="10497884" y="2687148"/>
            <a:ext cx="3061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GB" sz="1200"/>
              <a:t>*</a:t>
            </a:r>
            <a:endParaRPr kumimoji="0" lang="en-US" sz="1200" b="0" i="0" u="none" strike="noStrike" kern="1200" cap="none" spc="0" normalizeH="0" baseline="0" noProof="0">
              <a:ln>
                <a:noFill/>
              </a:ln>
              <a:effectLst/>
              <a:uLnTx/>
              <a:uFillTx/>
              <a:ea typeface="+mn-ea"/>
              <a:cs typeface="+mn-cs"/>
            </a:endParaRPr>
          </a:p>
        </p:txBody>
      </p:sp>
      <p:sp>
        <p:nvSpPr>
          <p:cNvPr id="84" name="TextBox 83">
            <a:extLst>
              <a:ext uri="{FF2B5EF4-FFF2-40B4-BE49-F238E27FC236}">
                <a16:creationId xmlns:a16="http://schemas.microsoft.com/office/drawing/2014/main" id="{39CE95C4-2368-269C-65B0-CDD6463D5B3E}"/>
              </a:ext>
            </a:extLst>
          </p:cNvPr>
          <p:cNvSpPr txBox="1"/>
          <p:nvPr/>
        </p:nvSpPr>
        <p:spPr>
          <a:xfrm>
            <a:off x="9526878" y="2674085"/>
            <a:ext cx="3061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GB" sz="1200"/>
              <a:t>*</a:t>
            </a:r>
            <a:endParaRPr kumimoji="0" lang="en-US" sz="1200" b="0" i="0" u="none" strike="noStrike" kern="1200" cap="none" spc="0" normalizeH="0" baseline="0" noProof="0">
              <a:ln>
                <a:noFill/>
              </a:ln>
              <a:effectLst/>
              <a:uLnTx/>
              <a:uFillTx/>
              <a:ea typeface="+mn-ea"/>
              <a:cs typeface="+mn-cs"/>
            </a:endParaRPr>
          </a:p>
        </p:txBody>
      </p:sp>
      <p:cxnSp>
        <p:nvCxnSpPr>
          <p:cNvPr id="85" name="Straight Connector 84">
            <a:extLst>
              <a:ext uri="{FF2B5EF4-FFF2-40B4-BE49-F238E27FC236}">
                <a16:creationId xmlns:a16="http://schemas.microsoft.com/office/drawing/2014/main" id="{078CC4EA-5E0D-2AF8-D572-7EA5A1C4FC9D}"/>
              </a:ext>
            </a:extLst>
          </p:cNvPr>
          <p:cNvCxnSpPr>
            <a:cxnSpLocks/>
          </p:cNvCxnSpPr>
          <p:nvPr/>
        </p:nvCxnSpPr>
        <p:spPr>
          <a:xfrm>
            <a:off x="6096000" y="1445144"/>
            <a:ext cx="0" cy="4022282"/>
          </a:xfrm>
          <a:prstGeom prst="line">
            <a:avLst/>
          </a:prstGeom>
          <a:ln w="19050">
            <a:solidFill>
              <a:srgbClr val="12172F">
                <a:alpha val="50196"/>
              </a:srgb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86" name="TextBox 85">
            <a:extLst>
              <a:ext uri="{FF2B5EF4-FFF2-40B4-BE49-F238E27FC236}">
                <a16:creationId xmlns:a16="http://schemas.microsoft.com/office/drawing/2014/main" id="{F5187F6C-543E-DB4C-066A-E1ABB2FC00E0}"/>
              </a:ext>
            </a:extLst>
          </p:cNvPr>
          <p:cNvSpPr txBox="1"/>
          <p:nvPr/>
        </p:nvSpPr>
        <p:spPr>
          <a:xfrm>
            <a:off x="457200" y="1445144"/>
            <a:ext cx="5544360" cy="738664"/>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algn="ctr" defTabSz="609585" fontAlgn="auto">
              <a:lnSpc>
                <a:spcPct val="100000"/>
              </a:lnSpc>
              <a:spcBef>
                <a:spcPts val="0"/>
              </a:spcBef>
              <a:spcAft>
                <a:spcPts val="0"/>
              </a:spcAft>
              <a:buClrTx/>
              <a:buSzTx/>
              <a:buFontTx/>
              <a:buNone/>
              <a:tabLst/>
              <a:defRPr kumimoji="0" sz="1400" b="0" i="0" u="none" strike="noStrike" cap="none" spc="0" normalizeH="0" baseline="0">
                <a:ln>
                  <a:noFill/>
                </a:ln>
                <a:solidFill>
                  <a:srgbClr val="656665">
                    <a:lumMod val="50000"/>
                  </a:srgbClr>
                </a:solidFill>
                <a:effectLst/>
                <a:uLnTx/>
                <a:uFillTx/>
                <a:latin typeface="+mj-lt"/>
                <a:cs typeface="Calibri" panose="020F0502020204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b="1">
                <a:solidFill>
                  <a:schemeClr val="bg1"/>
                </a:solidFill>
                <a:latin typeface="+mn-lt"/>
              </a:rPr>
              <a:t>Bronchial airway epithelial cells are altered in asthma </a:t>
            </a:r>
            <a:br>
              <a:rPr lang="en-GB" b="1">
                <a:solidFill>
                  <a:schemeClr val="bg1"/>
                </a:solidFill>
                <a:latin typeface="+mn-lt"/>
              </a:rPr>
            </a:br>
            <a:r>
              <a:rPr lang="en-GB" b="1">
                <a:solidFill>
                  <a:schemeClr val="bg1"/>
                </a:solidFill>
                <a:latin typeface="+mn-lt"/>
              </a:rPr>
              <a:t>and demonstrate increased expression of TSLP </a:t>
            </a:r>
            <a:br>
              <a:rPr lang="en-GB" b="1">
                <a:solidFill>
                  <a:schemeClr val="bg1"/>
                </a:solidFill>
                <a:latin typeface="+mn-lt"/>
              </a:rPr>
            </a:br>
            <a:r>
              <a:rPr lang="en-GB" b="1">
                <a:solidFill>
                  <a:schemeClr val="bg1"/>
                </a:solidFill>
                <a:latin typeface="+mn-lt"/>
              </a:rPr>
              <a:t>versus healthy controls</a:t>
            </a:r>
            <a:endParaRPr lang="en-GB" b="1" baseline="30000">
              <a:solidFill>
                <a:schemeClr val="bg1"/>
              </a:solidFill>
              <a:latin typeface="+mn-lt"/>
            </a:endParaRPr>
          </a:p>
        </p:txBody>
      </p:sp>
      <p:sp>
        <p:nvSpPr>
          <p:cNvPr id="87" name="TextBox 86">
            <a:extLst>
              <a:ext uri="{FF2B5EF4-FFF2-40B4-BE49-F238E27FC236}">
                <a16:creationId xmlns:a16="http://schemas.microsoft.com/office/drawing/2014/main" id="{F1D4CF00-8E18-37FF-86FA-46F9130A35CC}"/>
              </a:ext>
            </a:extLst>
          </p:cNvPr>
          <p:cNvSpPr txBox="1"/>
          <p:nvPr/>
        </p:nvSpPr>
        <p:spPr>
          <a:xfrm>
            <a:off x="6190438" y="1445144"/>
            <a:ext cx="5544360" cy="738664"/>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algn="ctr" defTabSz="609585" fontAlgn="auto">
              <a:lnSpc>
                <a:spcPct val="100000"/>
              </a:lnSpc>
              <a:spcBef>
                <a:spcPts val="0"/>
              </a:spcBef>
              <a:spcAft>
                <a:spcPts val="0"/>
              </a:spcAft>
              <a:buClrTx/>
              <a:buSzTx/>
              <a:buFontTx/>
              <a:buNone/>
              <a:tabLst/>
              <a:defRPr kumimoji="0" sz="1400" b="0" i="0" u="none" strike="noStrike" cap="none" spc="0" normalizeH="0" baseline="0">
                <a:ln>
                  <a:noFill/>
                </a:ln>
                <a:solidFill>
                  <a:srgbClr val="656665">
                    <a:lumMod val="50000"/>
                  </a:srgbClr>
                </a:solidFill>
                <a:effectLst/>
                <a:uLnTx/>
                <a:uFillTx/>
                <a:latin typeface="+mj-lt"/>
                <a:cs typeface="Calibri" panose="020F0502020204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b="1">
                <a:solidFill>
                  <a:schemeClr val="bg1"/>
                </a:solidFill>
                <a:latin typeface="+mn-lt"/>
              </a:rPr>
              <a:t>In human lung fibroblasts, TSLP correlates with increased</a:t>
            </a:r>
            <a:br>
              <a:rPr lang="en-GB" b="1">
                <a:solidFill>
                  <a:schemeClr val="bg1"/>
                </a:solidFill>
                <a:latin typeface="+mn-lt"/>
              </a:rPr>
            </a:br>
            <a:r>
              <a:rPr lang="en-GB" b="1">
                <a:solidFill>
                  <a:schemeClr val="bg1"/>
                </a:solidFill>
                <a:latin typeface="+mn-lt"/>
              </a:rPr>
              <a:t>expression of collagen and smooth muscle actin </a:t>
            </a:r>
            <a:br>
              <a:rPr lang="en-GB" b="1">
                <a:solidFill>
                  <a:schemeClr val="bg1"/>
                </a:solidFill>
                <a:latin typeface="+mn-lt"/>
              </a:rPr>
            </a:br>
            <a:r>
              <a:rPr lang="en-GB" b="1">
                <a:solidFill>
                  <a:schemeClr val="bg1"/>
                </a:solidFill>
                <a:latin typeface="+mn-lt"/>
              </a:rPr>
              <a:t>in a concentration-dependent manner</a:t>
            </a:r>
            <a:endParaRPr lang="en-GB" b="1" baseline="30000">
              <a:solidFill>
                <a:schemeClr val="bg1"/>
              </a:solidFill>
              <a:latin typeface="+mn-lt"/>
            </a:endParaRPr>
          </a:p>
        </p:txBody>
      </p:sp>
    </p:spTree>
    <p:extLst>
      <p:ext uri="{BB962C8B-B14F-4D97-AF65-F5344CB8AC3E}">
        <p14:creationId xmlns:p14="http://schemas.microsoft.com/office/powerpoint/2010/main" val="9639755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D0B617-4DE7-EA9A-4C44-89A466DBA136}"/>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B4DEB88-1330-651E-99D1-08262BD35753}"/>
              </a:ext>
            </a:extLst>
          </p:cNvPr>
          <p:cNvSpPr>
            <a:spLocks noGrp="1"/>
          </p:cNvSpPr>
          <p:nvPr>
            <p:ph type="title"/>
          </p:nvPr>
        </p:nvSpPr>
        <p:spPr>
          <a:xfrm>
            <a:off x="548282" y="228193"/>
            <a:ext cx="8640000" cy="720000"/>
          </a:xfrm>
        </p:spPr>
        <p:txBody>
          <a:bodyPr rIns="0"/>
          <a:lstStyle/>
          <a:p>
            <a:r>
              <a:rPr lang="en-GB" sz="2400"/>
              <a:t>IL-33 and IL-25 may contribute to airway remodelling in patients with asthma</a:t>
            </a:r>
            <a:r>
              <a:rPr lang="en-GB" sz="2400" baseline="30000"/>
              <a:t>1–4</a:t>
            </a:r>
            <a:endParaRPr lang="en-GB" sz="2400"/>
          </a:p>
        </p:txBody>
      </p:sp>
      <p:sp>
        <p:nvSpPr>
          <p:cNvPr id="8" name="Footer Placeholder 8">
            <a:extLst>
              <a:ext uri="{FF2B5EF4-FFF2-40B4-BE49-F238E27FC236}">
                <a16:creationId xmlns:a16="http://schemas.microsoft.com/office/drawing/2014/main" id="{7B9576E4-9343-2FD6-E01C-36BF83C962E5}"/>
              </a:ext>
            </a:extLst>
          </p:cNvPr>
          <p:cNvSpPr>
            <a:spLocks noGrp="1"/>
          </p:cNvSpPr>
          <p:nvPr>
            <p:ph type="ftr" sz="quarter" idx="11"/>
          </p:nvPr>
        </p:nvSpPr>
        <p:spPr>
          <a:xfrm>
            <a:off x="548282" y="6303601"/>
            <a:ext cx="10716118" cy="288000"/>
          </a:xfrm>
        </p:spPr>
        <p:txBody>
          <a:bodyPr/>
          <a:lstStyle/>
          <a:p>
            <a:r>
              <a:rPr lang="en-GB" spc="0" dirty="0"/>
              <a:t>Figures adapted from Guo Z, et al. </a:t>
            </a:r>
            <a:r>
              <a:rPr lang="en-GB" i="1" spc="0" dirty="0"/>
              <a:t>J Asthma</a:t>
            </a:r>
            <a:r>
              <a:rPr lang="en-GB" spc="0" dirty="0"/>
              <a:t>. 2014;51(8):863–9 and Cheng D, et al. </a:t>
            </a:r>
            <a:r>
              <a:rPr lang="en-GB" i="1" spc="0" dirty="0"/>
              <a:t>Am J Respir Crit Care Med</a:t>
            </a:r>
            <a:r>
              <a:rPr lang="en-GB" spc="0" dirty="0"/>
              <a:t>. 2014;190(6):639–48.</a:t>
            </a:r>
          </a:p>
          <a:p>
            <a:pPr marL="0" indent="0">
              <a:spcBef>
                <a:spcPts val="0"/>
              </a:spcBef>
              <a:spcAft>
                <a:spcPts val="0"/>
              </a:spcAft>
            </a:pPr>
            <a:r>
              <a:rPr lang="en-GB" spc="0" dirty="0"/>
              <a:t>*p&lt;0.05 versus controls; **p&lt;0.01 versus controls; </a:t>
            </a:r>
            <a:r>
              <a:rPr lang="en-GB" spc="0" baseline="30000" dirty="0"/>
              <a:t>a</a:t>
            </a:r>
            <a:r>
              <a:rPr lang="en-GB" spc="0" dirty="0"/>
              <a:t>IL-25-low subjects were at or below the 95th percentile for healthy control subjects, and IL-25-high subjects were above the 95th percentile for healthy control.</a:t>
            </a:r>
            <a:r>
              <a:rPr lang="en-GB" spc="0" baseline="30000" dirty="0"/>
              <a:t>4</a:t>
            </a:r>
          </a:p>
          <a:p>
            <a:pPr marL="0" indent="0">
              <a:spcBef>
                <a:spcPts val="0"/>
              </a:spcBef>
              <a:spcAft>
                <a:spcPts val="0"/>
              </a:spcAft>
            </a:pPr>
            <a:r>
              <a:rPr lang="en-GB" spc="0" dirty="0"/>
              <a:t>IL, interleukin; RBM, reticular basement membrane.</a:t>
            </a:r>
          </a:p>
          <a:p>
            <a:pPr>
              <a:spcAft>
                <a:spcPts val="300"/>
              </a:spcAft>
            </a:pPr>
            <a:r>
              <a:rPr lang="en-GB" spc="0" dirty="0"/>
              <a:t>1. </a:t>
            </a:r>
            <a:r>
              <a:rPr lang="en-GB" spc="0" dirty="0" err="1"/>
              <a:t>Saglani</a:t>
            </a:r>
            <a:r>
              <a:rPr lang="en-GB" spc="0" dirty="0"/>
              <a:t> S, et al. </a:t>
            </a:r>
            <a:r>
              <a:rPr lang="en-GB" i="1" spc="0" dirty="0"/>
              <a:t>J Allergy Clin Immunol</a:t>
            </a:r>
            <a:r>
              <a:rPr lang="en-GB" spc="0" dirty="0"/>
              <a:t>. 2013;132(3):676–85; 2. Guo Z, et al. </a:t>
            </a:r>
            <a:r>
              <a:rPr lang="en-GB" i="1" spc="0" dirty="0"/>
              <a:t>J Asthma</a:t>
            </a:r>
            <a:r>
              <a:rPr lang="en-GB" spc="0" dirty="0"/>
              <a:t>. 2014;51(8):863–9; 3. </a:t>
            </a:r>
            <a:r>
              <a:rPr lang="en-GB" spc="0" dirty="0" err="1"/>
              <a:t>Préfontaine</a:t>
            </a:r>
            <a:r>
              <a:rPr lang="en-GB" spc="0" dirty="0"/>
              <a:t> D, et al. </a:t>
            </a:r>
            <a:r>
              <a:rPr lang="en-GB" i="1" spc="0" dirty="0"/>
              <a:t>J Immunol</a:t>
            </a:r>
            <a:r>
              <a:rPr lang="en-GB" spc="0" dirty="0"/>
              <a:t>. 2009;183(8):5094–103; 4. Cheng D, et al. </a:t>
            </a:r>
            <a:r>
              <a:rPr lang="en-GB" i="1" spc="0" dirty="0"/>
              <a:t>Am J Respir Crit Care Med</a:t>
            </a:r>
            <a:r>
              <a:rPr lang="en-GB" spc="0" dirty="0"/>
              <a:t>. 2014;190(6):639–48.</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B31783E2-2242-76FD-34C7-2DE921AFAC4B}"/>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57C9465F-035A-10F7-742A-767B998042A1}"/>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F6800706-7970-19DA-E4C0-5FCF4A1BB410}"/>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2459E4E-95B4-513B-F723-F22F4EED9149}"/>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B81721AF-C8E7-DE4B-F240-FF7DEB3C94F0}"/>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2634E6F7-A7FC-C289-182F-1BC74C6B0CC6}"/>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4E2E543-BA41-C0C0-3CBC-63AB3A485F88}"/>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FFB6CA82-4AF7-E571-4B83-A5C5ECFF047E}"/>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571137F7-29AD-243D-1F23-AA6734DD976C}"/>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ED0CD24-A923-2E14-CC73-36A6E03D5E4F}"/>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37EA940-2680-D52F-A671-416614166470}"/>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E09CFDD1-3215-46E5-7586-1949B28E3056}"/>
              </a:ext>
            </a:extLst>
          </p:cNvPr>
          <p:cNvSpPr>
            <a:spLocks noGrp="1"/>
          </p:cNvSpPr>
          <p:nvPr>
            <p:ph type="sldNum" sz="quarter" idx="12"/>
          </p:nvPr>
        </p:nvSpPr>
        <p:spPr/>
        <p:txBody>
          <a:bodyPr/>
          <a:lstStyle/>
          <a:p>
            <a:fld id="{D38BAEAC-A895-4A01-AB9B-F6141799970D}" type="slidenum">
              <a:rPr lang="en-GB" smtClean="0"/>
              <a:pPr/>
              <a:t>11</a:t>
            </a:fld>
            <a:endParaRPr lang="en-GB"/>
          </a:p>
        </p:txBody>
      </p:sp>
      <p:sp>
        <p:nvSpPr>
          <p:cNvPr id="86" name="TextBox 85">
            <a:extLst>
              <a:ext uri="{FF2B5EF4-FFF2-40B4-BE49-F238E27FC236}">
                <a16:creationId xmlns:a16="http://schemas.microsoft.com/office/drawing/2014/main" id="{8F6B21AC-CCB6-0B53-9302-9CEB5BBB3EC7}"/>
              </a:ext>
            </a:extLst>
          </p:cNvPr>
          <p:cNvSpPr txBox="1"/>
          <p:nvPr/>
        </p:nvSpPr>
        <p:spPr>
          <a:xfrm>
            <a:off x="457200" y="1445144"/>
            <a:ext cx="5544360" cy="738664"/>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algn="ctr" defTabSz="609585" fontAlgn="auto">
              <a:lnSpc>
                <a:spcPct val="100000"/>
              </a:lnSpc>
              <a:spcBef>
                <a:spcPts val="0"/>
              </a:spcBef>
              <a:spcAft>
                <a:spcPts val="0"/>
              </a:spcAft>
              <a:buClrTx/>
              <a:buSzTx/>
              <a:buFontTx/>
              <a:buNone/>
              <a:tabLst/>
              <a:defRPr kumimoji="0" sz="1400" b="0" i="0" u="none" strike="noStrike" cap="none" spc="0" normalizeH="0" baseline="0">
                <a:ln>
                  <a:noFill/>
                </a:ln>
                <a:solidFill>
                  <a:srgbClr val="656665">
                    <a:lumMod val="50000"/>
                  </a:srgbClr>
                </a:solidFill>
                <a:effectLst/>
                <a:uLnTx/>
                <a:uFillTx/>
                <a:latin typeface="+mj-lt"/>
                <a:cs typeface="Calibri" panose="020F0502020204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b="1">
                <a:solidFill>
                  <a:schemeClr val="bg1"/>
                </a:solidFill>
                <a:latin typeface="+mn-lt"/>
              </a:rPr>
              <a:t>In human lung fibroblasts, IL-33 correlates with increased </a:t>
            </a:r>
            <a:br>
              <a:rPr lang="en-GB" b="1">
                <a:solidFill>
                  <a:schemeClr val="bg1"/>
                </a:solidFill>
                <a:latin typeface="+mn-lt"/>
              </a:rPr>
            </a:br>
            <a:r>
              <a:rPr lang="en-GB" b="1">
                <a:solidFill>
                  <a:schemeClr val="bg1"/>
                </a:solidFill>
                <a:latin typeface="+mn-lt"/>
              </a:rPr>
              <a:t>expression of fibronectin 1 and Type I collagen in vitro</a:t>
            </a:r>
            <a:r>
              <a:rPr lang="en-GB" b="1" baseline="30000">
                <a:solidFill>
                  <a:schemeClr val="bg1"/>
                </a:solidFill>
                <a:latin typeface="+mn-lt"/>
              </a:rPr>
              <a:t>2</a:t>
            </a:r>
          </a:p>
        </p:txBody>
      </p:sp>
      <p:sp>
        <p:nvSpPr>
          <p:cNvPr id="87" name="TextBox 86">
            <a:extLst>
              <a:ext uri="{FF2B5EF4-FFF2-40B4-BE49-F238E27FC236}">
                <a16:creationId xmlns:a16="http://schemas.microsoft.com/office/drawing/2014/main" id="{1A5F6A6C-D202-8B11-831C-8FE2F7001DE6}"/>
              </a:ext>
            </a:extLst>
          </p:cNvPr>
          <p:cNvSpPr txBox="1"/>
          <p:nvPr/>
        </p:nvSpPr>
        <p:spPr>
          <a:xfrm>
            <a:off x="6190438" y="1445144"/>
            <a:ext cx="5544360" cy="738664"/>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algn="ctr" defTabSz="609585" fontAlgn="auto">
              <a:lnSpc>
                <a:spcPct val="100000"/>
              </a:lnSpc>
              <a:spcBef>
                <a:spcPts val="0"/>
              </a:spcBef>
              <a:spcAft>
                <a:spcPts val="0"/>
              </a:spcAft>
              <a:buClrTx/>
              <a:buSzTx/>
              <a:buFontTx/>
              <a:buNone/>
              <a:tabLst/>
              <a:defRPr kumimoji="0" sz="1400" b="0" i="0" u="none" strike="noStrike" cap="none" spc="0" normalizeH="0" baseline="0">
                <a:ln>
                  <a:noFill/>
                </a:ln>
                <a:solidFill>
                  <a:srgbClr val="656665">
                    <a:lumMod val="50000"/>
                  </a:srgbClr>
                </a:solidFill>
                <a:effectLst/>
                <a:uLnTx/>
                <a:uFillTx/>
                <a:latin typeface="+mj-lt"/>
                <a:cs typeface="Calibri" panose="020F0502020204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b="1">
                <a:solidFill>
                  <a:schemeClr val="bg1"/>
                </a:solidFill>
                <a:latin typeface="+mn-lt"/>
              </a:rPr>
              <a:t>In human bronchial biopsies, RBM was thicker in patients </a:t>
            </a:r>
            <a:br>
              <a:rPr lang="en-GB" b="1">
                <a:solidFill>
                  <a:schemeClr val="bg1"/>
                </a:solidFill>
                <a:latin typeface="+mn-lt"/>
              </a:rPr>
            </a:br>
            <a:r>
              <a:rPr lang="en-GB" b="1">
                <a:solidFill>
                  <a:schemeClr val="bg1"/>
                </a:solidFill>
                <a:latin typeface="+mn-lt"/>
              </a:rPr>
              <a:t>with asthma and high IL-25 versus low IL-25 (p=0.0006)</a:t>
            </a:r>
            <a:r>
              <a:rPr lang="en-GB" b="1" baseline="30000">
                <a:solidFill>
                  <a:schemeClr val="bg1"/>
                </a:solidFill>
                <a:latin typeface="+mn-lt"/>
              </a:rPr>
              <a:t>a</a:t>
            </a:r>
            <a:r>
              <a:rPr lang="en-GB" b="1">
                <a:solidFill>
                  <a:schemeClr val="bg1"/>
                </a:solidFill>
                <a:latin typeface="+mn-lt"/>
              </a:rPr>
              <a:t> </a:t>
            </a:r>
            <a:r>
              <a:rPr lang="en-GB" b="1" baseline="30000">
                <a:solidFill>
                  <a:schemeClr val="bg1"/>
                </a:solidFill>
                <a:latin typeface="+mn-lt"/>
              </a:rPr>
              <a:t>4</a:t>
            </a:r>
          </a:p>
        </p:txBody>
      </p:sp>
      <p:grpSp>
        <p:nvGrpSpPr>
          <p:cNvPr id="5" name="Group 4">
            <a:extLst>
              <a:ext uri="{FF2B5EF4-FFF2-40B4-BE49-F238E27FC236}">
                <a16:creationId xmlns:a16="http://schemas.microsoft.com/office/drawing/2014/main" id="{A04238C2-A2BF-62B6-6D6D-DE3ABF23D0F9}"/>
              </a:ext>
            </a:extLst>
          </p:cNvPr>
          <p:cNvGrpSpPr/>
          <p:nvPr/>
        </p:nvGrpSpPr>
        <p:grpSpPr>
          <a:xfrm>
            <a:off x="6131237" y="2253171"/>
            <a:ext cx="4937815" cy="3452854"/>
            <a:chOff x="6131237" y="2280603"/>
            <a:chExt cx="4937815" cy="3452854"/>
          </a:xfrm>
        </p:grpSpPr>
        <p:sp>
          <p:nvSpPr>
            <p:cNvPr id="88" name="TextBox 87">
              <a:extLst>
                <a:ext uri="{FF2B5EF4-FFF2-40B4-BE49-F238E27FC236}">
                  <a16:creationId xmlns:a16="http://schemas.microsoft.com/office/drawing/2014/main" id="{1A3844D0-4834-56FB-220E-DF721F38717F}"/>
                </a:ext>
              </a:extLst>
            </p:cNvPr>
            <p:cNvSpPr txBox="1"/>
            <p:nvPr/>
          </p:nvSpPr>
          <p:spPr>
            <a:xfrm>
              <a:off x="6131237" y="2514610"/>
              <a:ext cx="1093808"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mn-cs"/>
                </a:rPr>
                <a:t>  15</a:t>
              </a:r>
            </a:p>
          </p:txBody>
        </p:sp>
        <p:grpSp>
          <p:nvGrpSpPr>
            <p:cNvPr id="89" name="Group 88">
              <a:extLst>
                <a:ext uri="{FF2B5EF4-FFF2-40B4-BE49-F238E27FC236}">
                  <a16:creationId xmlns:a16="http://schemas.microsoft.com/office/drawing/2014/main" id="{8364B67B-21EF-C83C-D9FE-E23E4AE8115E}"/>
                </a:ext>
              </a:extLst>
            </p:cNvPr>
            <p:cNvGrpSpPr/>
            <p:nvPr/>
          </p:nvGrpSpPr>
          <p:grpSpPr>
            <a:xfrm>
              <a:off x="6279527" y="2280603"/>
              <a:ext cx="4789525" cy="3452854"/>
              <a:chOff x="6279527" y="2344514"/>
              <a:chExt cx="4789525" cy="3452854"/>
            </a:xfrm>
          </p:grpSpPr>
          <p:grpSp>
            <p:nvGrpSpPr>
              <p:cNvPr id="90" name="Group 89">
                <a:extLst>
                  <a:ext uri="{FF2B5EF4-FFF2-40B4-BE49-F238E27FC236}">
                    <a16:creationId xmlns:a16="http://schemas.microsoft.com/office/drawing/2014/main" id="{E9D35DC7-1236-04A1-ED8B-292BC4515034}"/>
                  </a:ext>
                </a:extLst>
              </p:cNvPr>
              <p:cNvGrpSpPr/>
              <p:nvPr/>
            </p:nvGrpSpPr>
            <p:grpSpPr>
              <a:xfrm>
                <a:off x="7434263" y="4128018"/>
                <a:ext cx="877887" cy="129347"/>
                <a:chOff x="7434263" y="3792520"/>
                <a:chExt cx="877887" cy="129347"/>
              </a:xfrm>
            </p:grpSpPr>
            <p:cxnSp>
              <p:nvCxnSpPr>
                <p:cNvPr id="184" name="Straight Connector 183">
                  <a:extLst>
                    <a:ext uri="{FF2B5EF4-FFF2-40B4-BE49-F238E27FC236}">
                      <a16:creationId xmlns:a16="http://schemas.microsoft.com/office/drawing/2014/main" id="{915609FD-D976-DBAC-E00B-1FAC5E0EB9E6}"/>
                    </a:ext>
                  </a:extLst>
                </p:cNvPr>
                <p:cNvCxnSpPr>
                  <a:cxnSpLocks/>
                </p:cNvCxnSpPr>
                <p:nvPr/>
              </p:nvCxnSpPr>
              <p:spPr>
                <a:xfrm>
                  <a:off x="7436985" y="3892140"/>
                  <a:ext cx="8735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5" name="Rectangle 184">
                  <a:extLst>
                    <a:ext uri="{FF2B5EF4-FFF2-40B4-BE49-F238E27FC236}">
                      <a16:creationId xmlns:a16="http://schemas.microsoft.com/office/drawing/2014/main" id="{1C4079D3-42B3-AEEA-2763-79D64DDBBA1A}"/>
                    </a:ext>
                  </a:extLst>
                </p:cNvPr>
                <p:cNvSpPr/>
                <p:nvPr/>
              </p:nvSpPr>
              <p:spPr>
                <a:xfrm>
                  <a:off x="7434263" y="3792520"/>
                  <a:ext cx="877887" cy="12934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grpSp>
          <p:grpSp>
            <p:nvGrpSpPr>
              <p:cNvPr id="91" name="Group 90">
                <a:extLst>
                  <a:ext uri="{FF2B5EF4-FFF2-40B4-BE49-F238E27FC236}">
                    <a16:creationId xmlns:a16="http://schemas.microsoft.com/office/drawing/2014/main" id="{4882B697-B13D-009C-A6E7-1EEC791C1D06}"/>
                  </a:ext>
                </a:extLst>
              </p:cNvPr>
              <p:cNvGrpSpPr/>
              <p:nvPr/>
            </p:nvGrpSpPr>
            <p:grpSpPr>
              <a:xfrm>
                <a:off x="7613228" y="3791257"/>
                <a:ext cx="490787" cy="647929"/>
                <a:chOff x="7613228" y="3455759"/>
                <a:chExt cx="490787" cy="647929"/>
              </a:xfrm>
            </p:grpSpPr>
            <p:cxnSp>
              <p:nvCxnSpPr>
                <p:cNvPr id="181" name="Straight Connector 180">
                  <a:extLst>
                    <a:ext uri="{FF2B5EF4-FFF2-40B4-BE49-F238E27FC236}">
                      <a16:creationId xmlns:a16="http://schemas.microsoft.com/office/drawing/2014/main" id="{B77D62A0-5485-C600-40CA-FA5CBA11AB16}"/>
                    </a:ext>
                  </a:extLst>
                </p:cNvPr>
                <p:cNvCxnSpPr>
                  <a:cxnSpLocks/>
                </p:cNvCxnSpPr>
                <p:nvPr/>
              </p:nvCxnSpPr>
              <p:spPr>
                <a:xfrm>
                  <a:off x="7613228" y="3455759"/>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7D4CD309-491C-F346-2E1E-FF53698C3388}"/>
                    </a:ext>
                  </a:extLst>
                </p:cNvPr>
                <p:cNvCxnSpPr>
                  <a:cxnSpLocks/>
                </p:cNvCxnSpPr>
                <p:nvPr/>
              </p:nvCxnSpPr>
              <p:spPr>
                <a:xfrm>
                  <a:off x="7613228" y="4102520"/>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86585E87-B234-8773-7425-1147C6E5D029}"/>
                    </a:ext>
                  </a:extLst>
                </p:cNvPr>
                <p:cNvCxnSpPr>
                  <a:cxnSpLocks/>
                </p:cNvCxnSpPr>
                <p:nvPr/>
              </p:nvCxnSpPr>
              <p:spPr>
                <a:xfrm>
                  <a:off x="7858621" y="3460140"/>
                  <a:ext cx="0" cy="6435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2" name="Freeform: Shape 108">
                <a:extLst>
                  <a:ext uri="{FF2B5EF4-FFF2-40B4-BE49-F238E27FC236}">
                    <a16:creationId xmlns:a16="http://schemas.microsoft.com/office/drawing/2014/main" id="{975DB5AA-B774-9774-90E1-7D6C8E2CC989}"/>
                  </a:ext>
                </a:extLst>
              </p:cNvPr>
              <p:cNvSpPr/>
              <p:nvPr/>
            </p:nvSpPr>
            <p:spPr>
              <a:xfrm>
                <a:off x="7227302" y="2697698"/>
                <a:ext cx="3841750" cy="2348407"/>
              </a:xfrm>
              <a:custGeom>
                <a:avLst/>
                <a:gdLst>
                  <a:gd name="connsiteX0" fmla="*/ 0 w 3841750"/>
                  <a:gd name="connsiteY0" fmla="*/ 0 h 2609850"/>
                  <a:gd name="connsiteX1" fmla="*/ 0 w 3841750"/>
                  <a:gd name="connsiteY1" fmla="*/ 2609850 h 2609850"/>
                  <a:gd name="connsiteX2" fmla="*/ 3841750 w 3841750"/>
                  <a:gd name="connsiteY2" fmla="*/ 2609850 h 2609850"/>
                </a:gdLst>
                <a:ahLst/>
                <a:cxnLst>
                  <a:cxn ang="0">
                    <a:pos x="connsiteX0" y="connsiteY0"/>
                  </a:cxn>
                  <a:cxn ang="0">
                    <a:pos x="connsiteX1" y="connsiteY1"/>
                  </a:cxn>
                  <a:cxn ang="0">
                    <a:pos x="connsiteX2" y="connsiteY2"/>
                  </a:cxn>
                </a:cxnLst>
                <a:rect l="l" t="t" r="r" b="b"/>
                <a:pathLst>
                  <a:path w="3841750" h="2609850">
                    <a:moveTo>
                      <a:pt x="0" y="0"/>
                    </a:moveTo>
                    <a:lnTo>
                      <a:pt x="0" y="2609850"/>
                    </a:lnTo>
                    <a:lnTo>
                      <a:pt x="3841750" y="26098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93" name="TextBox 92">
                <a:extLst>
                  <a:ext uri="{FF2B5EF4-FFF2-40B4-BE49-F238E27FC236}">
                    <a16:creationId xmlns:a16="http://schemas.microsoft.com/office/drawing/2014/main" id="{1A2C5108-FD72-92CC-5CD1-1C4F4F0D2395}"/>
                  </a:ext>
                </a:extLst>
              </p:cNvPr>
              <p:cNvSpPr txBox="1"/>
              <p:nvPr/>
            </p:nvSpPr>
            <p:spPr>
              <a:xfrm>
                <a:off x="6279527" y="3369585"/>
                <a:ext cx="945518"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mn-cs"/>
                  </a:rPr>
                  <a:t>   10</a:t>
                </a:r>
              </a:p>
            </p:txBody>
          </p:sp>
          <p:sp>
            <p:nvSpPr>
              <p:cNvPr id="94" name="TextBox 93">
                <a:extLst>
                  <a:ext uri="{FF2B5EF4-FFF2-40B4-BE49-F238E27FC236}">
                    <a16:creationId xmlns:a16="http://schemas.microsoft.com/office/drawing/2014/main" id="{55FC35CD-BE52-0896-200C-43DD8123F6D2}"/>
                  </a:ext>
                </a:extLst>
              </p:cNvPr>
              <p:cNvSpPr txBox="1"/>
              <p:nvPr/>
            </p:nvSpPr>
            <p:spPr>
              <a:xfrm>
                <a:off x="6279527" y="4136727"/>
                <a:ext cx="945518"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mn-cs"/>
                  </a:rPr>
                  <a:t>  5</a:t>
                </a:r>
              </a:p>
            </p:txBody>
          </p:sp>
          <p:sp>
            <p:nvSpPr>
              <p:cNvPr id="95" name="TextBox 94">
                <a:extLst>
                  <a:ext uri="{FF2B5EF4-FFF2-40B4-BE49-F238E27FC236}">
                    <a16:creationId xmlns:a16="http://schemas.microsoft.com/office/drawing/2014/main" id="{4723A583-3318-8791-8100-F921E292F578}"/>
                  </a:ext>
                </a:extLst>
              </p:cNvPr>
              <p:cNvSpPr txBox="1"/>
              <p:nvPr/>
            </p:nvSpPr>
            <p:spPr>
              <a:xfrm>
                <a:off x="6279527" y="4922164"/>
                <a:ext cx="945518"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mn-cs"/>
                  </a:rPr>
                  <a:t>0</a:t>
                </a:r>
              </a:p>
            </p:txBody>
          </p:sp>
          <p:cxnSp>
            <p:nvCxnSpPr>
              <p:cNvPr id="96" name="Straight Connector 95">
                <a:extLst>
                  <a:ext uri="{FF2B5EF4-FFF2-40B4-BE49-F238E27FC236}">
                    <a16:creationId xmlns:a16="http://schemas.microsoft.com/office/drawing/2014/main" id="{13F18183-6008-B6B4-8349-951391A041D7}"/>
                  </a:ext>
                </a:extLst>
              </p:cNvPr>
              <p:cNvCxnSpPr/>
              <p:nvPr/>
            </p:nvCxnSpPr>
            <p:spPr>
              <a:xfrm>
                <a:off x="9188175" y="5054616"/>
                <a:ext cx="0" cy="82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874A5BE-F697-EFA9-FC7B-4421EB4E675C}"/>
                  </a:ext>
                </a:extLst>
              </p:cNvPr>
              <p:cNvCxnSpPr/>
              <p:nvPr/>
            </p:nvCxnSpPr>
            <p:spPr>
              <a:xfrm>
                <a:off x="7842360" y="5054583"/>
                <a:ext cx="0" cy="82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97C0D4B-E089-2242-2AC5-AE9AEE63ACB3}"/>
                  </a:ext>
                </a:extLst>
              </p:cNvPr>
              <p:cNvCxnSpPr/>
              <p:nvPr/>
            </p:nvCxnSpPr>
            <p:spPr>
              <a:xfrm>
                <a:off x="10457791" y="5054570"/>
                <a:ext cx="0" cy="82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665EA292-C377-06D2-A05B-F848450E6B1C}"/>
                  </a:ext>
                </a:extLst>
              </p:cNvPr>
              <p:cNvSpPr txBox="1"/>
              <p:nvPr/>
            </p:nvSpPr>
            <p:spPr>
              <a:xfrm>
                <a:off x="8499621" y="2344514"/>
                <a:ext cx="128519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cs typeface="Arial" panose="020B0604020202020204" pitchFamily="34" charset="0"/>
                  </a:rPr>
                  <a:t>p</a:t>
                </a:r>
                <a:r>
                  <a:rPr kumimoji="0" lang="en-US" sz="1000" b="0" i="0" u="none" strike="noStrike" kern="1200" cap="none" spc="0" normalizeH="0" baseline="0" noProof="0">
                    <a:ln>
                      <a:noFill/>
                    </a:ln>
                    <a:effectLst/>
                    <a:uLnTx/>
                    <a:uFillTx/>
                    <a:ea typeface="+mn-ea"/>
                    <a:cs typeface="Arial" panose="020B0604020202020204" pitchFamily="34" charset="0"/>
                  </a:rPr>
                  <a:t>&lt;0.0001</a:t>
                </a:r>
              </a:p>
            </p:txBody>
          </p:sp>
          <p:sp>
            <p:nvSpPr>
              <p:cNvPr id="100" name="Oval 99">
                <a:extLst>
                  <a:ext uri="{FF2B5EF4-FFF2-40B4-BE49-F238E27FC236}">
                    <a16:creationId xmlns:a16="http://schemas.microsoft.com/office/drawing/2014/main" id="{F0A393FE-0093-21FE-5B03-E9A4168144C7}"/>
                  </a:ext>
                </a:extLst>
              </p:cNvPr>
              <p:cNvSpPr/>
              <p:nvPr/>
            </p:nvSpPr>
            <p:spPr>
              <a:xfrm>
                <a:off x="7817200" y="3822653"/>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1" name="Oval 100">
                <a:extLst>
                  <a:ext uri="{FF2B5EF4-FFF2-40B4-BE49-F238E27FC236}">
                    <a16:creationId xmlns:a16="http://schemas.microsoft.com/office/drawing/2014/main" id="{4260C77C-3C02-BF8A-DAFC-DD8C28DCB1C2}"/>
                  </a:ext>
                </a:extLst>
              </p:cNvPr>
              <p:cNvSpPr/>
              <p:nvPr/>
            </p:nvSpPr>
            <p:spPr>
              <a:xfrm>
                <a:off x="8017812" y="3761012"/>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2" name="Oval 101">
                <a:extLst>
                  <a:ext uri="{FF2B5EF4-FFF2-40B4-BE49-F238E27FC236}">
                    <a16:creationId xmlns:a16="http://schemas.microsoft.com/office/drawing/2014/main" id="{FD8ABC20-FBE1-D467-950C-FEFDF194DBE4}"/>
                  </a:ext>
                </a:extLst>
              </p:cNvPr>
              <p:cNvSpPr/>
              <p:nvPr/>
            </p:nvSpPr>
            <p:spPr>
              <a:xfrm>
                <a:off x="7481609" y="4206733"/>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3" name="Oval 102">
                <a:extLst>
                  <a:ext uri="{FF2B5EF4-FFF2-40B4-BE49-F238E27FC236}">
                    <a16:creationId xmlns:a16="http://schemas.microsoft.com/office/drawing/2014/main" id="{5DF7E164-CAB6-3A22-E306-25770A7EA6AD}"/>
                  </a:ext>
                </a:extLst>
              </p:cNvPr>
              <p:cNvSpPr/>
              <p:nvPr/>
            </p:nvSpPr>
            <p:spPr>
              <a:xfrm>
                <a:off x="7648744" y="4116797"/>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4" name="Oval 103">
                <a:extLst>
                  <a:ext uri="{FF2B5EF4-FFF2-40B4-BE49-F238E27FC236}">
                    <a16:creationId xmlns:a16="http://schemas.microsoft.com/office/drawing/2014/main" id="{A3EC37EC-0EC1-E5CC-3CB4-719F8D70EC01}"/>
                  </a:ext>
                </a:extLst>
              </p:cNvPr>
              <p:cNvSpPr/>
              <p:nvPr/>
            </p:nvSpPr>
            <p:spPr>
              <a:xfrm>
                <a:off x="7648744" y="4227638"/>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5" name="Oval 104">
                <a:extLst>
                  <a:ext uri="{FF2B5EF4-FFF2-40B4-BE49-F238E27FC236}">
                    <a16:creationId xmlns:a16="http://schemas.microsoft.com/office/drawing/2014/main" id="{7E028587-55A3-0E90-2545-D8C72386D98C}"/>
                  </a:ext>
                </a:extLst>
              </p:cNvPr>
              <p:cNvSpPr/>
              <p:nvPr/>
            </p:nvSpPr>
            <p:spPr>
              <a:xfrm>
                <a:off x="7739497" y="4191694"/>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6" name="Oval 105">
                <a:extLst>
                  <a:ext uri="{FF2B5EF4-FFF2-40B4-BE49-F238E27FC236}">
                    <a16:creationId xmlns:a16="http://schemas.microsoft.com/office/drawing/2014/main" id="{A5384C96-2C11-0C80-7A72-096A59A4ADD1}"/>
                  </a:ext>
                </a:extLst>
              </p:cNvPr>
              <p:cNvSpPr/>
              <p:nvPr/>
            </p:nvSpPr>
            <p:spPr>
              <a:xfrm>
                <a:off x="7831633" y="4142787"/>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7" name="Oval 106">
                <a:extLst>
                  <a:ext uri="{FF2B5EF4-FFF2-40B4-BE49-F238E27FC236}">
                    <a16:creationId xmlns:a16="http://schemas.microsoft.com/office/drawing/2014/main" id="{8734967D-A582-FDEC-0B07-0A2F2DB27839}"/>
                  </a:ext>
                </a:extLst>
              </p:cNvPr>
              <p:cNvSpPr/>
              <p:nvPr/>
            </p:nvSpPr>
            <p:spPr>
              <a:xfrm>
                <a:off x="8007307" y="4115041"/>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08" name="Oval 107">
                <a:extLst>
                  <a:ext uri="{FF2B5EF4-FFF2-40B4-BE49-F238E27FC236}">
                    <a16:creationId xmlns:a16="http://schemas.microsoft.com/office/drawing/2014/main" id="{BBC113A9-EBB1-DCFB-E7EA-3F07CB5C3677}"/>
                  </a:ext>
                </a:extLst>
              </p:cNvPr>
              <p:cNvSpPr/>
              <p:nvPr/>
            </p:nvSpPr>
            <p:spPr>
              <a:xfrm>
                <a:off x="7648741" y="3757577"/>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cxnSp>
            <p:nvCxnSpPr>
              <p:cNvPr id="109" name="Straight Connector 108">
                <a:extLst>
                  <a:ext uri="{FF2B5EF4-FFF2-40B4-BE49-F238E27FC236}">
                    <a16:creationId xmlns:a16="http://schemas.microsoft.com/office/drawing/2014/main" id="{C97DE660-7356-930B-9291-3AC4485F2412}"/>
                  </a:ext>
                </a:extLst>
              </p:cNvPr>
              <p:cNvCxnSpPr>
                <a:cxnSpLocks/>
              </p:cNvCxnSpPr>
              <p:nvPr/>
            </p:nvCxnSpPr>
            <p:spPr>
              <a:xfrm rot="5400000">
                <a:off x="7189862" y="5005197"/>
                <a:ext cx="0" cy="779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C974C8EB-5D4A-E5A8-4F72-BFEEF8E43C55}"/>
                  </a:ext>
                </a:extLst>
              </p:cNvPr>
              <p:cNvCxnSpPr>
                <a:cxnSpLocks/>
              </p:cNvCxnSpPr>
              <p:nvPr/>
            </p:nvCxnSpPr>
            <p:spPr>
              <a:xfrm rot="5400000">
                <a:off x="7189862" y="4226636"/>
                <a:ext cx="0" cy="779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573CDA9-A167-9168-B6C0-E7C3602EF973}"/>
                  </a:ext>
                </a:extLst>
              </p:cNvPr>
              <p:cNvCxnSpPr>
                <a:cxnSpLocks/>
              </p:cNvCxnSpPr>
              <p:nvPr/>
            </p:nvCxnSpPr>
            <p:spPr>
              <a:xfrm rot="5400000">
                <a:off x="7189862" y="3454758"/>
                <a:ext cx="0" cy="779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39D365F-84AA-C89E-07CD-1D038789E011}"/>
                  </a:ext>
                </a:extLst>
              </p:cNvPr>
              <p:cNvCxnSpPr>
                <a:cxnSpLocks/>
              </p:cNvCxnSpPr>
              <p:nvPr/>
            </p:nvCxnSpPr>
            <p:spPr>
              <a:xfrm rot="5400000">
                <a:off x="7189862" y="2662933"/>
                <a:ext cx="0" cy="779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93B6DC92-441F-892E-D990-165983FED42E}"/>
                  </a:ext>
                </a:extLst>
              </p:cNvPr>
              <p:cNvSpPr txBox="1"/>
              <p:nvPr/>
            </p:nvSpPr>
            <p:spPr>
              <a:xfrm>
                <a:off x="8771948" y="5123042"/>
                <a:ext cx="835946" cy="45320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Low</a:t>
                </a:r>
              </a:p>
              <a:p>
                <a:pPr marL="0" marR="0" lvl="0" indent="0" algn="ctr" defTabSz="914400" rtl="0" eaLnBrk="1" fontAlgn="auto" latinLnBrk="0" hangingPunct="1">
                  <a:lnSpc>
                    <a:spcPct val="15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n=22</a:t>
                </a:r>
              </a:p>
            </p:txBody>
          </p:sp>
          <p:sp>
            <p:nvSpPr>
              <p:cNvPr id="114" name="TextBox 113">
                <a:extLst>
                  <a:ext uri="{FF2B5EF4-FFF2-40B4-BE49-F238E27FC236}">
                    <a16:creationId xmlns:a16="http://schemas.microsoft.com/office/drawing/2014/main" id="{99DA7B1E-D6C8-7331-0B94-C4A0D60B6CB7}"/>
                  </a:ext>
                </a:extLst>
              </p:cNvPr>
              <p:cNvSpPr txBox="1"/>
              <p:nvPr/>
            </p:nvSpPr>
            <p:spPr>
              <a:xfrm>
                <a:off x="7563167" y="5123042"/>
                <a:ext cx="572593" cy="45320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Control</a:t>
                </a:r>
              </a:p>
              <a:p>
                <a:pPr marL="0" marR="0" lvl="0" indent="0" algn="ctr" defTabSz="914400" rtl="0" eaLnBrk="1" fontAlgn="auto" latinLnBrk="0" hangingPunct="1">
                  <a:lnSpc>
                    <a:spcPct val="15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n=21</a:t>
                </a:r>
              </a:p>
            </p:txBody>
          </p:sp>
          <p:sp>
            <p:nvSpPr>
              <p:cNvPr id="115" name="TextBox 114">
                <a:extLst>
                  <a:ext uri="{FF2B5EF4-FFF2-40B4-BE49-F238E27FC236}">
                    <a16:creationId xmlns:a16="http://schemas.microsoft.com/office/drawing/2014/main" id="{60DEA07D-1CBD-E83E-7E8B-3214682ED661}"/>
                  </a:ext>
                </a:extLst>
              </p:cNvPr>
              <p:cNvSpPr txBox="1"/>
              <p:nvPr/>
            </p:nvSpPr>
            <p:spPr>
              <a:xfrm>
                <a:off x="10037692" y="5123042"/>
                <a:ext cx="834014" cy="45320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High</a:t>
                </a:r>
              </a:p>
              <a:p>
                <a:pPr marL="0" marR="0" lvl="0" indent="0" algn="ctr" defTabSz="914400" rtl="0" eaLnBrk="1" fontAlgn="auto" latinLnBrk="0" hangingPunct="1">
                  <a:lnSpc>
                    <a:spcPct val="15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n=21</a:t>
                </a:r>
              </a:p>
            </p:txBody>
          </p:sp>
          <p:sp>
            <p:nvSpPr>
              <p:cNvPr id="116" name="TextBox 115">
                <a:extLst>
                  <a:ext uri="{FF2B5EF4-FFF2-40B4-BE49-F238E27FC236}">
                    <a16:creationId xmlns:a16="http://schemas.microsoft.com/office/drawing/2014/main" id="{A9AAE4C7-98E6-BE78-E1CA-9A3E5B25E1ED}"/>
                  </a:ext>
                </a:extLst>
              </p:cNvPr>
              <p:cNvSpPr txBox="1"/>
              <p:nvPr/>
            </p:nvSpPr>
            <p:spPr>
              <a:xfrm>
                <a:off x="6389619" y="2612523"/>
                <a:ext cx="553998" cy="2535919"/>
              </a:xfrm>
              <a:prstGeom prst="rect">
                <a:avLst/>
              </a:prstGeom>
              <a:noFill/>
            </p:spPr>
            <p:txBody>
              <a:bodyPr vert="vert270" wrap="square" rtlCol="0">
                <a:spAutoFit/>
              </a:bodyPr>
              <a:lstStyle/>
              <a:p>
                <a:pPr marL="0" marR="0" lvl="0" indent="0" algn="ctr" defTabSz="914400" rtl="0" eaLnBrk="1" fontAlgn="auto" latinLnBrk="0" hangingPunct="1">
                  <a:lnSpc>
                    <a:spcPct val="100000"/>
                  </a:lnSpc>
                  <a:spcBef>
                    <a:spcPts val="0"/>
                  </a:spcBef>
                  <a:spcAft>
                    <a:spcPts val="0"/>
                  </a:spcAft>
                  <a:buClr>
                    <a:srgbClr val="8DC53E"/>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Basement membrane </a:t>
                </a:r>
                <a:br>
                  <a:rPr kumimoji="0" lang="en-US" sz="1200" b="1" i="0" u="none" strike="noStrike" kern="1200" cap="none" spc="0" normalizeH="0" baseline="0" noProof="0">
                    <a:ln>
                      <a:noFill/>
                    </a:ln>
                    <a:effectLst/>
                    <a:uLnTx/>
                    <a:uFillTx/>
                    <a:ea typeface="+mn-ea"/>
                    <a:cs typeface="Arial" panose="020B0604020202020204" pitchFamily="34" charset="0"/>
                  </a:rPr>
                </a:br>
                <a:r>
                  <a:rPr kumimoji="0" lang="en-US" sz="1200" b="1" i="0" u="none" strike="noStrike" kern="1200" cap="none" spc="0" normalizeH="0" baseline="0" noProof="0">
                    <a:ln>
                      <a:noFill/>
                    </a:ln>
                    <a:effectLst/>
                    <a:uLnTx/>
                    <a:uFillTx/>
                    <a:ea typeface="+mn-ea"/>
                    <a:cs typeface="Arial" panose="020B0604020202020204" pitchFamily="34" charset="0"/>
                  </a:rPr>
                  <a:t>thickness (µm)</a:t>
                </a:r>
              </a:p>
            </p:txBody>
          </p:sp>
          <p:sp>
            <p:nvSpPr>
              <p:cNvPr id="117" name="TextBox 116">
                <a:extLst>
                  <a:ext uri="{FF2B5EF4-FFF2-40B4-BE49-F238E27FC236}">
                    <a16:creationId xmlns:a16="http://schemas.microsoft.com/office/drawing/2014/main" id="{ADC8030D-B7AC-C295-A953-6A8B83D96A57}"/>
                  </a:ext>
                </a:extLst>
              </p:cNvPr>
              <p:cNvSpPr txBox="1"/>
              <p:nvPr/>
            </p:nvSpPr>
            <p:spPr>
              <a:xfrm>
                <a:off x="9217327" y="5551147"/>
                <a:ext cx="1417543"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IL-25 transcript level</a:t>
                </a:r>
              </a:p>
            </p:txBody>
          </p:sp>
          <p:cxnSp>
            <p:nvCxnSpPr>
              <p:cNvPr id="118" name="Straight Connector 117">
                <a:extLst>
                  <a:ext uri="{FF2B5EF4-FFF2-40B4-BE49-F238E27FC236}">
                    <a16:creationId xmlns:a16="http://schemas.microsoft.com/office/drawing/2014/main" id="{6E28985C-0C7A-5729-7C5C-506A28AF0F89}"/>
                  </a:ext>
                </a:extLst>
              </p:cNvPr>
              <p:cNvCxnSpPr/>
              <p:nvPr/>
            </p:nvCxnSpPr>
            <p:spPr>
              <a:xfrm>
                <a:off x="8895233" y="5522272"/>
                <a:ext cx="18889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Oval 118">
                <a:extLst>
                  <a:ext uri="{FF2B5EF4-FFF2-40B4-BE49-F238E27FC236}">
                    <a16:creationId xmlns:a16="http://schemas.microsoft.com/office/drawing/2014/main" id="{CC82405F-88BF-236D-793E-DDCED4FC59E9}"/>
                  </a:ext>
                </a:extLst>
              </p:cNvPr>
              <p:cNvSpPr/>
              <p:nvPr/>
            </p:nvSpPr>
            <p:spPr>
              <a:xfrm>
                <a:off x="8007307" y="4209682"/>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0" name="Oval 119">
                <a:extLst>
                  <a:ext uri="{FF2B5EF4-FFF2-40B4-BE49-F238E27FC236}">
                    <a16:creationId xmlns:a16="http://schemas.microsoft.com/office/drawing/2014/main" id="{EC22C8D3-F990-C61C-1A33-63AD027FCF25}"/>
                  </a:ext>
                </a:extLst>
              </p:cNvPr>
              <p:cNvSpPr/>
              <p:nvPr/>
            </p:nvSpPr>
            <p:spPr>
              <a:xfrm>
                <a:off x="8188813" y="4090091"/>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1" name="Oval 120">
                <a:extLst>
                  <a:ext uri="{FF2B5EF4-FFF2-40B4-BE49-F238E27FC236}">
                    <a16:creationId xmlns:a16="http://schemas.microsoft.com/office/drawing/2014/main" id="{B6EC36FA-00BD-77BC-DF2A-3E368F120C81}"/>
                  </a:ext>
                </a:extLst>
              </p:cNvPr>
              <p:cNvSpPr/>
              <p:nvPr/>
            </p:nvSpPr>
            <p:spPr>
              <a:xfrm>
                <a:off x="8188813" y="4203127"/>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2" name="Oval 121">
                <a:extLst>
                  <a:ext uri="{FF2B5EF4-FFF2-40B4-BE49-F238E27FC236}">
                    <a16:creationId xmlns:a16="http://schemas.microsoft.com/office/drawing/2014/main" id="{BB70E7AD-29C4-0C48-315D-469AB75B9CAE}"/>
                  </a:ext>
                </a:extLst>
              </p:cNvPr>
              <p:cNvSpPr/>
              <p:nvPr/>
            </p:nvSpPr>
            <p:spPr>
              <a:xfrm>
                <a:off x="7831633" y="4274312"/>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3" name="Oval 122">
                <a:extLst>
                  <a:ext uri="{FF2B5EF4-FFF2-40B4-BE49-F238E27FC236}">
                    <a16:creationId xmlns:a16="http://schemas.microsoft.com/office/drawing/2014/main" id="{00D839FC-B4FA-3D8C-1050-D41C580AA750}"/>
                  </a:ext>
                </a:extLst>
              </p:cNvPr>
              <p:cNvSpPr/>
              <p:nvPr/>
            </p:nvSpPr>
            <p:spPr>
              <a:xfrm>
                <a:off x="7831633" y="4400696"/>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4" name="Oval 123">
                <a:extLst>
                  <a:ext uri="{FF2B5EF4-FFF2-40B4-BE49-F238E27FC236}">
                    <a16:creationId xmlns:a16="http://schemas.microsoft.com/office/drawing/2014/main" id="{D9DF1ACC-4C30-FD41-64D8-2BB4047D9B51}"/>
                  </a:ext>
                </a:extLst>
              </p:cNvPr>
              <p:cNvSpPr/>
              <p:nvPr/>
            </p:nvSpPr>
            <p:spPr>
              <a:xfrm>
                <a:off x="8007307" y="4363366"/>
                <a:ext cx="83915" cy="8882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grpSp>
            <p:nvGrpSpPr>
              <p:cNvPr id="125" name="Group 124">
                <a:extLst>
                  <a:ext uri="{FF2B5EF4-FFF2-40B4-BE49-F238E27FC236}">
                    <a16:creationId xmlns:a16="http://schemas.microsoft.com/office/drawing/2014/main" id="{D73686A3-88F7-73B4-5105-133D7C88AC39}"/>
                  </a:ext>
                </a:extLst>
              </p:cNvPr>
              <p:cNvGrpSpPr/>
              <p:nvPr/>
            </p:nvGrpSpPr>
            <p:grpSpPr>
              <a:xfrm>
                <a:off x="8743998" y="3688285"/>
                <a:ext cx="877887" cy="489187"/>
                <a:chOff x="7434263" y="3792520"/>
                <a:chExt cx="877887" cy="129347"/>
              </a:xfrm>
            </p:grpSpPr>
            <p:cxnSp>
              <p:nvCxnSpPr>
                <p:cNvPr id="179" name="Straight Connector 178">
                  <a:extLst>
                    <a:ext uri="{FF2B5EF4-FFF2-40B4-BE49-F238E27FC236}">
                      <a16:creationId xmlns:a16="http://schemas.microsoft.com/office/drawing/2014/main" id="{81F1E157-DB1B-B131-3E3E-00B8737E6C8D}"/>
                    </a:ext>
                  </a:extLst>
                </p:cNvPr>
                <p:cNvCxnSpPr>
                  <a:cxnSpLocks/>
                </p:cNvCxnSpPr>
                <p:nvPr/>
              </p:nvCxnSpPr>
              <p:spPr>
                <a:xfrm>
                  <a:off x="7436985" y="3893820"/>
                  <a:ext cx="8735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Rectangle 179">
                  <a:extLst>
                    <a:ext uri="{FF2B5EF4-FFF2-40B4-BE49-F238E27FC236}">
                      <a16:creationId xmlns:a16="http://schemas.microsoft.com/office/drawing/2014/main" id="{89C02347-1BE1-1F19-A76D-033DC481B60D}"/>
                    </a:ext>
                  </a:extLst>
                </p:cNvPr>
                <p:cNvSpPr/>
                <p:nvPr/>
              </p:nvSpPr>
              <p:spPr>
                <a:xfrm>
                  <a:off x="7434263" y="3792520"/>
                  <a:ext cx="877887" cy="12934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grpSp>
          <p:grpSp>
            <p:nvGrpSpPr>
              <p:cNvPr id="126" name="Group 125">
                <a:extLst>
                  <a:ext uri="{FF2B5EF4-FFF2-40B4-BE49-F238E27FC236}">
                    <a16:creationId xmlns:a16="http://schemas.microsoft.com/office/drawing/2014/main" id="{6B603D19-80BB-5E47-527F-9013A5654755}"/>
                  </a:ext>
                </a:extLst>
              </p:cNvPr>
              <p:cNvGrpSpPr/>
              <p:nvPr/>
            </p:nvGrpSpPr>
            <p:grpSpPr>
              <a:xfrm>
                <a:off x="8929310" y="2951696"/>
                <a:ext cx="490787" cy="1524074"/>
                <a:chOff x="8929310" y="2616198"/>
                <a:chExt cx="490787" cy="1524074"/>
              </a:xfrm>
            </p:grpSpPr>
            <p:cxnSp>
              <p:nvCxnSpPr>
                <p:cNvPr id="176" name="Straight Connector 175">
                  <a:extLst>
                    <a:ext uri="{FF2B5EF4-FFF2-40B4-BE49-F238E27FC236}">
                      <a16:creationId xmlns:a16="http://schemas.microsoft.com/office/drawing/2014/main" id="{A9FEBB05-66CE-1499-2525-DC51B4CC2C90}"/>
                    </a:ext>
                  </a:extLst>
                </p:cNvPr>
                <p:cNvCxnSpPr>
                  <a:cxnSpLocks/>
                </p:cNvCxnSpPr>
                <p:nvPr/>
              </p:nvCxnSpPr>
              <p:spPr>
                <a:xfrm>
                  <a:off x="8929310" y="2618095"/>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5BDDE11A-D334-EEB9-1025-4C27CCFDA4A2}"/>
                    </a:ext>
                  </a:extLst>
                </p:cNvPr>
                <p:cNvCxnSpPr>
                  <a:cxnSpLocks/>
                </p:cNvCxnSpPr>
                <p:nvPr/>
              </p:nvCxnSpPr>
              <p:spPr>
                <a:xfrm>
                  <a:off x="8929310" y="4138268"/>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D6937290-9A24-48F6-72BB-C7A7F639C7EC}"/>
                    </a:ext>
                  </a:extLst>
                </p:cNvPr>
                <p:cNvCxnSpPr>
                  <a:cxnSpLocks/>
                </p:cNvCxnSpPr>
                <p:nvPr/>
              </p:nvCxnSpPr>
              <p:spPr>
                <a:xfrm>
                  <a:off x="9174703" y="2616198"/>
                  <a:ext cx="0" cy="1524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7" name="Rectangle 126">
                <a:extLst>
                  <a:ext uri="{FF2B5EF4-FFF2-40B4-BE49-F238E27FC236}">
                    <a16:creationId xmlns:a16="http://schemas.microsoft.com/office/drawing/2014/main" id="{561D3A95-EF6F-93E9-BA0C-518F29D20399}"/>
                  </a:ext>
                </a:extLst>
              </p:cNvPr>
              <p:cNvSpPr/>
              <p:nvPr/>
            </p:nvSpPr>
            <p:spPr>
              <a:xfrm>
                <a:off x="9131503" y="2920652"/>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8" name="Rectangle 127">
                <a:extLst>
                  <a:ext uri="{FF2B5EF4-FFF2-40B4-BE49-F238E27FC236}">
                    <a16:creationId xmlns:a16="http://schemas.microsoft.com/office/drawing/2014/main" id="{6A64A20F-4BFC-C43B-EA37-4FA38F0BA161}"/>
                  </a:ext>
                </a:extLst>
              </p:cNvPr>
              <p:cNvSpPr/>
              <p:nvPr/>
            </p:nvSpPr>
            <p:spPr>
              <a:xfrm>
                <a:off x="8764824" y="3914929"/>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29" name="Rectangle 128">
                <a:extLst>
                  <a:ext uri="{FF2B5EF4-FFF2-40B4-BE49-F238E27FC236}">
                    <a16:creationId xmlns:a16="http://schemas.microsoft.com/office/drawing/2014/main" id="{E0F75694-0A1E-7BC5-BBC5-F9390B534578}"/>
                  </a:ext>
                </a:extLst>
              </p:cNvPr>
              <p:cNvSpPr/>
              <p:nvPr/>
            </p:nvSpPr>
            <p:spPr>
              <a:xfrm>
                <a:off x="9131503" y="3715303"/>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0" name="Rectangle 129">
                <a:extLst>
                  <a:ext uri="{FF2B5EF4-FFF2-40B4-BE49-F238E27FC236}">
                    <a16:creationId xmlns:a16="http://schemas.microsoft.com/office/drawing/2014/main" id="{F5D0206B-1290-190E-6FBB-FD609A02420D}"/>
                  </a:ext>
                </a:extLst>
              </p:cNvPr>
              <p:cNvSpPr/>
              <p:nvPr/>
            </p:nvSpPr>
            <p:spPr>
              <a:xfrm>
                <a:off x="9131503" y="3557194"/>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1" name="Rectangle 130">
                <a:extLst>
                  <a:ext uri="{FF2B5EF4-FFF2-40B4-BE49-F238E27FC236}">
                    <a16:creationId xmlns:a16="http://schemas.microsoft.com/office/drawing/2014/main" id="{60353DED-7A19-04AF-FAE8-61B6BADDDFA9}"/>
                  </a:ext>
                </a:extLst>
              </p:cNvPr>
              <p:cNvSpPr/>
              <p:nvPr/>
            </p:nvSpPr>
            <p:spPr>
              <a:xfrm>
                <a:off x="9131503" y="3418987"/>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2" name="Rectangle 131">
                <a:extLst>
                  <a:ext uri="{FF2B5EF4-FFF2-40B4-BE49-F238E27FC236}">
                    <a16:creationId xmlns:a16="http://schemas.microsoft.com/office/drawing/2014/main" id="{2317F6A8-06B4-18B1-F717-D45B1648F920}"/>
                  </a:ext>
                </a:extLst>
              </p:cNvPr>
              <p:cNvSpPr/>
              <p:nvPr/>
            </p:nvSpPr>
            <p:spPr>
              <a:xfrm>
                <a:off x="9314941" y="3407959"/>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3" name="Rectangle 132">
                <a:extLst>
                  <a:ext uri="{FF2B5EF4-FFF2-40B4-BE49-F238E27FC236}">
                    <a16:creationId xmlns:a16="http://schemas.microsoft.com/office/drawing/2014/main" id="{80DB675B-FEFD-C75C-324B-82C630EF78F3}"/>
                  </a:ext>
                </a:extLst>
              </p:cNvPr>
              <p:cNvSpPr/>
              <p:nvPr/>
            </p:nvSpPr>
            <p:spPr>
              <a:xfrm>
                <a:off x="8942564" y="3980651"/>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4" name="Rectangle 133">
                <a:extLst>
                  <a:ext uri="{FF2B5EF4-FFF2-40B4-BE49-F238E27FC236}">
                    <a16:creationId xmlns:a16="http://schemas.microsoft.com/office/drawing/2014/main" id="{F354FACB-930D-1744-8CFE-5959CDEC4E25}"/>
                  </a:ext>
                </a:extLst>
              </p:cNvPr>
              <p:cNvSpPr/>
              <p:nvPr/>
            </p:nvSpPr>
            <p:spPr>
              <a:xfrm>
                <a:off x="8769023" y="4072766"/>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5" name="Rectangle 134">
                <a:extLst>
                  <a:ext uri="{FF2B5EF4-FFF2-40B4-BE49-F238E27FC236}">
                    <a16:creationId xmlns:a16="http://schemas.microsoft.com/office/drawing/2014/main" id="{173FE957-5864-9E2C-0914-ABFE43825B99}"/>
                  </a:ext>
                </a:extLst>
              </p:cNvPr>
              <p:cNvSpPr/>
              <p:nvPr/>
            </p:nvSpPr>
            <p:spPr>
              <a:xfrm>
                <a:off x="8944485" y="4100175"/>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6" name="Rectangle 135">
                <a:extLst>
                  <a:ext uri="{FF2B5EF4-FFF2-40B4-BE49-F238E27FC236}">
                    <a16:creationId xmlns:a16="http://schemas.microsoft.com/office/drawing/2014/main" id="{59CC3D76-F9FB-8443-616E-EB9EA0AE092E}"/>
                  </a:ext>
                </a:extLst>
              </p:cNvPr>
              <p:cNvSpPr/>
              <p:nvPr/>
            </p:nvSpPr>
            <p:spPr>
              <a:xfrm>
                <a:off x="9131503" y="4002209"/>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7" name="Rectangle 136">
                <a:extLst>
                  <a:ext uri="{FF2B5EF4-FFF2-40B4-BE49-F238E27FC236}">
                    <a16:creationId xmlns:a16="http://schemas.microsoft.com/office/drawing/2014/main" id="{4844E092-C119-E183-F1DB-FFE0B03E532D}"/>
                  </a:ext>
                </a:extLst>
              </p:cNvPr>
              <p:cNvSpPr/>
              <p:nvPr/>
            </p:nvSpPr>
            <p:spPr>
              <a:xfrm>
                <a:off x="9301618" y="3921984"/>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8" name="Rectangle 137">
                <a:extLst>
                  <a:ext uri="{FF2B5EF4-FFF2-40B4-BE49-F238E27FC236}">
                    <a16:creationId xmlns:a16="http://schemas.microsoft.com/office/drawing/2014/main" id="{42D5C2C1-52B0-51AA-2FFB-8CF0D29D5358}"/>
                  </a:ext>
                </a:extLst>
              </p:cNvPr>
              <p:cNvSpPr/>
              <p:nvPr/>
            </p:nvSpPr>
            <p:spPr>
              <a:xfrm>
                <a:off x="9475962" y="4075601"/>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39" name="Rectangle 138">
                <a:extLst>
                  <a:ext uri="{FF2B5EF4-FFF2-40B4-BE49-F238E27FC236}">
                    <a16:creationId xmlns:a16="http://schemas.microsoft.com/office/drawing/2014/main" id="{3EC11524-68E4-4566-5300-1ECB43AF2422}"/>
                  </a:ext>
                </a:extLst>
              </p:cNvPr>
              <p:cNvSpPr/>
              <p:nvPr/>
            </p:nvSpPr>
            <p:spPr>
              <a:xfrm>
                <a:off x="9310360" y="4122997"/>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40" name="Rectangle 139">
                <a:extLst>
                  <a:ext uri="{FF2B5EF4-FFF2-40B4-BE49-F238E27FC236}">
                    <a16:creationId xmlns:a16="http://schemas.microsoft.com/office/drawing/2014/main" id="{BE9A4C41-C7FB-130F-02F7-F33F90A03050}"/>
                  </a:ext>
                </a:extLst>
              </p:cNvPr>
              <p:cNvSpPr/>
              <p:nvPr/>
            </p:nvSpPr>
            <p:spPr>
              <a:xfrm>
                <a:off x="9131503" y="4140590"/>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41" name="Rectangle 140">
                <a:extLst>
                  <a:ext uri="{FF2B5EF4-FFF2-40B4-BE49-F238E27FC236}">
                    <a16:creationId xmlns:a16="http://schemas.microsoft.com/office/drawing/2014/main" id="{8DAE4294-A4EC-5ECD-C1E2-A002A111487F}"/>
                  </a:ext>
                </a:extLst>
              </p:cNvPr>
              <p:cNvSpPr/>
              <p:nvPr/>
            </p:nvSpPr>
            <p:spPr>
              <a:xfrm>
                <a:off x="8942103" y="4193235"/>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42" name="Rectangle 141">
                <a:extLst>
                  <a:ext uri="{FF2B5EF4-FFF2-40B4-BE49-F238E27FC236}">
                    <a16:creationId xmlns:a16="http://schemas.microsoft.com/office/drawing/2014/main" id="{1CCBC1B4-B714-CE9F-E51E-4B9069486A1E}"/>
                  </a:ext>
                </a:extLst>
              </p:cNvPr>
              <p:cNvSpPr/>
              <p:nvPr/>
            </p:nvSpPr>
            <p:spPr>
              <a:xfrm>
                <a:off x="9130927" y="4273091"/>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43" name="Rectangle 142">
                <a:extLst>
                  <a:ext uri="{FF2B5EF4-FFF2-40B4-BE49-F238E27FC236}">
                    <a16:creationId xmlns:a16="http://schemas.microsoft.com/office/drawing/2014/main" id="{0DAFF880-8B4D-F78F-ACF1-626938DA03B9}"/>
                  </a:ext>
                </a:extLst>
              </p:cNvPr>
              <p:cNvSpPr/>
              <p:nvPr/>
            </p:nvSpPr>
            <p:spPr>
              <a:xfrm>
                <a:off x="9310257" y="4352868"/>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sp>
            <p:nvSpPr>
              <p:cNvPr id="144" name="Rectangle 143">
                <a:extLst>
                  <a:ext uri="{FF2B5EF4-FFF2-40B4-BE49-F238E27FC236}">
                    <a16:creationId xmlns:a16="http://schemas.microsoft.com/office/drawing/2014/main" id="{564929B3-BFB7-C8F4-44EE-AC55E11C4667}"/>
                  </a:ext>
                </a:extLst>
              </p:cNvPr>
              <p:cNvSpPr/>
              <p:nvPr/>
            </p:nvSpPr>
            <p:spPr>
              <a:xfrm>
                <a:off x="9130927" y="4424339"/>
                <a:ext cx="86400" cy="8668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ea typeface="+mn-ea"/>
                  <a:cs typeface="+mn-cs"/>
                </a:endParaRPr>
              </a:p>
            </p:txBody>
          </p:sp>
          <p:grpSp>
            <p:nvGrpSpPr>
              <p:cNvPr id="145" name="Group 144">
                <a:extLst>
                  <a:ext uri="{FF2B5EF4-FFF2-40B4-BE49-F238E27FC236}">
                    <a16:creationId xmlns:a16="http://schemas.microsoft.com/office/drawing/2014/main" id="{FBB2C320-D3EE-B278-34E6-C944E2AD8438}"/>
                  </a:ext>
                </a:extLst>
              </p:cNvPr>
              <p:cNvGrpSpPr/>
              <p:nvPr/>
            </p:nvGrpSpPr>
            <p:grpSpPr>
              <a:xfrm>
                <a:off x="10023528" y="3297646"/>
                <a:ext cx="881326" cy="429108"/>
                <a:chOff x="7430824" y="3792520"/>
                <a:chExt cx="881326" cy="129347"/>
              </a:xfrm>
              <a:noFill/>
            </p:grpSpPr>
            <p:cxnSp>
              <p:nvCxnSpPr>
                <p:cNvPr id="174" name="Straight Connector 173">
                  <a:extLst>
                    <a:ext uri="{FF2B5EF4-FFF2-40B4-BE49-F238E27FC236}">
                      <a16:creationId xmlns:a16="http://schemas.microsoft.com/office/drawing/2014/main" id="{4D6C4DB3-0938-43D7-3703-A5C5C2E1CD8C}"/>
                    </a:ext>
                  </a:extLst>
                </p:cNvPr>
                <p:cNvCxnSpPr>
                  <a:cxnSpLocks/>
                </p:cNvCxnSpPr>
                <p:nvPr/>
              </p:nvCxnSpPr>
              <p:spPr>
                <a:xfrm>
                  <a:off x="7430824" y="3831782"/>
                  <a:ext cx="873578"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5" name="Rectangle 174">
                  <a:extLst>
                    <a:ext uri="{FF2B5EF4-FFF2-40B4-BE49-F238E27FC236}">
                      <a16:creationId xmlns:a16="http://schemas.microsoft.com/office/drawing/2014/main" id="{2C9A3AB2-610A-B1BB-261D-23FC35DEF8CE}"/>
                    </a:ext>
                  </a:extLst>
                </p:cNvPr>
                <p:cNvSpPr/>
                <p:nvPr/>
              </p:nvSpPr>
              <p:spPr>
                <a:xfrm>
                  <a:off x="7434263" y="3792520"/>
                  <a:ext cx="877887" cy="129347"/>
                </a:xfrm>
                <a:prstGeom prst="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grpSp>
          <p:grpSp>
            <p:nvGrpSpPr>
              <p:cNvPr id="146" name="Group 145">
                <a:extLst>
                  <a:ext uri="{FF2B5EF4-FFF2-40B4-BE49-F238E27FC236}">
                    <a16:creationId xmlns:a16="http://schemas.microsoft.com/office/drawing/2014/main" id="{ECD73A82-2761-8FD0-3CEE-F0DE7CE93DC0}"/>
                  </a:ext>
                </a:extLst>
              </p:cNvPr>
              <p:cNvGrpSpPr/>
              <p:nvPr/>
            </p:nvGrpSpPr>
            <p:grpSpPr>
              <a:xfrm>
                <a:off x="10212279" y="3050446"/>
                <a:ext cx="490787" cy="966465"/>
                <a:chOff x="8929310" y="2616198"/>
                <a:chExt cx="490787" cy="1524074"/>
              </a:xfrm>
              <a:solidFill>
                <a:srgbClr val="29ABE2"/>
              </a:solidFill>
            </p:grpSpPr>
            <p:cxnSp>
              <p:nvCxnSpPr>
                <p:cNvPr id="171" name="Straight Connector 170">
                  <a:extLst>
                    <a:ext uri="{FF2B5EF4-FFF2-40B4-BE49-F238E27FC236}">
                      <a16:creationId xmlns:a16="http://schemas.microsoft.com/office/drawing/2014/main" id="{BB49E700-B5F5-4A69-ED5C-4DE7E6A63ECB}"/>
                    </a:ext>
                  </a:extLst>
                </p:cNvPr>
                <p:cNvCxnSpPr>
                  <a:cxnSpLocks/>
                </p:cNvCxnSpPr>
                <p:nvPr/>
              </p:nvCxnSpPr>
              <p:spPr>
                <a:xfrm>
                  <a:off x="8929310" y="2618095"/>
                  <a:ext cx="490787"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745C327-8771-24B7-B763-20F93610F089}"/>
                    </a:ext>
                  </a:extLst>
                </p:cNvPr>
                <p:cNvCxnSpPr>
                  <a:cxnSpLocks/>
                </p:cNvCxnSpPr>
                <p:nvPr/>
              </p:nvCxnSpPr>
              <p:spPr>
                <a:xfrm>
                  <a:off x="8929310" y="4138268"/>
                  <a:ext cx="490787"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0830ADDC-D63B-D9E5-61D8-1B903F3C9235}"/>
                    </a:ext>
                  </a:extLst>
                </p:cNvPr>
                <p:cNvCxnSpPr>
                  <a:cxnSpLocks/>
                </p:cNvCxnSpPr>
                <p:nvPr/>
              </p:nvCxnSpPr>
              <p:spPr>
                <a:xfrm>
                  <a:off x="9174703" y="2616198"/>
                  <a:ext cx="0" cy="1524074"/>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7" name="Rectangle 146">
                <a:extLst>
                  <a:ext uri="{FF2B5EF4-FFF2-40B4-BE49-F238E27FC236}">
                    <a16:creationId xmlns:a16="http://schemas.microsoft.com/office/drawing/2014/main" id="{AC206ADB-7114-5E51-74D5-35AE01492EBD}"/>
                  </a:ext>
                </a:extLst>
              </p:cNvPr>
              <p:cNvSpPr/>
              <p:nvPr/>
            </p:nvSpPr>
            <p:spPr>
              <a:xfrm>
                <a:off x="10540491" y="2998790"/>
                <a:ext cx="162569" cy="9523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48" name="Rectangle 147">
                <a:extLst>
                  <a:ext uri="{FF2B5EF4-FFF2-40B4-BE49-F238E27FC236}">
                    <a16:creationId xmlns:a16="http://schemas.microsoft.com/office/drawing/2014/main" id="{F3CE9FBB-BC76-5EB4-0004-0DFAED969C53}"/>
                  </a:ext>
                </a:extLst>
              </p:cNvPr>
              <p:cNvSpPr/>
              <p:nvPr/>
            </p:nvSpPr>
            <p:spPr>
              <a:xfrm>
                <a:off x="10384625" y="3057252"/>
                <a:ext cx="162569" cy="9120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49" name="Rectangle 148">
                <a:extLst>
                  <a:ext uri="{FF2B5EF4-FFF2-40B4-BE49-F238E27FC236}">
                    <a16:creationId xmlns:a16="http://schemas.microsoft.com/office/drawing/2014/main" id="{0BD910F0-4901-0A47-28C9-731DB1F9A180}"/>
                  </a:ext>
                </a:extLst>
              </p:cNvPr>
              <p:cNvSpPr/>
              <p:nvPr/>
            </p:nvSpPr>
            <p:spPr>
              <a:xfrm>
                <a:off x="10731637" y="3242613"/>
                <a:ext cx="162569" cy="9523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0" name="Rectangle 149">
                <a:extLst>
                  <a:ext uri="{FF2B5EF4-FFF2-40B4-BE49-F238E27FC236}">
                    <a16:creationId xmlns:a16="http://schemas.microsoft.com/office/drawing/2014/main" id="{0133C9CF-8703-5D34-4850-AECB2E330E4C}"/>
                  </a:ext>
                </a:extLst>
              </p:cNvPr>
              <p:cNvSpPr/>
              <p:nvPr/>
            </p:nvSpPr>
            <p:spPr>
              <a:xfrm>
                <a:off x="10731637" y="3377687"/>
                <a:ext cx="162569" cy="9523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1" name="Rectangle 150">
                <a:extLst>
                  <a:ext uri="{FF2B5EF4-FFF2-40B4-BE49-F238E27FC236}">
                    <a16:creationId xmlns:a16="http://schemas.microsoft.com/office/drawing/2014/main" id="{266D31A1-B084-5562-443E-89BFBA82C06B}"/>
                  </a:ext>
                </a:extLst>
              </p:cNvPr>
              <p:cNvSpPr/>
              <p:nvPr/>
            </p:nvSpPr>
            <p:spPr>
              <a:xfrm>
                <a:off x="10035829" y="3265083"/>
                <a:ext cx="162569" cy="9523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2" name="Rectangle 151">
                <a:extLst>
                  <a:ext uri="{FF2B5EF4-FFF2-40B4-BE49-F238E27FC236}">
                    <a16:creationId xmlns:a16="http://schemas.microsoft.com/office/drawing/2014/main" id="{D852A78E-BE62-6F44-7001-663DDC07CFD0}"/>
                  </a:ext>
                </a:extLst>
              </p:cNvPr>
              <p:cNvSpPr/>
              <p:nvPr/>
            </p:nvSpPr>
            <p:spPr>
              <a:xfrm>
                <a:off x="10391077" y="3320209"/>
                <a:ext cx="311983" cy="95231"/>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3" name="Rectangle 152">
                <a:extLst>
                  <a:ext uri="{FF2B5EF4-FFF2-40B4-BE49-F238E27FC236}">
                    <a16:creationId xmlns:a16="http://schemas.microsoft.com/office/drawing/2014/main" id="{C7D7F07F-4376-6AD8-229D-E7F1AEE98885}"/>
                  </a:ext>
                </a:extLst>
              </p:cNvPr>
              <p:cNvSpPr/>
              <p:nvPr/>
            </p:nvSpPr>
            <p:spPr>
              <a:xfrm>
                <a:off x="10193537" y="3327136"/>
                <a:ext cx="149026" cy="162926"/>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4" name="Rectangle 153">
                <a:extLst>
                  <a:ext uri="{FF2B5EF4-FFF2-40B4-BE49-F238E27FC236}">
                    <a16:creationId xmlns:a16="http://schemas.microsoft.com/office/drawing/2014/main" id="{74C0BEE4-805B-CAF3-F8C1-0491EF3965D9}"/>
                  </a:ext>
                </a:extLst>
              </p:cNvPr>
              <p:cNvSpPr/>
              <p:nvPr/>
            </p:nvSpPr>
            <p:spPr>
              <a:xfrm>
                <a:off x="10550965" y="3430737"/>
                <a:ext cx="149026"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5" name="Rectangle 154">
                <a:extLst>
                  <a:ext uri="{FF2B5EF4-FFF2-40B4-BE49-F238E27FC236}">
                    <a16:creationId xmlns:a16="http://schemas.microsoft.com/office/drawing/2014/main" id="{55E1E501-836A-8199-4156-53BE9C3DDCEE}"/>
                  </a:ext>
                </a:extLst>
              </p:cNvPr>
              <p:cNvSpPr/>
              <p:nvPr/>
            </p:nvSpPr>
            <p:spPr>
              <a:xfrm>
                <a:off x="10386319" y="3462742"/>
                <a:ext cx="154172"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6" name="Rectangle 155">
                <a:extLst>
                  <a:ext uri="{FF2B5EF4-FFF2-40B4-BE49-F238E27FC236}">
                    <a16:creationId xmlns:a16="http://schemas.microsoft.com/office/drawing/2014/main" id="{14F45A4A-0F59-FD9C-D512-F5EE5854BFAA}"/>
                  </a:ext>
                </a:extLst>
              </p:cNvPr>
              <p:cNvSpPr/>
              <p:nvPr/>
            </p:nvSpPr>
            <p:spPr>
              <a:xfrm>
                <a:off x="10547068" y="3422890"/>
                <a:ext cx="149026"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7" name="Rectangle 156">
                <a:extLst>
                  <a:ext uri="{FF2B5EF4-FFF2-40B4-BE49-F238E27FC236}">
                    <a16:creationId xmlns:a16="http://schemas.microsoft.com/office/drawing/2014/main" id="{55F280E6-8E24-E69B-7BF1-73B2611D373A}"/>
                  </a:ext>
                </a:extLst>
              </p:cNvPr>
              <p:cNvSpPr/>
              <p:nvPr/>
            </p:nvSpPr>
            <p:spPr>
              <a:xfrm>
                <a:off x="10200836" y="3689488"/>
                <a:ext cx="149026"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8" name="Rectangle 157">
                <a:extLst>
                  <a:ext uri="{FF2B5EF4-FFF2-40B4-BE49-F238E27FC236}">
                    <a16:creationId xmlns:a16="http://schemas.microsoft.com/office/drawing/2014/main" id="{49DF896A-C306-45A6-1FEA-8D163E6ED287}"/>
                  </a:ext>
                </a:extLst>
              </p:cNvPr>
              <p:cNvSpPr/>
              <p:nvPr/>
            </p:nvSpPr>
            <p:spPr>
              <a:xfrm>
                <a:off x="10384625" y="3764498"/>
                <a:ext cx="149026"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59" name="Rectangle 158">
                <a:extLst>
                  <a:ext uri="{FF2B5EF4-FFF2-40B4-BE49-F238E27FC236}">
                    <a16:creationId xmlns:a16="http://schemas.microsoft.com/office/drawing/2014/main" id="{2858D01C-D6AE-6A70-1D68-935D7535FF8F}"/>
                  </a:ext>
                </a:extLst>
              </p:cNvPr>
              <p:cNvSpPr/>
              <p:nvPr/>
            </p:nvSpPr>
            <p:spPr>
              <a:xfrm>
                <a:off x="10397432" y="3976179"/>
                <a:ext cx="298661" cy="81463"/>
              </a:xfrm>
              <a:prstGeom prst="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160" name="TextBox 159">
                <a:extLst>
                  <a:ext uri="{FF2B5EF4-FFF2-40B4-BE49-F238E27FC236}">
                    <a16:creationId xmlns:a16="http://schemas.microsoft.com/office/drawing/2014/main" id="{66ECDACB-0632-4A66-5A9B-CB4053AA5AE9}"/>
                  </a:ext>
                </a:extLst>
              </p:cNvPr>
              <p:cNvSpPr txBox="1"/>
              <p:nvPr/>
            </p:nvSpPr>
            <p:spPr>
              <a:xfrm>
                <a:off x="7553778" y="2553243"/>
                <a:ext cx="128519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lang="en-US" sz="1000">
                    <a:cs typeface="Arial" panose="020B0604020202020204" pitchFamily="34" charset="0"/>
                  </a:rPr>
                  <a:t>p</a:t>
                </a:r>
                <a:r>
                  <a:rPr kumimoji="0" lang="en-US" sz="1000" b="0" i="0" u="none" strike="noStrike" kern="1200" cap="none" spc="0" normalizeH="0" baseline="0" noProof="0">
                    <a:ln>
                      <a:noFill/>
                    </a:ln>
                    <a:effectLst/>
                    <a:uLnTx/>
                    <a:uFillTx/>
                    <a:ea typeface="+mn-ea"/>
                    <a:cs typeface="Arial" panose="020B0604020202020204" pitchFamily="34" charset="0"/>
                  </a:rPr>
                  <a:t>=0.041</a:t>
                </a:r>
              </a:p>
            </p:txBody>
          </p:sp>
          <p:sp>
            <p:nvSpPr>
              <p:cNvPr id="161" name="TextBox 160">
                <a:extLst>
                  <a:ext uri="{FF2B5EF4-FFF2-40B4-BE49-F238E27FC236}">
                    <a16:creationId xmlns:a16="http://schemas.microsoft.com/office/drawing/2014/main" id="{F7B7C413-FE10-C27F-43F9-CA39D36485C8}"/>
                  </a:ext>
                </a:extLst>
              </p:cNvPr>
              <p:cNvSpPr txBox="1"/>
              <p:nvPr/>
            </p:nvSpPr>
            <p:spPr>
              <a:xfrm>
                <a:off x="8903267" y="2553243"/>
                <a:ext cx="128519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p=0.0006</a:t>
                </a:r>
              </a:p>
            </p:txBody>
          </p:sp>
          <p:grpSp>
            <p:nvGrpSpPr>
              <p:cNvPr id="162" name="Group 161">
                <a:extLst>
                  <a:ext uri="{FF2B5EF4-FFF2-40B4-BE49-F238E27FC236}">
                    <a16:creationId xmlns:a16="http://schemas.microsoft.com/office/drawing/2014/main" id="{E2A81454-97B8-C311-382F-4BD5D73E74A4}"/>
                  </a:ext>
                </a:extLst>
              </p:cNvPr>
              <p:cNvGrpSpPr/>
              <p:nvPr/>
            </p:nvGrpSpPr>
            <p:grpSpPr>
              <a:xfrm rot="5400000">
                <a:off x="9088477" y="1229796"/>
                <a:ext cx="138562" cy="2686050"/>
                <a:chOff x="8929310" y="2616198"/>
                <a:chExt cx="490787" cy="1524074"/>
              </a:xfrm>
            </p:grpSpPr>
            <p:cxnSp>
              <p:nvCxnSpPr>
                <p:cNvPr id="168" name="Straight Connector 167">
                  <a:extLst>
                    <a:ext uri="{FF2B5EF4-FFF2-40B4-BE49-F238E27FC236}">
                      <a16:creationId xmlns:a16="http://schemas.microsoft.com/office/drawing/2014/main" id="{20F35CBD-1F4C-07B5-F2DC-9D9794D0F14B}"/>
                    </a:ext>
                  </a:extLst>
                </p:cNvPr>
                <p:cNvCxnSpPr>
                  <a:cxnSpLocks/>
                </p:cNvCxnSpPr>
                <p:nvPr/>
              </p:nvCxnSpPr>
              <p:spPr>
                <a:xfrm>
                  <a:off x="8929310" y="2618095"/>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C8843CB-E1D9-893F-3AEA-C0DBC66B05B0}"/>
                    </a:ext>
                  </a:extLst>
                </p:cNvPr>
                <p:cNvCxnSpPr>
                  <a:cxnSpLocks/>
                </p:cNvCxnSpPr>
                <p:nvPr/>
              </p:nvCxnSpPr>
              <p:spPr>
                <a:xfrm>
                  <a:off x="8929310" y="4138268"/>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684B8B80-C6E5-E18D-4427-AEEA667522E5}"/>
                    </a:ext>
                  </a:extLst>
                </p:cNvPr>
                <p:cNvCxnSpPr>
                  <a:cxnSpLocks/>
                </p:cNvCxnSpPr>
                <p:nvPr/>
              </p:nvCxnSpPr>
              <p:spPr>
                <a:xfrm>
                  <a:off x="9174703" y="2616198"/>
                  <a:ext cx="0" cy="1524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D79D8953-BBCD-F311-5D72-82A80B08EAE4}"/>
                  </a:ext>
                </a:extLst>
              </p:cNvPr>
              <p:cNvGrpSpPr/>
              <p:nvPr/>
            </p:nvGrpSpPr>
            <p:grpSpPr>
              <a:xfrm rot="5400000">
                <a:off x="9088477" y="1436965"/>
                <a:ext cx="138562" cy="2686050"/>
                <a:chOff x="8929310" y="2616198"/>
                <a:chExt cx="490787" cy="1524074"/>
              </a:xfrm>
            </p:grpSpPr>
            <p:cxnSp>
              <p:nvCxnSpPr>
                <p:cNvPr id="165" name="Straight Connector 164">
                  <a:extLst>
                    <a:ext uri="{FF2B5EF4-FFF2-40B4-BE49-F238E27FC236}">
                      <a16:creationId xmlns:a16="http://schemas.microsoft.com/office/drawing/2014/main" id="{03EBA0DD-2BF6-1E5A-4770-684F174FBC78}"/>
                    </a:ext>
                  </a:extLst>
                </p:cNvPr>
                <p:cNvCxnSpPr>
                  <a:cxnSpLocks/>
                </p:cNvCxnSpPr>
                <p:nvPr/>
              </p:nvCxnSpPr>
              <p:spPr>
                <a:xfrm>
                  <a:off x="8929310" y="2618095"/>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E75A7203-5761-96A2-5ED5-DAF7124255D3}"/>
                    </a:ext>
                  </a:extLst>
                </p:cNvPr>
                <p:cNvCxnSpPr>
                  <a:cxnSpLocks/>
                </p:cNvCxnSpPr>
                <p:nvPr/>
              </p:nvCxnSpPr>
              <p:spPr>
                <a:xfrm>
                  <a:off x="8929310" y="4138268"/>
                  <a:ext cx="4907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5E69D6D9-F27D-259D-D0F7-49192900F697}"/>
                    </a:ext>
                  </a:extLst>
                </p:cNvPr>
                <p:cNvCxnSpPr>
                  <a:cxnSpLocks/>
                </p:cNvCxnSpPr>
                <p:nvPr/>
              </p:nvCxnSpPr>
              <p:spPr>
                <a:xfrm>
                  <a:off x="9174704" y="2616198"/>
                  <a:ext cx="0" cy="1524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4" name="Straight Connector 163">
                <a:extLst>
                  <a:ext uri="{FF2B5EF4-FFF2-40B4-BE49-F238E27FC236}">
                    <a16:creationId xmlns:a16="http://schemas.microsoft.com/office/drawing/2014/main" id="{F15E1DA2-9B71-C8EA-D6A9-1AA1E9179F51}"/>
                  </a:ext>
                </a:extLst>
              </p:cNvPr>
              <p:cNvCxnSpPr>
                <a:cxnSpLocks/>
              </p:cNvCxnSpPr>
              <p:nvPr/>
            </p:nvCxnSpPr>
            <p:spPr>
              <a:xfrm rot="5400000">
                <a:off x="9076709" y="2779990"/>
                <a:ext cx="1385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86" name="Group 185">
            <a:extLst>
              <a:ext uri="{FF2B5EF4-FFF2-40B4-BE49-F238E27FC236}">
                <a16:creationId xmlns:a16="http://schemas.microsoft.com/office/drawing/2014/main" id="{7B04FC93-FB05-2603-F860-C9785C35B471}"/>
              </a:ext>
            </a:extLst>
          </p:cNvPr>
          <p:cNvGrpSpPr/>
          <p:nvPr/>
        </p:nvGrpSpPr>
        <p:grpSpPr>
          <a:xfrm>
            <a:off x="618287" y="2488197"/>
            <a:ext cx="5181163" cy="3055954"/>
            <a:chOff x="618287" y="2643659"/>
            <a:chExt cx="5181163" cy="3055954"/>
          </a:xfrm>
        </p:grpSpPr>
        <p:grpSp>
          <p:nvGrpSpPr>
            <p:cNvPr id="187" name="Group 186">
              <a:extLst>
                <a:ext uri="{FF2B5EF4-FFF2-40B4-BE49-F238E27FC236}">
                  <a16:creationId xmlns:a16="http://schemas.microsoft.com/office/drawing/2014/main" id="{1E4F9339-65E0-EFEB-94CB-C862FFFA92DE}"/>
                </a:ext>
              </a:extLst>
            </p:cNvPr>
            <p:cNvGrpSpPr/>
            <p:nvPr/>
          </p:nvGrpSpPr>
          <p:grpSpPr>
            <a:xfrm>
              <a:off x="2604605" y="4521672"/>
              <a:ext cx="197550" cy="228993"/>
              <a:chOff x="8313004" y="3579184"/>
              <a:chExt cx="197550" cy="228993"/>
            </a:xfrm>
          </p:grpSpPr>
          <p:cxnSp>
            <p:nvCxnSpPr>
              <p:cNvPr id="248" name="Straight Connector 247">
                <a:extLst>
                  <a:ext uri="{FF2B5EF4-FFF2-40B4-BE49-F238E27FC236}">
                    <a16:creationId xmlns:a16="http://schemas.microsoft.com/office/drawing/2014/main" id="{34EB7A81-A3BE-56D0-C2B8-00C9595DA7FD}"/>
                  </a:ext>
                </a:extLst>
              </p:cNvPr>
              <p:cNvCxnSpPr>
                <a:cxnSpLocks/>
              </p:cNvCxnSpPr>
              <p:nvPr/>
            </p:nvCxnSpPr>
            <p:spPr>
              <a:xfrm>
                <a:off x="8414621" y="3581400"/>
                <a:ext cx="0" cy="22677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D2EF678A-4F1F-620D-07C3-894E29463B9D}"/>
                  </a:ext>
                </a:extLst>
              </p:cNvPr>
              <p:cNvCxnSpPr>
                <a:cxnSpLocks/>
              </p:cNvCxnSpPr>
              <p:nvPr/>
            </p:nvCxnSpPr>
            <p:spPr>
              <a:xfrm rot="5400000">
                <a:off x="8411779" y="3480409"/>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8" name="Straight Connector 187">
              <a:extLst>
                <a:ext uri="{FF2B5EF4-FFF2-40B4-BE49-F238E27FC236}">
                  <a16:creationId xmlns:a16="http://schemas.microsoft.com/office/drawing/2014/main" id="{4D22B85B-9D74-AEAA-01F2-ED44B90E7099}"/>
                </a:ext>
              </a:extLst>
            </p:cNvPr>
            <p:cNvCxnSpPr>
              <a:cxnSpLocks/>
            </p:cNvCxnSpPr>
            <p:nvPr/>
          </p:nvCxnSpPr>
          <p:spPr>
            <a:xfrm>
              <a:off x="4616302" y="3368354"/>
              <a:ext cx="0" cy="3813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6BE1C430-6216-9B1F-39DD-7B384EFC9CEA}"/>
                </a:ext>
              </a:extLst>
            </p:cNvPr>
            <p:cNvCxnSpPr>
              <a:cxnSpLocks/>
            </p:cNvCxnSpPr>
            <p:nvPr/>
          </p:nvCxnSpPr>
          <p:spPr>
            <a:xfrm rot="5400000">
              <a:off x="4614832" y="3267920"/>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A9A109A1-E808-9EA5-216E-2840BEA716F5}"/>
                </a:ext>
              </a:extLst>
            </p:cNvPr>
            <p:cNvCxnSpPr>
              <a:cxnSpLocks/>
            </p:cNvCxnSpPr>
            <p:nvPr/>
          </p:nvCxnSpPr>
          <p:spPr>
            <a:xfrm>
              <a:off x="4928245" y="3736971"/>
              <a:ext cx="0" cy="914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D02C6BDA-FAE8-605E-E97D-6BA3AE7B682D}"/>
                </a:ext>
              </a:extLst>
            </p:cNvPr>
            <p:cNvCxnSpPr>
              <a:cxnSpLocks/>
            </p:cNvCxnSpPr>
            <p:nvPr/>
          </p:nvCxnSpPr>
          <p:spPr>
            <a:xfrm rot="5400000">
              <a:off x="4929310" y="3636714"/>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2" name="Group 191">
              <a:extLst>
                <a:ext uri="{FF2B5EF4-FFF2-40B4-BE49-F238E27FC236}">
                  <a16:creationId xmlns:a16="http://schemas.microsoft.com/office/drawing/2014/main" id="{209E8476-9BAB-C6BD-DD51-02965D4FA148}"/>
                </a:ext>
              </a:extLst>
            </p:cNvPr>
            <p:cNvGrpSpPr/>
            <p:nvPr/>
          </p:nvGrpSpPr>
          <p:grpSpPr>
            <a:xfrm>
              <a:off x="3543203" y="4277615"/>
              <a:ext cx="197550" cy="232720"/>
              <a:chOff x="9267333" y="3179613"/>
              <a:chExt cx="197550" cy="130700"/>
            </a:xfrm>
          </p:grpSpPr>
          <p:cxnSp>
            <p:nvCxnSpPr>
              <p:cNvPr id="246" name="Straight Connector 245">
                <a:extLst>
                  <a:ext uri="{FF2B5EF4-FFF2-40B4-BE49-F238E27FC236}">
                    <a16:creationId xmlns:a16="http://schemas.microsoft.com/office/drawing/2014/main" id="{84A1644B-1790-C1E7-7A83-54811727473F}"/>
                  </a:ext>
                </a:extLst>
              </p:cNvPr>
              <p:cNvCxnSpPr/>
              <p:nvPr/>
            </p:nvCxnSpPr>
            <p:spPr>
              <a:xfrm>
                <a:off x="9366204" y="3180948"/>
                <a:ext cx="0" cy="12936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1786AF71-3744-7361-5043-623A568A38B7}"/>
                  </a:ext>
                </a:extLst>
              </p:cNvPr>
              <p:cNvCxnSpPr>
                <a:cxnSpLocks/>
              </p:cNvCxnSpPr>
              <p:nvPr/>
            </p:nvCxnSpPr>
            <p:spPr>
              <a:xfrm rot="5400000">
                <a:off x="9366108" y="3080838"/>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768B35D0-2137-56DA-9272-03A2583B55A2}"/>
                </a:ext>
              </a:extLst>
            </p:cNvPr>
            <p:cNvGrpSpPr/>
            <p:nvPr/>
          </p:nvGrpSpPr>
          <p:grpSpPr>
            <a:xfrm>
              <a:off x="1691367" y="4785971"/>
              <a:ext cx="197550" cy="150926"/>
              <a:chOff x="7417247" y="4176858"/>
              <a:chExt cx="197550" cy="150926"/>
            </a:xfrm>
          </p:grpSpPr>
          <p:cxnSp>
            <p:nvCxnSpPr>
              <p:cNvPr id="244" name="Straight Connector 243">
                <a:extLst>
                  <a:ext uri="{FF2B5EF4-FFF2-40B4-BE49-F238E27FC236}">
                    <a16:creationId xmlns:a16="http://schemas.microsoft.com/office/drawing/2014/main" id="{1EBBE810-8AAC-EB23-B545-ABC82E6F7180}"/>
                  </a:ext>
                </a:extLst>
              </p:cNvPr>
              <p:cNvCxnSpPr/>
              <p:nvPr/>
            </p:nvCxnSpPr>
            <p:spPr>
              <a:xfrm>
                <a:off x="7516022" y="4176858"/>
                <a:ext cx="0" cy="1509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588E18B3-3A23-3185-61A0-2EB6CD140C8E}"/>
                  </a:ext>
                </a:extLst>
              </p:cNvPr>
              <p:cNvCxnSpPr>
                <a:cxnSpLocks/>
              </p:cNvCxnSpPr>
              <p:nvPr/>
            </p:nvCxnSpPr>
            <p:spPr>
              <a:xfrm rot="5400000">
                <a:off x="7516022" y="4078451"/>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4" name="TextBox 193">
              <a:extLst>
                <a:ext uri="{FF2B5EF4-FFF2-40B4-BE49-F238E27FC236}">
                  <a16:creationId xmlns:a16="http://schemas.microsoft.com/office/drawing/2014/main" id="{240971BB-823D-16B6-21AC-5F3DC661E310}"/>
                </a:ext>
              </a:extLst>
            </p:cNvPr>
            <p:cNvSpPr txBox="1"/>
            <p:nvPr/>
          </p:nvSpPr>
          <p:spPr>
            <a:xfrm>
              <a:off x="1670650" y="5228412"/>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a:t>
              </a:r>
            </a:p>
          </p:txBody>
        </p:sp>
        <p:cxnSp>
          <p:nvCxnSpPr>
            <p:cNvPr id="195" name="Straight Connector 194">
              <a:extLst>
                <a:ext uri="{FF2B5EF4-FFF2-40B4-BE49-F238E27FC236}">
                  <a16:creationId xmlns:a16="http://schemas.microsoft.com/office/drawing/2014/main" id="{1D35EC8A-D74A-4AC3-7AAF-8C026D64E3D4}"/>
                </a:ext>
              </a:extLst>
            </p:cNvPr>
            <p:cNvCxnSpPr/>
            <p:nvPr/>
          </p:nvCxnSpPr>
          <p:spPr>
            <a:xfrm>
              <a:off x="1932484" y="520136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7CF5B42A-4DFA-CD98-B16D-79E9DCF715C4}"/>
                </a:ext>
              </a:extLst>
            </p:cNvPr>
            <p:cNvCxnSpPr/>
            <p:nvPr/>
          </p:nvCxnSpPr>
          <p:spPr>
            <a:xfrm>
              <a:off x="2866192" y="520136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00FA973A-44A5-2951-9B4A-F56D3314A7E3}"/>
                </a:ext>
              </a:extLst>
            </p:cNvPr>
            <p:cNvCxnSpPr/>
            <p:nvPr/>
          </p:nvCxnSpPr>
          <p:spPr>
            <a:xfrm>
              <a:off x="3811240" y="520136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FD03E9C6-1489-5E10-328C-21650FFDA7D3}"/>
                </a:ext>
              </a:extLst>
            </p:cNvPr>
            <p:cNvCxnSpPr/>
            <p:nvPr/>
          </p:nvCxnSpPr>
          <p:spPr>
            <a:xfrm>
              <a:off x="4783080" y="520136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03295610-6244-2FA9-BC99-2301FBB1B02C}"/>
                </a:ext>
              </a:extLst>
            </p:cNvPr>
            <p:cNvSpPr txBox="1"/>
            <p:nvPr/>
          </p:nvSpPr>
          <p:spPr>
            <a:xfrm>
              <a:off x="618287" y="2920513"/>
              <a:ext cx="369332" cy="2283913"/>
            </a:xfrm>
            <a:prstGeom prst="rect">
              <a:avLst/>
            </a:prstGeom>
            <a:noFill/>
          </p:spPr>
          <p:txBody>
            <a:bodyPr vert="vert270"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effectLst/>
                  <a:uLnTx/>
                  <a:uFillTx/>
                  <a:ea typeface="+mn-ea"/>
                  <a:cs typeface="Arial" panose="020B0604020202020204" pitchFamily="34" charset="0"/>
                </a:rPr>
                <a:t>Relative protein level</a:t>
              </a:r>
            </a:p>
          </p:txBody>
        </p:sp>
        <p:grpSp>
          <p:nvGrpSpPr>
            <p:cNvPr id="200" name="Group 199">
              <a:extLst>
                <a:ext uri="{FF2B5EF4-FFF2-40B4-BE49-F238E27FC236}">
                  <a16:creationId xmlns:a16="http://schemas.microsoft.com/office/drawing/2014/main" id="{A962B855-B437-114B-4EDA-D8B4829CCE87}"/>
                </a:ext>
              </a:extLst>
            </p:cNvPr>
            <p:cNvGrpSpPr/>
            <p:nvPr/>
          </p:nvGrpSpPr>
          <p:grpSpPr>
            <a:xfrm>
              <a:off x="2013045" y="4777468"/>
              <a:ext cx="197550" cy="182436"/>
              <a:chOff x="7738925" y="3949280"/>
              <a:chExt cx="197550" cy="182436"/>
            </a:xfrm>
          </p:grpSpPr>
          <p:cxnSp>
            <p:nvCxnSpPr>
              <p:cNvPr id="242" name="Straight Connector 241">
                <a:extLst>
                  <a:ext uri="{FF2B5EF4-FFF2-40B4-BE49-F238E27FC236}">
                    <a16:creationId xmlns:a16="http://schemas.microsoft.com/office/drawing/2014/main" id="{AEC2AF99-4350-F2B2-19CA-1F25BD8F9CA6}"/>
                  </a:ext>
                </a:extLst>
              </p:cNvPr>
              <p:cNvCxnSpPr/>
              <p:nvPr/>
            </p:nvCxnSpPr>
            <p:spPr>
              <a:xfrm>
                <a:off x="7837700" y="3959229"/>
                <a:ext cx="0" cy="172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8175A241-F322-9B49-5D4B-BBF161387009}"/>
                  </a:ext>
                </a:extLst>
              </p:cNvPr>
              <p:cNvCxnSpPr>
                <a:cxnSpLocks/>
              </p:cNvCxnSpPr>
              <p:nvPr/>
            </p:nvCxnSpPr>
            <p:spPr>
              <a:xfrm rot="5400000">
                <a:off x="7837700" y="3850505"/>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1" name="Straight Connector 200">
              <a:extLst>
                <a:ext uri="{FF2B5EF4-FFF2-40B4-BE49-F238E27FC236}">
                  <a16:creationId xmlns:a16="http://schemas.microsoft.com/office/drawing/2014/main" id="{518B6E22-FD0B-3F8F-E037-06C344780FF1}"/>
                </a:ext>
              </a:extLst>
            </p:cNvPr>
            <p:cNvCxnSpPr>
              <a:cxnSpLocks/>
            </p:cNvCxnSpPr>
            <p:nvPr/>
          </p:nvCxnSpPr>
          <p:spPr>
            <a:xfrm>
              <a:off x="3956827" y="4130003"/>
              <a:ext cx="0" cy="2514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2" name="Group 201">
              <a:extLst>
                <a:ext uri="{FF2B5EF4-FFF2-40B4-BE49-F238E27FC236}">
                  <a16:creationId xmlns:a16="http://schemas.microsoft.com/office/drawing/2014/main" id="{A9D2825E-BA62-5EC4-79AA-519230BB3BD5}"/>
                </a:ext>
              </a:extLst>
            </p:cNvPr>
            <p:cNvGrpSpPr/>
            <p:nvPr/>
          </p:nvGrpSpPr>
          <p:grpSpPr>
            <a:xfrm>
              <a:off x="2922273" y="4488243"/>
              <a:ext cx="197550" cy="235098"/>
              <a:chOff x="8660094" y="2978489"/>
              <a:chExt cx="197550" cy="137373"/>
            </a:xfrm>
          </p:grpSpPr>
          <p:cxnSp>
            <p:nvCxnSpPr>
              <p:cNvPr id="240" name="Straight Connector 239">
                <a:extLst>
                  <a:ext uri="{FF2B5EF4-FFF2-40B4-BE49-F238E27FC236}">
                    <a16:creationId xmlns:a16="http://schemas.microsoft.com/office/drawing/2014/main" id="{C97FF4E6-1692-CA04-A3A3-575AE2EFC7C0}"/>
                  </a:ext>
                </a:extLst>
              </p:cNvPr>
              <p:cNvCxnSpPr>
                <a:cxnSpLocks/>
              </p:cNvCxnSpPr>
              <p:nvPr/>
            </p:nvCxnSpPr>
            <p:spPr>
              <a:xfrm>
                <a:off x="8758869" y="2979812"/>
                <a:ext cx="0" cy="1360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E645589B-85EE-9F7C-D25A-4D8DF18B74F3}"/>
                  </a:ext>
                </a:extLst>
              </p:cNvPr>
              <p:cNvCxnSpPr>
                <a:cxnSpLocks/>
              </p:cNvCxnSpPr>
              <p:nvPr/>
            </p:nvCxnSpPr>
            <p:spPr>
              <a:xfrm rot="5400000">
                <a:off x="8758869" y="2879714"/>
                <a:ext cx="0" cy="19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3" name="Straight Connector 202">
              <a:extLst>
                <a:ext uri="{FF2B5EF4-FFF2-40B4-BE49-F238E27FC236}">
                  <a16:creationId xmlns:a16="http://schemas.microsoft.com/office/drawing/2014/main" id="{7FC1801A-C3DA-37CE-5C1A-727ACB182F70}"/>
                </a:ext>
              </a:extLst>
            </p:cNvPr>
            <p:cNvCxnSpPr>
              <a:cxnSpLocks/>
            </p:cNvCxnSpPr>
            <p:nvPr/>
          </p:nvCxnSpPr>
          <p:spPr>
            <a:xfrm flipH="1">
              <a:off x="3857608" y="4124673"/>
              <a:ext cx="1975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TextBox 203">
              <a:extLst>
                <a:ext uri="{FF2B5EF4-FFF2-40B4-BE49-F238E27FC236}">
                  <a16:creationId xmlns:a16="http://schemas.microsoft.com/office/drawing/2014/main" id="{0FC7A0EC-DF70-43A0-FF27-C3BED02EB659}"/>
                </a:ext>
              </a:extLst>
            </p:cNvPr>
            <p:cNvSpPr txBox="1"/>
            <p:nvPr/>
          </p:nvSpPr>
          <p:spPr>
            <a:xfrm>
              <a:off x="2600397" y="5228412"/>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a:t>
              </a:r>
            </a:p>
          </p:txBody>
        </p:sp>
        <p:sp>
          <p:nvSpPr>
            <p:cNvPr id="205" name="TextBox 204">
              <a:extLst>
                <a:ext uri="{FF2B5EF4-FFF2-40B4-BE49-F238E27FC236}">
                  <a16:creationId xmlns:a16="http://schemas.microsoft.com/office/drawing/2014/main" id="{C615312A-2E76-E5EB-4238-E3D48427AC22}"/>
                </a:ext>
              </a:extLst>
            </p:cNvPr>
            <p:cNvSpPr txBox="1"/>
            <p:nvPr/>
          </p:nvSpPr>
          <p:spPr>
            <a:xfrm>
              <a:off x="3547076" y="5228412"/>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10</a:t>
              </a:r>
            </a:p>
          </p:txBody>
        </p:sp>
        <p:sp>
          <p:nvSpPr>
            <p:cNvPr id="206" name="TextBox 205">
              <a:extLst>
                <a:ext uri="{FF2B5EF4-FFF2-40B4-BE49-F238E27FC236}">
                  <a16:creationId xmlns:a16="http://schemas.microsoft.com/office/drawing/2014/main" id="{E1C8FC0D-E604-99A4-EABA-FD96A7E0067E}"/>
                </a:ext>
              </a:extLst>
            </p:cNvPr>
            <p:cNvSpPr txBox="1"/>
            <p:nvPr/>
          </p:nvSpPr>
          <p:spPr>
            <a:xfrm>
              <a:off x="4523389" y="5228412"/>
              <a:ext cx="526855"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100</a:t>
              </a:r>
            </a:p>
          </p:txBody>
        </p:sp>
        <p:grpSp>
          <p:nvGrpSpPr>
            <p:cNvPr id="207" name="Group 206">
              <a:extLst>
                <a:ext uri="{FF2B5EF4-FFF2-40B4-BE49-F238E27FC236}">
                  <a16:creationId xmlns:a16="http://schemas.microsoft.com/office/drawing/2014/main" id="{87533D9F-7F73-9137-E39B-8ED285C89306}"/>
                </a:ext>
              </a:extLst>
            </p:cNvPr>
            <p:cNvGrpSpPr/>
            <p:nvPr/>
          </p:nvGrpSpPr>
          <p:grpSpPr>
            <a:xfrm>
              <a:off x="2105910" y="2655230"/>
              <a:ext cx="3693540" cy="400110"/>
              <a:chOff x="8314060" y="2107335"/>
              <a:chExt cx="3693540" cy="400110"/>
            </a:xfrm>
          </p:grpSpPr>
          <p:sp>
            <p:nvSpPr>
              <p:cNvPr id="237" name="TextBox 236">
                <a:extLst>
                  <a:ext uri="{FF2B5EF4-FFF2-40B4-BE49-F238E27FC236}">
                    <a16:creationId xmlns:a16="http://schemas.microsoft.com/office/drawing/2014/main" id="{631B1E9A-F83F-8926-4DC2-AA53D580C915}"/>
                  </a:ext>
                </a:extLst>
              </p:cNvPr>
              <p:cNvSpPr txBox="1"/>
              <p:nvPr/>
            </p:nvSpPr>
            <p:spPr>
              <a:xfrm>
                <a:off x="8423392" y="2107335"/>
                <a:ext cx="358420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Type I collagen /</a:t>
                </a:r>
                <a:br>
                  <a:rPr kumimoji="0" lang="en-US" sz="1000" b="0" i="0" u="none" strike="noStrike" kern="1200" cap="none" spc="0" normalizeH="0" baseline="0" noProof="0">
                    <a:ln>
                      <a:noFill/>
                    </a:ln>
                    <a:effectLst/>
                    <a:uLnTx/>
                    <a:uFillTx/>
                    <a:ea typeface="+mn-ea"/>
                    <a:cs typeface="Arial" panose="020B0604020202020204" pitchFamily="34" charset="0"/>
                  </a:rPr>
                </a:br>
                <a:r>
                  <a:rPr kumimoji="0" lang="el-GR" sz="1000" b="0" i="0" u="none" strike="noStrike" kern="1200" cap="none" spc="0" normalizeH="0" baseline="0" noProof="0">
                    <a:ln>
                      <a:noFill/>
                    </a:ln>
                    <a:effectLst/>
                    <a:uLnTx/>
                    <a:uFillTx/>
                    <a:ea typeface="+mn-ea"/>
                    <a:cs typeface="Arial" panose="020B0604020202020204" pitchFamily="34" charset="0"/>
                  </a:rPr>
                  <a:t>β</a:t>
                </a:r>
                <a:r>
                  <a:rPr kumimoji="0" lang="en-US" sz="1000" b="0" i="0" u="none" strike="noStrike" kern="1200" cap="none" spc="0" normalizeH="0" baseline="0" noProof="0">
                    <a:ln>
                      <a:noFill/>
                    </a:ln>
                    <a:effectLst/>
                    <a:uLnTx/>
                    <a:uFillTx/>
                    <a:ea typeface="+mn-ea"/>
                    <a:cs typeface="Arial" panose="020B0604020202020204" pitchFamily="34" charset="0"/>
                  </a:rPr>
                  <a:t>-actin (n=3)	 	</a:t>
                </a:r>
              </a:p>
            </p:txBody>
          </p:sp>
          <p:sp>
            <p:nvSpPr>
              <p:cNvPr id="238" name="Rectangle 237">
                <a:extLst>
                  <a:ext uri="{FF2B5EF4-FFF2-40B4-BE49-F238E27FC236}">
                    <a16:creationId xmlns:a16="http://schemas.microsoft.com/office/drawing/2014/main" id="{EC92D732-7033-649C-3016-A29F22C273B8}"/>
                  </a:ext>
                </a:extLst>
              </p:cNvPr>
              <p:cNvSpPr/>
              <p:nvPr/>
            </p:nvSpPr>
            <p:spPr>
              <a:xfrm>
                <a:off x="8314060" y="2164105"/>
                <a:ext cx="115200" cy="115848"/>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39" name="Rectangle 238">
                <a:extLst>
                  <a:ext uri="{FF2B5EF4-FFF2-40B4-BE49-F238E27FC236}">
                    <a16:creationId xmlns:a16="http://schemas.microsoft.com/office/drawing/2014/main" id="{7A105893-6AA1-2ACD-1798-C21BEB08125A}"/>
                  </a:ext>
                </a:extLst>
              </p:cNvPr>
              <p:cNvSpPr/>
              <p:nvPr/>
            </p:nvSpPr>
            <p:spPr>
              <a:xfrm>
                <a:off x="9785672" y="2164105"/>
                <a:ext cx="115200" cy="11584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grpSp>
        <p:cxnSp>
          <p:nvCxnSpPr>
            <p:cNvPr id="208" name="Straight Connector 207">
              <a:extLst>
                <a:ext uri="{FF2B5EF4-FFF2-40B4-BE49-F238E27FC236}">
                  <a16:creationId xmlns:a16="http://schemas.microsoft.com/office/drawing/2014/main" id="{6A3DF49A-17C7-D295-827D-8583429B607D}"/>
                </a:ext>
              </a:extLst>
            </p:cNvPr>
            <p:cNvCxnSpPr>
              <a:cxnSpLocks/>
            </p:cNvCxnSpPr>
            <p:nvPr/>
          </p:nvCxnSpPr>
          <p:spPr>
            <a:xfrm rot="16200000">
              <a:off x="1416313" y="2889449"/>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220FA828-0423-39E7-E67A-81212360141C}"/>
                </a:ext>
              </a:extLst>
            </p:cNvPr>
            <p:cNvCxnSpPr>
              <a:cxnSpLocks/>
            </p:cNvCxnSpPr>
            <p:nvPr/>
          </p:nvCxnSpPr>
          <p:spPr>
            <a:xfrm rot="16200000">
              <a:off x="1416313" y="4023399"/>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015AD14A-7B7C-AAA0-0362-6E2CA7351B28}"/>
                </a:ext>
              </a:extLst>
            </p:cNvPr>
            <p:cNvCxnSpPr>
              <a:cxnSpLocks/>
            </p:cNvCxnSpPr>
            <p:nvPr/>
          </p:nvCxnSpPr>
          <p:spPr>
            <a:xfrm rot="16200000">
              <a:off x="1416313" y="5164019"/>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1" name="TextBox 210">
              <a:extLst>
                <a:ext uri="{FF2B5EF4-FFF2-40B4-BE49-F238E27FC236}">
                  <a16:creationId xmlns:a16="http://schemas.microsoft.com/office/drawing/2014/main" id="{55A68D2C-38E5-51FE-A190-031F73958981}"/>
                </a:ext>
              </a:extLst>
            </p:cNvPr>
            <p:cNvSpPr txBox="1"/>
            <p:nvPr/>
          </p:nvSpPr>
          <p:spPr>
            <a:xfrm>
              <a:off x="1035901" y="2801674"/>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6</a:t>
              </a:r>
            </a:p>
          </p:txBody>
        </p:sp>
        <p:sp>
          <p:nvSpPr>
            <p:cNvPr id="212" name="TextBox 211">
              <a:extLst>
                <a:ext uri="{FF2B5EF4-FFF2-40B4-BE49-F238E27FC236}">
                  <a16:creationId xmlns:a16="http://schemas.microsoft.com/office/drawing/2014/main" id="{4C9B60A4-E9A3-60D9-83FC-50A2359D5CEB}"/>
                </a:ext>
              </a:extLst>
            </p:cNvPr>
            <p:cNvSpPr txBox="1"/>
            <p:nvPr/>
          </p:nvSpPr>
          <p:spPr>
            <a:xfrm>
              <a:off x="1035901" y="3939116"/>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3</a:t>
              </a:r>
            </a:p>
          </p:txBody>
        </p:sp>
        <p:sp>
          <p:nvSpPr>
            <p:cNvPr id="213" name="TextBox 212">
              <a:extLst>
                <a:ext uri="{FF2B5EF4-FFF2-40B4-BE49-F238E27FC236}">
                  <a16:creationId xmlns:a16="http://schemas.microsoft.com/office/drawing/2014/main" id="{B4FB921A-A31C-1A60-A343-CDF0FF09A356}"/>
                </a:ext>
              </a:extLst>
            </p:cNvPr>
            <p:cNvSpPr txBox="1"/>
            <p:nvPr/>
          </p:nvSpPr>
          <p:spPr>
            <a:xfrm>
              <a:off x="1035901" y="5079733"/>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0</a:t>
              </a:r>
            </a:p>
          </p:txBody>
        </p:sp>
        <p:sp>
          <p:nvSpPr>
            <p:cNvPr id="214" name="TextBox 213">
              <a:extLst>
                <a:ext uri="{FF2B5EF4-FFF2-40B4-BE49-F238E27FC236}">
                  <a16:creationId xmlns:a16="http://schemas.microsoft.com/office/drawing/2014/main" id="{69FEED25-C79A-73C8-5E6B-C2F0C42DA88C}"/>
                </a:ext>
              </a:extLst>
            </p:cNvPr>
            <p:cNvSpPr txBox="1"/>
            <p:nvPr/>
          </p:nvSpPr>
          <p:spPr>
            <a:xfrm>
              <a:off x="2442507" y="5445697"/>
              <a:ext cx="195509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050" b="0" i="0" u="none" strike="noStrike" kern="1200" cap="none" spc="0" normalizeH="0" baseline="0" noProof="0">
                  <a:ln>
                    <a:noFill/>
                  </a:ln>
                  <a:effectLst/>
                  <a:uLnTx/>
                  <a:uFillTx/>
                  <a:ea typeface="+mn-ea"/>
                  <a:cs typeface="Arial" panose="020B0604020202020204" pitchFamily="34" charset="0"/>
                </a:rPr>
                <a:t>IL-33 concentration (ng/mL)</a:t>
              </a:r>
            </a:p>
          </p:txBody>
        </p:sp>
        <p:sp>
          <p:nvSpPr>
            <p:cNvPr id="215" name="Rectangle 214">
              <a:extLst>
                <a:ext uri="{FF2B5EF4-FFF2-40B4-BE49-F238E27FC236}">
                  <a16:creationId xmlns:a16="http://schemas.microsoft.com/office/drawing/2014/main" id="{40AFC481-EEF5-A98B-E1A8-494A9D22DE5B}"/>
                </a:ext>
              </a:extLst>
            </p:cNvPr>
            <p:cNvSpPr/>
            <p:nvPr/>
          </p:nvSpPr>
          <p:spPr>
            <a:xfrm>
              <a:off x="4791661" y="3899372"/>
              <a:ext cx="279851" cy="130505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16" name="Rectangle 215">
              <a:extLst>
                <a:ext uri="{FF2B5EF4-FFF2-40B4-BE49-F238E27FC236}">
                  <a16:creationId xmlns:a16="http://schemas.microsoft.com/office/drawing/2014/main" id="{DA62507A-9ED6-FF5F-FC28-DFA260B891C8}"/>
                </a:ext>
              </a:extLst>
            </p:cNvPr>
            <p:cNvSpPr/>
            <p:nvPr/>
          </p:nvSpPr>
          <p:spPr>
            <a:xfrm>
              <a:off x="2881123" y="4647143"/>
              <a:ext cx="279851" cy="55187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17" name="Rectangle 216">
              <a:extLst>
                <a:ext uri="{FF2B5EF4-FFF2-40B4-BE49-F238E27FC236}">
                  <a16:creationId xmlns:a16="http://schemas.microsoft.com/office/drawing/2014/main" id="{E90AE351-0F12-981C-8A9D-0D47D9105100}"/>
                </a:ext>
              </a:extLst>
            </p:cNvPr>
            <p:cNvSpPr/>
            <p:nvPr/>
          </p:nvSpPr>
          <p:spPr>
            <a:xfrm>
              <a:off x="4479673" y="3677707"/>
              <a:ext cx="279851" cy="151860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18" name="Rectangle 217">
              <a:extLst>
                <a:ext uri="{FF2B5EF4-FFF2-40B4-BE49-F238E27FC236}">
                  <a16:creationId xmlns:a16="http://schemas.microsoft.com/office/drawing/2014/main" id="{477041D4-1090-CD18-A71D-FBD2CE8F2926}"/>
                </a:ext>
              </a:extLst>
            </p:cNvPr>
            <p:cNvSpPr/>
            <p:nvPr/>
          </p:nvSpPr>
          <p:spPr>
            <a:xfrm>
              <a:off x="2563455" y="4676776"/>
              <a:ext cx="279851" cy="527650"/>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19" name="Rectangle 218">
              <a:extLst>
                <a:ext uri="{FF2B5EF4-FFF2-40B4-BE49-F238E27FC236}">
                  <a16:creationId xmlns:a16="http://schemas.microsoft.com/office/drawing/2014/main" id="{7F7796CF-5138-770F-9EE7-8E99BF379B9E}"/>
                </a:ext>
              </a:extLst>
            </p:cNvPr>
            <p:cNvSpPr/>
            <p:nvPr/>
          </p:nvSpPr>
          <p:spPr>
            <a:xfrm>
              <a:off x="1650217" y="4826471"/>
              <a:ext cx="279851" cy="369842"/>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20" name="Rectangle 219">
              <a:extLst>
                <a:ext uri="{FF2B5EF4-FFF2-40B4-BE49-F238E27FC236}">
                  <a16:creationId xmlns:a16="http://schemas.microsoft.com/office/drawing/2014/main" id="{834C8D21-FA0C-706A-294A-412DC684AC2C}"/>
                </a:ext>
              </a:extLst>
            </p:cNvPr>
            <p:cNvSpPr/>
            <p:nvPr/>
          </p:nvSpPr>
          <p:spPr>
            <a:xfrm>
              <a:off x="3502053" y="4465107"/>
              <a:ext cx="279851" cy="731205"/>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21" name="Rectangle 220">
              <a:extLst>
                <a:ext uri="{FF2B5EF4-FFF2-40B4-BE49-F238E27FC236}">
                  <a16:creationId xmlns:a16="http://schemas.microsoft.com/office/drawing/2014/main" id="{38D5DBDD-D1B8-22CB-C288-C1B1CAD27B4E}"/>
                </a:ext>
              </a:extLst>
            </p:cNvPr>
            <p:cNvSpPr/>
            <p:nvPr/>
          </p:nvSpPr>
          <p:spPr>
            <a:xfrm>
              <a:off x="3832087" y="4257675"/>
              <a:ext cx="279851" cy="94134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22" name="Rectangle 221">
              <a:extLst>
                <a:ext uri="{FF2B5EF4-FFF2-40B4-BE49-F238E27FC236}">
                  <a16:creationId xmlns:a16="http://schemas.microsoft.com/office/drawing/2014/main" id="{25CDC934-E357-CC16-A91A-E75C68610855}"/>
                </a:ext>
              </a:extLst>
            </p:cNvPr>
            <p:cNvSpPr/>
            <p:nvPr/>
          </p:nvSpPr>
          <p:spPr>
            <a:xfrm>
              <a:off x="1971895" y="4829175"/>
              <a:ext cx="279851" cy="36984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ea typeface="+mn-ea"/>
                <a:cs typeface="+mn-cs"/>
              </a:endParaRPr>
            </a:p>
          </p:txBody>
        </p:sp>
        <p:sp>
          <p:nvSpPr>
            <p:cNvPr id="223" name="TextBox 222">
              <a:extLst>
                <a:ext uri="{FF2B5EF4-FFF2-40B4-BE49-F238E27FC236}">
                  <a16:creationId xmlns:a16="http://schemas.microsoft.com/office/drawing/2014/main" id="{C2E17413-6B69-D488-D691-4979A86E3710}"/>
                </a:ext>
              </a:extLst>
            </p:cNvPr>
            <p:cNvSpPr txBox="1"/>
            <p:nvPr/>
          </p:nvSpPr>
          <p:spPr>
            <a:xfrm>
              <a:off x="3377430" y="3991941"/>
              <a:ext cx="52685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600" b="0" i="0" u="none" strike="noStrike" kern="1200" cap="none" spc="0" normalizeH="0" baseline="0" noProof="0">
                  <a:ln>
                    <a:noFill/>
                  </a:ln>
                  <a:effectLst/>
                  <a:uLnTx/>
                  <a:uFillTx/>
                  <a:ea typeface="+mn-ea"/>
                  <a:cs typeface="+mn-cs"/>
                </a:rPr>
                <a:t>*</a:t>
              </a:r>
            </a:p>
          </p:txBody>
        </p:sp>
        <p:sp>
          <p:nvSpPr>
            <p:cNvPr id="224" name="TextBox 223">
              <a:extLst>
                <a:ext uri="{FF2B5EF4-FFF2-40B4-BE49-F238E27FC236}">
                  <a16:creationId xmlns:a16="http://schemas.microsoft.com/office/drawing/2014/main" id="{3D5D3F5A-97FC-02E8-A62E-5BD62F6272F9}"/>
                </a:ext>
              </a:extLst>
            </p:cNvPr>
            <p:cNvSpPr txBox="1"/>
            <p:nvPr/>
          </p:nvSpPr>
          <p:spPr>
            <a:xfrm>
              <a:off x="3695559" y="3855285"/>
              <a:ext cx="52685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600" b="0" i="0" u="none" strike="noStrike" kern="1200" cap="none" spc="0" normalizeH="0" baseline="0" noProof="0">
                  <a:ln>
                    <a:noFill/>
                  </a:ln>
                  <a:effectLst/>
                  <a:uLnTx/>
                  <a:uFillTx/>
                  <a:ea typeface="+mn-ea"/>
                  <a:cs typeface="+mn-cs"/>
                </a:rPr>
                <a:t>**</a:t>
              </a:r>
            </a:p>
          </p:txBody>
        </p:sp>
        <p:sp>
          <p:nvSpPr>
            <p:cNvPr id="225" name="TextBox 224">
              <a:extLst>
                <a:ext uri="{FF2B5EF4-FFF2-40B4-BE49-F238E27FC236}">
                  <a16:creationId xmlns:a16="http://schemas.microsoft.com/office/drawing/2014/main" id="{65312256-26AF-A5DB-1954-BBBC6C3B935B}"/>
                </a:ext>
              </a:extLst>
            </p:cNvPr>
            <p:cNvSpPr txBox="1"/>
            <p:nvPr/>
          </p:nvSpPr>
          <p:spPr>
            <a:xfrm>
              <a:off x="4352685" y="3110028"/>
              <a:ext cx="52685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600" b="0" i="0" u="none" strike="noStrike" kern="1200" cap="none" spc="0" normalizeH="0" baseline="0" noProof="0">
                  <a:ln>
                    <a:noFill/>
                  </a:ln>
                  <a:effectLst/>
                  <a:uLnTx/>
                  <a:uFillTx/>
                  <a:ea typeface="+mn-ea"/>
                  <a:cs typeface="+mn-cs"/>
                </a:rPr>
                <a:t>*</a:t>
              </a:r>
            </a:p>
          </p:txBody>
        </p:sp>
        <p:sp>
          <p:nvSpPr>
            <p:cNvPr id="226" name="TextBox 225">
              <a:extLst>
                <a:ext uri="{FF2B5EF4-FFF2-40B4-BE49-F238E27FC236}">
                  <a16:creationId xmlns:a16="http://schemas.microsoft.com/office/drawing/2014/main" id="{386DEE92-CBAE-09B7-C1CA-DFD9353746C8}"/>
                </a:ext>
              </a:extLst>
            </p:cNvPr>
            <p:cNvSpPr txBox="1"/>
            <p:nvPr/>
          </p:nvSpPr>
          <p:spPr>
            <a:xfrm>
              <a:off x="4661943" y="3470994"/>
              <a:ext cx="52685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600" b="0" i="0" u="none" strike="noStrike" kern="1200" cap="none" spc="0" normalizeH="0" baseline="0" noProof="0">
                  <a:ln>
                    <a:noFill/>
                  </a:ln>
                  <a:effectLst/>
                  <a:uLnTx/>
                  <a:uFillTx/>
                  <a:ea typeface="+mn-ea"/>
                  <a:cs typeface="+mn-cs"/>
                </a:rPr>
                <a:t>**</a:t>
              </a:r>
            </a:p>
          </p:txBody>
        </p:sp>
        <p:sp>
          <p:nvSpPr>
            <p:cNvPr id="227" name="Freeform: Shape 77">
              <a:extLst>
                <a:ext uri="{FF2B5EF4-FFF2-40B4-BE49-F238E27FC236}">
                  <a16:creationId xmlns:a16="http://schemas.microsoft.com/office/drawing/2014/main" id="{8FC09B2D-3591-F52D-5FB4-C9CA87095A68}"/>
                </a:ext>
              </a:extLst>
            </p:cNvPr>
            <p:cNvSpPr/>
            <p:nvPr/>
          </p:nvSpPr>
          <p:spPr>
            <a:xfrm>
              <a:off x="1455969" y="2920513"/>
              <a:ext cx="3776767" cy="2281238"/>
            </a:xfrm>
            <a:custGeom>
              <a:avLst/>
              <a:gdLst>
                <a:gd name="connsiteX0" fmla="*/ 0 w 914400"/>
                <a:gd name="connsiteY0" fmla="*/ 0 h 2281238"/>
                <a:gd name="connsiteX1" fmla="*/ 0 w 914400"/>
                <a:gd name="connsiteY1" fmla="*/ 2281238 h 2281238"/>
                <a:gd name="connsiteX2" fmla="*/ 914400 w 914400"/>
                <a:gd name="connsiteY2" fmla="*/ 2281238 h 2281238"/>
              </a:gdLst>
              <a:ahLst/>
              <a:cxnLst>
                <a:cxn ang="0">
                  <a:pos x="connsiteX0" y="connsiteY0"/>
                </a:cxn>
                <a:cxn ang="0">
                  <a:pos x="connsiteX1" y="connsiteY1"/>
                </a:cxn>
                <a:cxn ang="0">
                  <a:pos x="connsiteX2" y="connsiteY2"/>
                </a:cxn>
              </a:cxnLst>
              <a:rect l="l" t="t" r="r" b="b"/>
              <a:pathLst>
                <a:path w="914400" h="2281238">
                  <a:moveTo>
                    <a:pt x="0" y="0"/>
                  </a:moveTo>
                  <a:lnTo>
                    <a:pt x="0" y="2281238"/>
                  </a:lnTo>
                  <a:lnTo>
                    <a:pt x="914400" y="2281238"/>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ea typeface="+mn-ea"/>
                <a:cs typeface="+mn-cs"/>
              </a:endParaRPr>
            </a:p>
          </p:txBody>
        </p:sp>
        <p:sp>
          <p:nvSpPr>
            <p:cNvPr id="228" name="TextBox 227">
              <a:extLst>
                <a:ext uri="{FF2B5EF4-FFF2-40B4-BE49-F238E27FC236}">
                  <a16:creationId xmlns:a16="http://schemas.microsoft.com/office/drawing/2014/main" id="{ADD54FE6-03CB-24A5-D00E-7FF054C2AB65}"/>
                </a:ext>
              </a:extLst>
            </p:cNvPr>
            <p:cNvSpPr txBox="1"/>
            <p:nvPr/>
          </p:nvSpPr>
          <p:spPr>
            <a:xfrm>
              <a:off x="1035901" y="4699528"/>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1</a:t>
              </a:r>
            </a:p>
          </p:txBody>
        </p:sp>
        <p:sp>
          <p:nvSpPr>
            <p:cNvPr id="229" name="TextBox 228">
              <a:extLst>
                <a:ext uri="{FF2B5EF4-FFF2-40B4-BE49-F238E27FC236}">
                  <a16:creationId xmlns:a16="http://schemas.microsoft.com/office/drawing/2014/main" id="{27EE25F3-8EC9-0E7B-F2BE-B34E3FAC10C1}"/>
                </a:ext>
              </a:extLst>
            </p:cNvPr>
            <p:cNvSpPr txBox="1"/>
            <p:nvPr/>
          </p:nvSpPr>
          <p:spPr>
            <a:xfrm>
              <a:off x="1035901" y="4319322"/>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2</a:t>
              </a:r>
            </a:p>
          </p:txBody>
        </p:sp>
        <p:sp>
          <p:nvSpPr>
            <p:cNvPr id="230" name="TextBox 229">
              <a:extLst>
                <a:ext uri="{FF2B5EF4-FFF2-40B4-BE49-F238E27FC236}">
                  <a16:creationId xmlns:a16="http://schemas.microsoft.com/office/drawing/2014/main" id="{31DE908F-5769-EC6D-7DF8-5A0CBF2333D4}"/>
                </a:ext>
              </a:extLst>
            </p:cNvPr>
            <p:cNvSpPr txBox="1"/>
            <p:nvPr/>
          </p:nvSpPr>
          <p:spPr>
            <a:xfrm>
              <a:off x="1035901" y="3558910"/>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4</a:t>
              </a:r>
            </a:p>
          </p:txBody>
        </p:sp>
        <p:sp>
          <p:nvSpPr>
            <p:cNvPr id="231" name="TextBox 230">
              <a:extLst>
                <a:ext uri="{FF2B5EF4-FFF2-40B4-BE49-F238E27FC236}">
                  <a16:creationId xmlns:a16="http://schemas.microsoft.com/office/drawing/2014/main" id="{D694BED5-0378-5C8C-7176-F7352C4D4125}"/>
                </a:ext>
              </a:extLst>
            </p:cNvPr>
            <p:cNvSpPr txBox="1"/>
            <p:nvPr/>
          </p:nvSpPr>
          <p:spPr>
            <a:xfrm>
              <a:off x="1035901" y="3178704"/>
              <a:ext cx="400110"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8DC53E"/>
                </a:buClr>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5</a:t>
              </a:r>
            </a:p>
          </p:txBody>
        </p:sp>
        <p:cxnSp>
          <p:nvCxnSpPr>
            <p:cNvPr id="232" name="Straight Connector 231">
              <a:extLst>
                <a:ext uri="{FF2B5EF4-FFF2-40B4-BE49-F238E27FC236}">
                  <a16:creationId xmlns:a16="http://schemas.microsoft.com/office/drawing/2014/main" id="{4C9C0881-E11C-B53C-9DD3-D86C4FCCE322}"/>
                </a:ext>
              </a:extLst>
            </p:cNvPr>
            <p:cNvCxnSpPr>
              <a:cxnSpLocks/>
            </p:cNvCxnSpPr>
            <p:nvPr/>
          </p:nvCxnSpPr>
          <p:spPr>
            <a:xfrm rot="16200000">
              <a:off x="1416313" y="3643193"/>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CF0D0489-59CE-116A-B53C-9EF0118453DF}"/>
                </a:ext>
              </a:extLst>
            </p:cNvPr>
            <p:cNvCxnSpPr>
              <a:cxnSpLocks/>
            </p:cNvCxnSpPr>
            <p:nvPr/>
          </p:nvCxnSpPr>
          <p:spPr>
            <a:xfrm rot="16200000">
              <a:off x="1416313" y="3262987"/>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66B8672-92D4-5A60-CF31-44BCDC878633}"/>
                </a:ext>
              </a:extLst>
            </p:cNvPr>
            <p:cNvCxnSpPr>
              <a:cxnSpLocks/>
            </p:cNvCxnSpPr>
            <p:nvPr/>
          </p:nvCxnSpPr>
          <p:spPr>
            <a:xfrm rot="16200000">
              <a:off x="1416313" y="4403605"/>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0DBFA7B3-1090-C114-D43B-2ADCF4BE5EA9}"/>
                </a:ext>
              </a:extLst>
            </p:cNvPr>
            <p:cNvCxnSpPr>
              <a:cxnSpLocks/>
            </p:cNvCxnSpPr>
            <p:nvPr/>
          </p:nvCxnSpPr>
          <p:spPr>
            <a:xfrm rot="16200000">
              <a:off x="1416313" y="4783811"/>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9A1C61FD-5695-4011-83C4-CAF0BDBE17AB}"/>
                </a:ext>
              </a:extLst>
            </p:cNvPr>
            <p:cNvSpPr txBox="1"/>
            <p:nvPr/>
          </p:nvSpPr>
          <p:spPr>
            <a:xfrm>
              <a:off x="3692965" y="2643659"/>
              <a:ext cx="196753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effectLst/>
                  <a:uLnTx/>
                  <a:uFillTx/>
                  <a:ea typeface="+mn-ea"/>
                  <a:cs typeface="Arial" panose="020B0604020202020204" pitchFamily="34" charset="0"/>
                </a:rPr>
                <a:t>Fibronectin 1 /</a:t>
              </a:r>
              <a:br>
                <a:rPr kumimoji="0" lang="en-US" sz="1000" b="0" i="0" u="none" strike="noStrike" kern="1200" cap="none" spc="0" normalizeH="0" baseline="0" noProof="0">
                  <a:ln>
                    <a:noFill/>
                  </a:ln>
                  <a:effectLst/>
                  <a:uLnTx/>
                  <a:uFillTx/>
                  <a:ea typeface="+mn-ea"/>
                  <a:cs typeface="Arial" panose="020B0604020202020204" pitchFamily="34" charset="0"/>
                </a:rPr>
              </a:br>
              <a:r>
                <a:rPr kumimoji="0" lang="el-GR" sz="1000" b="0" i="0" u="none" strike="noStrike" kern="1200" cap="none" spc="0" normalizeH="0" baseline="0" noProof="0">
                  <a:ln>
                    <a:noFill/>
                  </a:ln>
                  <a:effectLst/>
                  <a:uLnTx/>
                  <a:uFillTx/>
                  <a:ea typeface="+mn-ea"/>
                  <a:cs typeface="Arial" panose="020B0604020202020204" pitchFamily="34" charset="0"/>
                </a:rPr>
                <a:t>β</a:t>
              </a:r>
              <a:r>
                <a:rPr kumimoji="0" lang="en-US" sz="1000" b="0" i="0" u="none" strike="noStrike" kern="1200" cap="none" spc="0" normalizeH="0" baseline="0" noProof="0">
                  <a:ln>
                    <a:noFill/>
                  </a:ln>
                  <a:effectLst/>
                  <a:uLnTx/>
                  <a:uFillTx/>
                  <a:ea typeface="+mn-ea"/>
                  <a:cs typeface="Arial" panose="020B0604020202020204" pitchFamily="34" charset="0"/>
                </a:rPr>
                <a:t>-actin (n=3)</a:t>
              </a:r>
              <a:endParaRPr kumimoji="0" lang="en-GB" sz="1000" b="0" i="0" u="none" strike="noStrike" kern="1200" cap="none" spc="0" normalizeH="0" baseline="0" noProof="0">
                <a:ln>
                  <a:noFill/>
                </a:ln>
                <a:effectLst/>
                <a:uLnTx/>
                <a:uFillTx/>
                <a:ea typeface="+mn-ea"/>
                <a:cs typeface="Arial" panose="020B0604020202020204" pitchFamily="34" charset="0"/>
              </a:endParaRPr>
            </a:p>
          </p:txBody>
        </p:sp>
      </p:grpSp>
      <p:cxnSp>
        <p:nvCxnSpPr>
          <p:cNvPr id="3" name="Straight Connector 2">
            <a:extLst>
              <a:ext uri="{FF2B5EF4-FFF2-40B4-BE49-F238E27FC236}">
                <a16:creationId xmlns:a16="http://schemas.microsoft.com/office/drawing/2014/main" id="{4266A624-9E3E-E9BC-89EA-18CEEBBAB3EE}"/>
              </a:ext>
            </a:extLst>
          </p:cNvPr>
          <p:cNvCxnSpPr>
            <a:cxnSpLocks/>
          </p:cNvCxnSpPr>
          <p:nvPr/>
        </p:nvCxnSpPr>
        <p:spPr>
          <a:xfrm>
            <a:off x="6096000" y="1445144"/>
            <a:ext cx="0" cy="4022282"/>
          </a:xfrm>
          <a:prstGeom prst="line">
            <a:avLst/>
          </a:prstGeom>
          <a:ln w="19050">
            <a:solidFill>
              <a:srgbClr val="12172F">
                <a:alpha val="50196"/>
              </a:srgb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020087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5E1B81-C410-2C1A-3349-7BB2939215D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A8F3E74A-C953-573D-E0BD-2EF35DEFCE10}"/>
              </a:ext>
            </a:extLst>
          </p:cNvPr>
          <p:cNvSpPr>
            <a:spLocks noGrp="1"/>
          </p:cNvSpPr>
          <p:nvPr>
            <p:ph type="title"/>
          </p:nvPr>
        </p:nvSpPr>
        <p:spPr>
          <a:xfrm>
            <a:off x="548282" y="228193"/>
            <a:ext cx="8640000" cy="720000"/>
          </a:xfrm>
        </p:spPr>
        <p:txBody>
          <a:bodyPr rIns="0"/>
          <a:lstStyle/>
          <a:p>
            <a:r>
              <a:rPr lang="en-GB" sz="2400"/>
              <a:t>Epithelial barrier dysfunction has a role in driving clinical manifestations of asthma</a:t>
            </a:r>
            <a:r>
              <a:rPr lang="en-GB" sz="2400" baseline="30000"/>
              <a:t>1</a:t>
            </a:r>
            <a:endParaRPr lang="en-GB" sz="2400"/>
          </a:p>
        </p:txBody>
      </p:sp>
      <p:sp>
        <p:nvSpPr>
          <p:cNvPr id="8" name="Footer Placeholder 8">
            <a:extLst>
              <a:ext uri="{FF2B5EF4-FFF2-40B4-BE49-F238E27FC236}">
                <a16:creationId xmlns:a16="http://schemas.microsoft.com/office/drawing/2014/main" id="{6C981F28-13C2-C8D7-97C4-8EA47625F21F}"/>
              </a:ext>
            </a:extLst>
          </p:cNvPr>
          <p:cNvSpPr>
            <a:spLocks noGrp="1"/>
          </p:cNvSpPr>
          <p:nvPr>
            <p:ph type="ftr" sz="quarter" idx="11"/>
          </p:nvPr>
        </p:nvSpPr>
        <p:spPr>
          <a:xfrm>
            <a:off x="548282" y="6303601"/>
            <a:ext cx="10620000" cy="288000"/>
          </a:xfrm>
        </p:spPr>
        <p:txBody>
          <a:bodyPr/>
          <a:lstStyle/>
          <a:p>
            <a:pPr>
              <a:spcAft>
                <a:spcPts val="300"/>
              </a:spcAft>
            </a:pPr>
            <a:r>
              <a:rPr lang="en-GB" spc="0" dirty="0"/>
              <a:t>ASM, airway smooth muscle; FEV</a:t>
            </a:r>
            <a:r>
              <a:rPr lang="en-GB" spc="0" baseline="-25000" dirty="0"/>
              <a:t>1</a:t>
            </a:r>
            <a:r>
              <a:rPr lang="en-GB" spc="0" dirty="0"/>
              <a:t>, f</a:t>
            </a:r>
            <a:r>
              <a:rPr lang="en-GB" dirty="0"/>
              <a:t>orced expiratory volume in 1 second; </a:t>
            </a:r>
            <a:r>
              <a:rPr lang="en-GB" spc="0" dirty="0"/>
              <a:t>IFN, interferon; IL, interleukin; TSLP, thymic stromal lymphopoietin.</a:t>
            </a:r>
            <a:br>
              <a:rPr lang="en-GB" spc="0" dirty="0"/>
            </a:br>
            <a:r>
              <a:rPr lang="en-GB" spc="0" dirty="0"/>
              <a:t>Russell RJ, et al. </a:t>
            </a:r>
            <a:r>
              <a:rPr lang="en-GB" i="1" spc="0" dirty="0" err="1"/>
              <a:t>Eur</a:t>
            </a:r>
            <a:r>
              <a:rPr lang="en-GB" i="1" spc="0" dirty="0"/>
              <a:t> Respir J</a:t>
            </a:r>
            <a:r>
              <a:rPr lang="en-GB" spc="0" dirty="0"/>
              <a:t>. 2024;63(4):2301397.</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2B2EE5B6-B0ED-A678-5B7E-38C6DEF84352}"/>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FAB4A8FA-2F5B-1E10-C825-7CDF61141462}"/>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F0504097-27E5-0A8E-7AEE-C6B671895279}"/>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D159507-9608-108B-9A1E-2A95F1B75534}"/>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A3C8A472-02B7-AED6-5DCC-315D7A473AEF}"/>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39F25053-966C-4743-5608-43F7904E544F}"/>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70AAF63-531A-55C8-45DA-C68977357CAD}"/>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C435E128-26E8-B604-3BF6-A865F155A59B}"/>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DFDF9C46-489F-98B6-4995-6AE71A915B73}"/>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B4D54D97-6E86-2B8C-4FD2-FA7DF38C9A42}"/>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2EC37DB-67B3-0986-75AF-8CC4A5192190}"/>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3050EF7E-C14B-F357-83AB-F807B7F2D5FD}"/>
              </a:ext>
            </a:extLst>
          </p:cNvPr>
          <p:cNvSpPr>
            <a:spLocks noGrp="1"/>
          </p:cNvSpPr>
          <p:nvPr>
            <p:ph type="sldNum" sz="quarter" idx="12"/>
          </p:nvPr>
        </p:nvSpPr>
        <p:spPr/>
        <p:txBody>
          <a:bodyPr/>
          <a:lstStyle/>
          <a:p>
            <a:fld id="{D38BAEAC-A895-4A01-AB9B-F6141799970D}" type="slidenum">
              <a:rPr lang="en-GB" smtClean="0"/>
              <a:pPr/>
              <a:t>12</a:t>
            </a:fld>
            <a:endParaRPr lang="en-GB"/>
          </a:p>
        </p:txBody>
      </p:sp>
      <p:sp>
        <p:nvSpPr>
          <p:cNvPr id="5" name="Rectangle: Rounded Corners 4">
            <a:extLst>
              <a:ext uri="{FF2B5EF4-FFF2-40B4-BE49-F238E27FC236}">
                <a16:creationId xmlns:a16="http://schemas.microsoft.com/office/drawing/2014/main" id="{CE05901C-A604-9330-7AED-C32CD0CC546F}"/>
              </a:ext>
            </a:extLst>
          </p:cNvPr>
          <p:cNvSpPr/>
          <p:nvPr/>
        </p:nvSpPr>
        <p:spPr>
          <a:xfrm>
            <a:off x="577704" y="2845198"/>
            <a:ext cx="2158954" cy="1654266"/>
          </a:xfrm>
          <a:prstGeom prst="roundRect">
            <a:avLst/>
          </a:prstGeom>
          <a:solidFill>
            <a:schemeClr val="accent3"/>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a:t>Epithelial barrier dysfunction</a:t>
            </a:r>
          </a:p>
          <a:p>
            <a:pPr marL="285750" indent="-285750">
              <a:lnSpc>
                <a:spcPct val="90000"/>
              </a:lnSpc>
              <a:spcAft>
                <a:spcPts val="600"/>
              </a:spcAft>
              <a:buFont typeface="Arial" panose="020B0604020202020204" pitchFamily="34" charset="0"/>
              <a:buChar char="•"/>
            </a:pPr>
            <a:r>
              <a:rPr lang="en-GB" sz="1400"/>
              <a:t>Epithelial alarmin release (TSLP, IL-25, IL-33)</a:t>
            </a:r>
          </a:p>
        </p:txBody>
      </p:sp>
      <p:sp>
        <p:nvSpPr>
          <p:cNvPr id="18" name="Rectangle: Rounded Corners 17">
            <a:extLst>
              <a:ext uri="{FF2B5EF4-FFF2-40B4-BE49-F238E27FC236}">
                <a16:creationId xmlns:a16="http://schemas.microsoft.com/office/drawing/2014/main" id="{9743F90C-9BFE-B42E-7F0F-03CAF417C366}"/>
              </a:ext>
            </a:extLst>
          </p:cNvPr>
          <p:cNvSpPr/>
          <p:nvPr/>
        </p:nvSpPr>
        <p:spPr>
          <a:xfrm>
            <a:off x="10043245" y="1873224"/>
            <a:ext cx="1789986" cy="3503019"/>
          </a:xfrm>
          <a:prstGeom prst="roundRect">
            <a:avLst/>
          </a:prstGeom>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dirty="0"/>
              <a:t>Clinical manifestations</a:t>
            </a:r>
          </a:p>
          <a:p>
            <a:pPr marL="285750" indent="-285750">
              <a:lnSpc>
                <a:spcPct val="90000"/>
              </a:lnSpc>
              <a:spcAft>
                <a:spcPts val="600"/>
              </a:spcAft>
              <a:buFont typeface="Arial" panose="020B0604020202020204" pitchFamily="34" charset="0"/>
              <a:buChar char="•"/>
            </a:pPr>
            <a:r>
              <a:rPr lang="en-GB" sz="1400" dirty="0"/>
              <a:t>Cough with phlegm</a:t>
            </a:r>
          </a:p>
          <a:p>
            <a:pPr marL="285750" indent="-285750">
              <a:lnSpc>
                <a:spcPct val="90000"/>
              </a:lnSpc>
              <a:spcAft>
                <a:spcPts val="600"/>
              </a:spcAft>
              <a:buFont typeface="Arial" panose="020B0604020202020204" pitchFamily="34" charset="0"/>
              <a:buChar char="•"/>
            </a:pPr>
            <a:r>
              <a:rPr lang="en-GB" sz="1400" dirty="0"/>
              <a:t>Wheezing, dyspnoea, cough</a:t>
            </a:r>
          </a:p>
          <a:p>
            <a:pPr marL="285750" indent="-285750">
              <a:lnSpc>
                <a:spcPct val="90000"/>
              </a:lnSpc>
              <a:spcAft>
                <a:spcPts val="600"/>
              </a:spcAft>
              <a:buFont typeface="Arial" panose="020B0604020202020204" pitchFamily="34" charset="0"/>
              <a:buChar char="•"/>
            </a:pPr>
            <a:r>
              <a:rPr lang="en-GB" sz="1400" dirty="0"/>
              <a:t>Exacerbations</a:t>
            </a:r>
          </a:p>
          <a:p>
            <a:pPr marL="285750" indent="-285750">
              <a:lnSpc>
                <a:spcPct val="90000"/>
              </a:lnSpc>
              <a:spcAft>
                <a:spcPts val="600"/>
              </a:spcAft>
              <a:buFont typeface="Arial" panose="020B0604020202020204" pitchFamily="34" charset="0"/>
              <a:buChar char="•"/>
            </a:pPr>
            <a:r>
              <a:rPr lang="en-GB" sz="1400" dirty="0"/>
              <a:t>Reduced or </a:t>
            </a:r>
            <a:r>
              <a:rPr lang="en-GB" sz="1400"/>
              <a:t>loss of </a:t>
            </a:r>
            <a:r>
              <a:rPr lang="en-GB" sz="1400" dirty="0"/>
              <a:t>lung function</a:t>
            </a:r>
          </a:p>
          <a:p>
            <a:pPr marL="285750" indent="-285750">
              <a:lnSpc>
                <a:spcPct val="90000"/>
              </a:lnSpc>
              <a:spcAft>
                <a:spcPts val="600"/>
              </a:spcAft>
              <a:buFont typeface="Arial" panose="020B0604020202020204" pitchFamily="34" charset="0"/>
              <a:buChar char="•"/>
            </a:pPr>
            <a:r>
              <a:rPr lang="en-GB" sz="1400" dirty="0"/>
              <a:t>Decreased FEV</a:t>
            </a:r>
            <a:r>
              <a:rPr lang="en-GB" sz="1400" baseline="-25000" dirty="0"/>
              <a:t>1</a:t>
            </a:r>
            <a:endParaRPr lang="en-GB" sz="1400" dirty="0"/>
          </a:p>
        </p:txBody>
      </p:sp>
      <p:sp>
        <p:nvSpPr>
          <p:cNvPr id="19" name="Rectangle: Rounded Corners 18">
            <a:extLst>
              <a:ext uri="{FF2B5EF4-FFF2-40B4-BE49-F238E27FC236}">
                <a16:creationId xmlns:a16="http://schemas.microsoft.com/office/drawing/2014/main" id="{2E6BD369-73EE-5EF9-30B9-1A9D0F65C368}"/>
              </a:ext>
            </a:extLst>
          </p:cNvPr>
          <p:cNvSpPr/>
          <p:nvPr/>
        </p:nvSpPr>
        <p:spPr>
          <a:xfrm>
            <a:off x="3693145" y="3997765"/>
            <a:ext cx="2160000" cy="1654266"/>
          </a:xfrm>
          <a:prstGeom prst="roundRect">
            <a:avLst/>
          </a:prstGeom>
          <a:solidFill>
            <a:schemeClr val="accent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a:t>Dysregulated immune response</a:t>
            </a:r>
          </a:p>
          <a:p>
            <a:pPr marL="285750" indent="-285750">
              <a:lnSpc>
                <a:spcPct val="90000"/>
              </a:lnSpc>
              <a:spcAft>
                <a:spcPts val="600"/>
              </a:spcAft>
              <a:buFont typeface="Arial" panose="020B0604020202020204" pitchFamily="34" charset="0"/>
              <a:buChar char="•"/>
            </a:pPr>
            <a:r>
              <a:rPr lang="en-GB" sz="1400"/>
              <a:t>Immune hyperreactivity</a:t>
            </a:r>
          </a:p>
          <a:p>
            <a:pPr marL="285750" indent="-285750">
              <a:lnSpc>
                <a:spcPct val="90000"/>
              </a:lnSpc>
              <a:spcAft>
                <a:spcPts val="600"/>
              </a:spcAft>
              <a:buFont typeface="Arial" panose="020B0604020202020204" pitchFamily="34" charset="0"/>
              <a:buChar char="•"/>
            </a:pPr>
            <a:r>
              <a:rPr lang="en-GB" sz="1400"/>
              <a:t>ASM pathology</a:t>
            </a:r>
          </a:p>
          <a:p>
            <a:pPr marL="285750" indent="-285750">
              <a:lnSpc>
                <a:spcPct val="90000"/>
              </a:lnSpc>
              <a:spcAft>
                <a:spcPts val="600"/>
              </a:spcAft>
              <a:buFont typeface="Arial" panose="020B0604020202020204" pitchFamily="34" charset="0"/>
              <a:buChar char="•"/>
            </a:pPr>
            <a:r>
              <a:rPr lang="en-GB" sz="1400"/>
              <a:t>Airway remodelling</a:t>
            </a:r>
          </a:p>
        </p:txBody>
      </p:sp>
      <p:sp>
        <p:nvSpPr>
          <p:cNvPr id="20" name="Rectangle: Rounded Corners 19">
            <a:extLst>
              <a:ext uri="{FF2B5EF4-FFF2-40B4-BE49-F238E27FC236}">
                <a16:creationId xmlns:a16="http://schemas.microsoft.com/office/drawing/2014/main" id="{7B4EC864-1155-4C91-5599-EC395E69F8C5}"/>
              </a:ext>
            </a:extLst>
          </p:cNvPr>
          <p:cNvSpPr/>
          <p:nvPr/>
        </p:nvSpPr>
        <p:spPr>
          <a:xfrm>
            <a:off x="6840105" y="4274958"/>
            <a:ext cx="2160000" cy="1101285"/>
          </a:xfrm>
          <a:prstGeom prst="roundRect">
            <a:avLst/>
          </a:prstGeom>
          <a:solidFill>
            <a:schemeClr val="accent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a:t>Airway hyperresponsiveness</a:t>
            </a:r>
          </a:p>
        </p:txBody>
      </p:sp>
      <p:sp>
        <p:nvSpPr>
          <p:cNvPr id="21" name="Rectangle: Rounded Corners 20">
            <a:extLst>
              <a:ext uri="{FF2B5EF4-FFF2-40B4-BE49-F238E27FC236}">
                <a16:creationId xmlns:a16="http://schemas.microsoft.com/office/drawing/2014/main" id="{3A743F9A-CB33-15B4-3331-2F9B9DA92800}"/>
              </a:ext>
            </a:extLst>
          </p:cNvPr>
          <p:cNvSpPr/>
          <p:nvPr/>
        </p:nvSpPr>
        <p:spPr>
          <a:xfrm>
            <a:off x="3693145" y="1692632"/>
            <a:ext cx="2160000" cy="1654266"/>
          </a:xfrm>
          <a:prstGeom prst="roundRect">
            <a:avLst/>
          </a:prstGeom>
          <a:solidFill>
            <a:schemeClr val="accent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a:t>Impaired viral resistance</a:t>
            </a:r>
          </a:p>
          <a:p>
            <a:pPr marL="285750" indent="-285750">
              <a:lnSpc>
                <a:spcPct val="90000"/>
              </a:lnSpc>
              <a:spcAft>
                <a:spcPts val="600"/>
              </a:spcAft>
              <a:buFont typeface="Arial" panose="020B0604020202020204" pitchFamily="34" charset="0"/>
              <a:buChar char="•"/>
            </a:pPr>
            <a:r>
              <a:rPr lang="en-GB" sz="1400"/>
              <a:t>Reduced IFN expression</a:t>
            </a:r>
          </a:p>
          <a:p>
            <a:pPr marL="285750" indent="-285750">
              <a:lnSpc>
                <a:spcPct val="90000"/>
              </a:lnSpc>
              <a:spcAft>
                <a:spcPts val="600"/>
              </a:spcAft>
              <a:buFont typeface="Arial" panose="020B0604020202020204" pitchFamily="34" charset="0"/>
              <a:buChar char="•"/>
            </a:pPr>
            <a:r>
              <a:rPr lang="en-GB" sz="1400"/>
              <a:t>Impaired viral clearance</a:t>
            </a:r>
          </a:p>
        </p:txBody>
      </p:sp>
      <p:sp>
        <p:nvSpPr>
          <p:cNvPr id="22" name="Rectangle: Rounded Corners 21">
            <a:extLst>
              <a:ext uri="{FF2B5EF4-FFF2-40B4-BE49-F238E27FC236}">
                <a16:creationId xmlns:a16="http://schemas.microsoft.com/office/drawing/2014/main" id="{87BDC2AD-D01D-55AE-280D-809AE02FA1E2}"/>
              </a:ext>
            </a:extLst>
          </p:cNvPr>
          <p:cNvSpPr/>
          <p:nvPr/>
        </p:nvSpPr>
        <p:spPr>
          <a:xfrm>
            <a:off x="6839580" y="1692632"/>
            <a:ext cx="2160000" cy="1654266"/>
          </a:xfrm>
          <a:prstGeom prst="roundRect">
            <a:avLst/>
          </a:prstGeom>
          <a:solidFill>
            <a:schemeClr val="accent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noAutofit/>
          </a:bodyPr>
          <a:lstStyle/>
          <a:p>
            <a:pPr algn="ctr">
              <a:lnSpc>
                <a:spcPct val="90000"/>
              </a:lnSpc>
              <a:spcAft>
                <a:spcPts val="600"/>
              </a:spcAft>
            </a:pPr>
            <a:r>
              <a:rPr lang="en-GB" sz="1600"/>
              <a:t>Mucus metaplasia and plugging</a:t>
            </a:r>
          </a:p>
          <a:p>
            <a:pPr marL="285750" indent="-285750">
              <a:lnSpc>
                <a:spcPct val="90000"/>
              </a:lnSpc>
              <a:spcAft>
                <a:spcPts val="600"/>
              </a:spcAft>
              <a:buFont typeface="Arial" panose="020B0604020202020204" pitchFamily="34" charset="0"/>
              <a:buChar char="•"/>
            </a:pPr>
            <a:r>
              <a:rPr lang="en-GB" sz="1400"/>
              <a:t>Goblet cell hyperplasia</a:t>
            </a:r>
          </a:p>
          <a:p>
            <a:pPr marL="285750" indent="-285750">
              <a:lnSpc>
                <a:spcPct val="90000"/>
              </a:lnSpc>
              <a:spcAft>
                <a:spcPts val="600"/>
              </a:spcAft>
              <a:buFont typeface="Arial" panose="020B0604020202020204" pitchFamily="34" charset="0"/>
              <a:buChar char="•"/>
            </a:pPr>
            <a:r>
              <a:rPr lang="en-GB" sz="1400"/>
              <a:t>Mucin overexpression</a:t>
            </a:r>
          </a:p>
        </p:txBody>
      </p:sp>
      <p:cxnSp>
        <p:nvCxnSpPr>
          <p:cNvPr id="23" name="Straight Arrow Connector 22">
            <a:extLst>
              <a:ext uri="{FF2B5EF4-FFF2-40B4-BE49-F238E27FC236}">
                <a16:creationId xmlns:a16="http://schemas.microsoft.com/office/drawing/2014/main" id="{A4B8EC65-4DF3-A649-DEC0-2BCA0B45FADA}"/>
              </a:ext>
            </a:extLst>
          </p:cNvPr>
          <p:cNvCxnSpPr>
            <a:cxnSpLocks/>
            <a:stCxn id="5" idx="3"/>
            <a:endCxn id="21" idx="1"/>
          </p:cNvCxnSpPr>
          <p:nvPr/>
        </p:nvCxnSpPr>
        <p:spPr>
          <a:xfrm flipV="1">
            <a:off x="2736658" y="2519765"/>
            <a:ext cx="956487" cy="1152566"/>
          </a:xfrm>
          <a:prstGeom prst="straightConnector1">
            <a:avLst/>
          </a:prstGeom>
          <a:ln w="28575">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B27E563D-2435-677E-1670-4CB66AA51AC4}"/>
              </a:ext>
            </a:extLst>
          </p:cNvPr>
          <p:cNvCxnSpPr>
            <a:cxnSpLocks/>
            <a:stCxn id="5" idx="3"/>
            <a:endCxn id="19" idx="1"/>
          </p:cNvCxnSpPr>
          <p:nvPr/>
        </p:nvCxnSpPr>
        <p:spPr>
          <a:xfrm>
            <a:off x="2736658" y="3672331"/>
            <a:ext cx="956487" cy="1152567"/>
          </a:xfrm>
          <a:prstGeom prst="straightConnector1">
            <a:avLst/>
          </a:prstGeom>
          <a:ln w="28575">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3A528072-6AE7-09E7-23F7-DF31B4EF4FA5}"/>
              </a:ext>
            </a:extLst>
          </p:cNvPr>
          <p:cNvCxnSpPr>
            <a:cxnSpLocks/>
            <a:stCxn id="20" idx="1"/>
            <a:endCxn id="19" idx="3"/>
          </p:cNvCxnSpPr>
          <p:nvPr/>
        </p:nvCxnSpPr>
        <p:spPr>
          <a:xfrm flipH="1" flipV="1">
            <a:off x="5853145" y="4824898"/>
            <a:ext cx="986960" cy="703"/>
          </a:xfrm>
          <a:prstGeom prst="straightConnector1">
            <a:avLst/>
          </a:prstGeom>
          <a:ln w="28575">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5441E98-A39E-A217-6615-5DFB30E888BD}"/>
              </a:ext>
            </a:extLst>
          </p:cNvPr>
          <p:cNvCxnSpPr>
            <a:cxnSpLocks/>
            <a:stCxn id="22" idx="1"/>
            <a:endCxn id="19" idx="3"/>
          </p:cNvCxnSpPr>
          <p:nvPr/>
        </p:nvCxnSpPr>
        <p:spPr>
          <a:xfrm flipH="1">
            <a:off x="5853145" y="2519765"/>
            <a:ext cx="986435" cy="2305133"/>
          </a:xfrm>
          <a:prstGeom prst="straightConnector1">
            <a:avLst/>
          </a:prstGeom>
          <a:ln w="28575">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28DA853A-B758-44E4-FE51-06344B1B4D1F}"/>
              </a:ext>
            </a:extLst>
          </p:cNvPr>
          <p:cNvCxnSpPr>
            <a:cxnSpLocks/>
            <a:stCxn id="22" idx="3"/>
            <a:endCxn id="18" idx="1"/>
          </p:cNvCxnSpPr>
          <p:nvPr/>
        </p:nvCxnSpPr>
        <p:spPr>
          <a:xfrm>
            <a:off x="8999580" y="2519765"/>
            <a:ext cx="1043665" cy="1104969"/>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02D9E885-902C-2231-1B17-4F9D74C0D0B4}"/>
              </a:ext>
            </a:extLst>
          </p:cNvPr>
          <p:cNvCxnSpPr>
            <a:cxnSpLocks/>
            <a:stCxn id="20" idx="3"/>
            <a:endCxn id="18" idx="1"/>
          </p:cNvCxnSpPr>
          <p:nvPr/>
        </p:nvCxnSpPr>
        <p:spPr>
          <a:xfrm flipV="1">
            <a:off x="9000105" y="3624734"/>
            <a:ext cx="1043140" cy="1200867"/>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129039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7E747-F373-FABE-E879-D9ED40F7B92A}"/>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6B40E05E-D3C2-0B87-85C2-27A41FD06D4E}"/>
              </a:ext>
            </a:extLst>
          </p:cNvPr>
          <p:cNvSpPr>
            <a:spLocks noGrp="1"/>
          </p:cNvSpPr>
          <p:nvPr>
            <p:ph type="title"/>
          </p:nvPr>
        </p:nvSpPr>
        <p:spPr>
          <a:xfrm>
            <a:off x="548282" y="228193"/>
            <a:ext cx="8640000" cy="720000"/>
          </a:xfrm>
        </p:spPr>
        <p:txBody>
          <a:bodyPr rIns="0"/>
          <a:lstStyle/>
          <a:p>
            <a:r>
              <a:rPr lang="en-GB" sz="2400"/>
              <a:t>The epithelium plays a critical role in upper airway disease</a:t>
            </a:r>
            <a:r>
              <a:rPr lang="en-GB" sz="2400" baseline="30000"/>
              <a:t>1</a:t>
            </a:r>
            <a:endParaRPr lang="en-GB" sz="2400"/>
          </a:p>
        </p:txBody>
      </p:sp>
      <p:sp>
        <p:nvSpPr>
          <p:cNvPr id="8" name="Footer Placeholder 8">
            <a:extLst>
              <a:ext uri="{FF2B5EF4-FFF2-40B4-BE49-F238E27FC236}">
                <a16:creationId xmlns:a16="http://schemas.microsoft.com/office/drawing/2014/main" id="{4DA7CEA8-DF40-D3E2-C019-7E27AAA8B403}"/>
              </a:ext>
            </a:extLst>
          </p:cNvPr>
          <p:cNvSpPr>
            <a:spLocks noGrp="1"/>
          </p:cNvSpPr>
          <p:nvPr>
            <p:ph type="ftr" sz="quarter" idx="11"/>
          </p:nvPr>
        </p:nvSpPr>
        <p:spPr>
          <a:xfrm>
            <a:off x="548282" y="5781812"/>
            <a:ext cx="10620000" cy="809789"/>
          </a:xfrm>
        </p:spPr>
        <p:txBody>
          <a:bodyPr/>
          <a:lstStyle/>
          <a:p>
            <a:r>
              <a:rPr lang="en-GB" sz="900" spc="0" dirty="0"/>
              <a:t>Figure adapted from </a:t>
            </a:r>
            <a:r>
              <a:rPr lang="en-GB" sz="900" spc="0" dirty="0" err="1"/>
              <a:t>Petalas</a:t>
            </a:r>
            <a:r>
              <a:rPr lang="en-GB" sz="900" spc="0" dirty="0"/>
              <a:t> K, et al. </a:t>
            </a:r>
            <a:r>
              <a:rPr lang="en-GB" sz="900" i="1" spc="0" dirty="0"/>
              <a:t>Int J Mol Sci</a:t>
            </a:r>
            <a:r>
              <a:rPr lang="en-GB" spc="0" dirty="0"/>
              <a:t>.</a:t>
            </a:r>
            <a:r>
              <a:rPr lang="en-GB" sz="900" i="1" spc="0" dirty="0"/>
              <a:t> </a:t>
            </a:r>
            <a:r>
              <a:rPr lang="en-GB" sz="900" spc="0" dirty="0"/>
              <a:t>2023;24(15):12379; Ha J-G, Cho H-J. </a:t>
            </a:r>
            <a:r>
              <a:rPr lang="en-GB" sz="900" i="1" spc="0" dirty="0"/>
              <a:t>Int J Mol Sci</a:t>
            </a:r>
            <a:r>
              <a:rPr lang="en-GB" spc="0" dirty="0"/>
              <a:t>.</a:t>
            </a:r>
            <a:r>
              <a:rPr lang="en-GB" sz="900" i="1" spc="0" dirty="0"/>
              <a:t> </a:t>
            </a:r>
            <a:r>
              <a:rPr lang="en-GB" sz="900" spc="0" dirty="0"/>
              <a:t>2023;24(18):14229; Kato A, et al. </a:t>
            </a:r>
            <a:r>
              <a:rPr lang="en-GB" sz="900" i="1" spc="0" dirty="0"/>
              <a:t>J Allergy Clin Immunol. </a:t>
            </a:r>
            <a:r>
              <a:rPr lang="en-GB" sz="900" spc="0" dirty="0"/>
              <a:t>2022;149(5):1491–503.</a:t>
            </a:r>
          </a:p>
          <a:p>
            <a:pPr>
              <a:spcAft>
                <a:spcPts val="300"/>
              </a:spcAft>
            </a:pPr>
            <a:r>
              <a:rPr lang="en-GB" spc="0" dirty="0" err="1"/>
              <a:t>CRSwNP</a:t>
            </a:r>
            <a:r>
              <a:rPr lang="en-GB" spc="0" dirty="0"/>
              <a:t>, chronic rhinosinusitis with nasal polyps; PRR, pattern recognition receptor.</a:t>
            </a:r>
            <a:br>
              <a:rPr lang="en-GB" spc="0" dirty="0"/>
            </a:br>
            <a:r>
              <a:rPr lang="en-GB" spc="0" dirty="0"/>
              <a:t>1. </a:t>
            </a:r>
            <a:r>
              <a:rPr lang="en-GB" spc="0" dirty="0" err="1"/>
              <a:t>Petalas</a:t>
            </a:r>
            <a:r>
              <a:rPr lang="en-GB" spc="0" dirty="0"/>
              <a:t> K, et al. </a:t>
            </a:r>
            <a:r>
              <a:rPr lang="en-GB" i="1" spc="0" dirty="0"/>
              <a:t>Int J Mol Sci. </a:t>
            </a:r>
            <a:r>
              <a:rPr lang="en-GB" spc="0" dirty="0"/>
              <a:t>2023;24(15):12379; 2. Ha J-G, Cho H-J. </a:t>
            </a:r>
            <a:r>
              <a:rPr lang="en-GB" i="1" spc="0" dirty="0"/>
              <a:t>Int J Mol Sci. </a:t>
            </a:r>
            <a:r>
              <a:rPr lang="en-GB" spc="0" dirty="0"/>
              <a:t>2023;24(18):14229; 3. Kato A, et al. </a:t>
            </a:r>
            <a:r>
              <a:rPr lang="en-GB" i="1" spc="0" dirty="0"/>
              <a:t>J Allergy Clin Immunol. </a:t>
            </a:r>
            <a:r>
              <a:rPr lang="en-GB" spc="0" dirty="0"/>
              <a:t>2022;149(5):1491–503; 4. </a:t>
            </a:r>
            <a:r>
              <a:rPr lang="en-GB" spc="0" dirty="0" err="1"/>
              <a:t>Saitoh</a:t>
            </a:r>
            <a:r>
              <a:rPr lang="en-GB" spc="0" dirty="0"/>
              <a:t> T, et al. </a:t>
            </a:r>
            <a:r>
              <a:rPr lang="en-GB" i="1" spc="0" dirty="0"/>
              <a:t>Rhinology</a:t>
            </a:r>
            <a:r>
              <a:rPr lang="en-GB" spc="0" dirty="0"/>
              <a:t>. 2009;47(3):275–9; </a:t>
            </a:r>
            <a:br>
              <a:rPr lang="en-GB" spc="0" dirty="0"/>
            </a:br>
            <a:r>
              <a:rPr lang="en-GB" spc="0" dirty="0"/>
              <a:t>5. Takabayashi T, Schleimer RP. </a:t>
            </a:r>
            <a:r>
              <a:rPr lang="en-GB" i="1" spc="0" dirty="0"/>
              <a:t>J Allergy Clin Immunol. </a:t>
            </a:r>
            <a:r>
              <a:rPr lang="en-GB" spc="0" dirty="0"/>
              <a:t>2020;145(3):740–50; 6. Chiarella E, et al. </a:t>
            </a:r>
            <a:r>
              <a:rPr lang="en-GB" i="1" spc="0" dirty="0"/>
              <a:t>Int J Mol Sci. </a:t>
            </a:r>
            <a:r>
              <a:rPr lang="en-GB" spc="0" dirty="0"/>
              <a:t>2020;21(18):6878.</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38574CD2-BAA9-BAE6-9B42-BFD4B2EACD9E}"/>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3C9F7D4A-8DF2-F47C-E810-7CBF37DA817A}"/>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5B57EEF5-9EAC-3D13-22D2-810035F96EF1}"/>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CEBFB74-9384-46B3-AA48-40CED156D89D}"/>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30A844D6-B7BF-DBFD-88F3-14CD08E3DA5B}"/>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33E81820-8229-FEA8-E456-28B65B8C8B2F}"/>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22EFE48-2F18-6322-04D1-311AD569FD8B}"/>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69CF97C3-DB27-CC7D-439F-BAA15840F843}"/>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597101AA-50B5-89CC-D5E5-1C456C89CD93}"/>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3CC2A1B-1EB6-8967-CEF6-5283295096D7}"/>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8F5E2DA-0A37-E9E2-C262-A267D95C6B97}"/>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0F455228-0A75-C268-DF27-6D84ED753355}"/>
              </a:ext>
            </a:extLst>
          </p:cNvPr>
          <p:cNvSpPr>
            <a:spLocks noGrp="1"/>
          </p:cNvSpPr>
          <p:nvPr>
            <p:ph type="sldNum" sz="quarter" idx="12"/>
          </p:nvPr>
        </p:nvSpPr>
        <p:spPr/>
        <p:txBody>
          <a:bodyPr/>
          <a:lstStyle/>
          <a:p>
            <a:fld id="{D38BAEAC-A895-4A01-AB9B-F6141799970D}" type="slidenum">
              <a:rPr lang="en-GB" smtClean="0"/>
              <a:pPr/>
              <a:t>13</a:t>
            </a:fld>
            <a:endParaRPr lang="en-GB"/>
          </a:p>
        </p:txBody>
      </p:sp>
      <p:cxnSp>
        <p:nvCxnSpPr>
          <p:cNvPr id="3" name="Straight Connector 2">
            <a:extLst>
              <a:ext uri="{FF2B5EF4-FFF2-40B4-BE49-F238E27FC236}">
                <a16:creationId xmlns:a16="http://schemas.microsoft.com/office/drawing/2014/main" id="{417E6E8E-99EC-20A5-9E32-902408298EBD}"/>
              </a:ext>
            </a:extLst>
          </p:cNvPr>
          <p:cNvCxnSpPr>
            <a:cxnSpLocks/>
          </p:cNvCxnSpPr>
          <p:nvPr/>
        </p:nvCxnSpPr>
        <p:spPr>
          <a:xfrm flipH="1">
            <a:off x="5000230" y="1950422"/>
            <a:ext cx="0" cy="3838652"/>
          </a:xfrm>
          <a:prstGeom prst="line">
            <a:avLst/>
          </a:prstGeom>
          <a:noFill/>
          <a:ln w="15875" cap="flat" cmpd="sng" algn="ctr">
            <a:solidFill>
              <a:srgbClr val="FFFFFF">
                <a:lumMod val="75000"/>
              </a:srgbClr>
            </a:solidFill>
            <a:prstDash val="dash"/>
            <a:miter lim="800000"/>
          </a:ln>
          <a:effectLst/>
        </p:spPr>
      </p:cxnSp>
      <p:cxnSp>
        <p:nvCxnSpPr>
          <p:cNvPr id="37" name="Straight Connector 36">
            <a:extLst>
              <a:ext uri="{FF2B5EF4-FFF2-40B4-BE49-F238E27FC236}">
                <a16:creationId xmlns:a16="http://schemas.microsoft.com/office/drawing/2014/main" id="{03A3D917-A56B-7894-09FD-ED2CF4D7AB77}"/>
              </a:ext>
            </a:extLst>
          </p:cNvPr>
          <p:cNvCxnSpPr>
            <a:cxnSpLocks/>
          </p:cNvCxnSpPr>
          <p:nvPr/>
        </p:nvCxnSpPr>
        <p:spPr>
          <a:xfrm flipH="1">
            <a:off x="7284285" y="1951940"/>
            <a:ext cx="0" cy="3837134"/>
          </a:xfrm>
          <a:prstGeom prst="line">
            <a:avLst/>
          </a:prstGeom>
          <a:noFill/>
          <a:ln w="15875" cap="flat" cmpd="sng" algn="ctr">
            <a:solidFill>
              <a:srgbClr val="FFFFFF">
                <a:lumMod val="75000"/>
              </a:srgbClr>
            </a:solidFill>
            <a:prstDash val="dash"/>
            <a:miter lim="800000"/>
          </a:ln>
          <a:effectLst/>
        </p:spPr>
      </p:cxnSp>
      <p:cxnSp>
        <p:nvCxnSpPr>
          <p:cNvPr id="38" name="Straight Connector 37">
            <a:extLst>
              <a:ext uri="{FF2B5EF4-FFF2-40B4-BE49-F238E27FC236}">
                <a16:creationId xmlns:a16="http://schemas.microsoft.com/office/drawing/2014/main" id="{F9C0025F-EB2D-C5DA-4B27-9951B928FBAD}"/>
              </a:ext>
            </a:extLst>
          </p:cNvPr>
          <p:cNvCxnSpPr>
            <a:cxnSpLocks/>
          </p:cNvCxnSpPr>
          <p:nvPr/>
        </p:nvCxnSpPr>
        <p:spPr>
          <a:xfrm>
            <a:off x="9568339" y="3219112"/>
            <a:ext cx="0" cy="2569962"/>
          </a:xfrm>
          <a:prstGeom prst="line">
            <a:avLst/>
          </a:prstGeom>
          <a:noFill/>
          <a:ln w="15875" cap="flat" cmpd="sng" algn="ctr">
            <a:solidFill>
              <a:srgbClr val="FFFFFF">
                <a:lumMod val="75000"/>
              </a:srgbClr>
            </a:solidFill>
            <a:prstDash val="dash"/>
            <a:miter lim="800000"/>
          </a:ln>
          <a:effectLst/>
        </p:spPr>
      </p:cxnSp>
      <p:sp>
        <p:nvSpPr>
          <p:cNvPr id="39" name="Freeform 31">
            <a:extLst>
              <a:ext uri="{FF2B5EF4-FFF2-40B4-BE49-F238E27FC236}">
                <a16:creationId xmlns:a16="http://schemas.microsoft.com/office/drawing/2014/main" id="{371AD07C-0B6F-B4B2-C9EC-4D2D24A2F64F}"/>
              </a:ext>
            </a:extLst>
          </p:cNvPr>
          <p:cNvSpPr/>
          <p:nvPr/>
        </p:nvSpPr>
        <p:spPr>
          <a:xfrm>
            <a:off x="483711" y="2468950"/>
            <a:ext cx="11243626" cy="2484640"/>
          </a:xfrm>
          <a:custGeom>
            <a:avLst/>
            <a:gdLst>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36664 w 11243626"/>
              <a:gd name="connsiteY120" fmla="*/ 1417601 h 2509035"/>
              <a:gd name="connsiteX121" fmla="*/ 2815131 w 11243626"/>
              <a:gd name="connsiteY121" fmla="*/ 1109616 h 2509035"/>
              <a:gd name="connsiteX122" fmla="*/ 3153056 w 11243626"/>
              <a:gd name="connsiteY122" fmla="*/ 785362 h 2509035"/>
              <a:gd name="connsiteX123" fmla="*/ 3650356 w 11243626"/>
              <a:gd name="connsiteY123" fmla="*/ 751784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15131 w 11243626"/>
              <a:gd name="connsiteY121" fmla="*/ 1109616 h 2509035"/>
              <a:gd name="connsiteX122" fmla="*/ 3153056 w 11243626"/>
              <a:gd name="connsiteY122" fmla="*/ 785362 h 2509035"/>
              <a:gd name="connsiteX123" fmla="*/ 3650356 w 11243626"/>
              <a:gd name="connsiteY123" fmla="*/ 751784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153056 w 11243626"/>
              <a:gd name="connsiteY122" fmla="*/ 785362 h 2509035"/>
              <a:gd name="connsiteX123" fmla="*/ 3650356 w 11243626"/>
              <a:gd name="connsiteY123" fmla="*/ 751784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079637 w 11243626"/>
              <a:gd name="connsiteY122" fmla="*/ 705269 h 2509035"/>
              <a:gd name="connsiteX123" fmla="*/ 3650356 w 11243626"/>
              <a:gd name="connsiteY123" fmla="*/ 751784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079637 w 11243626"/>
              <a:gd name="connsiteY122" fmla="*/ 705269 h 2509035"/>
              <a:gd name="connsiteX123" fmla="*/ 3590286 w 11243626"/>
              <a:gd name="connsiteY123" fmla="*/ 671690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079637 w 11243626"/>
              <a:gd name="connsiteY122" fmla="*/ 705269 h 2509035"/>
              <a:gd name="connsiteX123" fmla="*/ 3590286 w 11243626"/>
              <a:gd name="connsiteY123" fmla="*/ 671690 h 2509035"/>
              <a:gd name="connsiteX124" fmla="*/ 3810794 w 11243626"/>
              <a:gd name="connsiteY124" fmla="*/ 580439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079637 w 11243626"/>
              <a:gd name="connsiteY122" fmla="*/ 705269 h 2509035"/>
              <a:gd name="connsiteX123" fmla="*/ 3590286 w 11243626"/>
              <a:gd name="connsiteY123" fmla="*/ 671690 h 2509035"/>
              <a:gd name="connsiteX124" fmla="*/ 3784097 w 11243626"/>
              <a:gd name="connsiteY124" fmla="*/ 520368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13984 w 11243626"/>
              <a:gd name="connsiteY131" fmla="*/ 40462 h 2509035"/>
              <a:gd name="connsiteX132" fmla="*/ 5151276 w 11243626"/>
              <a:gd name="connsiteY132" fmla="*/ 106935 h 2509035"/>
              <a:gd name="connsiteX133" fmla="*/ 5521314 w 11243626"/>
              <a:gd name="connsiteY133" fmla="*/ 558 h 2509035"/>
              <a:gd name="connsiteX0" fmla="*/ 5521314 w 11243626"/>
              <a:gd name="connsiteY0" fmla="*/ 558 h 2509035"/>
              <a:gd name="connsiteX1" fmla="*/ 5673985 w 11243626"/>
              <a:gd name="connsiteY1" fmla="*/ 95088 h 2509035"/>
              <a:gd name="connsiteX2" fmla="*/ 6141432 w 11243626"/>
              <a:gd name="connsiteY2" fmla="*/ 322009 h 2509035"/>
              <a:gd name="connsiteX3" fmla="*/ 6401436 w 11243626"/>
              <a:gd name="connsiteY3" fmla="*/ 306801 h 2509035"/>
              <a:gd name="connsiteX4" fmla="*/ 6566832 w 11243626"/>
              <a:gd name="connsiteY4" fmla="*/ 228210 h 2509035"/>
              <a:gd name="connsiteX5" fmla="*/ 6814280 w 11243626"/>
              <a:gd name="connsiteY5" fmla="*/ 298880 h 2509035"/>
              <a:gd name="connsiteX6" fmla="*/ 7030860 w 11243626"/>
              <a:gd name="connsiteY6" fmla="*/ 233706 h 2509035"/>
              <a:gd name="connsiteX7" fmla="*/ 7316621 w 11243626"/>
              <a:gd name="connsiteY7" fmla="*/ 306469 h 2509035"/>
              <a:gd name="connsiteX8" fmla="*/ 7376703 w 11243626"/>
              <a:gd name="connsiteY8" fmla="*/ 373864 h 2509035"/>
              <a:gd name="connsiteX9" fmla="*/ 7368650 w 11243626"/>
              <a:gd name="connsiteY9" fmla="*/ 461256 h 2509035"/>
              <a:gd name="connsiteX10" fmla="*/ 7495782 w 11243626"/>
              <a:gd name="connsiteY10" fmla="*/ 524850 h 2509035"/>
              <a:gd name="connsiteX11" fmla="*/ 7716033 w 11243626"/>
              <a:gd name="connsiteY11" fmla="*/ 652576 h 2509035"/>
              <a:gd name="connsiteX12" fmla="*/ 8182309 w 11243626"/>
              <a:gd name="connsiteY12" fmla="*/ 852631 h 2509035"/>
              <a:gd name="connsiteX13" fmla="*/ 8552213 w 11243626"/>
              <a:gd name="connsiteY13" fmla="*/ 1168909 h 2509035"/>
              <a:gd name="connsiteX14" fmla="*/ 8785993 w 11243626"/>
              <a:gd name="connsiteY14" fmla="*/ 1263032 h 2509035"/>
              <a:gd name="connsiteX15" fmla="*/ 8948366 w 11243626"/>
              <a:gd name="connsiteY15" fmla="*/ 1283046 h 2509035"/>
              <a:gd name="connsiteX16" fmla="*/ 9153981 w 11243626"/>
              <a:gd name="connsiteY16" fmla="*/ 1421869 h 2509035"/>
              <a:gd name="connsiteX17" fmla="*/ 9359123 w 11243626"/>
              <a:gd name="connsiteY17" fmla="*/ 1469904 h 2509035"/>
              <a:gd name="connsiteX18" fmla="*/ 9517000 w 11243626"/>
              <a:gd name="connsiteY18" fmla="*/ 1547335 h 2509035"/>
              <a:gd name="connsiteX19" fmla="*/ 9565078 w 11243626"/>
              <a:gd name="connsiteY19" fmla="*/ 1593309 h 2509035"/>
              <a:gd name="connsiteX20" fmla="*/ 9605299 w 11243626"/>
              <a:gd name="connsiteY20" fmla="*/ 1589450 h 2509035"/>
              <a:gd name="connsiteX21" fmla="*/ 10027981 w 11243626"/>
              <a:gd name="connsiteY21" fmla="*/ 1521528 h 2509035"/>
              <a:gd name="connsiteX22" fmla="*/ 10629033 w 11243626"/>
              <a:gd name="connsiteY22" fmla="*/ 1660312 h 2509035"/>
              <a:gd name="connsiteX23" fmla="*/ 10911531 w 11243626"/>
              <a:gd name="connsiteY23" fmla="*/ 1522343 h 2509035"/>
              <a:gd name="connsiteX24" fmla="*/ 11040489 w 11243626"/>
              <a:gd name="connsiteY24" fmla="*/ 1540018 h 2509035"/>
              <a:gd name="connsiteX25" fmla="*/ 11206089 w 11243626"/>
              <a:gd name="connsiteY25" fmla="*/ 1599349 h 2509035"/>
              <a:gd name="connsiteX26" fmla="*/ 11243626 w 11243626"/>
              <a:gd name="connsiteY26" fmla="*/ 1678395 h 2509035"/>
              <a:gd name="connsiteX27" fmla="*/ 11243626 w 11243626"/>
              <a:gd name="connsiteY27" fmla="*/ 2400359 h 2509035"/>
              <a:gd name="connsiteX28" fmla="*/ 11217131 w 11243626"/>
              <a:gd name="connsiteY28" fmla="*/ 2380581 h 2509035"/>
              <a:gd name="connsiteX29" fmla="*/ 11119979 w 11243626"/>
              <a:gd name="connsiteY29" fmla="*/ 2420136 h 2509035"/>
              <a:gd name="connsiteX30" fmla="*/ 11011789 w 11243626"/>
              <a:gd name="connsiteY30" fmla="*/ 2430035 h 2509035"/>
              <a:gd name="connsiteX31" fmla="*/ 10859436 w 11243626"/>
              <a:gd name="connsiteY31" fmla="*/ 2439934 h 2509035"/>
              <a:gd name="connsiteX32" fmla="*/ 10643052 w 11243626"/>
              <a:gd name="connsiteY32" fmla="*/ 2410258 h 2509035"/>
              <a:gd name="connsiteX33" fmla="*/ 10473036 w 11243626"/>
              <a:gd name="connsiteY33" fmla="*/ 2410258 h 2509035"/>
              <a:gd name="connsiteX34" fmla="*/ 10344973 w 11243626"/>
              <a:gd name="connsiteY34" fmla="*/ 2400359 h 2509035"/>
              <a:gd name="connsiteX35" fmla="*/ 10166126 w 11243626"/>
              <a:gd name="connsiteY35" fmla="*/ 2420136 h 2509035"/>
              <a:gd name="connsiteX36" fmla="*/ 10009357 w 11243626"/>
              <a:gd name="connsiteY36" fmla="*/ 2370682 h 2509035"/>
              <a:gd name="connsiteX37" fmla="*/ 9912205 w 11243626"/>
              <a:gd name="connsiteY37" fmla="*/ 2370682 h 2509035"/>
              <a:gd name="connsiteX38" fmla="*/ 9819468 w 11243626"/>
              <a:gd name="connsiteY38" fmla="*/ 2439913 h 2509035"/>
              <a:gd name="connsiteX39" fmla="*/ 9678158 w 11243626"/>
              <a:gd name="connsiteY39" fmla="*/ 2400359 h 2509035"/>
              <a:gd name="connsiteX40" fmla="*/ 9503913 w 11243626"/>
              <a:gd name="connsiteY40" fmla="*/ 2507943 h 2509035"/>
              <a:gd name="connsiteX41" fmla="*/ 9496522 w 11243626"/>
              <a:gd name="connsiteY41" fmla="*/ 2321562 h 2509035"/>
              <a:gd name="connsiteX42" fmla="*/ 9494038 w 11243626"/>
              <a:gd name="connsiteY42" fmla="*/ 2232165 h 2509035"/>
              <a:gd name="connsiteX43" fmla="*/ 9490278 w 11243626"/>
              <a:gd name="connsiteY43" fmla="*/ 2015324 h 2509035"/>
              <a:gd name="connsiteX44" fmla="*/ 9490660 w 11243626"/>
              <a:gd name="connsiteY44" fmla="*/ 1973607 h 2509035"/>
              <a:gd name="connsiteX45" fmla="*/ 9481439 w 11243626"/>
              <a:gd name="connsiteY45" fmla="*/ 1991455 h 2509035"/>
              <a:gd name="connsiteX46" fmla="*/ 9445403 w 11243626"/>
              <a:gd name="connsiteY46" fmla="*/ 1962299 h 2509035"/>
              <a:gd name="connsiteX47" fmla="*/ 9288913 w 11243626"/>
              <a:gd name="connsiteY47" fmla="*/ 1902519 h 2509035"/>
              <a:gd name="connsiteX48" fmla="*/ 9122065 w 11243626"/>
              <a:gd name="connsiteY48" fmla="*/ 1821587 h 2509035"/>
              <a:gd name="connsiteX49" fmla="*/ 8887987 w 11243626"/>
              <a:gd name="connsiteY49" fmla="*/ 1705919 h 2509035"/>
              <a:gd name="connsiteX50" fmla="*/ 8565031 w 11243626"/>
              <a:gd name="connsiteY50" fmla="*/ 1523247 h 2509035"/>
              <a:gd name="connsiteX51" fmla="*/ 8306215 w 11243626"/>
              <a:gd name="connsiteY51" fmla="*/ 1389524 h 2509035"/>
              <a:gd name="connsiteX52" fmla="*/ 8113414 w 11243626"/>
              <a:gd name="connsiteY52" fmla="*/ 1284636 h 2509035"/>
              <a:gd name="connsiteX53" fmla="*/ 7836857 w 11243626"/>
              <a:gd name="connsiteY53" fmla="*/ 1152283 h 2509035"/>
              <a:gd name="connsiteX54" fmla="*/ 7608951 w 11243626"/>
              <a:gd name="connsiteY54" fmla="*/ 1008184 h 2509035"/>
              <a:gd name="connsiteX55" fmla="*/ 7461056 w 11243626"/>
              <a:gd name="connsiteY55" fmla="*/ 931771 h 2509035"/>
              <a:gd name="connsiteX56" fmla="*/ 7376373 w 11243626"/>
              <a:gd name="connsiteY56" fmla="*/ 906013 h 2509035"/>
              <a:gd name="connsiteX57" fmla="*/ 7328774 w 11243626"/>
              <a:gd name="connsiteY57" fmla="*/ 893989 h 2509035"/>
              <a:gd name="connsiteX58" fmla="*/ 7325079 w 11243626"/>
              <a:gd name="connsiteY58" fmla="*/ 934089 h 2509035"/>
              <a:gd name="connsiteX59" fmla="*/ 7280095 w 11243626"/>
              <a:gd name="connsiteY59" fmla="*/ 914467 h 2509035"/>
              <a:gd name="connsiteX60" fmla="*/ 7107131 w 11243626"/>
              <a:gd name="connsiteY60" fmla="*/ 929483 h 2509035"/>
              <a:gd name="connsiteX61" fmla="*/ 6916959 w 11243626"/>
              <a:gd name="connsiteY61" fmla="*/ 919705 h 2509035"/>
              <a:gd name="connsiteX62" fmla="*/ 6649447 w 11243626"/>
              <a:gd name="connsiteY62" fmla="*/ 902801 h 2509035"/>
              <a:gd name="connsiteX63" fmla="*/ 6272632 w 11243626"/>
              <a:gd name="connsiteY63" fmla="*/ 844854 h 2509035"/>
              <a:gd name="connsiteX64" fmla="*/ 5974896 w 11243626"/>
              <a:gd name="connsiteY64" fmla="*/ 817418 h 2509035"/>
              <a:gd name="connsiteX65" fmla="*/ 5751336 w 11243626"/>
              <a:gd name="connsiteY65" fmla="*/ 789070 h 2509035"/>
              <a:gd name="connsiteX66" fmla="*/ 5436720 w 11243626"/>
              <a:gd name="connsiteY66" fmla="*/ 775556 h 2509035"/>
              <a:gd name="connsiteX67" fmla="*/ 5165719 w 11243626"/>
              <a:gd name="connsiteY67" fmla="*/ 711883 h 2509035"/>
              <a:gd name="connsiteX68" fmla="*/ 4995584 w 11243626"/>
              <a:gd name="connsiteY68" fmla="*/ 696205 h 2509035"/>
              <a:gd name="connsiteX69" fmla="*/ 4940302 w 11243626"/>
              <a:gd name="connsiteY69" fmla="*/ 707100 h 2509035"/>
              <a:gd name="connsiteX70" fmla="*/ 4940382 w 11243626"/>
              <a:gd name="connsiteY70" fmla="*/ 707220 h 2509035"/>
              <a:gd name="connsiteX71" fmla="*/ 4938573 w 11243626"/>
              <a:gd name="connsiteY71" fmla="*/ 707441 h 2509035"/>
              <a:gd name="connsiteX72" fmla="*/ 4904194 w 11243626"/>
              <a:gd name="connsiteY72" fmla="*/ 714216 h 2509035"/>
              <a:gd name="connsiteX73" fmla="*/ 4876932 w 11243626"/>
              <a:gd name="connsiteY73" fmla="*/ 721661 h 2509035"/>
              <a:gd name="connsiteX74" fmla="*/ 4852535 w 11243626"/>
              <a:gd name="connsiteY74" fmla="*/ 734017 h 2509035"/>
              <a:gd name="connsiteX75" fmla="*/ 4791640 w 11243626"/>
              <a:gd name="connsiteY75" fmla="*/ 832115 h 2509035"/>
              <a:gd name="connsiteX76" fmla="*/ 4657124 w 11243626"/>
              <a:gd name="connsiteY76" fmla="*/ 934878 h 2509035"/>
              <a:gd name="connsiteX77" fmla="*/ 4465316 w 11243626"/>
              <a:gd name="connsiteY77" fmla="*/ 1076031 h 2509035"/>
              <a:gd name="connsiteX78" fmla="*/ 4167095 w 11243626"/>
              <a:gd name="connsiteY78" fmla="*/ 1238010 h 2509035"/>
              <a:gd name="connsiteX79" fmla="*/ 3946532 w 11243626"/>
              <a:gd name="connsiteY79" fmla="*/ 1385805 h 2509035"/>
              <a:gd name="connsiteX80" fmla="*/ 3774556 w 11243626"/>
              <a:gd name="connsiteY80" fmla="*/ 1488416 h 2509035"/>
              <a:gd name="connsiteX81" fmla="*/ 3554203 w 11243626"/>
              <a:gd name="connsiteY81" fmla="*/ 1661296 h 2509035"/>
              <a:gd name="connsiteX82" fmla="*/ 3321656 w 11243626"/>
              <a:gd name="connsiteY82" fmla="*/ 1754043 h 2509035"/>
              <a:gd name="connsiteX83" fmla="*/ 3195619 w 11243626"/>
              <a:gd name="connsiteY83" fmla="*/ 1838497 h 2509035"/>
              <a:gd name="connsiteX84" fmla="*/ 3116147 w 11243626"/>
              <a:gd name="connsiteY84" fmla="*/ 1980054 h 2509035"/>
              <a:gd name="connsiteX85" fmla="*/ 2909494 w 11243626"/>
              <a:gd name="connsiteY85" fmla="*/ 2068077 h 2509035"/>
              <a:gd name="connsiteX86" fmla="*/ 2746903 w 11243626"/>
              <a:gd name="connsiteY86" fmla="*/ 2314249 h 2509035"/>
              <a:gd name="connsiteX87" fmla="*/ 2627380 w 11243626"/>
              <a:gd name="connsiteY87" fmla="*/ 2156610 h 2509035"/>
              <a:gd name="connsiteX88" fmla="*/ 2571425 w 11243626"/>
              <a:gd name="connsiteY88" fmla="*/ 2080077 h 2509035"/>
              <a:gd name="connsiteX89" fmla="*/ 2488126 w 11243626"/>
              <a:gd name="connsiteY89" fmla="*/ 1962983 h 2509035"/>
              <a:gd name="connsiteX90" fmla="*/ 2482135 w 11243626"/>
              <a:gd name="connsiteY90" fmla="*/ 1954111 h 2509035"/>
              <a:gd name="connsiteX91" fmla="*/ 2482135 w 11243626"/>
              <a:gd name="connsiteY91" fmla="*/ 2263141 h 2509035"/>
              <a:gd name="connsiteX92" fmla="*/ 2444684 w 11243626"/>
              <a:gd name="connsiteY92" fmla="*/ 2246455 h 2509035"/>
              <a:gd name="connsiteX93" fmla="*/ 2307359 w 11243626"/>
              <a:gd name="connsiteY93" fmla="*/ 2279828 h 2509035"/>
              <a:gd name="connsiteX94" fmla="*/ 2154434 w 11243626"/>
              <a:gd name="connsiteY94" fmla="*/ 2288180 h 2509035"/>
              <a:gd name="connsiteX95" fmla="*/ 1939084 w 11243626"/>
              <a:gd name="connsiteY95" fmla="*/ 2296532 h 2509035"/>
              <a:gd name="connsiteX96" fmla="*/ 1633226 w 11243626"/>
              <a:gd name="connsiteY96" fmla="*/ 2271494 h 2509035"/>
              <a:gd name="connsiteX97" fmla="*/ 1392909 w 11243626"/>
              <a:gd name="connsiteY97" fmla="*/ 2271494 h 2509035"/>
              <a:gd name="connsiteX98" fmla="*/ 1211892 w 11243626"/>
              <a:gd name="connsiteY98" fmla="*/ 2263141 h 2509035"/>
              <a:gd name="connsiteX99" fmla="*/ 959092 w 11243626"/>
              <a:gd name="connsiteY99" fmla="*/ 2279828 h 2509035"/>
              <a:gd name="connsiteX100" fmla="*/ 737500 w 11243626"/>
              <a:gd name="connsiteY100" fmla="*/ 2238103 h 2509035"/>
              <a:gd name="connsiteX101" fmla="*/ 600176 w 11243626"/>
              <a:gd name="connsiteY101" fmla="*/ 2238103 h 2509035"/>
              <a:gd name="connsiteX102" fmla="*/ 469092 w 11243626"/>
              <a:gd name="connsiteY102" fmla="*/ 2296515 h 2509035"/>
              <a:gd name="connsiteX103" fmla="*/ 269350 w 11243626"/>
              <a:gd name="connsiteY103" fmla="*/ 2263141 h 2509035"/>
              <a:gd name="connsiteX104" fmla="*/ 23057 w 11243626"/>
              <a:gd name="connsiteY104" fmla="*/ 2353912 h 2509035"/>
              <a:gd name="connsiteX105" fmla="*/ 12609 w 11243626"/>
              <a:gd name="connsiteY105" fmla="*/ 2196659 h 2509035"/>
              <a:gd name="connsiteX106" fmla="*/ 9098 w 11243626"/>
              <a:gd name="connsiteY106" fmla="*/ 2121233 h 2509035"/>
              <a:gd name="connsiteX107" fmla="*/ 4883 w 11243626"/>
              <a:gd name="connsiteY107" fmla="*/ 1866676 h 2509035"/>
              <a:gd name="connsiteX108" fmla="*/ 1370 w 11243626"/>
              <a:gd name="connsiteY108" fmla="*/ 1659262 h 2509035"/>
              <a:gd name="connsiteX109" fmla="*/ 11189 w 11243626"/>
              <a:gd name="connsiteY109" fmla="*/ 1587849 h 2509035"/>
              <a:gd name="connsiteX110" fmla="*/ 166365 w 11243626"/>
              <a:gd name="connsiteY110" fmla="*/ 1578962 h 2509035"/>
              <a:gd name="connsiteX111" fmla="*/ 681325 w 11243626"/>
              <a:gd name="connsiteY111" fmla="*/ 1587314 h 2509035"/>
              <a:gd name="connsiteX112" fmla="*/ 1098802 w 11243626"/>
              <a:gd name="connsiteY112" fmla="*/ 1522610 h 2509035"/>
              <a:gd name="connsiteX113" fmla="*/ 1489659 w 11243626"/>
              <a:gd name="connsiteY113" fmla="*/ 1720823 h 2509035"/>
              <a:gd name="connsiteX114" fmla="*/ 1696633 w 11243626"/>
              <a:gd name="connsiteY114" fmla="*/ 1678595 h 2509035"/>
              <a:gd name="connsiteX115" fmla="*/ 1823211 w 11243626"/>
              <a:gd name="connsiteY115" fmla="*/ 1577431 h 2509035"/>
              <a:gd name="connsiteX116" fmla="*/ 2026468 w 11243626"/>
              <a:gd name="connsiteY116" fmla="*/ 1629039 h 2509035"/>
              <a:gd name="connsiteX117" fmla="*/ 2195002 w 11243626"/>
              <a:gd name="connsiteY117" fmla="*/ 1537255 h 2509035"/>
              <a:gd name="connsiteX118" fmla="*/ 2203952 w 11243626"/>
              <a:gd name="connsiteY118" fmla="*/ 1535652 h 2509035"/>
              <a:gd name="connsiteX119" fmla="*/ 2200456 w 11243626"/>
              <a:gd name="connsiteY119" fmla="*/ 1522306 h 2509035"/>
              <a:gd name="connsiteX120" fmla="*/ 2343338 w 11243626"/>
              <a:gd name="connsiteY120" fmla="*/ 1370880 h 2509035"/>
              <a:gd name="connsiteX121" fmla="*/ 2821805 w 11243626"/>
              <a:gd name="connsiteY121" fmla="*/ 1069570 h 2509035"/>
              <a:gd name="connsiteX122" fmla="*/ 3079637 w 11243626"/>
              <a:gd name="connsiteY122" fmla="*/ 705269 h 2509035"/>
              <a:gd name="connsiteX123" fmla="*/ 3590286 w 11243626"/>
              <a:gd name="connsiteY123" fmla="*/ 671690 h 2509035"/>
              <a:gd name="connsiteX124" fmla="*/ 3784097 w 11243626"/>
              <a:gd name="connsiteY124" fmla="*/ 520368 h 2509035"/>
              <a:gd name="connsiteX125" fmla="*/ 3856243 w 11243626"/>
              <a:gd name="connsiteY125" fmla="*/ 397048 h 2509035"/>
              <a:gd name="connsiteX126" fmla="*/ 4078872 w 11243626"/>
              <a:gd name="connsiteY126" fmla="*/ 325888 h 2509035"/>
              <a:gd name="connsiteX127" fmla="*/ 4169385 w 11243626"/>
              <a:gd name="connsiteY127" fmla="*/ 126481 h 2509035"/>
              <a:gd name="connsiteX128" fmla="*/ 4360377 w 11243626"/>
              <a:gd name="connsiteY128" fmla="*/ 24502 h 2509035"/>
              <a:gd name="connsiteX129" fmla="*/ 4419215 w 11243626"/>
              <a:gd name="connsiteY129" fmla="*/ 34753 h 2509035"/>
              <a:gd name="connsiteX130" fmla="*/ 4422243 w 11243626"/>
              <a:gd name="connsiteY130" fmla="*/ 35926 h 2509035"/>
              <a:gd name="connsiteX131" fmla="*/ 4587403 w 11243626"/>
              <a:gd name="connsiteY131" fmla="*/ 120555 h 2509035"/>
              <a:gd name="connsiteX132" fmla="*/ 5151276 w 11243626"/>
              <a:gd name="connsiteY132" fmla="*/ 106935 h 2509035"/>
              <a:gd name="connsiteX133" fmla="*/ 5521314 w 11243626"/>
              <a:gd name="connsiteY133" fmla="*/ 558 h 2509035"/>
              <a:gd name="connsiteX0" fmla="*/ 5527988 w 11243626"/>
              <a:gd name="connsiteY0" fmla="*/ 43192 h 2484925"/>
              <a:gd name="connsiteX1" fmla="*/ 5673985 w 11243626"/>
              <a:gd name="connsiteY1" fmla="*/ 70978 h 2484925"/>
              <a:gd name="connsiteX2" fmla="*/ 6141432 w 11243626"/>
              <a:gd name="connsiteY2" fmla="*/ 297899 h 2484925"/>
              <a:gd name="connsiteX3" fmla="*/ 6401436 w 11243626"/>
              <a:gd name="connsiteY3" fmla="*/ 282691 h 2484925"/>
              <a:gd name="connsiteX4" fmla="*/ 6566832 w 11243626"/>
              <a:gd name="connsiteY4" fmla="*/ 204100 h 2484925"/>
              <a:gd name="connsiteX5" fmla="*/ 6814280 w 11243626"/>
              <a:gd name="connsiteY5" fmla="*/ 274770 h 2484925"/>
              <a:gd name="connsiteX6" fmla="*/ 7030860 w 11243626"/>
              <a:gd name="connsiteY6" fmla="*/ 209596 h 2484925"/>
              <a:gd name="connsiteX7" fmla="*/ 7316621 w 11243626"/>
              <a:gd name="connsiteY7" fmla="*/ 282359 h 2484925"/>
              <a:gd name="connsiteX8" fmla="*/ 7376703 w 11243626"/>
              <a:gd name="connsiteY8" fmla="*/ 349754 h 2484925"/>
              <a:gd name="connsiteX9" fmla="*/ 7368650 w 11243626"/>
              <a:gd name="connsiteY9" fmla="*/ 437146 h 2484925"/>
              <a:gd name="connsiteX10" fmla="*/ 7495782 w 11243626"/>
              <a:gd name="connsiteY10" fmla="*/ 500740 h 2484925"/>
              <a:gd name="connsiteX11" fmla="*/ 7716033 w 11243626"/>
              <a:gd name="connsiteY11" fmla="*/ 628466 h 2484925"/>
              <a:gd name="connsiteX12" fmla="*/ 8182309 w 11243626"/>
              <a:gd name="connsiteY12" fmla="*/ 828521 h 2484925"/>
              <a:gd name="connsiteX13" fmla="*/ 8552213 w 11243626"/>
              <a:gd name="connsiteY13" fmla="*/ 1144799 h 2484925"/>
              <a:gd name="connsiteX14" fmla="*/ 8785993 w 11243626"/>
              <a:gd name="connsiteY14" fmla="*/ 1238922 h 2484925"/>
              <a:gd name="connsiteX15" fmla="*/ 8948366 w 11243626"/>
              <a:gd name="connsiteY15" fmla="*/ 1258936 h 2484925"/>
              <a:gd name="connsiteX16" fmla="*/ 9153981 w 11243626"/>
              <a:gd name="connsiteY16" fmla="*/ 1397759 h 2484925"/>
              <a:gd name="connsiteX17" fmla="*/ 9359123 w 11243626"/>
              <a:gd name="connsiteY17" fmla="*/ 1445794 h 2484925"/>
              <a:gd name="connsiteX18" fmla="*/ 9517000 w 11243626"/>
              <a:gd name="connsiteY18" fmla="*/ 1523225 h 2484925"/>
              <a:gd name="connsiteX19" fmla="*/ 9565078 w 11243626"/>
              <a:gd name="connsiteY19" fmla="*/ 1569199 h 2484925"/>
              <a:gd name="connsiteX20" fmla="*/ 9605299 w 11243626"/>
              <a:gd name="connsiteY20" fmla="*/ 1565340 h 2484925"/>
              <a:gd name="connsiteX21" fmla="*/ 10027981 w 11243626"/>
              <a:gd name="connsiteY21" fmla="*/ 1497418 h 2484925"/>
              <a:gd name="connsiteX22" fmla="*/ 10629033 w 11243626"/>
              <a:gd name="connsiteY22" fmla="*/ 1636202 h 2484925"/>
              <a:gd name="connsiteX23" fmla="*/ 10911531 w 11243626"/>
              <a:gd name="connsiteY23" fmla="*/ 1498233 h 2484925"/>
              <a:gd name="connsiteX24" fmla="*/ 11040489 w 11243626"/>
              <a:gd name="connsiteY24" fmla="*/ 1515908 h 2484925"/>
              <a:gd name="connsiteX25" fmla="*/ 11206089 w 11243626"/>
              <a:gd name="connsiteY25" fmla="*/ 1575239 h 2484925"/>
              <a:gd name="connsiteX26" fmla="*/ 11243626 w 11243626"/>
              <a:gd name="connsiteY26" fmla="*/ 1654285 h 2484925"/>
              <a:gd name="connsiteX27" fmla="*/ 11243626 w 11243626"/>
              <a:gd name="connsiteY27" fmla="*/ 2376249 h 2484925"/>
              <a:gd name="connsiteX28" fmla="*/ 11217131 w 11243626"/>
              <a:gd name="connsiteY28" fmla="*/ 2356471 h 2484925"/>
              <a:gd name="connsiteX29" fmla="*/ 11119979 w 11243626"/>
              <a:gd name="connsiteY29" fmla="*/ 2396026 h 2484925"/>
              <a:gd name="connsiteX30" fmla="*/ 11011789 w 11243626"/>
              <a:gd name="connsiteY30" fmla="*/ 2405925 h 2484925"/>
              <a:gd name="connsiteX31" fmla="*/ 10859436 w 11243626"/>
              <a:gd name="connsiteY31" fmla="*/ 2415824 h 2484925"/>
              <a:gd name="connsiteX32" fmla="*/ 10643052 w 11243626"/>
              <a:gd name="connsiteY32" fmla="*/ 2386148 h 2484925"/>
              <a:gd name="connsiteX33" fmla="*/ 10473036 w 11243626"/>
              <a:gd name="connsiteY33" fmla="*/ 2386148 h 2484925"/>
              <a:gd name="connsiteX34" fmla="*/ 10344973 w 11243626"/>
              <a:gd name="connsiteY34" fmla="*/ 2376249 h 2484925"/>
              <a:gd name="connsiteX35" fmla="*/ 10166126 w 11243626"/>
              <a:gd name="connsiteY35" fmla="*/ 2396026 h 2484925"/>
              <a:gd name="connsiteX36" fmla="*/ 10009357 w 11243626"/>
              <a:gd name="connsiteY36" fmla="*/ 2346572 h 2484925"/>
              <a:gd name="connsiteX37" fmla="*/ 9912205 w 11243626"/>
              <a:gd name="connsiteY37" fmla="*/ 2346572 h 2484925"/>
              <a:gd name="connsiteX38" fmla="*/ 9819468 w 11243626"/>
              <a:gd name="connsiteY38" fmla="*/ 2415803 h 2484925"/>
              <a:gd name="connsiteX39" fmla="*/ 9678158 w 11243626"/>
              <a:gd name="connsiteY39" fmla="*/ 2376249 h 2484925"/>
              <a:gd name="connsiteX40" fmla="*/ 9503913 w 11243626"/>
              <a:gd name="connsiteY40" fmla="*/ 2483833 h 2484925"/>
              <a:gd name="connsiteX41" fmla="*/ 9496522 w 11243626"/>
              <a:gd name="connsiteY41" fmla="*/ 2297452 h 2484925"/>
              <a:gd name="connsiteX42" fmla="*/ 9494038 w 11243626"/>
              <a:gd name="connsiteY42" fmla="*/ 2208055 h 2484925"/>
              <a:gd name="connsiteX43" fmla="*/ 9490278 w 11243626"/>
              <a:gd name="connsiteY43" fmla="*/ 1991214 h 2484925"/>
              <a:gd name="connsiteX44" fmla="*/ 9490660 w 11243626"/>
              <a:gd name="connsiteY44" fmla="*/ 1949497 h 2484925"/>
              <a:gd name="connsiteX45" fmla="*/ 9481439 w 11243626"/>
              <a:gd name="connsiteY45" fmla="*/ 1967345 h 2484925"/>
              <a:gd name="connsiteX46" fmla="*/ 9445403 w 11243626"/>
              <a:gd name="connsiteY46" fmla="*/ 1938189 h 2484925"/>
              <a:gd name="connsiteX47" fmla="*/ 9288913 w 11243626"/>
              <a:gd name="connsiteY47" fmla="*/ 1878409 h 2484925"/>
              <a:gd name="connsiteX48" fmla="*/ 9122065 w 11243626"/>
              <a:gd name="connsiteY48" fmla="*/ 1797477 h 2484925"/>
              <a:gd name="connsiteX49" fmla="*/ 8887987 w 11243626"/>
              <a:gd name="connsiteY49" fmla="*/ 1681809 h 2484925"/>
              <a:gd name="connsiteX50" fmla="*/ 8565031 w 11243626"/>
              <a:gd name="connsiteY50" fmla="*/ 1499137 h 2484925"/>
              <a:gd name="connsiteX51" fmla="*/ 8306215 w 11243626"/>
              <a:gd name="connsiteY51" fmla="*/ 1365414 h 2484925"/>
              <a:gd name="connsiteX52" fmla="*/ 8113414 w 11243626"/>
              <a:gd name="connsiteY52" fmla="*/ 1260526 h 2484925"/>
              <a:gd name="connsiteX53" fmla="*/ 7836857 w 11243626"/>
              <a:gd name="connsiteY53" fmla="*/ 1128173 h 2484925"/>
              <a:gd name="connsiteX54" fmla="*/ 7608951 w 11243626"/>
              <a:gd name="connsiteY54" fmla="*/ 984074 h 2484925"/>
              <a:gd name="connsiteX55" fmla="*/ 7461056 w 11243626"/>
              <a:gd name="connsiteY55" fmla="*/ 907661 h 2484925"/>
              <a:gd name="connsiteX56" fmla="*/ 7376373 w 11243626"/>
              <a:gd name="connsiteY56" fmla="*/ 881903 h 2484925"/>
              <a:gd name="connsiteX57" fmla="*/ 7328774 w 11243626"/>
              <a:gd name="connsiteY57" fmla="*/ 869879 h 2484925"/>
              <a:gd name="connsiteX58" fmla="*/ 7325079 w 11243626"/>
              <a:gd name="connsiteY58" fmla="*/ 909979 h 2484925"/>
              <a:gd name="connsiteX59" fmla="*/ 7280095 w 11243626"/>
              <a:gd name="connsiteY59" fmla="*/ 890357 h 2484925"/>
              <a:gd name="connsiteX60" fmla="*/ 7107131 w 11243626"/>
              <a:gd name="connsiteY60" fmla="*/ 905373 h 2484925"/>
              <a:gd name="connsiteX61" fmla="*/ 6916959 w 11243626"/>
              <a:gd name="connsiteY61" fmla="*/ 895595 h 2484925"/>
              <a:gd name="connsiteX62" fmla="*/ 6649447 w 11243626"/>
              <a:gd name="connsiteY62" fmla="*/ 878691 h 2484925"/>
              <a:gd name="connsiteX63" fmla="*/ 6272632 w 11243626"/>
              <a:gd name="connsiteY63" fmla="*/ 820744 h 2484925"/>
              <a:gd name="connsiteX64" fmla="*/ 5974896 w 11243626"/>
              <a:gd name="connsiteY64" fmla="*/ 793308 h 2484925"/>
              <a:gd name="connsiteX65" fmla="*/ 5751336 w 11243626"/>
              <a:gd name="connsiteY65" fmla="*/ 764960 h 2484925"/>
              <a:gd name="connsiteX66" fmla="*/ 5436720 w 11243626"/>
              <a:gd name="connsiteY66" fmla="*/ 751446 h 2484925"/>
              <a:gd name="connsiteX67" fmla="*/ 5165719 w 11243626"/>
              <a:gd name="connsiteY67" fmla="*/ 687773 h 2484925"/>
              <a:gd name="connsiteX68" fmla="*/ 4995584 w 11243626"/>
              <a:gd name="connsiteY68" fmla="*/ 672095 h 2484925"/>
              <a:gd name="connsiteX69" fmla="*/ 4940302 w 11243626"/>
              <a:gd name="connsiteY69" fmla="*/ 682990 h 2484925"/>
              <a:gd name="connsiteX70" fmla="*/ 4940382 w 11243626"/>
              <a:gd name="connsiteY70" fmla="*/ 683110 h 2484925"/>
              <a:gd name="connsiteX71" fmla="*/ 4938573 w 11243626"/>
              <a:gd name="connsiteY71" fmla="*/ 683331 h 2484925"/>
              <a:gd name="connsiteX72" fmla="*/ 4904194 w 11243626"/>
              <a:gd name="connsiteY72" fmla="*/ 690106 h 2484925"/>
              <a:gd name="connsiteX73" fmla="*/ 4876932 w 11243626"/>
              <a:gd name="connsiteY73" fmla="*/ 697551 h 2484925"/>
              <a:gd name="connsiteX74" fmla="*/ 4852535 w 11243626"/>
              <a:gd name="connsiteY74" fmla="*/ 709907 h 2484925"/>
              <a:gd name="connsiteX75" fmla="*/ 4791640 w 11243626"/>
              <a:gd name="connsiteY75" fmla="*/ 808005 h 2484925"/>
              <a:gd name="connsiteX76" fmla="*/ 4657124 w 11243626"/>
              <a:gd name="connsiteY76" fmla="*/ 910768 h 2484925"/>
              <a:gd name="connsiteX77" fmla="*/ 4465316 w 11243626"/>
              <a:gd name="connsiteY77" fmla="*/ 1051921 h 2484925"/>
              <a:gd name="connsiteX78" fmla="*/ 4167095 w 11243626"/>
              <a:gd name="connsiteY78" fmla="*/ 1213900 h 2484925"/>
              <a:gd name="connsiteX79" fmla="*/ 3946532 w 11243626"/>
              <a:gd name="connsiteY79" fmla="*/ 1361695 h 2484925"/>
              <a:gd name="connsiteX80" fmla="*/ 3774556 w 11243626"/>
              <a:gd name="connsiteY80" fmla="*/ 1464306 h 2484925"/>
              <a:gd name="connsiteX81" fmla="*/ 3554203 w 11243626"/>
              <a:gd name="connsiteY81" fmla="*/ 1637186 h 2484925"/>
              <a:gd name="connsiteX82" fmla="*/ 3321656 w 11243626"/>
              <a:gd name="connsiteY82" fmla="*/ 1729933 h 2484925"/>
              <a:gd name="connsiteX83" fmla="*/ 3195619 w 11243626"/>
              <a:gd name="connsiteY83" fmla="*/ 1814387 h 2484925"/>
              <a:gd name="connsiteX84" fmla="*/ 3116147 w 11243626"/>
              <a:gd name="connsiteY84" fmla="*/ 1955944 h 2484925"/>
              <a:gd name="connsiteX85" fmla="*/ 2909494 w 11243626"/>
              <a:gd name="connsiteY85" fmla="*/ 2043967 h 2484925"/>
              <a:gd name="connsiteX86" fmla="*/ 2746903 w 11243626"/>
              <a:gd name="connsiteY86" fmla="*/ 2290139 h 2484925"/>
              <a:gd name="connsiteX87" fmla="*/ 2627380 w 11243626"/>
              <a:gd name="connsiteY87" fmla="*/ 2132500 h 2484925"/>
              <a:gd name="connsiteX88" fmla="*/ 2571425 w 11243626"/>
              <a:gd name="connsiteY88" fmla="*/ 2055967 h 2484925"/>
              <a:gd name="connsiteX89" fmla="*/ 2488126 w 11243626"/>
              <a:gd name="connsiteY89" fmla="*/ 1938873 h 2484925"/>
              <a:gd name="connsiteX90" fmla="*/ 2482135 w 11243626"/>
              <a:gd name="connsiteY90" fmla="*/ 1930001 h 2484925"/>
              <a:gd name="connsiteX91" fmla="*/ 2482135 w 11243626"/>
              <a:gd name="connsiteY91" fmla="*/ 2239031 h 2484925"/>
              <a:gd name="connsiteX92" fmla="*/ 2444684 w 11243626"/>
              <a:gd name="connsiteY92" fmla="*/ 2222345 h 2484925"/>
              <a:gd name="connsiteX93" fmla="*/ 2307359 w 11243626"/>
              <a:gd name="connsiteY93" fmla="*/ 2255718 h 2484925"/>
              <a:gd name="connsiteX94" fmla="*/ 2154434 w 11243626"/>
              <a:gd name="connsiteY94" fmla="*/ 2264070 h 2484925"/>
              <a:gd name="connsiteX95" fmla="*/ 1939084 w 11243626"/>
              <a:gd name="connsiteY95" fmla="*/ 2272422 h 2484925"/>
              <a:gd name="connsiteX96" fmla="*/ 1633226 w 11243626"/>
              <a:gd name="connsiteY96" fmla="*/ 2247384 h 2484925"/>
              <a:gd name="connsiteX97" fmla="*/ 1392909 w 11243626"/>
              <a:gd name="connsiteY97" fmla="*/ 2247384 h 2484925"/>
              <a:gd name="connsiteX98" fmla="*/ 1211892 w 11243626"/>
              <a:gd name="connsiteY98" fmla="*/ 2239031 h 2484925"/>
              <a:gd name="connsiteX99" fmla="*/ 959092 w 11243626"/>
              <a:gd name="connsiteY99" fmla="*/ 2255718 h 2484925"/>
              <a:gd name="connsiteX100" fmla="*/ 737500 w 11243626"/>
              <a:gd name="connsiteY100" fmla="*/ 2213993 h 2484925"/>
              <a:gd name="connsiteX101" fmla="*/ 600176 w 11243626"/>
              <a:gd name="connsiteY101" fmla="*/ 2213993 h 2484925"/>
              <a:gd name="connsiteX102" fmla="*/ 469092 w 11243626"/>
              <a:gd name="connsiteY102" fmla="*/ 2272405 h 2484925"/>
              <a:gd name="connsiteX103" fmla="*/ 269350 w 11243626"/>
              <a:gd name="connsiteY103" fmla="*/ 2239031 h 2484925"/>
              <a:gd name="connsiteX104" fmla="*/ 23057 w 11243626"/>
              <a:gd name="connsiteY104" fmla="*/ 2329802 h 2484925"/>
              <a:gd name="connsiteX105" fmla="*/ 12609 w 11243626"/>
              <a:gd name="connsiteY105" fmla="*/ 2172549 h 2484925"/>
              <a:gd name="connsiteX106" fmla="*/ 9098 w 11243626"/>
              <a:gd name="connsiteY106" fmla="*/ 2097123 h 2484925"/>
              <a:gd name="connsiteX107" fmla="*/ 4883 w 11243626"/>
              <a:gd name="connsiteY107" fmla="*/ 1842566 h 2484925"/>
              <a:gd name="connsiteX108" fmla="*/ 1370 w 11243626"/>
              <a:gd name="connsiteY108" fmla="*/ 1635152 h 2484925"/>
              <a:gd name="connsiteX109" fmla="*/ 11189 w 11243626"/>
              <a:gd name="connsiteY109" fmla="*/ 1563739 h 2484925"/>
              <a:gd name="connsiteX110" fmla="*/ 166365 w 11243626"/>
              <a:gd name="connsiteY110" fmla="*/ 1554852 h 2484925"/>
              <a:gd name="connsiteX111" fmla="*/ 681325 w 11243626"/>
              <a:gd name="connsiteY111" fmla="*/ 1563204 h 2484925"/>
              <a:gd name="connsiteX112" fmla="*/ 1098802 w 11243626"/>
              <a:gd name="connsiteY112" fmla="*/ 1498500 h 2484925"/>
              <a:gd name="connsiteX113" fmla="*/ 1489659 w 11243626"/>
              <a:gd name="connsiteY113" fmla="*/ 1696713 h 2484925"/>
              <a:gd name="connsiteX114" fmla="*/ 1696633 w 11243626"/>
              <a:gd name="connsiteY114" fmla="*/ 1654485 h 2484925"/>
              <a:gd name="connsiteX115" fmla="*/ 1823211 w 11243626"/>
              <a:gd name="connsiteY115" fmla="*/ 1553321 h 2484925"/>
              <a:gd name="connsiteX116" fmla="*/ 2026468 w 11243626"/>
              <a:gd name="connsiteY116" fmla="*/ 1604929 h 2484925"/>
              <a:gd name="connsiteX117" fmla="*/ 2195002 w 11243626"/>
              <a:gd name="connsiteY117" fmla="*/ 1513145 h 2484925"/>
              <a:gd name="connsiteX118" fmla="*/ 2203952 w 11243626"/>
              <a:gd name="connsiteY118" fmla="*/ 1511542 h 2484925"/>
              <a:gd name="connsiteX119" fmla="*/ 2200456 w 11243626"/>
              <a:gd name="connsiteY119" fmla="*/ 1498196 h 2484925"/>
              <a:gd name="connsiteX120" fmla="*/ 2343338 w 11243626"/>
              <a:gd name="connsiteY120" fmla="*/ 1346770 h 2484925"/>
              <a:gd name="connsiteX121" fmla="*/ 2821805 w 11243626"/>
              <a:gd name="connsiteY121" fmla="*/ 1045460 h 2484925"/>
              <a:gd name="connsiteX122" fmla="*/ 3079637 w 11243626"/>
              <a:gd name="connsiteY122" fmla="*/ 681159 h 2484925"/>
              <a:gd name="connsiteX123" fmla="*/ 3590286 w 11243626"/>
              <a:gd name="connsiteY123" fmla="*/ 647580 h 2484925"/>
              <a:gd name="connsiteX124" fmla="*/ 3784097 w 11243626"/>
              <a:gd name="connsiteY124" fmla="*/ 496258 h 2484925"/>
              <a:gd name="connsiteX125" fmla="*/ 3856243 w 11243626"/>
              <a:gd name="connsiteY125" fmla="*/ 372938 h 2484925"/>
              <a:gd name="connsiteX126" fmla="*/ 4078872 w 11243626"/>
              <a:gd name="connsiteY126" fmla="*/ 301778 h 2484925"/>
              <a:gd name="connsiteX127" fmla="*/ 4169385 w 11243626"/>
              <a:gd name="connsiteY127" fmla="*/ 102371 h 2484925"/>
              <a:gd name="connsiteX128" fmla="*/ 4360377 w 11243626"/>
              <a:gd name="connsiteY128" fmla="*/ 392 h 2484925"/>
              <a:gd name="connsiteX129" fmla="*/ 4419215 w 11243626"/>
              <a:gd name="connsiteY129" fmla="*/ 10643 h 2484925"/>
              <a:gd name="connsiteX130" fmla="*/ 4422243 w 11243626"/>
              <a:gd name="connsiteY130" fmla="*/ 11816 h 2484925"/>
              <a:gd name="connsiteX131" fmla="*/ 4587403 w 11243626"/>
              <a:gd name="connsiteY131" fmla="*/ 96445 h 2484925"/>
              <a:gd name="connsiteX132" fmla="*/ 5151276 w 11243626"/>
              <a:gd name="connsiteY132" fmla="*/ 82825 h 2484925"/>
              <a:gd name="connsiteX133" fmla="*/ 5527988 w 11243626"/>
              <a:gd name="connsiteY133" fmla="*/ 43192 h 2484925"/>
              <a:gd name="connsiteX0" fmla="*/ 5527988 w 11243626"/>
              <a:gd name="connsiteY0" fmla="*/ 43192 h 2484925"/>
              <a:gd name="connsiteX1" fmla="*/ 5673985 w 11243626"/>
              <a:gd name="connsiteY1" fmla="*/ 70978 h 2484925"/>
              <a:gd name="connsiteX2" fmla="*/ 6141432 w 11243626"/>
              <a:gd name="connsiteY2" fmla="*/ 297899 h 2484925"/>
              <a:gd name="connsiteX3" fmla="*/ 6401436 w 11243626"/>
              <a:gd name="connsiteY3" fmla="*/ 282691 h 2484925"/>
              <a:gd name="connsiteX4" fmla="*/ 6566832 w 11243626"/>
              <a:gd name="connsiteY4" fmla="*/ 204100 h 2484925"/>
              <a:gd name="connsiteX5" fmla="*/ 6814280 w 11243626"/>
              <a:gd name="connsiteY5" fmla="*/ 274770 h 2484925"/>
              <a:gd name="connsiteX6" fmla="*/ 7030860 w 11243626"/>
              <a:gd name="connsiteY6" fmla="*/ 209596 h 2484925"/>
              <a:gd name="connsiteX7" fmla="*/ 7316621 w 11243626"/>
              <a:gd name="connsiteY7" fmla="*/ 282359 h 2484925"/>
              <a:gd name="connsiteX8" fmla="*/ 7376703 w 11243626"/>
              <a:gd name="connsiteY8" fmla="*/ 349754 h 2484925"/>
              <a:gd name="connsiteX9" fmla="*/ 7368650 w 11243626"/>
              <a:gd name="connsiteY9" fmla="*/ 437146 h 2484925"/>
              <a:gd name="connsiteX10" fmla="*/ 7495782 w 11243626"/>
              <a:gd name="connsiteY10" fmla="*/ 500740 h 2484925"/>
              <a:gd name="connsiteX11" fmla="*/ 7716033 w 11243626"/>
              <a:gd name="connsiteY11" fmla="*/ 628466 h 2484925"/>
              <a:gd name="connsiteX12" fmla="*/ 8182309 w 11243626"/>
              <a:gd name="connsiteY12" fmla="*/ 828521 h 2484925"/>
              <a:gd name="connsiteX13" fmla="*/ 8552213 w 11243626"/>
              <a:gd name="connsiteY13" fmla="*/ 1144799 h 2484925"/>
              <a:gd name="connsiteX14" fmla="*/ 8785993 w 11243626"/>
              <a:gd name="connsiteY14" fmla="*/ 1238922 h 2484925"/>
              <a:gd name="connsiteX15" fmla="*/ 8948366 w 11243626"/>
              <a:gd name="connsiteY15" fmla="*/ 1258936 h 2484925"/>
              <a:gd name="connsiteX16" fmla="*/ 9153981 w 11243626"/>
              <a:gd name="connsiteY16" fmla="*/ 1397759 h 2484925"/>
              <a:gd name="connsiteX17" fmla="*/ 9359123 w 11243626"/>
              <a:gd name="connsiteY17" fmla="*/ 1445794 h 2484925"/>
              <a:gd name="connsiteX18" fmla="*/ 9517000 w 11243626"/>
              <a:gd name="connsiteY18" fmla="*/ 1523225 h 2484925"/>
              <a:gd name="connsiteX19" fmla="*/ 9565078 w 11243626"/>
              <a:gd name="connsiteY19" fmla="*/ 1569199 h 2484925"/>
              <a:gd name="connsiteX20" fmla="*/ 9605299 w 11243626"/>
              <a:gd name="connsiteY20" fmla="*/ 1565340 h 2484925"/>
              <a:gd name="connsiteX21" fmla="*/ 10027981 w 11243626"/>
              <a:gd name="connsiteY21" fmla="*/ 1497418 h 2484925"/>
              <a:gd name="connsiteX22" fmla="*/ 10629033 w 11243626"/>
              <a:gd name="connsiteY22" fmla="*/ 1636202 h 2484925"/>
              <a:gd name="connsiteX23" fmla="*/ 10911531 w 11243626"/>
              <a:gd name="connsiteY23" fmla="*/ 1498233 h 2484925"/>
              <a:gd name="connsiteX24" fmla="*/ 11040489 w 11243626"/>
              <a:gd name="connsiteY24" fmla="*/ 1515908 h 2484925"/>
              <a:gd name="connsiteX25" fmla="*/ 11206089 w 11243626"/>
              <a:gd name="connsiteY25" fmla="*/ 1575239 h 2484925"/>
              <a:gd name="connsiteX26" fmla="*/ 11243626 w 11243626"/>
              <a:gd name="connsiteY26" fmla="*/ 1654285 h 2484925"/>
              <a:gd name="connsiteX27" fmla="*/ 11243626 w 11243626"/>
              <a:gd name="connsiteY27" fmla="*/ 2376249 h 2484925"/>
              <a:gd name="connsiteX28" fmla="*/ 11217131 w 11243626"/>
              <a:gd name="connsiteY28" fmla="*/ 2356471 h 2484925"/>
              <a:gd name="connsiteX29" fmla="*/ 11119979 w 11243626"/>
              <a:gd name="connsiteY29" fmla="*/ 2396026 h 2484925"/>
              <a:gd name="connsiteX30" fmla="*/ 11011789 w 11243626"/>
              <a:gd name="connsiteY30" fmla="*/ 2405925 h 2484925"/>
              <a:gd name="connsiteX31" fmla="*/ 10859436 w 11243626"/>
              <a:gd name="connsiteY31" fmla="*/ 2415824 h 2484925"/>
              <a:gd name="connsiteX32" fmla="*/ 10643052 w 11243626"/>
              <a:gd name="connsiteY32" fmla="*/ 2386148 h 2484925"/>
              <a:gd name="connsiteX33" fmla="*/ 10473036 w 11243626"/>
              <a:gd name="connsiteY33" fmla="*/ 2386148 h 2484925"/>
              <a:gd name="connsiteX34" fmla="*/ 10344973 w 11243626"/>
              <a:gd name="connsiteY34" fmla="*/ 2376249 h 2484925"/>
              <a:gd name="connsiteX35" fmla="*/ 10166126 w 11243626"/>
              <a:gd name="connsiteY35" fmla="*/ 2396026 h 2484925"/>
              <a:gd name="connsiteX36" fmla="*/ 10009357 w 11243626"/>
              <a:gd name="connsiteY36" fmla="*/ 2346572 h 2484925"/>
              <a:gd name="connsiteX37" fmla="*/ 9912205 w 11243626"/>
              <a:gd name="connsiteY37" fmla="*/ 2346572 h 2484925"/>
              <a:gd name="connsiteX38" fmla="*/ 9819468 w 11243626"/>
              <a:gd name="connsiteY38" fmla="*/ 2415803 h 2484925"/>
              <a:gd name="connsiteX39" fmla="*/ 9678158 w 11243626"/>
              <a:gd name="connsiteY39" fmla="*/ 2376249 h 2484925"/>
              <a:gd name="connsiteX40" fmla="*/ 9503913 w 11243626"/>
              <a:gd name="connsiteY40" fmla="*/ 2483833 h 2484925"/>
              <a:gd name="connsiteX41" fmla="*/ 9496522 w 11243626"/>
              <a:gd name="connsiteY41" fmla="*/ 2297452 h 2484925"/>
              <a:gd name="connsiteX42" fmla="*/ 9494038 w 11243626"/>
              <a:gd name="connsiteY42" fmla="*/ 2208055 h 2484925"/>
              <a:gd name="connsiteX43" fmla="*/ 9490278 w 11243626"/>
              <a:gd name="connsiteY43" fmla="*/ 1991214 h 2484925"/>
              <a:gd name="connsiteX44" fmla="*/ 9490660 w 11243626"/>
              <a:gd name="connsiteY44" fmla="*/ 1949497 h 2484925"/>
              <a:gd name="connsiteX45" fmla="*/ 9481439 w 11243626"/>
              <a:gd name="connsiteY45" fmla="*/ 1967345 h 2484925"/>
              <a:gd name="connsiteX46" fmla="*/ 9445403 w 11243626"/>
              <a:gd name="connsiteY46" fmla="*/ 1938189 h 2484925"/>
              <a:gd name="connsiteX47" fmla="*/ 9288913 w 11243626"/>
              <a:gd name="connsiteY47" fmla="*/ 1878409 h 2484925"/>
              <a:gd name="connsiteX48" fmla="*/ 9122065 w 11243626"/>
              <a:gd name="connsiteY48" fmla="*/ 1797477 h 2484925"/>
              <a:gd name="connsiteX49" fmla="*/ 8887987 w 11243626"/>
              <a:gd name="connsiteY49" fmla="*/ 1681809 h 2484925"/>
              <a:gd name="connsiteX50" fmla="*/ 8565031 w 11243626"/>
              <a:gd name="connsiteY50" fmla="*/ 1499137 h 2484925"/>
              <a:gd name="connsiteX51" fmla="*/ 8306215 w 11243626"/>
              <a:gd name="connsiteY51" fmla="*/ 1365414 h 2484925"/>
              <a:gd name="connsiteX52" fmla="*/ 8113414 w 11243626"/>
              <a:gd name="connsiteY52" fmla="*/ 1260526 h 2484925"/>
              <a:gd name="connsiteX53" fmla="*/ 7836857 w 11243626"/>
              <a:gd name="connsiteY53" fmla="*/ 1128173 h 2484925"/>
              <a:gd name="connsiteX54" fmla="*/ 7608951 w 11243626"/>
              <a:gd name="connsiteY54" fmla="*/ 984074 h 2484925"/>
              <a:gd name="connsiteX55" fmla="*/ 7461056 w 11243626"/>
              <a:gd name="connsiteY55" fmla="*/ 907661 h 2484925"/>
              <a:gd name="connsiteX56" fmla="*/ 7376373 w 11243626"/>
              <a:gd name="connsiteY56" fmla="*/ 881903 h 2484925"/>
              <a:gd name="connsiteX57" fmla="*/ 7328774 w 11243626"/>
              <a:gd name="connsiteY57" fmla="*/ 869879 h 2484925"/>
              <a:gd name="connsiteX58" fmla="*/ 7325079 w 11243626"/>
              <a:gd name="connsiteY58" fmla="*/ 909979 h 2484925"/>
              <a:gd name="connsiteX59" fmla="*/ 7280095 w 11243626"/>
              <a:gd name="connsiteY59" fmla="*/ 890357 h 2484925"/>
              <a:gd name="connsiteX60" fmla="*/ 7107131 w 11243626"/>
              <a:gd name="connsiteY60" fmla="*/ 905373 h 2484925"/>
              <a:gd name="connsiteX61" fmla="*/ 6916959 w 11243626"/>
              <a:gd name="connsiteY61" fmla="*/ 895595 h 2484925"/>
              <a:gd name="connsiteX62" fmla="*/ 6649447 w 11243626"/>
              <a:gd name="connsiteY62" fmla="*/ 878691 h 2484925"/>
              <a:gd name="connsiteX63" fmla="*/ 6272632 w 11243626"/>
              <a:gd name="connsiteY63" fmla="*/ 820744 h 2484925"/>
              <a:gd name="connsiteX64" fmla="*/ 5974896 w 11243626"/>
              <a:gd name="connsiteY64" fmla="*/ 793308 h 2484925"/>
              <a:gd name="connsiteX65" fmla="*/ 5751336 w 11243626"/>
              <a:gd name="connsiteY65" fmla="*/ 764960 h 2484925"/>
              <a:gd name="connsiteX66" fmla="*/ 5436720 w 11243626"/>
              <a:gd name="connsiteY66" fmla="*/ 751446 h 2484925"/>
              <a:gd name="connsiteX67" fmla="*/ 5165719 w 11243626"/>
              <a:gd name="connsiteY67" fmla="*/ 687773 h 2484925"/>
              <a:gd name="connsiteX68" fmla="*/ 4995584 w 11243626"/>
              <a:gd name="connsiteY68" fmla="*/ 672095 h 2484925"/>
              <a:gd name="connsiteX69" fmla="*/ 4940302 w 11243626"/>
              <a:gd name="connsiteY69" fmla="*/ 682990 h 2484925"/>
              <a:gd name="connsiteX70" fmla="*/ 4940382 w 11243626"/>
              <a:gd name="connsiteY70" fmla="*/ 683110 h 2484925"/>
              <a:gd name="connsiteX71" fmla="*/ 4938573 w 11243626"/>
              <a:gd name="connsiteY71" fmla="*/ 683331 h 2484925"/>
              <a:gd name="connsiteX72" fmla="*/ 4904194 w 11243626"/>
              <a:gd name="connsiteY72" fmla="*/ 690106 h 2484925"/>
              <a:gd name="connsiteX73" fmla="*/ 4876932 w 11243626"/>
              <a:gd name="connsiteY73" fmla="*/ 697551 h 2484925"/>
              <a:gd name="connsiteX74" fmla="*/ 4852535 w 11243626"/>
              <a:gd name="connsiteY74" fmla="*/ 709907 h 2484925"/>
              <a:gd name="connsiteX75" fmla="*/ 4791640 w 11243626"/>
              <a:gd name="connsiteY75" fmla="*/ 808005 h 2484925"/>
              <a:gd name="connsiteX76" fmla="*/ 4657124 w 11243626"/>
              <a:gd name="connsiteY76" fmla="*/ 910768 h 2484925"/>
              <a:gd name="connsiteX77" fmla="*/ 4465316 w 11243626"/>
              <a:gd name="connsiteY77" fmla="*/ 1051921 h 2484925"/>
              <a:gd name="connsiteX78" fmla="*/ 4167095 w 11243626"/>
              <a:gd name="connsiteY78" fmla="*/ 1213900 h 2484925"/>
              <a:gd name="connsiteX79" fmla="*/ 3946532 w 11243626"/>
              <a:gd name="connsiteY79" fmla="*/ 1361695 h 2484925"/>
              <a:gd name="connsiteX80" fmla="*/ 3774556 w 11243626"/>
              <a:gd name="connsiteY80" fmla="*/ 1464306 h 2484925"/>
              <a:gd name="connsiteX81" fmla="*/ 3554203 w 11243626"/>
              <a:gd name="connsiteY81" fmla="*/ 1637186 h 2484925"/>
              <a:gd name="connsiteX82" fmla="*/ 3321656 w 11243626"/>
              <a:gd name="connsiteY82" fmla="*/ 1729933 h 2484925"/>
              <a:gd name="connsiteX83" fmla="*/ 3195619 w 11243626"/>
              <a:gd name="connsiteY83" fmla="*/ 1814387 h 2484925"/>
              <a:gd name="connsiteX84" fmla="*/ 3116147 w 11243626"/>
              <a:gd name="connsiteY84" fmla="*/ 1955944 h 2484925"/>
              <a:gd name="connsiteX85" fmla="*/ 2909494 w 11243626"/>
              <a:gd name="connsiteY85" fmla="*/ 2043967 h 2484925"/>
              <a:gd name="connsiteX86" fmla="*/ 2746903 w 11243626"/>
              <a:gd name="connsiteY86" fmla="*/ 2290139 h 2484925"/>
              <a:gd name="connsiteX87" fmla="*/ 2627380 w 11243626"/>
              <a:gd name="connsiteY87" fmla="*/ 2132500 h 2484925"/>
              <a:gd name="connsiteX88" fmla="*/ 2571425 w 11243626"/>
              <a:gd name="connsiteY88" fmla="*/ 2055967 h 2484925"/>
              <a:gd name="connsiteX89" fmla="*/ 2488126 w 11243626"/>
              <a:gd name="connsiteY89" fmla="*/ 1938873 h 2484925"/>
              <a:gd name="connsiteX90" fmla="*/ 2482135 w 11243626"/>
              <a:gd name="connsiteY90" fmla="*/ 1930001 h 2484925"/>
              <a:gd name="connsiteX91" fmla="*/ 2482135 w 11243626"/>
              <a:gd name="connsiteY91" fmla="*/ 2239031 h 2484925"/>
              <a:gd name="connsiteX92" fmla="*/ 2444684 w 11243626"/>
              <a:gd name="connsiteY92" fmla="*/ 2222345 h 2484925"/>
              <a:gd name="connsiteX93" fmla="*/ 2307359 w 11243626"/>
              <a:gd name="connsiteY93" fmla="*/ 2255718 h 2484925"/>
              <a:gd name="connsiteX94" fmla="*/ 2154434 w 11243626"/>
              <a:gd name="connsiteY94" fmla="*/ 2264070 h 2484925"/>
              <a:gd name="connsiteX95" fmla="*/ 1939084 w 11243626"/>
              <a:gd name="connsiteY95" fmla="*/ 2272422 h 2484925"/>
              <a:gd name="connsiteX96" fmla="*/ 1633226 w 11243626"/>
              <a:gd name="connsiteY96" fmla="*/ 2247384 h 2484925"/>
              <a:gd name="connsiteX97" fmla="*/ 1392909 w 11243626"/>
              <a:gd name="connsiteY97" fmla="*/ 2247384 h 2484925"/>
              <a:gd name="connsiteX98" fmla="*/ 1211892 w 11243626"/>
              <a:gd name="connsiteY98" fmla="*/ 2239031 h 2484925"/>
              <a:gd name="connsiteX99" fmla="*/ 959092 w 11243626"/>
              <a:gd name="connsiteY99" fmla="*/ 2255718 h 2484925"/>
              <a:gd name="connsiteX100" fmla="*/ 737500 w 11243626"/>
              <a:gd name="connsiteY100" fmla="*/ 2213993 h 2484925"/>
              <a:gd name="connsiteX101" fmla="*/ 600176 w 11243626"/>
              <a:gd name="connsiteY101" fmla="*/ 2213993 h 2484925"/>
              <a:gd name="connsiteX102" fmla="*/ 469092 w 11243626"/>
              <a:gd name="connsiteY102" fmla="*/ 2272405 h 2484925"/>
              <a:gd name="connsiteX103" fmla="*/ 269350 w 11243626"/>
              <a:gd name="connsiteY103" fmla="*/ 2239031 h 2484925"/>
              <a:gd name="connsiteX104" fmla="*/ 23057 w 11243626"/>
              <a:gd name="connsiteY104" fmla="*/ 2329802 h 2484925"/>
              <a:gd name="connsiteX105" fmla="*/ 12609 w 11243626"/>
              <a:gd name="connsiteY105" fmla="*/ 2172549 h 2484925"/>
              <a:gd name="connsiteX106" fmla="*/ 9098 w 11243626"/>
              <a:gd name="connsiteY106" fmla="*/ 2097123 h 2484925"/>
              <a:gd name="connsiteX107" fmla="*/ 4883 w 11243626"/>
              <a:gd name="connsiteY107" fmla="*/ 1842566 h 2484925"/>
              <a:gd name="connsiteX108" fmla="*/ 1370 w 11243626"/>
              <a:gd name="connsiteY108" fmla="*/ 1635152 h 2484925"/>
              <a:gd name="connsiteX109" fmla="*/ 11189 w 11243626"/>
              <a:gd name="connsiteY109" fmla="*/ 1563739 h 2484925"/>
              <a:gd name="connsiteX110" fmla="*/ 166365 w 11243626"/>
              <a:gd name="connsiteY110" fmla="*/ 1554852 h 2484925"/>
              <a:gd name="connsiteX111" fmla="*/ 681325 w 11243626"/>
              <a:gd name="connsiteY111" fmla="*/ 1563204 h 2484925"/>
              <a:gd name="connsiteX112" fmla="*/ 1098802 w 11243626"/>
              <a:gd name="connsiteY112" fmla="*/ 1498500 h 2484925"/>
              <a:gd name="connsiteX113" fmla="*/ 1489659 w 11243626"/>
              <a:gd name="connsiteY113" fmla="*/ 1696713 h 2484925"/>
              <a:gd name="connsiteX114" fmla="*/ 1696633 w 11243626"/>
              <a:gd name="connsiteY114" fmla="*/ 1654485 h 2484925"/>
              <a:gd name="connsiteX115" fmla="*/ 1823211 w 11243626"/>
              <a:gd name="connsiteY115" fmla="*/ 1553321 h 2484925"/>
              <a:gd name="connsiteX116" fmla="*/ 2026468 w 11243626"/>
              <a:gd name="connsiteY116" fmla="*/ 1604929 h 2484925"/>
              <a:gd name="connsiteX117" fmla="*/ 2195002 w 11243626"/>
              <a:gd name="connsiteY117" fmla="*/ 1513145 h 2484925"/>
              <a:gd name="connsiteX118" fmla="*/ 2203952 w 11243626"/>
              <a:gd name="connsiteY118" fmla="*/ 1511542 h 2484925"/>
              <a:gd name="connsiteX119" fmla="*/ 2200456 w 11243626"/>
              <a:gd name="connsiteY119" fmla="*/ 1498196 h 2484925"/>
              <a:gd name="connsiteX120" fmla="*/ 2343338 w 11243626"/>
              <a:gd name="connsiteY120" fmla="*/ 1346770 h 2484925"/>
              <a:gd name="connsiteX121" fmla="*/ 2821805 w 11243626"/>
              <a:gd name="connsiteY121" fmla="*/ 1045460 h 2484925"/>
              <a:gd name="connsiteX122" fmla="*/ 3079637 w 11243626"/>
              <a:gd name="connsiteY122" fmla="*/ 681159 h 2484925"/>
              <a:gd name="connsiteX123" fmla="*/ 3561711 w 11243626"/>
              <a:gd name="connsiteY123" fmla="*/ 428505 h 2484925"/>
              <a:gd name="connsiteX124" fmla="*/ 3784097 w 11243626"/>
              <a:gd name="connsiteY124" fmla="*/ 496258 h 2484925"/>
              <a:gd name="connsiteX125" fmla="*/ 3856243 w 11243626"/>
              <a:gd name="connsiteY125" fmla="*/ 372938 h 2484925"/>
              <a:gd name="connsiteX126" fmla="*/ 4078872 w 11243626"/>
              <a:gd name="connsiteY126" fmla="*/ 301778 h 2484925"/>
              <a:gd name="connsiteX127" fmla="*/ 4169385 w 11243626"/>
              <a:gd name="connsiteY127" fmla="*/ 102371 h 2484925"/>
              <a:gd name="connsiteX128" fmla="*/ 4360377 w 11243626"/>
              <a:gd name="connsiteY128" fmla="*/ 392 h 2484925"/>
              <a:gd name="connsiteX129" fmla="*/ 4419215 w 11243626"/>
              <a:gd name="connsiteY129" fmla="*/ 10643 h 2484925"/>
              <a:gd name="connsiteX130" fmla="*/ 4422243 w 11243626"/>
              <a:gd name="connsiteY130" fmla="*/ 11816 h 2484925"/>
              <a:gd name="connsiteX131" fmla="*/ 4587403 w 11243626"/>
              <a:gd name="connsiteY131" fmla="*/ 96445 h 2484925"/>
              <a:gd name="connsiteX132" fmla="*/ 5151276 w 11243626"/>
              <a:gd name="connsiteY132" fmla="*/ 82825 h 2484925"/>
              <a:gd name="connsiteX133" fmla="*/ 5527988 w 11243626"/>
              <a:gd name="connsiteY133" fmla="*/ 43192 h 2484925"/>
              <a:gd name="connsiteX0" fmla="*/ 5527988 w 11243626"/>
              <a:gd name="connsiteY0" fmla="*/ 43192 h 2484925"/>
              <a:gd name="connsiteX1" fmla="*/ 5673985 w 11243626"/>
              <a:gd name="connsiteY1" fmla="*/ 70978 h 2484925"/>
              <a:gd name="connsiteX2" fmla="*/ 6141432 w 11243626"/>
              <a:gd name="connsiteY2" fmla="*/ 297899 h 2484925"/>
              <a:gd name="connsiteX3" fmla="*/ 6401436 w 11243626"/>
              <a:gd name="connsiteY3" fmla="*/ 282691 h 2484925"/>
              <a:gd name="connsiteX4" fmla="*/ 6566832 w 11243626"/>
              <a:gd name="connsiteY4" fmla="*/ 204100 h 2484925"/>
              <a:gd name="connsiteX5" fmla="*/ 6814280 w 11243626"/>
              <a:gd name="connsiteY5" fmla="*/ 274770 h 2484925"/>
              <a:gd name="connsiteX6" fmla="*/ 7030860 w 11243626"/>
              <a:gd name="connsiteY6" fmla="*/ 209596 h 2484925"/>
              <a:gd name="connsiteX7" fmla="*/ 7316621 w 11243626"/>
              <a:gd name="connsiteY7" fmla="*/ 282359 h 2484925"/>
              <a:gd name="connsiteX8" fmla="*/ 7376703 w 11243626"/>
              <a:gd name="connsiteY8" fmla="*/ 349754 h 2484925"/>
              <a:gd name="connsiteX9" fmla="*/ 7368650 w 11243626"/>
              <a:gd name="connsiteY9" fmla="*/ 437146 h 2484925"/>
              <a:gd name="connsiteX10" fmla="*/ 7495782 w 11243626"/>
              <a:gd name="connsiteY10" fmla="*/ 500740 h 2484925"/>
              <a:gd name="connsiteX11" fmla="*/ 7716033 w 11243626"/>
              <a:gd name="connsiteY11" fmla="*/ 628466 h 2484925"/>
              <a:gd name="connsiteX12" fmla="*/ 8182309 w 11243626"/>
              <a:gd name="connsiteY12" fmla="*/ 828521 h 2484925"/>
              <a:gd name="connsiteX13" fmla="*/ 8552213 w 11243626"/>
              <a:gd name="connsiteY13" fmla="*/ 1144799 h 2484925"/>
              <a:gd name="connsiteX14" fmla="*/ 8785993 w 11243626"/>
              <a:gd name="connsiteY14" fmla="*/ 1238922 h 2484925"/>
              <a:gd name="connsiteX15" fmla="*/ 8948366 w 11243626"/>
              <a:gd name="connsiteY15" fmla="*/ 1258936 h 2484925"/>
              <a:gd name="connsiteX16" fmla="*/ 9153981 w 11243626"/>
              <a:gd name="connsiteY16" fmla="*/ 1397759 h 2484925"/>
              <a:gd name="connsiteX17" fmla="*/ 9359123 w 11243626"/>
              <a:gd name="connsiteY17" fmla="*/ 1445794 h 2484925"/>
              <a:gd name="connsiteX18" fmla="*/ 9517000 w 11243626"/>
              <a:gd name="connsiteY18" fmla="*/ 1523225 h 2484925"/>
              <a:gd name="connsiteX19" fmla="*/ 9565078 w 11243626"/>
              <a:gd name="connsiteY19" fmla="*/ 1569199 h 2484925"/>
              <a:gd name="connsiteX20" fmla="*/ 9605299 w 11243626"/>
              <a:gd name="connsiteY20" fmla="*/ 1565340 h 2484925"/>
              <a:gd name="connsiteX21" fmla="*/ 10027981 w 11243626"/>
              <a:gd name="connsiteY21" fmla="*/ 1497418 h 2484925"/>
              <a:gd name="connsiteX22" fmla="*/ 10629033 w 11243626"/>
              <a:gd name="connsiteY22" fmla="*/ 1636202 h 2484925"/>
              <a:gd name="connsiteX23" fmla="*/ 10911531 w 11243626"/>
              <a:gd name="connsiteY23" fmla="*/ 1498233 h 2484925"/>
              <a:gd name="connsiteX24" fmla="*/ 11040489 w 11243626"/>
              <a:gd name="connsiteY24" fmla="*/ 1515908 h 2484925"/>
              <a:gd name="connsiteX25" fmla="*/ 11206089 w 11243626"/>
              <a:gd name="connsiteY25" fmla="*/ 1575239 h 2484925"/>
              <a:gd name="connsiteX26" fmla="*/ 11243626 w 11243626"/>
              <a:gd name="connsiteY26" fmla="*/ 1654285 h 2484925"/>
              <a:gd name="connsiteX27" fmla="*/ 11243626 w 11243626"/>
              <a:gd name="connsiteY27" fmla="*/ 2376249 h 2484925"/>
              <a:gd name="connsiteX28" fmla="*/ 11217131 w 11243626"/>
              <a:gd name="connsiteY28" fmla="*/ 2356471 h 2484925"/>
              <a:gd name="connsiteX29" fmla="*/ 11119979 w 11243626"/>
              <a:gd name="connsiteY29" fmla="*/ 2396026 h 2484925"/>
              <a:gd name="connsiteX30" fmla="*/ 11011789 w 11243626"/>
              <a:gd name="connsiteY30" fmla="*/ 2405925 h 2484925"/>
              <a:gd name="connsiteX31" fmla="*/ 10859436 w 11243626"/>
              <a:gd name="connsiteY31" fmla="*/ 2415824 h 2484925"/>
              <a:gd name="connsiteX32" fmla="*/ 10643052 w 11243626"/>
              <a:gd name="connsiteY32" fmla="*/ 2386148 h 2484925"/>
              <a:gd name="connsiteX33" fmla="*/ 10473036 w 11243626"/>
              <a:gd name="connsiteY33" fmla="*/ 2386148 h 2484925"/>
              <a:gd name="connsiteX34" fmla="*/ 10344973 w 11243626"/>
              <a:gd name="connsiteY34" fmla="*/ 2376249 h 2484925"/>
              <a:gd name="connsiteX35" fmla="*/ 10166126 w 11243626"/>
              <a:gd name="connsiteY35" fmla="*/ 2396026 h 2484925"/>
              <a:gd name="connsiteX36" fmla="*/ 10009357 w 11243626"/>
              <a:gd name="connsiteY36" fmla="*/ 2346572 h 2484925"/>
              <a:gd name="connsiteX37" fmla="*/ 9912205 w 11243626"/>
              <a:gd name="connsiteY37" fmla="*/ 2346572 h 2484925"/>
              <a:gd name="connsiteX38" fmla="*/ 9819468 w 11243626"/>
              <a:gd name="connsiteY38" fmla="*/ 2415803 h 2484925"/>
              <a:gd name="connsiteX39" fmla="*/ 9678158 w 11243626"/>
              <a:gd name="connsiteY39" fmla="*/ 2376249 h 2484925"/>
              <a:gd name="connsiteX40" fmla="*/ 9503913 w 11243626"/>
              <a:gd name="connsiteY40" fmla="*/ 2483833 h 2484925"/>
              <a:gd name="connsiteX41" fmla="*/ 9496522 w 11243626"/>
              <a:gd name="connsiteY41" fmla="*/ 2297452 h 2484925"/>
              <a:gd name="connsiteX42" fmla="*/ 9494038 w 11243626"/>
              <a:gd name="connsiteY42" fmla="*/ 2208055 h 2484925"/>
              <a:gd name="connsiteX43" fmla="*/ 9490278 w 11243626"/>
              <a:gd name="connsiteY43" fmla="*/ 1991214 h 2484925"/>
              <a:gd name="connsiteX44" fmla="*/ 9490660 w 11243626"/>
              <a:gd name="connsiteY44" fmla="*/ 1949497 h 2484925"/>
              <a:gd name="connsiteX45" fmla="*/ 9481439 w 11243626"/>
              <a:gd name="connsiteY45" fmla="*/ 1967345 h 2484925"/>
              <a:gd name="connsiteX46" fmla="*/ 9445403 w 11243626"/>
              <a:gd name="connsiteY46" fmla="*/ 1938189 h 2484925"/>
              <a:gd name="connsiteX47" fmla="*/ 9288913 w 11243626"/>
              <a:gd name="connsiteY47" fmla="*/ 1878409 h 2484925"/>
              <a:gd name="connsiteX48" fmla="*/ 9122065 w 11243626"/>
              <a:gd name="connsiteY48" fmla="*/ 1797477 h 2484925"/>
              <a:gd name="connsiteX49" fmla="*/ 8887987 w 11243626"/>
              <a:gd name="connsiteY49" fmla="*/ 1681809 h 2484925"/>
              <a:gd name="connsiteX50" fmla="*/ 8565031 w 11243626"/>
              <a:gd name="connsiteY50" fmla="*/ 1499137 h 2484925"/>
              <a:gd name="connsiteX51" fmla="*/ 8306215 w 11243626"/>
              <a:gd name="connsiteY51" fmla="*/ 1365414 h 2484925"/>
              <a:gd name="connsiteX52" fmla="*/ 8113414 w 11243626"/>
              <a:gd name="connsiteY52" fmla="*/ 1260526 h 2484925"/>
              <a:gd name="connsiteX53" fmla="*/ 7836857 w 11243626"/>
              <a:gd name="connsiteY53" fmla="*/ 1128173 h 2484925"/>
              <a:gd name="connsiteX54" fmla="*/ 7608951 w 11243626"/>
              <a:gd name="connsiteY54" fmla="*/ 984074 h 2484925"/>
              <a:gd name="connsiteX55" fmla="*/ 7461056 w 11243626"/>
              <a:gd name="connsiteY55" fmla="*/ 907661 h 2484925"/>
              <a:gd name="connsiteX56" fmla="*/ 7376373 w 11243626"/>
              <a:gd name="connsiteY56" fmla="*/ 881903 h 2484925"/>
              <a:gd name="connsiteX57" fmla="*/ 7328774 w 11243626"/>
              <a:gd name="connsiteY57" fmla="*/ 869879 h 2484925"/>
              <a:gd name="connsiteX58" fmla="*/ 7325079 w 11243626"/>
              <a:gd name="connsiteY58" fmla="*/ 909979 h 2484925"/>
              <a:gd name="connsiteX59" fmla="*/ 7280095 w 11243626"/>
              <a:gd name="connsiteY59" fmla="*/ 890357 h 2484925"/>
              <a:gd name="connsiteX60" fmla="*/ 7107131 w 11243626"/>
              <a:gd name="connsiteY60" fmla="*/ 905373 h 2484925"/>
              <a:gd name="connsiteX61" fmla="*/ 6916959 w 11243626"/>
              <a:gd name="connsiteY61" fmla="*/ 895595 h 2484925"/>
              <a:gd name="connsiteX62" fmla="*/ 6649447 w 11243626"/>
              <a:gd name="connsiteY62" fmla="*/ 878691 h 2484925"/>
              <a:gd name="connsiteX63" fmla="*/ 6272632 w 11243626"/>
              <a:gd name="connsiteY63" fmla="*/ 820744 h 2484925"/>
              <a:gd name="connsiteX64" fmla="*/ 5974896 w 11243626"/>
              <a:gd name="connsiteY64" fmla="*/ 793308 h 2484925"/>
              <a:gd name="connsiteX65" fmla="*/ 5751336 w 11243626"/>
              <a:gd name="connsiteY65" fmla="*/ 764960 h 2484925"/>
              <a:gd name="connsiteX66" fmla="*/ 5436720 w 11243626"/>
              <a:gd name="connsiteY66" fmla="*/ 751446 h 2484925"/>
              <a:gd name="connsiteX67" fmla="*/ 5165719 w 11243626"/>
              <a:gd name="connsiteY67" fmla="*/ 687773 h 2484925"/>
              <a:gd name="connsiteX68" fmla="*/ 4995584 w 11243626"/>
              <a:gd name="connsiteY68" fmla="*/ 672095 h 2484925"/>
              <a:gd name="connsiteX69" fmla="*/ 4940302 w 11243626"/>
              <a:gd name="connsiteY69" fmla="*/ 682990 h 2484925"/>
              <a:gd name="connsiteX70" fmla="*/ 4940382 w 11243626"/>
              <a:gd name="connsiteY70" fmla="*/ 683110 h 2484925"/>
              <a:gd name="connsiteX71" fmla="*/ 4938573 w 11243626"/>
              <a:gd name="connsiteY71" fmla="*/ 683331 h 2484925"/>
              <a:gd name="connsiteX72" fmla="*/ 4904194 w 11243626"/>
              <a:gd name="connsiteY72" fmla="*/ 690106 h 2484925"/>
              <a:gd name="connsiteX73" fmla="*/ 4876932 w 11243626"/>
              <a:gd name="connsiteY73" fmla="*/ 697551 h 2484925"/>
              <a:gd name="connsiteX74" fmla="*/ 4852535 w 11243626"/>
              <a:gd name="connsiteY74" fmla="*/ 709907 h 2484925"/>
              <a:gd name="connsiteX75" fmla="*/ 4791640 w 11243626"/>
              <a:gd name="connsiteY75" fmla="*/ 808005 h 2484925"/>
              <a:gd name="connsiteX76" fmla="*/ 4657124 w 11243626"/>
              <a:gd name="connsiteY76" fmla="*/ 910768 h 2484925"/>
              <a:gd name="connsiteX77" fmla="*/ 4465316 w 11243626"/>
              <a:gd name="connsiteY77" fmla="*/ 1051921 h 2484925"/>
              <a:gd name="connsiteX78" fmla="*/ 4167095 w 11243626"/>
              <a:gd name="connsiteY78" fmla="*/ 1213900 h 2484925"/>
              <a:gd name="connsiteX79" fmla="*/ 3946532 w 11243626"/>
              <a:gd name="connsiteY79" fmla="*/ 1361695 h 2484925"/>
              <a:gd name="connsiteX80" fmla="*/ 3774556 w 11243626"/>
              <a:gd name="connsiteY80" fmla="*/ 1464306 h 2484925"/>
              <a:gd name="connsiteX81" fmla="*/ 3554203 w 11243626"/>
              <a:gd name="connsiteY81" fmla="*/ 1637186 h 2484925"/>
              <a:gd name="connsiteX82" fmla="*/ 3321656 w 11243626"/>
              <a:gd name="connsiteY82" fmla="*/ 1729933 h 2484925"/>
              <a:gd name="connsiteX83" fmla="*/ 3195619 w 11243626"/>
              <a:gd name="connsiteY83" fmla="*/ 1814387 h 2484925"/>
              <a:gd name="connsiteX84" fmla="*/ 3116147 w 11243626"/>
              <a:gd name="connsiteY84" fmla="*/ 1955944 h 2484925"/>
              <a:gd name="connsiteX85" fmla="*/ 2909494 w 11243626"/>
              <a:gd name="connsiteY85" fmla="*/ 2043967 h 2484925"/>
              <a:gd name="connsiteX86" fmla="*/ 2746903 w 11243626"/>
              <a:gd name="connsiteY86" fmla="*/ 2290139 h 2484925"/>
              <a:gd name="connsiteX87" fmla="*/ 2627380 w 11243626"/>
              <a:gd name="connsiteY87" fmla="*/ 2132500 h 2484925"/>
              <a:gd name="connsiteX88" fmla="*/ 2571425 w 11243626"/>
              <a:gd name="connsiteY88" fmla="*/ 2055967 h 2484925"/>
              <a:gd name="connsiteX89" fmla="*/ 2488126 w 11243626"/>
              <a:gd name="connsiteY89" fmla="*/ 1938873 h 2484925"/>
              <a:gd name="connsiteX90" fmla="*/ 2482135 w 11243626"/>
              <a:gd name="connsiteY90" fmla="*/ 1930001 h 2484925"/>
              <a:gd name="connsiteX91" fmla="*/ 2482135 w 11243626"/>
              <a:gd name="connsiteY91" fmla="*/ 2239031 h 2484925"/>
              <a:gd name="connsiteX92" fmla="*/ 2444684 w 11243626"/>
              <a:gd name="connsiteY92" fmla="*/ 2222345 h 2484925"/>
              <a:gd name="connsiteX93" fmla="*/ 2307359 w 11243626"/>
              <a:gd name="connsiteY93" fmla="*/ 2255718 h 2484925"/>
              <a:gd name="connsiteX94" fmla="*/ 2154434 w 11243626"/>
              <a:gd name="connsiteY94" fmla="*/ 2264070 h 2484925"/>
              <a:gd name="connsiteX95" fmla="*/ 1939084 w 11243626"/>
              <a:gd name="connsiteY95" fmla="*/ 2272422 h 2484925"/>
              <a:gd name="connsiteX96" fmla="*/ 1633226 w 11243626"/>
              <a:gd name="connsiteY96" fmla="*/ 2247384 h 2484925"/>
              <a:gd name="connsiteX97" fmla="*/ 1392909 w 11243626"/>
              <a:gd name="connsiteY97" fmla="*/ 2247384 h 2484925"/>
              <a:gd name="connsiteX98" fmla="*/ 1211892 w 11243626"/>
              <a:gd name="connsiteY98" fmla="*/ 2239031 h 2484925"/>
              <a:gd name="connsiteX99" fmla="*/ 959092 w 11243626"/>
              <a:gd name="connsiteY99" fmla="*/ 2255718 h 2484925"/>
              <a:gd name="connsiteX100" fmla="*/ 737500 w 11243626"/>
              <a:gd name="connsiteY100" fmla="*/ 2213993 h 2484925"/>
              <a:gd name="connsiteX101" fmla="*/ 600176 w 11243626"/>
              <a:gd name="connsiteY101" fmla="*/ 2213993 h 2484925"/>
              <a:gd name="connsiteX102" fmla="*/ 469092 w 11243626"/>
              <a:gd name="connsiteY102" fmla="*/ 2272405 h 2484925"/>
              <a:gd name="connsiteX103" fmla="*/ 269350 w 11243626"/>
              <a:gd name="connsiteY103" fmla="*/ 2239031 h 2484925"/>
              <a:gd name="connsiteX104" fmla="*/ 23057 w 11243626"/>
              <a:gd name="connsiteY104" fmla="*/ 2329802 h 2484925"/>
              <a:gd name="connsiteX105" fmla="*/ 12609 w 11243626"/>
              <a:gd name="connsiteY105" fmla="*/ 2172549 h 2484925"/>
              <a:gd name="connsiteX106" fmla="*/ 9098 w 11243626"/>
              <a:gd name="connsiteY106" fmla="*/ 2097123 h 2484925"/>
              <a:gd name="connsiteX107" fmla="*/ 4883 w 11243626"/>
              <a:gd name="connsiteY107" fmla="*/ 1842566 h 2484925"/>
              <a:gd name="connsiteX108" fmla="*/ 1370 w 11243626"/>
              <a:gd name="connsiteY108" fmla="*/ 1635152 h 2484925"/>
              <a:gd name="connsiteX109" fmla="*/ 11189 w 11243626"/>
              <a:gd name="connsiteY109" fmla="*/ 1563739 h 2484925"/>
              <a:gd name="connsiteX110" fmla="*/ 166365 w 11243626"/>
              <a:gd name="connsiteY110" fmla="*/ 1554852 h 2484925"/>
              <a:gd name="connsiteX111" fmla="*/ 681325 w 11243626"/>
              <a:gd name="connsiteY111" fmla="*/ 1563204 h 2484925"/>
              <a:gd name="connsiteX112" fmla="*/ 1098802 w 11243626"/>
              <a:gd name="connsiteY112" fmla="*/ 1498500 h 2484925"/>
              <a:gd name="connsiteX113" fmla="*/ 1489659 w 11243626"/>
              <a:gd name="connsiteY113" fmla="*/ 1696713 h 2484925"/>
              <a:gd name="connsiteX114" fmla="*/ 1696633 w 11243626"/>
              <a:gd name="connsiteY114" fmla="*/ 1654485 h 2484925"/>
              <a:gd name="connsiteX115" fmla="*/ 1823211 w 11243626"/>
              <a:gd name="connsiteY115" fmla="*/ 1553321 h 2484925"/>
              <a:gd name="connsiteX116" fmla="*/ 2026468 w 11243626"/>
              <a:gd name="connsiteY116" fmla="*/ 1604929 h 2484925"/>
              <a:gd name="connsiteX117" fmla="*/ 2195002 w 11243626"/>
              <a:gd name="connsiteY117" fmla="*/ 1513145 h 2484925"/>
              <a:gd name="connsiteX118" fmla="*/ 2203952 w 11243626"/>
              <a:gd name="connsiteY118" fmla="*/ 1511542 h 2484925"/>
              <a:gd name="connsiteX119" fmla="*/ 2200456 w 11243626"/>
              <a:gd name="connsiteY119" fmla="*/ 1498196 h 2484925"/>
              <a:gd name="connsiteX120" fmla="*/ 2343338 w 11243626"/>
              <a:gd name="connsiteY120" fmla="*/ 1346770 h 2484925"/>
              <a:gd name="connsiteX121" fmla="*/ 2821805 w 11243626"/>
              <a:gd name="connsiteY121" fmla="*/ 1045460 h 2484925"/>
              <a:gd name="connsiteX122" fmla="*/ 3079637 w 11243626"/>
              <a:gd name="connsiteY122" fmla="*/ 681159 h 2484925"/>
              <a:gd name="connsiteX123" fmla="*/ 3561711 w 11243626"/>
              <a:gd name="connsiteY123" fmla="*/ 428505 h 2484925"/>
              <a:gd name="connsiteX124" fmla="*/ 3774572 w 11243626"/>
              <a:gd name="connsiteY124" fmla="*/ 372433 h 2484925"/>
              <a:gd name="connsiteX125" fmla="*/ 3856243 w 11243626"/>
              <a:gd name="connsiteY125" fmla="*/ 372938 h 2484925"/>
              <a:gd name="connsiteX126" fmla="*/ 4078872 w 11243626"/>
              <a:gd name="connsiteY126" fmla="*/ 301778 h 2484925"/>
              <a:gd name="connsiteX127" fmla="*/ 4169385 w 11243626"/>
              <a:gd name="connsiteY127" fmla="*/ 102371 h 2484925"/>
              <a:gd name="connsiteX128" fmla="*/ 4360377 w 11243626"/>
              <a:gd name="connsiteY128" fmla="*/ 392 h 2484925"/>
              <a:gd name="connsiteX129" fmla="*/ 4419215 w 11243626"/>
              <a:gd name="connsiteY129" fmla="*/ 10643 h 2484925"/>
              <a:gd name="connsiteX130" fmla="*/ 4422243 w 11243626"/>
              <a:gd name="connsiteY130" fmla="*/ 11816 h 2484925"/>
              <a:gd name="connsiteX131" fmla="*/ 4587403 w 11243626"/>
              <a:gd name="connsiteY131" fmla="*/ 96445 h 2484925"/>
              <a:gd name="connsiteX132" fmla="*/ 5151276 w 11243626"/>
              <a:gd name="connsiteY132" fmla="*/ 82825 h 2484925"/>
              <a:gd name="connsiteX133" fmla="*/ 5527988 w 11243626"/>
              <a:gd name="connsiteY133" fmla="*/ 43192 h 2484925"/>
              <a:gd name="connsiteX0" fmla="*/ 5527988 w 11243626"/>
              <a:gd name="connsiteY0" fmla="*/ 42907 h 2484640"/>
              <a:gd name="connsiteX1" fmla="*/ 5673985 w 11243626"/>
              <a:gd name="connsiteY1" fmla="*/ 70693 h 2484640"/>
              <a:gd name="connsiteX2" fmla="*/ 6141432 w 11243626"/>
              <a:gd name="connsiteY2" fmla="*/ 297614 h 2484640"/>
              <a:gd name="connsiteX3" fmla="*/ 6401436 w 11243626"/>
              <a:gd name="connsiteY3" fmla="*/ 282406 h 2484640"/>
              <a:gd name="connsiteX4" fmla="*/ 6566832 w 11243626"/>
              <a:gd name="connsiteY4" fmla="*/ 203815 h 2484640"/>
              <a:gd name="connsiteX5" fmla="*/ 6814280 w 11243626"/>
              <a:gd name="connsiteY5" fmla="*/ 274485 h 2484640"/>
              <a:gd name="connsiteX6" fmla="*/ 7030860 w 11243626"/>
              <a:gd name="connsiteY6" fmla="*/ 209311 h 2484640"/>
              <a:gd name="connsiteX7" fmla="*/ 7316621 w 11243626"/>
              <a:gd name="connsiteY7" fmla="*/ 282074 h 2484640"/>
              <a:gd name="connsiteX8" fmla="*/ 7376703 w 11243626"/>
              <a:gd name="connsiteY8" fmla="*/ 349469 h 2484640"/>
              <a:gd name="connsiteX9" fmla="*/ 7368650 w 11243626"/>
              <a:gd name="connsiteY9" fmla="*/ 436861 h 2484640"/>
              <a:gd name="connsiteX10" fmla="*/ 7495782 w 11243626"/>
              <a:gd name="connsiteY10" fmla="*/ 500455 h 2484640"/>
              <a:gd name="connsiteX11" fmla="*/ 7716033 w 11243626"/>
              <a:gd name="connsiteY11" fmla="*/ 628181 h 2484640"/>
              <a:gd name="connsiteX12" fmla="*/ 8182309 w 11243626"/>
              <a:gd name="connsiteY12" fmla="*/ 828236 h 2484640"/>
              <a:gd name="connsiteX13" fmla="*/ 8552213 w 11243626"/>
              <a:gd name="connsiteY13" fmla="*/ 1144514 h 2484640"/>
              <a:gd name="connsiteX14" fmla="*/ 8785993 w 11243626"/>
              <a:gd name="connsiteY14" fmla="*/ 1238637 h 2484640"/>
              <a:gd name="connsiteX15" fmla="*/ 8948366 w 11243626"/>
              <a:gd name="connsiteY15" fmla="*/ 1258651 h 2484640"/>
              <a:gd name="connsiteX16" fmla="*/ 9153981 w 11243626"/>
              <a:gd name="connsiteY16" fmla="*/ 1397474 h 2484640"/>
              <a:gd name="connsiteX17" fmla="*/ 9359123 w 11243626"/>
              <a:gd name="connsiteY17" fmla="*/ 1445509 h 2484640"/>
              <a:gd name="connsiteX18" fmla="*/ 9517000 w 11243626"/>
              <a:gd name="connsiteY18" fmla="*/ 1522940 h 2484640"/>
              <a:gd name="connsiteX19" fmla="*/ 9565078 w 11243626"/>
              <a:gd name="connsiteY19" fmla="*/ 1568914 h 2484640"/>
              <a:gd name="connsiteX20" fmla="*/ 9605299 w 11243626"/>
              <a:gd name="connsiteY20" fmla="*/ 1565055 h 2484640"/>
              <a:gd name="connsiteX21" fmla="*/ 10027981 w 11243626"/>
              <a:gd name="connsiteY21" fmla="*/ 1497133 h 2484640"/>
              <a:gd name="connsiteX22" fmla="*/ 10629033 w 11243626"/>
              <a:gd name="connsiteY22" fmla="*/ 1635917 h 2484640"/>
              <a:gd name="connsiteX23" fmla="*/ 10911531 w 11243626"/>
              <a:gd name="connsiteY23" fmla="*/ 1497948 h 2484640"/>
              <a:gd name="connsiteX24" fmla="*/ 11040489 w 11243626"/>
              <a:gd name="connsiteY24" fmla="*/ 1515623 h 2484640"/>
              <a:gd name="connsiteX25" fmla="*/ 11206089 w 11243626"/>
              <a:gd name="connsiteY25" fmla="*/ 1574954 h 2484640"/>
              <a:gd name="connsiteX26" fmla="*/ 11243626 w 11243626"/>
              <a:gd name="connsiteY26" fmla="*/ 1654000 h 2484640"/>
              <a:gd name="connsiteX27" fmla="*/ 11243626 w 11243626"/>
              <a:gd name="connsiteY27" fmla="*/ 2375964 h 2484640"/>
              <a:gd name="connsiteX28" fmla="*/ 11217131 w 11243626"/>
              <a:gd name="connsiteY28" fmla="*/ 2356186 h 2484640"/>
              <a:gd name="connsiteX29" fmla="*/ 11119979 w 11243626"/>
              <a:gd name="connsiteY29" fmla="*/ 2395741 h 2484640"/>
              <a:gd name="connsiteX30" fmla="*/ 11011789 w 11243626"/>
              <a:gd name="connsiteY30" fmla="*/ 2405640 h 2484640"/>
              <a:gd name="connsiteX31" fmla="*/ 10859436 w 11243626"/>
              <a:gd name="connsiteY31" fmla="*/ 2415539 h 2484640"/>
              <a:gd name="connsiteX32" fmla="*/ 10643052 w 11243626"/>
              <a:gd name="connsiteY32" fmla="*/ 2385863 h 2484640"/>
              <a:gd name="connsiteX33" fmla="*/ 10473036 w 11243626"/>
              <a:gd name="connsiteY33" fmla="*/ 2385863 h 2484640"/>
              <a:gd name="connsiteX34" fmla="*/ 10344973 w 11243626"/>
              <a:gd name="connsiteY34" fmla="*/ 2375964 h 2484640"/>
              <a:gd name="connsiteX35" fmla="*/ 10166126 w 11243626"/>
              <a:gd name="connsiteY35" fmla="*/ 2395741 h 2484640"/>
              <a:gd name="connsiteX36" fmla="*/ 10009357 w 11243626"/>
              <a:gd name="connsiteY36" fmla="*/ 2346287 h 2484640"/>
              <a:gd name="connsiteX37" fmla="*/ 9912205 w 11243626"/>
              <a:gd name="connsiteY37" fmla="*/ 2346287 h 2484640"/>
              <a:gd name="connsiteX38" fmla="*/ 9819468 w 11243626"/>
              <a:gd name="connsiteY38" fmla="*/ 2415518 h 2484640"/>
              <a:gd name="connsiteX39" fmla="*/ 9678158 w 11243626"/>
              <a:gd name="connsiteY39" fmla="*/ 2375964 h 2484640"/>
              <a:gd name="connsiteX40" fmla="*/ 9503913 w 11243626"/>
              <a:gd name="connsiteY40" fmla="*/ 2483548 h 2484640"/>
              <a:gd name="connsiteX41" fmla="*/ 9496522 w 11243626"/>
              <a:gd name="connsiteY41" fmla="*/ 2297167 h 2484640"/>
              <a:gd name="connsiteX42" fmla="*/ 9494038 w 11243626"/>
              <a:gd name="connsiteY42" fmla="*/ 2207770 h 2484640"/>
              <a:gd name="connsiteX43" fmla="*/ 9490278 w 11243626"/>
              <a:gd name="connsiteY43" fmla="*/ 1990929 h 2484640"/>
              <a:gd name="connsiteX44" fmla="*/ 9490660 w 11243626"/>
              <a:gd name="connsiteY44" fmla="*/ 1949212 h 2484640"/>
              <a:gd name="connsiteX45" fmla="*/ 9481439 w 11243626"/>
              <a:gd name="connsiteY45" fmla="*/ 1967060 h 2484640"/>
              <a:gd name="connsiteX46" fmla="*/ 9445403 w 11243626"/>
              <a:gd name="connsiteY46" fmla="*/ 1937904 h 2484640"/>
              <a:gd name="connsiteX47" fmla="*/ 9288913 w 11243626"/>
              <a:gd name="connsiteY47" fmla="*/ 1878124 h 2484640"/>
              <a:gd name="connsiteX48" fmla="*/ 9122065 w 11243626"/>
              <a:gd name="connsiteY48" fmla="*/ 1797192 h 2484640"/>
              <a:gd name="connsiteX49" fmla="*/ 8887987 w 11243626"/>
              <a:gd name="connsiteY49" fmla="*/ 1681524 h 2484640"/>
              <a:gd name="connsiteX50" fmla="*/ 8565031 w 11243626"/>
              <a:gd name="connsiteY50" fmla="*/ 1498852 h 2484640"/>
              <a:gd name="connsiteX51" fmla="*/ 8306215 w 11243626"/>
              <a:gd name="connsiteY51" fmla="*/ 1365129 h 2484640"/>
              <a:gd name="connsiteX52" fmla="*/ 8113414 w 11243626"/>
              <a:gd name="connsiteY52" fmla="*/ 1260241 h 2484640"/>
              <a:gd name="connsiteX53" fmla="*/ 7836857 w 11243626"/>
              <a:gd name="connsiteY53" fmla="*/ 1127888 h 2484640"/>
              <a:gd name="connsiteX54" fmla="*/ 7608951 w 11243626"/>
              <a:gd name="connsiteY54" fmla="*/ 983789 h 2484640"/>
              <a:gd name="connsiteX55" fmla="*/ 7461056 w 11243626"/>
              <a:gd name="connsiteY55" fmla="*/ 907376 h 2484640"/>
              <a:gd name="connsiteX56" fmla="*/ 7376373 w 11243626"/>
              <a:gd name="connsiteY56" fmla="*/ 881618 h 2484640"/>
              <a:gd name="connsiteX57" fmla="*/ 7328774 w 11243626"/>
              <a:gd name="connsiteY57" fmla="*/ 869594 h 2484640"/>
              <a:gd name="connsiteX58" fmla="*/ 7325079 w 11243626"/>
              <a:gd name="connsiteY58" fmla="*/ 909694 h 2484640"/>
              <a:gd name="connsiteX59" fmla="*/ 7280095 w 11243626"/>
              <a:gd name="connsiteY59" fmla="*/ 890072 h 2484640"/>
              <a:gd name="connsiteX60" fmla="*/ 7107131 w 11243626"/>
              <a:gd name="connsiteY60" fmla="*/ 905088 h 2484640"/>
              <a:gd name="connsiteX61" fmla="*/ 6916959 w 11243626"/>
              <a:gd name="connsiteY61" fmla="*/ 895310 h 2484640"/>
              <a:gd name="connsiteX62" fmla="*/ 6649447 w 11243626"/>
              <a:gd name="connsiteY62" fmla="*/ 878406 h 2484640"/>
              <a:gd name="connsiteX63" fmla="*/ 6272632 w 11243626"/>
              <a:gd name="connsiteY63" fmla="*/ 820459 h 2484640"/>
              <a:gd name="connsiteX64" fmla="*/ 5974896 w 11243626"/>
              <a:gd name="connsiteY64" fmla="*/ 793023 h 2484640"/>
              <a:gd name="connsiteX65" fmla="*/ 5751336 w 11243626"/>
              <a:gd name="connsiteY65" fmla="*/ 764675 h 2484640"/>
              <a:gd name="connsiteX66" fmla="*/ 5436720 w 11243626"/>
              <a:gd name="connsiteY66" fmla="*/ 751161 h 2484640"/>
              <a:gd name="connsiteX67" fmla="*/ 5165719 w 11243626"/>
              <a:gd name="connsiteY67" fmla="*/ 687488 h 2484640"/>
              <a:gd name="connsiteX68" fmla="*/ 4995584 w 11243626"/>
              <a:gd name="connsiteY68" fmla="*/ 671810 h 2484640"/>
              <a:gd name="connsiteX69" fmla="*/ 4940302 w 11243626"/>
              <a:gd name="connsiteY69" fmla="*/ 682705 h 2484640"/>
              <a:gd name="connsiteX70" fmla="*/ 4940382 w 11243626"/>
              <a:gd name="connsiteY70" fmla="*/ 682825 h 2484640"/>
              <a:gd name="connsiteX71" fmla="*/ 4938573 w 11243626"/>
              <a:gd name="connsiteY71" fmla="*/ 683046 h 2484640"/>
              <a:gd name="connsiteX72" fmla="*/ 4904194 w 11243626"/>
              <a:gd name="connsiteY72" fmla="*/ 689821 h 2484640"/>
              <a:gd name="connsiteX73" fmla="*/ 4876932 w 11243626"/>
              <a:gd name="connsiteY73" fmla="*/ 697266 h 2484640"/>
              <a:gd name="connsiteX74" fmla="*/ 4852535 w 11243626"/>
              <a:gd name="connsiteY74" fmla="*/ 709622 h 2484640"/>
              <a:gd name="connsiteX75" fmla="*/ 4791640 w 11243626"/>
              <a:gd name="connsiteY75" fmla="*/ 807720 h 2484640"/>
              <a:gd name="connsiteX76" fmla="*/ 4657124 w 11243626"/>
              <a:gd name="connsiteY76" fmla="*/ 910483 h 2484640"/>
              <a:gd name="connsiteX77" fmla="*/ 4465316 w 11243626"/>
              <a:gd name="connsiteY77" fmla="*/ 1051636 h 2484640"/>
              <a:gd name="connsiteX78" fmla="*/ 4167095 w 11243626"/>
              <a:gd name="connsiteY78" fmla="*/ 1213615 h 2484640"/>
              <a:gd name="connsiteX79" fmla="*/ 3946532 w 11243626"/>
              <a:gd name="connsiteY79" fmla="*/ 1361410 h 2484640"/>
              <a:gd name="connsiteX80" fmla="*/ 3774556 w 11243626"/>
              <a:gd name="connsiteY80" fmla="*/ 1464021 h 2484640"/>
              <a:gd name="connsiteX81" fmla="*/ 3554203 w 11243626"/>
              <a:gd name="connsiteY81" fmla="*/ 1636901 h 2484640"/>
              <a:gd name="connsiteX82" fmla="*/ 3321656 w 11243626"/>
              <a:gd name="connsiteY82" fmla="*/ 1729648 h 2484640"/>
              <a:gd name="connsiteX83" fmla="*/ 3195619 w 11243626"/>
              <a:gd name="connsiteY83" fmla="*/ 1814102 h 2484640"/>
              <a:gd name="connsiteX84" fmla="*/ 3116147 w 11243626"/>
              <a:gd name="connsiteY84" fmla="*/ 1955659 h 2484640"/>
              <a:gd name="connsiteX85" fmla="*/ 2909494 w 11243626"/>
              <a:gd name="connsiteY85" fmla="*/ 2043682 h 2484640"/>
              <a:gd name="connsiteX86" fmla="*/ 2746903 w 11243626"/>
              <a:gd name="connsiteY86" fmla="*/ 2289854 h 2484640"/>
              <a:gd name="connsiteX87" fmla="*/ 2627380 w 11243626"/>
              <a:gd name="connsiteY87" fmla="*/ 2132215 h 2484640"/>
              <a:gd name="connsiteX88" fmla="*/ 2571425 w 11243626"/>
              <a:gd name="connsiteY88" fmla="*/ 2055682 h 2484640"/>
              <a:gd name="connsiteX89" fmla="*/ 2488126 w 11243626"/>
              <a:gd name="connsiteY89" fmla="*/ 1938588 h 2484640"/>
              <a:gd name="connsiteX90" fmla="*/ 2482135 w 11243626"/>
              <a:gd name="connsiteY90" fmla="*/ 1929716 h 2484640"/>
              <a:gd name="connsiteX91" fmla="*/ 2482135 w 11243626"/>
              <a:gd name="connsiteY91" fmla="*/ 2238746 h 2484640"/>
              <a:gd name="connsiteX92" fmla="*/ 2444684 w 11243626"/>
              <a:gd name="connsiteY92" fmla="*/ 2222060 h 2484640"/>
              <a:gd name="connsiteX93" fmla="*/ 2307359 w 11243626"/>
              <a:gd name="connsiteY93" fmla="*/ 2255433 h 2484640"/>
              <a:gd name="connsiteX94" fmla="*/ 2154434 w 11243626"/>
              <a:gd name="connsiteY94" fmla="*/ 2263785 h 2484640"/>
              <a:gd name="connsiteX95" fmla="*/ 1939084 w 11243626"/>
              <a:gd name="connsiteY95" fmla="*/ 2272137 h 2484640"/>
              <a:gd name="connsiteX96" fmla="*/ 1633226 w 11243626"/>
              <a:gd name="connsiteY96" fmla="*/ 2247099 h 2484640"/>
              <a:gd name="connsiteX97" fmla="*/ 1392909 w 11243626"/>
              <a:gd name="connsiteY97" fmla="*/ 2247099 h 2484640"/>
              <a:gd name="connsiteX98" fmla="*/ 1211892 w 11243626"/>
              <a:gd name="connsiteY98" fmla="*/ 2238746 h 2484640"/>
              <a:gd name="connsiteX99" fmla="*/ 959092 w 11243626"/>
              <a:gd name="connsiteY99" fmla="*/ 2255433 h 2484640"/>
              <a:gd name="connsiteX100" fmla="*/ 737500 w 11243626"/>
              <a:gd name="connsiteY100" fmla="*/ 2213708 h 2484640"/>
              <a:gd name="connsiteX101" fmla="*/ 600176 w 11243626"/>
              <a:gd name="connsiteY101" fmla="*/ 2213708 h 2484640"/>
              <a:gd name="connsiteX102" fmla="*/ 469092 w 11243626"/>
              <a:gd name="connsiteY102" fmla="*/ 2272120 h 2484640"/>
              <a:gd name="connsiteX103" fmla="*/ 269350 w 11243626"/>
              <a:gd name="connsiteY103" fmla="*/ 2238746 h 2484640"/>
              <a:gd name="connsiteX104" fmla="*/ 23057 w 11243626"/>
              <a:gd name="connsiteY104" fmla="*/ 2329517 h 2484640"/>
              <a:gd name="connsiteX105" fmla="*/ 12609 w 11243626"/>
              <a:gd name="connsiteY105" fmla="*/ 2172264 h 2484640"/>
              <a:gd name="connsiteX106" fmla="*/ 9098 w 11243626"/>
              <a:gd name="connsiteY106" fmla="*/ 2096838 h 2484640"/>
              <a:gd name="connsiteX107" fmla="*/ 4883 w 11243626"/>
              <a:gd name="connsiteY107" fmla="*/ 1842281 h 2484640"/>
              <a:gd name="connsiteX108" fmla="*/ 1370 w 11243626"/>
              <a:gd name="connsiteY108" fmla="*/ 1634867 h 2484640"/>
              <a:gd name="connsiteX109" fmla="*/ 11189 w 11243626"/>
              <a:gd name="connsiteY109" fmla="*/ 1563454 h 2484640"/>
              <a:gd name="connsiteX110" fmla="*/ 166365 w 11243626"/>
              <a:gd name="connsiteY110" fmla="*/ 1554567 h 2484640"/>
              <a:gd name="connsiteX111" fmla="*/ 681325 w 11243626"/>
              <a:gd name="connsiteY111" fmla="*/ 1562919 h 2484640"/>
              <a:gd name="connsiteX112" fmla="*/ 1098802 w 11243626"/>
              <a:gd name="connsiteY112" fmla="*/ 1498215 h 2484640"/>
              <a:gd name="connsiteX113" fmla="*/ 1489659 w 11243626"/>
              <a:gd name="connsiteY113" fmla="*/ 1696428 h 2484640"/>
              <a:gd name="connsiteX114" fmla="*/ 1696633 w 11243626"/>
              <a:gd name="connsiteY114" fmla="*/ 1654200 h 2484640"/>
              <a:gd name="connsiteX115" fmla="*/ 1823211 w 11243626"/>
              <a:gd name="connsiteY115" fmla="*/ 1553036 h 2484640"/>
              <a:gd name="connsiteX116" fmla="*/ 2026468 w 11243626"/>
              <a:gd name="connsiteY116" fmla="*/ 1604644 h 2484640"/>
              <a:gd name="connsiteX117" fmla="*/ 2195002 w 11243626"/>
              <a:gd name="connsiteY117" fmla="*/ 1512860 h 2484640"/>
              <a:gd name="connsiteX118" fmla="*/ 2203952 w 11243626"/>
              <a:gd name="connsiteY118" fmla="*/ 1511257 h 2484640"/>
              <a:gd name="connsiteX119" fmla="*/ 2200456 w 11243626"/>
              <a:gd name="connsiteY119" fmla="*/ 1497911 h 2484640"/>
              <a:gd name="connsiteX120" fmla="*/ 2343338 w 11243626"/>
              <a:gd name="connsiteY120" fmla="*/ 1346485 h 2484640"/>
              <a:gd name="connsiteX121" fmla="*/ 2821805 w 11243626"/>
              <a:gd name="connsiteY121" fmla="*/ 1045175 h 2484640"/>
              <a:gd name="connsiteX122" fmla="*/ 3079637 w 11243626"/>
              <a:gd name="connsiteY122" fmla="*/ 680874 h 2484640"/>
              <a:gd name="connsiteX123" fmla="*/ 3561711 w 11243626"/>
              <a:gd name="connsiteY123" fmla="*/ 428220 h 2484640"/>
              <a:gd name="connsiteX124" fmla="*/ 3774572 w 11243626"/>
              <a:gd name="connsiteY124" fmla="*/ 372148 h 2484640"/>
              <a:gd name="connsiteX125" fmla="*/ 3856243 w 11243626"/>
              <a:gd name="connsiteY125" fmla="*/ 372653 h 2484640"/>
              <a:gd name="connsiteX126" fmla="*/ 3964572 w 11243626"/>
              <a:gd name="connsiteY126" fmla="*/ 91943 h 2484640"/>
              <a:gd name="connsiteX127" fmla="*/ 4169385 w 11243626"/>
              <a:gd name="connsiteY127" fmla="*/ 102086 h 2484640"/>
              <a:gd name="connsiteX128" fmla="*/ 4360377 w 11243626"/>
              <a:gd name="connsiteY128" fmla="*/ 107 h 2484640"/>
              <a:gd name="connsiteX129" fmla="*/ 4419215 w 11243626"/>
              <a:gd name="connsiteY129" fmla="*/ 10358 h 2484640"/>
              <a:gd name="connsiteX130" fmla="*/ 4422243 w 11243626"/>
              <a:gd name="connsiteY130" fmla="*/ 11531 h 2484640"/>
              <a:gd name="connsiteX131" fmla="*/ 4587403 w 11243626"/>
              <a:gd name="connsiteY131" fmla="*/ 96160 h 2484640"/>
              <a:gd name="connsiteX132" fmla="*/ 5151276 w 11243626"/>
              <a:gd name="connsiteY132" fmla="*/ 82540 h 2484640"/>
              <a:gd name="connsiteX133" fmla="*/ 5527988 w 11243626"/>
              <a:gd name="connsiteY133" fmla="*/ 42907 h 2484640"/>
              <a:gd name="connsiteX0" fmla="*/ 5527988 w 11243626"/>
              <a:gd name="connsiteY0" fmla="*/ 42907 h 2484640"/>
              <a:gd name="connsiteX1" fmla="*/ 5673985 w 11243626"/>
              <a:gd name="connsiteY1" fmla="*/ 70693 h 2484640"/>
              <a:gd name="connsiteX2" fmla="*/ 6141432 w 11243626"/>
              <a:gd name="connsiteY2" fmla="*/ 297614 h 2484640"/>
              <a:gd name="connsiteX3" fmla="*/ 6401436 w 11243626"/>
              <a:gd name="connsiteY3" fmla="*/ 282406 h 2484640"/>
              <a:gd name="connsiteX4" fmla="*/ 6566832 w 11243626"/>
              <a:gd name="connsiteY4" fmla="*/ 203815 h 2484640"/>
              <a:gd name="connsiteX5" fmla="*/ 6814280 w 11243626"/>
              <a:gd name="connsiteY5" fmla="*/ 274485 h 2484640"/>
              <a:gd name="connsiteX6" fmla="*/ 7030860 w 11243626"/>
              <a:gd name="connsiteY6" fmla="*/ 209311 h 2484640"/>
              <a:gd name="connsiteX7" fmla="*/ 7316621 w 11243626"/>
              <a:gd name="connsiteY7" fmla="*/ 282074 h 2484640"/>
              <a:gd name="connsiteX8" fmla="*/ 7376703 w 11243626"/>
              <a:gd name="connsiteY8" fmla="*/ 349469 h 2484640"/>
              <a:gd name="connsiteX9" fmla="*/ 7368650 w 11243626"/>
              <a:gd name="connsiteY9" fmla="*/ 436861 h 2484640"/>
              <a:gd name="connsiteX10" fmla="*/ 7495782 w 11243626"/>
              <a:gd name="connsiteY10" fmla="*/ 500455 h 2484640"/>
              <a:gd name="connsiteX11" fmla="*/ 7716033 w 11243626"/>
              <a:gd name="connsiteY11" fmla="*/ 628181 h 2484640"/>
              <a:gd name="connsiteX12" fmla="*/ 8182309 w 11243626"/>
              <a:gd name="connsiteY12" fmla="*/ 828236 h 2484640"/>
              <a:gd name="connsiteX13" fmla="*/ 8552213 w 11243626"/>
              <a:gd name="connsiteY13" fmla="*/ 1144514 h 2484640"/>
              <a:gd name="connsiteX14" fmla="*/ 8785993 w 11243626"/>
              <a:gd name="connsiteY14" fmla="*/ 1238637 h 2484640"/>
              <a:gd name="connsiteX15" fmla="*/ 8948366 w 11243626"/>
              <a:gd name="connsiteY15" fmla="*/ 1258651 h 2484640"/>
              <a:gd name="connsiteX16" fmla="*/ 9153981 w 11243626"/>
              <a:gd name="connsiteY16" fmla="*/ 1397474 h 2484640"/>
              <a:gd name="connsiteX17" fmla="*/ 9359123 w 11243626"/>
              <a:gd name="connsiteY17" fmla="*/ 1445509 h 2484640"/>
              <a:gd name="connsiteX18" fmla="*/ 9517000 w 11243626"/>
              <a:gd name="connsiteY18" fmla="*/ 1522940 h 2484640"/>
              <a:gd name="connsiteX19" fmla="*/ 9565078 w 11243626"/>
              <a:gd name="connsiteY19" fmla="*/ 1568914 h 2484640"/>
              <a:gd name="connsiteX20" fmla="*/ 9605299 w 11243626"/>
              <a:gd name="connsiteY20" fmla="*/ 1565055 h 2484640"/>
              <a:gd name="connsiteX21" fmla="*/ 10027981 w 11243626"/>
              <a:gd name="connsiteY21" fmla="*/ 1497133 h 2484640"/>
              <a:gd name="connsiteX22" fmla="*/ 10629033 w 11243626"/>
              <a:gd name="connsiteY22" fmla="*/ 1635917 h 2484640"/>
              <a:gd name="connsiteX23" fmla="*/ 10911531 w 11243626"/>
              <a:gd name="connsiteY23" fmla="*/ 1497948 h 2484640"/>
              <a:gd name="connsiteX24" fmla="*/ 11040489 w 11243626"/>
              <a:gd name="connsiteY24" fmla="*/ 1515623 h 2484640"/>
              <a:gd name="connsiteX25" fmla="*/ 11206089 w 11243626"/>
              <a:gd name="connsiteY25" fmla="*/ 1574954 h 2484640"/>
              <a:gd name="connsiteX26" fmla="*/ 11243626 w 11243626"/>
              <a:gd name="connsiteY26" fmla="*/ 1654000 h 2484640"/>
              <a:gd name="connsiteX27" fmla="*/ 11243626 w 11243626"/>
              <a:gd name="connsiteY27" fmla="*/ 2375964 h 2484640"/>
              <a:gd name="connsiteX28" fmla="*/ 11217131 w 11243626"/>
              <a:gd name="connsiteY28" fmla="*/ 2356186 h 2484640"/>
              <a:gd name="connsiteX29" fmla="*/ 11119979 w 11243626"/>
              <a:gd name="connsiteY29" fmla="*/ 2395741 h 2484640"/>
              <a:gd name="connsiteX30" fmla="*/ 11011789 w 11243626"/>
              <a:gd name="connsiteY30" fmla="*/ 2405640 h 2484640"/>
              <a:gd name="connsiteX31" fmla="*/ 10859436 w 11243626"/>
              <a:gd name="connsiteY31" fmla="*/ 2415539 h 2484640"/>
              <a:gd name="connsiteX32" fmla="*/ 10643052 w 11243626"/>
              <a:gd name="connsiteY32" fmla="*/ 2385863 h 2484640"/>
              <a:gd name="connsiteX33" fmla="*/ 10473036 w 11243626"/>
              <a:gd name="connsiteY33" fmla="*/ 2385863 h 2484640"/>
              <a:gd name="connsiteX34" fmla="*/ 10344973 w 11243626"/>
              <a:gd name="connsiteY34" fmla="*/ 2375964 h 2484640"/>
              <a:gd name="connsiteX35" fmla="*/ 10166126 w 11243626"/>
              <a:gd name="connsiteY35" fmla="*/ 2395741 h 2484640"/>
              <a:gd name="connsiteX36" fmla="*/ 10009357 w 11243626"/>
              <a:gd name="connsiteY36" fmla="*/ 2346287 h 2484640"/>
              <a:gd name="connsiteX37" fmla="*/ 9912205 w 11243626"/>
              <a:gd name="connsiteY37" fmla="*/ 2346287 h 2484640"/>
              <a:gd name="connsiteX38" fmla="*/ 9819468 w 11243626"/>
              <a:gd name="connsiteY38" fmla="*/ 2415518 h 2484640"/>
              <a:gd name="connsiteX39" fmla="*/ 9678158 w 11243626"/>
              <a:gd name="connsiteY39" fmla="*/ 2375964 h 2484640"/>
              <a:gd name="connsiteX40" fmla="*/ 9503913 w 11243626"/>
              <a:gd name="connsiteY40" fmla="*/ 2483548 h 2484640"/>
              <a:gd name="connsiteX41" fmla="*/ 9496522 w 11243626"/>
              <a:gd name="connsiteY41" fmla="*/ 2297167 h 2484640"/>
              <a:gd name="connsiteX42" fmla="*/ 9494038 w 11243626"/>
              <a:gd name="connsiteY42" fmla="*/ 2207770 h 2484640"/>
              <a:gd name="connsiteX43" fmla="*/ 9490278 w 11243626"/>
              <a:gd name="connsiteY43" fmla="*/ 1990929 h 2484640"/>
              <a:gd name="connsiteX44" fmla="*/ 9490660 w 11243626"/>
              <a:gd name="connsiteY44" fmla="*/ 1949212 h 2484640"/>
              <a:gd name="connsiteX45" fmla="*/ 9481439 w 11243626"/>
              <a:gd name="connsiteY45" fmla="*/ 1967060 h 2484640"/>
              <a:gd name="connsiteX46" fmla="*/ 9445403 w 11243626"/>
              <a:gd name="connsiteY46" fmla="*/ 1937904 h 2484640"/>
              <a:gd name="connsiteX47" fmla="*/ 9288913 w 11243626"/>
              <a:gd name="connsiteY47" fmla="*/ 1878124 h 2484640"/>
              <a:gd name="connsiteX48" fmla="*/ 9122065 w 11243626"/>
              <a:gd name="connsiteY48" fmla="*/ 1797192 h 2484640"/>
              <a:gd name="connsiteX49" fmla="*/ 8887987 w 11243626"/>
              <a:gd name="connsiteY49" fmla="*/ 1681524 h 2484640"/>
              <a:gd name="connsiteX50" fmla="*/ 8565031 w 11243626"/>
              <a:gd name="connsiteY50" fmla="*/ 1498852 h 2484640"/>
              <a:gd name="connsiteX51" fmla="*/ 8306215 w 11243626"/>
              <a:gd name="connsiteY51" fmla="*/ 1365129 h 2484640"/>
              <a:gd name="connsiteX52" fmla="*/ 8113414 w 11243626"/>
              <a:gd name="connsiteY52" fmla="*/ 1260241 h 2484640"/>
              <a:gd name="connsiteX53" fmla="*/ 7836857 w 11243626"/>
              <a:gd name="connsiteY53" fmla="*/ 1127888 h 2484640"/>
              <a:gd name="connsiteX54" fmla="*/ 7608951 w 11243626"/>
              <a:gd name="connsiteY54" fmla="*/ 983789 h 2484640"/>
              <a:gd name="connsiteX55" fmla="*/ 7461056 w 11243626"/>
              <a:gd name="connsiteY55" fmla="*/ 907376 h 2484640"/>
              <a:gd name="connsiteX56" fmla="*/ 7376373 w 11243626"/>
              <a:gd name="connsiteY56" fmla="*/ 881618 h 2484640"/>
              <a:gd name="connsiteX57" fmla="*/ 7328774 w 11243626"/>
              <a:gd name="connsiteY57" fmla="*/ 869594 h 2484640"/>
              <a:gd name="connsiteX58" fmla="*/ 7325079 w 11243626"/>
              <a:gd name="connsiteY58" fmla="*/ 909694 h 2484640"/>
              <a:gd name="connsiteX59" fmla="*/ 7280095 w 11243626"/>
              <a:gd name="connsiteY59" fmla="*/ 890072 h 2484640"/>
              <a:gd name="connsiteX60" fmla="*/ 7107131 w 11243626"/>
              <a:gd name="connsiteY60" fmla="*/ 905088 h 2484640"/>
              <a:gd name="connsiteX61" fmla="*/ 6916959 w 11243626"/>
              <a:gd name="connsiteY61" fmla="*/ 895310 h 2484640"/>
              <a:gd name="connsiteX62" fmla="*/ 6649447 w 11243626"/>
              <a:gd name="connsiteY62" fmla="*/ 878406 h 2484640"/>
              <a:gd name="connsiteX63" fmla="*/ 6272632 w 11243626"/>
              <a:gd name="connsiteY63" fmla="*/ 820459 h 2484640"/>
              <a:gd name="connsiteX64" fmla="*/ 5974896 w 11243626"/>
              <a:gd name="connsiteY64" fmla="*/ 793023 h 2484640"/>
              <a:gd name="connsiteX65" fmla="*/ 5751336 w 11243626"/>
              <a:gd name="connsiteY65" fmla="*/ 764675 h 2484640"/>
              <a:gd name="connsiteX66" fmla="*/ 5436720 w 11243626"/>
              <a:gd name="connsiteY66" fmla="*/ 751161 h 2484640"/>
              <a:gd name="connsiteX67" fmla="*/ 5165719 w 11243626"/>
              <a:gd name="connsiteY67" fmla="*/ 687488 h 2484640"/>
              <a:gd name="connsiteX68" fmla="*/ 4995584 w 11243626"/>
              <a:gd name="connsiteY68" fmla="*/ 671810 h 2484640"/>
              <a:gd name="connsiteX69" fmla="*/ 4940302 w 11243626"/>
              <a:gd name="connsiteY69" fmla="*/ 682705 h 2484640"/>
              <a:gd name="connsiteX70" fmla="*/ 4940382 w 11243626"/>
              <a:gd name="connsiteY70" fmla="*/ 682825 h 2484640"/>
              <a:gd name="connsiteX71" fmla="*/ 4938573 w 11243626"/>
              <a:gd name="connsiteY71" fmla="*/ 683046 h 2484640"/>
              <a:gd name="connsiteX72" fmla="*/ 4904194 w 11243626"/>
              <a:gd name="connsiteY72" fmla="*/ 689821 h 2484640"/>
              <a:gd name="connsiteX73" fmla="*/ 4876932 w 11243626"/>
              <a:gd name="connsiteY73" fmla="*/ 697266 h 2484640"/>
              <a:gd name="connsiteX74" fmla="*/ 4852535 w 11243626"/>
              <a:gd name="connsiteY74" fmla="*/ 709622 h 2484640"/>
              <a:gd name="connsiteX75" fmla="*/ 4791640 w 11243626"/>
              <a:gd name="connsiteY75" fmla="*/ 807720 h 2484640"/>
              <a:gd name="connsiteX76" fmla="*/ 4657124 w 11243626"/>
              <a:gd name="connsiteY76" fmla="*/ 910483 h 2484640"/>
              <a:gd name="connsiteX77" fmla="*/ 4465316 w 11243626"/>
              <a:gd name="connsiteY77" fmla="*/ 1051636 h 2484640"/>
              <a:gd name="connsiteX78" fmla="*/ 4167095 w 11243626"/>
              <a:gd name="connsiteY78" fmla="*/ 1213615 h 2484640"/>
              <a:gd name="connsiteX79" fmla="*/ 3946532 w 11243626"/>
              <a:gd name="connsiteY79" fmla="*/ 1361410 h 2484640"/>
              <a:gd name="connsiteX80" fmla="*/ 3774556 w 11243626"/>
              <a:gd name="connsiteY80" fmla="*/ 1464021 h 2484640"/>
              <a:gd name="connsiteX81" fmla="*/ 3554203 w 11243626"/>
              <a:gd name="connsiteY81" fmla="*/ 1636901 h 2484640"/>
              <a:gd name="connsiteX82" fmla="*/ 3321656 w 11243626"/>
              <a:gd name="connsiteY82" fmla="*/ 1729648 h 2484640"/>
              <a:gd name="connsiteX83" fmla="*/ 3195619 w 11243626"/>
              <a:gd name="connsiteY83" fmla="*/ 1814102 h 2484640"/>
              <a:gd name="connsiteX84" fmla="*/ 3116147 w 11243626"/>
              <a:gd name="connsiteY84" fmla="*/ 1955659 h 2484640"/>
              <a:gd name="connsiteX85" fmla="*/ 2909494 w 11243626"/>
              <a:gd name="connsiteY85" fmla="*/ 2043682 h 2484640"/>
              <a:gd name="connsiteX86" fmla="*/ 2746903 w 11243626"/>
              <a:gd name="connsiteY86" fmla="*/ 2289854 h 2484640"/>
              <a:gd name="connsiteX87" fmla="*/ 2627380 w 11243626"/>
              <a:gd name="connsiteY87" fmla="*/ 2132215 h 2484640"/>
              <a:gd name="connsiteX88" fmla="*/ 2571425 w 11243626"/>
              <a:gd name="connsiteY88" fmla="*/ 2055682 h 2484640"/>
              <a:gd name="connsiteX89" fmla="*/ 2488126 w 11243626"/>
              <a:gd name="connsiteY89" fmla="*/ 1938588 h 2484640"/>
              <a:gd name="connsiteX90" fmla="*/ 2482135 w 11243626"/>
              <a:gd name="connsiteY90" fmla="*/ 1929716 h 2484640"/>
              <a:gd name="connsiteX91" fmla="*/ 2482135 w 11243626"/>
              <a:gd name="connsiteY91" fmla="*/ 2238746 h 2484640"/>
              <a:gd name="connsiteX92" fmla="*/ 2444684 w 11243626"/>
              <a:gd name="connsiteY92" fmla="*/ 2222060 h 2484640"/>
              <a:gd name="connsiteX93" fmla="*/ 2307359 w 11243626"/>
              <a:gd name="connsiteY93" fmla="*/ 2255433 h 2484640"/>
              <a:gd name="connsiteX94" fmla="*/ 2154434 w 11243626"/>
              <a:gd name="connsiteY94" fmla="*/ 2263785 h 2484640"/>
              <a:gd name="connsiteX95" fmla="*/ 1939084 w 11243626"/>
              <a:gd name="connsiteY95" fmla="*/ 2272137 h 2484640"/>
              <a:gd name="connsiteX96" fmla="*/ 1633226 w 11243626"/>
              <a:gd name="connsiteY96" fmla="*/ 2247099 h 2484640"/>
              <a:gd name="connsiteX97" fmla="*/ 1392909 w 11243626"/>
              <a:gd name="connsiteY97" fmla="*/ 2247099 h 2484640"/>
              <a:gd name="connsiteX98" fmla="*/ 1211892 w 11243626"/>
              <a:gd name="connsiteY98" fmla="*/ 2238746 h 2484640"/>
              <a:gd name="connsiteX99" fmla="*/ 959092 w 11243626"/>
              <a:gd name="connsiteY99" fmla="*/ 2255433 h 2484640"/>
              <a:gd name="connsiteX100" fmla="*/ 737500 w 11243626"/>
              <a:gd name="connsiteY100" fmla="*/ 2213708 h 2484640"/>
              <a:gd name="connsiteX101" fmla="*/ 600176 w 11243626"/>
              <a:gd name="connsiteY101" fmla="*/ 2213708 h 2484640"/>
              <a:gd name="connsiteX102" fmla="*/ 469092 w 11243626"/>
              <a:gd name="connsiteY102" fmla="*/ 2272120 h 2484640"/>
              <a:gd name="connsiteX103" fmla="*/ 269350 w 11243626"/>
              <a:gd name="connsiteY103" fmla="*/ 2238746 h 2484640"/>
              <a:gd name="connsiteX104" fmla="*/ 23057 w 11243626"/>
              <a:gd name="connsiteY104" fmla="*/ 2329517 h 2484640"/>
              <a:gd name="connsiteX105" fmla="*/ 12609 w 11243626"/>
              <a:gd name="connsiteY105" fmla="*/ 2172264 h 2484640"/>
              <a:gd name="connsiteX106" fmla="*/ 9098 w 11243626"/>
              <a:gd name="connsiteY106" fmla="*/ 2096838 h 2484640"/>
              <a:gd name="connsiteX107" fmla="*/ 4883 w 11243626"/>
              <a:gd name="connsiteY107" fmla="*/ 1842281 h 2484640"/>
              <a:gd name="connsiteX108" fmla="*/ 1370 w 11243626"/>
              <a:gd name="connsiteY108" fmla="*/ 1634867 h 2484640"/>
              <a:gd name="connsiteX109" fmla="*/ 11189 w 11243626"/>
              <a:gd name="connsiteY109" fmla="*/ 1563454 h 2484640"/>
              <a:gd name="connsiteX110" fmla="*/ 166365 w 11243626"/>
              <a:gd name="connsiteY110" fmla="*/ 1554567 h 2484640"/>
              <a:gd name="connsiteX111" fmla="*/ 681325 w 11243626"/>
              <a:gd name="connsiteY111" fmla="*/ 1562919 h 2484640"/>
              <a:gd name="connsiteX112" fmla="*/ 1098802 w 11243626"/>
              <a:gd name="connsiteY112" fmla="*/ 1498215 h 2484640"/>
              <a:gd name="connsiteX113" fmla="*/ 1489659 w 11243626"/>
              <a:gd name="connsiteY113" fmla="*/ 1696428 h 2484640"/>
              <a:gd name="connsiteX114" fmla="*/ 1696633 w 11243626"/>
              <a:gd name="connsiteY114" fmla="*/ 1654200 h 2484640"/>
              <a:gd name="connsiteX115" fmla="*/ 1823211 w 11243626"/>
              <a:gd name="connsiteY115" fmla="*/ 1553036 h 2484640"/>
              <a:gd name="connsiteX116" fmla="*/ 2026468 w 11243626"/>
              <a:gd name="connsiteY116" fmla="*/ 1604644 h 2484640"/>
              <a:gd name="connsiteX117" fmla="*/ 2195002 w 11243626"/>
              <a:gd name="connsiteY117" fmla="*/ 1512860 h 2484640"/>
              <a:gd name="connsiteX118" fmla="*/ 2203952 w 11243626"/>
              <a:gd name="connsiteY118" fmla="*/ 1511257 h 2484640"/>
              <a:gd name="connsiteX119" fmla="*/ 2200456 w 11243626"/>
              <a:gd name="connsiteY119" fmla="*/ 1497911 h 2484640"/>
              <a:gd name="connsiteX120" fmla="*/ 2343338 w 11243626"/>
              <a:gd name="connsiteY120" fmla="*/ 1346485 h 2484640"/>
              <a:gd name="connsiteX121" fmla="*/ 2659880 w 11243626"/>
              <a:gd name="connsiteY121" fmla="*/ 968975 h 2484640"/>
              <a:gd name="connsiteX122" fmla="*/ 3079637 w 11243626"/>
              <a:gd name="connsiteY122" fmla="*/ 680874 h 2484640"/>
              <a:gd name="connsiteX123" fmla="*/ 3561711 w 11243626"/>
              <a:gd name="connsiteY123" fmla="*/ 428220 h 2484640"/>
              <a:gd name="connsiteX124" fmla="*/ 3774572 w 11243626"/>
              <a:gd name="connsiteY124" fmla="*/ 372148 h 2484640"/>
              <a:gd name="connsiteX125" fmla="*/ 3856243 w 11243626"/>
              <a:gd name="connsiteY125" fmla="*/ 372653 h 2484640"/>
              <a:gd name="connsiteX126" fmla="*/ 3964572 w 11243626"/>
              <a:gd name="connsiteY126" fmla="*/ 91943 h 2484640"/>
              <a:gd name="connsiteX127" fmla="*/ 4169385 w 11243626"/>
              <a:gd name="connsiteY127" fmla="*/ 102086 h 2484640"/>
              <a:gd name="connsiteX128" fmla="*/ 4360377 w 11243626"/>
              <a:gd name="connsiteY128" fmla="*/ 107 h 2484640"/>
              <a:gd name="connsiteX129" fmla="*/ 4419215 w 11243626"/>
              <a:gd name="connsiteY129" fmla="*/ 10358 h 2484640"/>
              <a:gd name="connsiteX130" fmla="*/ 4422243 w 11243626"/>
              <a:gd name="connsiteY130" fmla="*/ 11531 h 2484640"/>
              <a:gd name="connsiteX131" fmla="*/ 4587403 w 11243626"/>
              <a:gd name="connsiteY131" fmla="*/ 96160 h 2484640"/>
              <a:gd name="connsiteX132" fmla="*/ 5151276 w 11243626"/>
              <a:gd name="connsiteY132" fmla="*/ 82540 h 2484640"/>
              <a:gd name="connsiteX133" fmla="*/ 5527988 w 11243626"/>
              <a:gd name="connsiteY133" fmla="*/ 42907 h 2484640"/>
              <a:gd name="connsiteX0" fmla="*/ 5527988 w 11243626"/>
              <a:gd name="connsiteY0" fmla="*/ 42907 h 2484640"/>
              <a:gd name="connsiteX1" fmla="*/ 5673985 w 11243626"/>
              <a:gd name="connsiteY1" fmla="*/ 70693 h 2484640"/>
              <a:gd name="connsiteX2" fmla="*/ 6141432 w 11243626"/>
              <a:gd name="connsiteY2" fmla="*/ 297614 h 2484640"/>
              <a:gd name="connsiteX3" fmla="*/ 6401436 w 11243626"/>
              <a:gd name="connsiteY3" fmla="*/ 282406 h 2484640"/>
              <a:gd name="connsiteX4" fmla="*/ 6566832 w 11243626"/>
              <a:gd name="connsiteY4" fmla="*/ 203815 h 2484640"/>
              <a:gd name="connsiteX5" fmla="*/ 6814280 w 11243626"/>
              <a:gd name="connsiteY5" fmla="*/ 274485 h 2484640"/>
              <a:gd name="connsiteX6" fmla="*/ 7030860 w 11243626"/>
              <a:gd name="connsiteY6" fmla="*/ 209311 h 2484640"/>
              <a:gd name="connsiteX7" fmla="*/ 7316621 w 11243626"/>
              <a:gd name="connsiteY7" fmla="*/ 282074 h 2484640"/>
              <a:gd name="connsiteX8" fmla="*/ 7376703 w 11243626"/>
              <a:gd name="connsiteY8" fmla="*/ 349469 h 2484640"/>
              <a:gd name="connsiteX9" fmla="*/ 7368650 w 11243626"/>
              <a:gd name="connsiteY9" fmla="*/ 436861 h 2484640"/>
              <a:gd name="connsiteX10" fmla="*/ 7495782 w 11243626"/>
              <a:gd name="connsiteY10" fmla="*/ 500455 h 2484640"/>
              <a:gd name="connsiteX11" fmla="*/ 7716033 w 11243626"/>
              <a:gd name="connsiteY11" fmla="*/ 628181 h 2484640"/>
              <a:gd name="connsiteX12" fmla="*/ 8182309 w 11243626"/>
              <a:gd name="connsiteY12" fmla="*/ 828236 h 2484640"/>
              <a:gd name="connsiteX13" fmla="*/ 8552213 w 11243626"/>
              <a:gd name="connsiteY13" fmla="*/ 1144514 h 2484640"/>
              <a:gd name="connsiteX14" fmla="*/ 8785993 w 11243626"/>
              <a:gd name="connsiteY14" fmla="*/ 1238637 h 2484640"/>
              <a:gd name="connsiteX15" fmla="*/ 8948366 w 11243626"/>
              <a:gd name="connsiteY15" fmla="*/ 1258651 h 2484640"/>
              <a:gd name="connsiteX16" fmla="*/ 9153981 w 11243626"/>
              <a:gd name="connsiteY16" fmla="*/ 1397474 h 2484640"/>
              <a:gd name="connsiteX17" fmla="*/ 9359123 w 11243626"/>
              <a:gd name="connsiteY17" fmla="*/ 1445509 h 2484640"/>
              <a:gd name="connsiteX18" fmla="*/ 9517000 w 11243626"/>
              <a:gd name="connsiteY18" fmla="*/ 1522940 h 2484640"/>
              <a:gd name="connsiteX19" fmla="*/ 9565078 w 11243626"/>
              <a:gd name="connsiteY19" fmla="*/ 1568914 h 2484640"/>
              <a:gd name="connsiteX20" fmla="*/ 9605299 w 11243626"/>
              <a:gd name="connsiteY20" fmla="*/ 1565055 h 2484640"/>
              <a:gd name="connsiteX21" fmla="*/ 10027981 w 11243626"/>
              <a:gd name="connsiteY21" fmla="*/ 1497133 h 2484640"/>
              <a:gd name="connsiteX22" fmla="*/ 10629033 w 11243626"/>
              <a:gd name="connsiteY22" fmla="*/ 1635917 h 2484640"/>
              <a:gd name="connsiteX23" fmla="*/ 10911531 w 11243626"/>
              <a:gd name="connsiteY23" fmla="*/ 1497948 h 2484640"/>
              <a:gd name="connsiteX24" fmla="*/ 11040489 w 11243626"/>
              <a:gd name="connsiteY24" fmla="*/ 1515623 h 2484640"/>
              <a:gd name="connsiteX25" fmla="*/ 11206089 w 11243626"/>
              <a:gd name="connsiteY25" fmla="*/ 1574954 h 2484640"/>
              <a:gd name="connsiteX26" fmla="*/ 11243626 w 11243626"/>
              <a:gd name="connsiteY26" fmla="*/ 1654000 h 2484640"/>
              <a:gd name="connsiteX27" fmla="*/ 11243626 w 11243626"/>
              <a:gd name="connsiteY27" fmla="*/ 2375964 h 2484640"/>
              <a:gd name="connsiteX28" fmla="*/ 11217131 w 11243626"/>
              <a:gd name="connsiteY28" fmla="*/ 2356186 h 2484640"/>
              <a:gd name="connsiteX29" fmla="*/ 11119979 w 11243626"/>
              <a:gd name="connsiteY29" fmla="*/ 2395741 h 2484640"/>
              <a:gd name="connsiteX30" fmla="*/ 11011789 w 11243626"/>
              <a:gd name="connsiteY30" fmla="*/ 2405640 h 2484640"/>
              <a:gd name="connsiteX31" fmla="*/ 10859436 w 11243626"/>
              <a:gd name="connsiteY31" fmla="*/ 2415539 h 2484640"/>
              <a:gd name="connsiteX32" fmla="*/ 10643052 w 11243626"/>
              <a:gd name="connsiteY32" fmla="*/ 2385863 h 2484640"/>
              <a:gd name="connsiteX33" fmla="*/ 10473036 w 11243626"/>
              <a:gd name="connsiteY33" fmla="*/ 2385863 h 2484640"/>
              <a:gd name="connsiteX34" fmla="*/ 10344973 w 11243626"/>
              <a:gd name="connsiteY34" fmla="*/ 2375964 h 2484640"/>
              <a:gd name="connsiteX35" fmla="*/ 10166126 w 11243626"/>
              <a:gd name="connsiteY35" fmla="*/ 2395741 h 2484640"/>
              <a:gd name="connsiteX36" fmla="*/ 10009357 w 11243626"/>
              <a:gd name="connsiteY36" fmla="*/ 2346287 h 2484640"/>
              <a:gd name="connsiteX37" fmla="*/ 9912205 w 11243626"/>
              <a:gd name="connsiteY37" fmla="*/ 2346287 h 2484640"/>
              <a:gd name="connsiteX38" fmla="*/ 9819468 w 11243626"/>
              <a:gd name="connsiteY38" fmla="*/ 2415518 h 2484640"/>
              <a:gd name="connsiteX39" fmla="*/ 9678158 w 11243626"/>
              <a:gd name="connsiteY39" fmla="*/ 2375964 h 2484640"/>
              <a:gd name="connsiteX40" fmla="*/ 9503913 w 11243626"/>
              <a:gd name="connsiteY40" fmla="*/ 2483548 h 2484640"/>
              <a:gd name="connsiteX41" fmla="*/ 9496522 w 11243626"/>
              <a:gd name="connsiteY41" fmla="*/ 2297167 h 2484640"/>
              <a:gd name="connsiteX42" fmla="*/ 9494038 w 11243626"/>
              <a:gd name="connsiteY42" fmla="*/ 2207770 h 2484640"/>
              <a:gd name="connsiteX43" fmla="*/ 9490278 w 11243626"/>
              <a:gd name="connsiteY43" fmla="*/ 1990929 h 2484640"/>
              <a:gd name="connsiteX44" fmla="*/ 9490660 w 11243626"/>
              <a:gd name="connsiteY44" fmla="*/ 1949212 h 2484640"/>
              <a:gd name="connsiteX45" fmla="*/ 9481439 w 11243626"/>
              <a:gd name="connsiteY45" fmla="*/ 1967060 h 2484640"/>
              <a:gd name="connsiteX46" fmla="*/ 9445403 w 11243626"/>
              <a:gd name="connsiteY46" fmla="*/ 1937904 h 2484640"/>
              <a:gd name="connsiteX47" fmla="*/ 9288913 w 11243626"/>
              <a:gd name="connsiteY47" fmla="*/ 1878124 h 2484640"/>
              <a:gd name="connsiteX48" fmla="*/ 9122065 w 11243626"/>
              <a:gd name="connsiteY48" fmla="*/ 1797192 h 2484640"/>
              <a:gd name="connsiteX49" fmla="*/ 8887987 w 11243626"/>
              <a:gd name="connsiteY49" fmla="*/ 1681524 h 2484640"/>
              <a:gd name="connsiteX50" fmla="*/ 8565031 w 11243626"/>
              <a:gd name="connsiteY50" fmla="*/ 1498852 h 2484640"/>
              <a:gd name="connsiteX51" fmla="*/ 8306215 w 11243626"/>
              <a:gd name="connsiteY51" fmla="*/ 1365129 h 2484640"/>
              <a:gd name="connsiteX52" fmla="*/ 8113414 w 11243626"/>
              <a:gd name="connsiteY52" fmla="*/ 1260241 h 2484640"/>
              <a:gd name="connsiteX53" fmla="*/ 7836857 w 11243626"/>
              <a:gd name="connsiteY53" fmla="*/ 1127888 h 2484640"/>
              <a:gd name="connsiteX54" fmla="*/ 7608951 w 11243626"/>
              <a:gd name="connsiteY54" fmla="*/ 983789 h 2484640"/>
              <a:gd name="connsiteX55" fmla="*/ 7461056 w 11243626"/>
              <a:gd name="connsiteY55" fmla="*/ 907376 h 2484640"/>
              <a:gd name="connsiteX56" fmla="*/ 7376373 w 11243626"/>
              <a:gd name="connsiteY56" fmla="*/ 881618 h 2484640"/>
              <a:gd name="connsiteX57" fmla="*/ 7328774 w 11243626"/>
              <a:gd name="connsiteY57" fmla="*/ 869594 h 2484640"/>
              <a:gd name="connsiteX58" fmla="*/ 7325079 w 11243626"/>
              <a:gd name="connsiteY58" fmla="*/ 909694 h 2484640"/>
              <a:gd name="connsiteX59" fmla="*/ 7280095 w 11243626"/>
              <a:gd name="connsiteY59" fmla="*/ 890072 h 2484640"/>
              <a:gd name="connsiteX60" fmla="*/ 7107131 w 11243626"/>
              <a:gd name="connsiteY60" fmla="*/ 905088 h 2484640"/>
              <a:gd name="connsiteX61" fmla="*/ 6916959 w 11243626"/>
              <a:gd name="connsiteY61" fmla="*/ 895310 h 2484640"/>
              <a:gd name="connsiteX62" fmla="*/ 6649447 w 11243626"/>
              <a:gd name="connsiteY62" fmla="*/ 878406 h 2484640"/>
              <a:gd name="connsiteX63" fmla="*/ 6272632 w 11243626"/>
              <a:gd name="connsiteY63" fmla="*/ 820459 h 2484640"/>
              <a:gd name="connsiteX64" fmla="*/ 5974896 w 11243626"/>
              <a:gd name="connsiteY64" fmla="*/ 793023 h 2484640"/>
              <a:gd name="connsiteX65" fmla="*/ 5751336 w 11243626"/>
              <a:gd name="connsiteY65" fmla="*/ 764675 h 2484640"/>
              <a:gd name="connsiteX66" fmla="*/ 5436720 w 11243626"/>
              <a:gd name="connsiteY66" fmla="*/ 751161 h 2484640"/>
              <a:gd name="connsiteX67" fmla="*/ 5165719 w 11243626"/>
              <a:gd name="connsiteY67" fmla="*/ 687488 h 2484640"/>
              <a:gd name="connsiteX68" fmla="*/ 4995584 w 11243626"/>
              <a:gd name="connsiteY68" fmla="*/ 671810 h 2484640"/>
              <a:gd name="connsiteX69" fmla="*/ 4940302 w 11243626"/>
              <a:gd name="connsiteY69" fmla="*/ 682705 h 2484640"/>
              <a:gd name="connsiteX70" fmla="*/ 4940382 w 11243626"/>
              <a:gd name="connsiteY70" fmla="*/ 682825 h 2484640"/>
              <a:gd name="connsiteX71" fmla="*/ 4938573 w 11243626"/>
              <a:gd name="connsiteY71" fmla="*/ 683046 h 2484640"/>
              <a:gd name="connsiteX72" fmla="*/ 4904194 w 11243626"/>
              <a:gd name="connsiteY72" fmla="*/ 689821 h 2484640"/>
              <a:gd name="connsiteX73" fmla="*/ 4876932 w 11243626"/>
              <a:gd name="connsiteY73" fmla="*/ 697266 h 2484640"/>
              <a:gd name="connsiteX74" fmla="*/ 4852535 w 11243626"/>
              <a:gd name="connsiteY74" fmla="*/ 709622 h 2484640"/>
              <a:gd name="connsiteX75" fmla="*/ 4791640 w 11243626"/>
              <a:gd name="connsiteY75" fmla="*/ 807720 h 2484640"/>
              <a:gd name="connsiteX76" fmla="*/ 4657124 w 11243626"/>
              <a:gd name="connsiteY76" fmla="*/ 910483 h 2484640"/>
              <a:gd name="connsiteX77" fmla="*/ 4465316 w 11243626"/>
              <a:gd name="connsiteY77" fmla="*/ 1051636 h 2484640"/>
              <a:gd name="connsiteX78" fmla="*/ 4167095 w 11243626"/>
              <a:gd name="connsiteY78" fmla="*/ 1213615 h 2484640"/>
              <a:gd name="connsiteX79" fmla="*/ 3946532 w 11243626"/>
              <a:gd name="connsiteY79" fmla="*/ 1361410 h 2484640"/>
              <a:gd name="connsiteX80" fmla="*/ 3774556 w 11243626"/>
              <a:gd name="connsiteY80" fmla="*/ 1464021 h 2484640"/>
              <a:gd name="connsiteX81" fmla="*/ 3554203 w 11243626"/>
              <a:gd name="connsiteY81" fmla="*/ 1636901 h 2484640"/>
              <a:gd name="connsiteX82" fmla="*/ 3321656 w 11243626"/>
              <a:gd name="connsiteY82" fmla="*/ 1729648 h 2484640"/>
              <a:gd name="connsiteX83" fmla="*/ 3195619 w 11243626"/>
              <a:gd name="connsiteY83" fmla="*/ 1814102 h 2484640"/>
              <a:gd name="connsiteX84" fmla="*/ 3116147 w 11243626"/>
              <a:gd name="connsiteY84" fmla="*/ 1955659 h 2484640"/>
              <a:gd name="connsiteX85" fmla="*/ 2909494 w 11243626"/>
              <a:gd name="connsiteY85" fmla="*/ 2043682 h 2484640"/>
              <a:gd name="connsiteX86" fmla="*/ 2746903 w 11243626"/>
              <a:gd name="connsiteY86" fmla="*/ 2289854 h 2484640"/>
              <a:gd name="connsiteX87" fmla="*/ 2627380 w 11243626"/>
              <a:gd name="connsiteY87" fmla="*/ 2132215 h 2484640"/>
              <a:gd name="connsiteX88" fmla="*/ 2571425 w 11243626"/>
              <a:gd name="connsiteY88" fmla="*/ 2055682 h 2484640"/>
              <a:gd name="connsiteX89" fmla="*/ 2488126 w 11243626"/>
              <a:gd name="connsiteY89" fmla="*/ 1938588 h 2484640"/>
              <a:gd name="connsiteX90" fmla="*/ 2482135 w 11243626"/>
              <a:gd name="connsiteY90" fmla="*/ 1929716 h 2484640"/>
              <a:gd name="connsiteX91" fmla="*/ 2482135 w 11243626"/>
              <a:gd name="connsiteY91" fmla="*/ 2238746 h 2484640"/>
              <a:gd name="connsiteX92" fmla="*/ 2444684 w 11243626"/>
              <a:gd name="connsiteY92" fmla="*/ 2222060 h 2484640"/>
              <a:gd name="connsiteX93" fmla="*/ 2307359 w 11243626"/>
              <a:gd name="connsiteY93" fmla="*/ 2255433 h 2484640"/>
              <a:gd name="connsiteX94" fmla="*/ 2154434 w 11243626"/>
              <a:gd name="connsiteY94" fmla="*/ 2263785 h 2484640"/>
              <a:gd name="connsiteX95" fmla="*/ 1939084 w 11243626"/>
              <a:gd name="connsiteY95" fmla="*/ 2272137 h 2484640"/>
              <a:gd name="connsiteX96" fmla="*/ 1633226 w 11243626"/>
              <a:gd name="connsiteY96" fmla="*/ 2247099 h 2484640"/>
              <a:gd name="connsiteX97" fmla="*/ 1392909 w 11243626"/>
              <a:gd name="connsiteY97" fmla="*/ 2247099 h 2484640"/>
              <a:gd name="connsiteX98" fmla="*/ 1211892 w 11243626"/>
              <a:gd name="connsiteY98" fmla="*/ 2238746 h 2484640"/>
              <a:gd name="connsiteX99" fmla="*/ 959092 w 11243626"/>
              <a:gd name="connsiteY99" fmla="*/ 2255433 h 2484640"/>
              <a:gd name="connsiteX100" fmla="*/ 737500 w 11243626"/>
              <a:gd name="connsiteY100" fmla="*/ 2213708 h 2484640"/>
              <a:gd name="connsiteX101" fmla="*/ 600176 w 11243626"/>
              <a:gd name="connsiteY101" fmla="*/ 2213708 h 2484640"/>
              <a:gd name="connsiteX102" fmla="*/ 469092 w 11243626"/>
              <a:gd name="connsiteY102" fmla="*/ 2272120 h 2484640"/>
              <a:gd name="connsiteX103" fmla="*/ 269350 w 11243626"/>
              <a:gd name="connsiteY103" fmla="*/ 2238746 h 2484640"/>
              <a:gd name="connsiteX104" fmla="*/ 23057 w 11243626"/>
              <a:gd name="connsiteY104" fmla="*/ 2329517 h 2484640"/>
              <a:gd name="connsiteX105" fmla="*/ 12609 w 11243626"/>
              <a:gd name="connsiteY105" fmla="*/ 2172264 h 2484640"/>
              <a:gd name="connsiteX106" fmla="*/ 9098 w 11243626"/>
              <a:gd name="connsiteY106" fmla="*/ 2096838 h 2484640"/>
              <a:gd name="connsiteX107" fmla="*/ 4883 w 11243626"/>
              <a:gd name="connsiteY107" fmla="*/ 1842281 h 2484640"/>
              <a:gd name="connsiteX108" fmla="*/ 1370 w 11243626"/>
              <a:gd name="connsiteY108" fmla="*/ 1634867 h 2484640"/>
              <a:gd name="connsiteX109" fmla="*/ 11189 w 11243626"/>
              <a:gd name="connsiteY109" fmla="*/ 1563454 h 2484640"/>
              <a:gd name="connsiteX110" fmla="*/ 166365 w 11243626"/>
              <a:gd name="connsiteY110" fmla="*/ 1554567 h 2484640"/>
              <a:gd name="connsiteX111" fmla="*/ 681325 w 11243626"/>
              <a:gd name="connsiteY111" fmla="*/ 1562919 h 2484640"/>
              <a:gd name="connsiteX112" fmla="*/ 1098802 w 11243626"/>
              <a:gd name="connsiteY112" fmla="*/ 1498215 h 2484640"/>
              <a:gd name="connsiteX113" fmla="*/ 1489659 w 11243626"/>
              <a:gd name="connsiteY113" fmla="*/ 1696428 h 2484640"/>
              <a:gd name="connsiteX114" fmla="*/ 1696633 w 11243626"/>
              <a:gd name="connsiteY114" fmla="*/ 1654200 h 2484640"/>
              <a:gd name="connsiteX115" fmla="*/ 1823211 w 11243626"/>
              <a:gd name="connsiteY115" fmla="*/ 1553036 h 2484640"/>
              <a:gd name="connsiteX116" fmla="*/ 2026468 w 11243626"/>
              <a:gd name="connsiteY116" fmla="*/ 1604644 h 2484640"/>
              <a:gd name="connsiteX117" fmla="*/ 2195002 w 11243626"/>
              <a:gd name="connsiteY117" fmla="*/ 1512860 h 2484640"/>
              <a:gd name="connsiteX118" fmla="*/ 2203952 w 11243626"/>
              <a:gd name="connsiteY118" fmla="*/ 1511257 h 2484640"/>
              <a:gd name="connsiteX119" fmla="*/ 2200456 w 11243626"/>
              <a:gd name="connsiteY119" fmla="*/ 1497911 h 2484640"/>
              <a:gd name="connsiteX120" fmla="*/ 2343338 w 11243626"/>
              <a:gd name="connsiteY120" fmla="*/ 1346485 h 2484640"/>
              <a:gd name="connsiteX121" fmla="*/ 2516664 w 11243626"/>
              <a:gd name="connsiteY121" fmla="*/ 1210367 h 2484640"/>
              <a:gd name="connsiteX122" fmla="*/ 2659880 w 11243626"/>
              <a:gd name="connsiteY122" fmla="*/ 968975 h 2484640"/>
              <a:gd name="connsiteX123" fmla="*/ 3079637 w 11243626"/>
              <a:gd name="connsiteY123" fmla="*/ 680874 h 2484640"/>
              <a:gd name="connsiteX124" fmla="*/ 3561711 w 11243626"/>
              <a:gd name="connsiteY124" fmla="*/ 428220 h 2484640"/>
              <a:gd name="connsiteX125" fmla="*/ 3774572 w 11243626"/>
              <a:gd name="connsiteY125" fmla="*/ 372148 h 2484640"/>
              <a:gd name="connsiteX126" fmla="*/ 3856243 w 11243626"/>
              <a:gd name="connsiteY126" fmla="*/ 372653 h 2484640"/>
              <a:gd name="connsiteX127" fmla="*/ 3964572 w 11243626"/>
              <a:gd name="connsiteY127" fmla="*/ 91943 h 2484640"/>
              <a:gd name="connsiteX128" fmla="*/ 4169385 w 11243626"/>
              <a:gd name="connsiteY128" fmla="*/ 102086 h 2484640"/>
              <a:gd name="connsiteX129" fmla="*/ 4360377 w 11243626"/>
              <a:gd name="connsiteY129" fmla="*/ 107 h 2484640"/>
              <a:gd name="connsiteX130" fmla="*/ 4419215 w 11243626"/>
              <a:gd name="connsiteY130" fmla="*/ 10358 h 2484640"/>
              <a:gd name="connsiteX131" fmla="*/ 4422243 w 11243626"/>
              <a:gd name="connsiteY131" fmla="*/ 11531 h 2484640"/>
              <a:gd name="connsiteX132" fmla="*/ 4587403 w 11243626"/>
              <a:gd name="connsiteY132" fmla="*/ 96160 h 2484640"/>
              <a:gd name="connsiteX133" fmla="*/ 5151276 w 11243626"/>
              <a:gd name="connsiteY133" fmla="*/ 82540 h 2484640"/>
              <a:gd name="connsiteX134" fmla="*/ 5527988 w 11243626"/>
              <a:gd name="connsiteY134" fmla="*/ 42907 h 2484640"/>
              <a:gd name="connsiteX0" fmla="*/ 5527988 w 11243626"/>
              <a:gd name="connsiteY0" fmla="*/ 42907 h 2484640"/>
              <a:gd name="connsiteX1" fmla="*/ 5673985 w 11243626"/>
              <a:gd name="connsiteY1" fmla="*/ 70693 h 2484640"/>
              <a:gd name="connsiteX2" fmla="*/ 6141432 w 11243626"/>
              <a:gd name="connsiteY2" fmla="*/ 297614 h 2484640"/>
              <a:gd name="connsiteX3" fmla="*/ 6401436 w 11243626"/>
              <a:gd name="connsiteY3" fmla="*/ 282406 h 2484640"/>
              <a:gd name="connsiteX4" fmla="*/ 6566832 w 11243626"/>
              <a:gd name="connsiteY4" fmla="*/ 203815 h 2484640"/>
              <a:gd name="connsiteX5" fmla="*/ 6814280 w 11243626"/>
              <a:gd name="connsiteY5" fmla="*/ 274485 h 2484640"/>
              <a:gd name="connsiteX6" fmla="*/ 7030860 w 11243626"/>
              <a:gd name="connsiteY6" fmla="*/ 209311 h 2484640"/>
              <a:gd name="connsiteX7" fmla="*/ 7316621 w 11243626"/>
              <a:gd name="connsiteY7" fmla="*/ 282074 h 2484640"/>
              <a:gd name="connsiteX8" fmla="*/ 7376703 w 11243626"/>
              <a:gd name="connsiteY8" fmla="*/ 349469 h 2484640"/>
              <a:gd name="connsiteX9" fmla="*/ 7368650 w 11243626"/>
              <a:gd name="connsiteY9" fmla="*/ 436861 h 2484640"/>
              <a:gd name="connsiteX10" fmla="*/ 7495782 w 11243626"/>
              <a:gd name="connsiteY10" fmla="*/ 500455 h 2484640"/>
              <a:gd name="connsiteX11" fmla="*/ 7716033 w 11243626"/>
              <a:gd name="connsiteY11" fmla="*/ 628181 h 2484640"/>
              <a:gd name="connsiteX12" fmla="*/ 8182309 w 11243626"/>
              <a:gd name="connsiteY12" fmla="*/ 828236 h 2484640"/>
              <a:gd name="connsiteX13" fmla="*/ 8552213 w 11243626"/>
              <a:gd name="connsiteY13" fmla="*/ 1144514 h 2484640"/>
              <a:gd name="connsiteX14" fmla="*/ 8785993 w 11243626"/>
              <a:gd name="connsiteY14" fmla="*/ 1238637 h 2484640"/>
              <a:gd name="connsiteX15" fmla="*/ 8948366 w 11243626"/>
              <a:gd name="connsiteY15" fmla="*/ 1258651 h 2484640"/>
              <a:gd name="connsiteX16" fmla="*/ 9153981 w 11243626"/>
              <a:gd name="connsiteY16" fmla="*/ 1397474 h 2484640"/>
              <a:gd name="connsiteX17" fmla="*/ 9359123 w 11243626"/>
              <a:gd name="connsiteY17" fmla="*/ 1445509 h 2484640"/>
              <a:gd name="connsiteX18" fmla="*/ 9517000 w 11243626"/>
              <a:gd name="connsiteY18" fmla="*/ 1522940 h 2484640"/>
              <a:gd name="connsiteX19" fmla="*/ 9565078 w 11243626"/>
              <a:gd name="connsiteY19" fmla="*/ 1568914 h 2484640"/>
              <a:gd name="connsiteX20" fmla="*/ 9605299 w 11243626"/>
              <a:gd name="connsiteY20" fmla="*/ 1565055 h 2484640"/>
              <a:gd name="connsiteX21" fmla="*/ 10027981 w 11243626"/>
              <a:gd name="connsiteY21" fmla="*/ 1497133 h 2484640"/>
              <a:gd name="connsiteX22" fmla="*/ 10629033 w 11243626"/>
              <a:gd name="connsiteY22" fmla="*/ 1635917 h 2484640"/>
              <a:gd name="connsiteX23" fmla="*/ 10911531 w 11243626"/>
              <a:gd name="connsiteY23" fmla="*/ 1497948 h 2484640"/>
              <a:gd name="connsiteX24" fmla="*/ 11040489 w 11243626"/>
              <a:gd name="connsiteY24" fmla="*/ 1515623 h 2484640"/>
              <a:gd name="connsiteX25" fmla="*/ 11206089 w 11243626"/>
              <a:gd name="connsiteY25" fmla="*/ 1574954 h 2484640"/>
              <a:gd name="connsiteX26" fmla="*/ 11243626 w 11243626"/>
              <a:gd name="connsiteY26" fmla="*/ 1654000 h 2484640"/>
              <a:gd name="connsiteX27" fmla="*/ 11243626 w 11243626"/>
              <a:gd name="connsiteY27" fmla="*/ 2375964 h 2484640"/>
              <a:gd name="connsiteX28" fmla="*/ 11217131 w 11243626"/>
              <a:gd name="connsiteY28" fmla="*/ 2356186 h 2484640"/>
              <a:gd name="connsiteX29" fmla="*/ 11119979 w 11243626"/>
              <a:gd name="connsiteY29" fmla="*/ 2395741 h 2484640"/>
              <a:gd name="connsiteX30" fmla="*/ 11011789 w 11243626"/>
              <a:gd name="connsiteY30" fmla="*/ 2405640 h 2484640"/>
              <a:gd name="connsiteX31" fmla="*/ 10859436 w 11243626"/>
              <a:gd name="connsiteY31" fmla="*/ 2415539 h 2484640"/>
              <a:gd name="connsiteX32" fmla="*/ 10643052 w 11243626"/>
              <a:gd name="connsiteY32" fmla="*/ 2385863 h 2484640"/>
              <a:gd name="connsiteX33" fmla="*/ 10473036 w 11243626"/>
              <a:gd name="connsiteY33" fmla="*/ 2385863 h 2484640"/>
              <a:gd name="connsiteX34" fmla="*/ 10344973 w 11243626"/>
              <a:gd name="connsiteY34" fmla="*/ 2375964 h 2484640"/>
              <a:gd name="connsiteX35" fmla="*/ 10166126 w 11243626"/>
              <a:gd name="connsiteY35" fmla="*/ 2395741 h 2484640"/>
              <a:gd name="connsiteX36" fmla="*/ 10009357 w 11243626"/>
              <a:gd name="connsiteY36" fmla="*/ 2346287 h 2484640"/>
              <a:gd name="connsiteX37" fmla="*/ 9912205 w 11243626"/>
              <a:gd name="connsiteY37" fmla="*/ 2346287 h 2484640"/>
              <a:gd name="connsiteX38" fmla="*/ 9819468 w 11243626"/>
              <a:gd name="connsiteY38" fmla="*/ 2415518 h 2484640"/>
              <a:gd name="connsiteX39" fmla="*/ 9678158 w 11243626"/>
              <a:gd name="connsiteY39" fmla="*/ 2375964 h 2484640"/>
              <a:gd name="connsiteX40" fmla="*/ 9503913 w 11243626"/>
              <a:gd name="connsiteY40" fmla="*/ 2483548 h 2484640"/>
              <a:gd name="connsiteX41" fmla="*/ 9496522 w 11243626"/>
              <a:gd name="connsiteY41" fmla="*/ 2297167 h 2484640"/>
              <a:gd name="connsiteX42" fmla="*/ 9494038 w 11243626"/>
              <a:gd name="connsiteY42" fmla="*/ 2207770 h 2484640"/>
              <a:gd name="connsiteX43" fmla="*/ 9490278 w 11243626"/>
              <a:gd name="connsiteY43" fmla="*/ 1990929 h 2484640"/>
              <a:gd name="connsiteX44" fmla="*/ 9490660 w 11243626"/>
              <a:gd name="connsiteY44" fmla="*/ 1949212 h 2484640"/>
              <a:gd name="connsiteX45" fmla="*/ 9481439 w 11243626"/>
              <a:gd name="connsiteY45" fmla="*/ 1967060 h 2484640"/>
              <a:gd name="connsiteX46" fmla="*/ 9445403 w 11243626"/>
              <a:gd name="connsiteY46" fmla="*/ 1937904 h 2484640"/>
              <a:gd name="connsiteX47" fmla="*/ 9288913 w 11243626"/>
              <a:gd name="connsiteY47" fmla="*/ 1878124 h 2484640"/>
              <a:gd name="connsiteX48" fmla="*/ 9122065 w 11243626"/>
              <a:gd name="connsiteY48" fmla="*/ 1797192 h 2484640"/>
              <a:gd name="connsiteX49" fmla="*/ 8887987 w 11243626"/>
              <a:gd name="connsiteY49" fmla="*/ 1681524 h 2484640"/>
              <a:gd name="connsiteX50" fmla="*/ 8565031 w 11243626"/>
              <a:gd name="connsiteY50" fmla="*/ 1498852 h 2484640"/>
              <a:gd name="connsiteX51" fmla="*/ 8306215 w 11243626"/>
              <a:gd name="connsiteY51" fmla="*/ 1365129 h 2484640"/>
              <a:gd name="connsiteX52" fmla="*/ 8113414 w 11243626"/>
              <a:gd name="connsiteY52" fmla="*/ 1260241 h 2484640"/>
              <a:gd name="connsiteX53" fmla="*/ 7836857 w 11243626"/>
              <a:gd name="connsiteY53" fmla="*/ 1127888 h 2484640"/>
              <a:gd name="connsiteX54" fmla="*/ 7608951 w 11243626"/>
              <a:gd name="connsiteY54" fmla="*/ 983789 h 2484640"/>
              <a:gd name="connsiteX55" fmla="*/ 7461056 w 11243626"/>
              <a:gd name="connsiteY55" fmla="*/ 907376 h 2484640"/>
              <a:gd name="connsiteX56" fmla="*/ 7376373 w 11243626"/>
              <a:gd name="connsiteY56" fmla="*/ 881618 h 2484640"/>
              <a:gd name="connsiteX57" fmla="*/ 7328774 w 11243626"/>
              <a:gd name="connsiteY57" fmla="*/ 869594 h 2484640"/>
              <a:gd name="connsiteX58" fmla="*/ 7325079 w 11243626"/>
              <a:gd name="connsiteY58" fmla="*/ 909694 h 2484640"/>
              <a:gd name="connsiteX59" fmla="*/ 7280095 w 11243626"/>
              <a:gd name="connsiteY59" fmla="*/ 890072 h 2484640"/>
              <a:gd name="connsiteX60" fmla="*/ 7107131 w 11243626"/>
              <a:gd name="connsiteY60" fmla="*/ 905088 h 2484640"/>
              <a:gd name="connsiteX61" fmla="*/ 6916959 w 11243626"/>
              <a:gd name="connsiteY61" fmla="*/ 895310 h 2484640"/>
              <a:gd name="connsiteX62" fmla="*/ 6649447 w 11243626"/>
              <a:gd name="connsiteY62" fmla="*/ 878406 h 2484640"/>
              <a:gd name="connsiteX63" fmla="*/ 6272632 w 11243626"/>
              <a:gd name="connsiteY63" fmla="*/ 820459 h 2484640"/>
              <a:gd name="connsiteX64" fmla="*/ 5974896 w 11243626"/>
              <a:gd name="connsiteY64" fmla="*/ 793023 h 2484640"/>
              <a:gd name="connsiteX65" fmla="*/ 5751336 w 11243626"/>
              <a:gd name="connsiteY65" fmla="*/ 764675 h 2484640"/>
              <a:gd name="connsiteX66" fmla="*/ 5436720 w 11243626"/>
              <a:gd name="connsiteY66" fmla="*/ 751161 h 2484640"/>
              <a:gd name="connsiteX67" fmla="*/ 5165719 w 11243626"/>
              <a:gd name="connsiteY67" fmla="*/ 687488 h 2484640"/>
              <a:gd name="connsiteX68" fmla="*/ 4995584 w 11243626"/>
              <a:gd name="connsiteY68" fmla="*/ 671810 h 2484640"/>
              <a:gd name="connsiteX69" fmla="*/ 4940302 w 11243626"/>
              <a:gd name="connsiteY69" fmla="*/ 682705 h 2484640"/>
              <a:gd name="connsiteX70" fmla="*/ 4940382 w 11243626"/>
              <a:gd name="connsiteY70" fmla="*/ 682825 h 2484640"/>
              <a:gd name="connsiteX71" fmla="*/ 4938573 w 11243626"/>
              <a:gd name="connsiteY71" fmla="*/ 683046 h 2484640"/>
              <a:gd name="connsiteX72" fmla="*/ 4904194 w 11243626"/>
              <a:gd name="connsiteY72" fmla="*/ 689821 h 2484640"/>
              <a:gd name="connsiteX73" fmla="*/ 4876932 w 11243626"/>
              <a:gd name="connsiteY73" fmla="*/ 697266 h 2484640"/>
              <a:gd name="connsiteX74" fmla="*/ 4852535 w 11243626"/>
              <a:gd name="connsiteY74" fmla="*/ 709622 h 2484640"/>
              <a:gd name="connsiteX75" fmla="*/ 4791640 w 11243626"/>
              <a:gd name="connsiteY75" fmla="*/ 807720 h 2484640"/>
              <a:gd name="connsiteX76" fmla="*/ 4657124 w 11243626"/>
              <a:gd name="connsiteY76" fmla="*/ 910483 h 2484640"/>
              <a:gd name="connsiteX77" fmla="*/ 4465316 w 11243626"/>
              <a:gd name="connsiteY77" fmla="*/ 1051636 h 2484640"/>
              <a:gd name="connsiteX78" fmla="*/ 4167095 w 11243626"/>
              <a:gd name="connsiteY78" fmla="*/ 1213615 h 2484640"/>
              <a:gd name="connsiteX79" fmla="*/ 3946532 w 11243626"/>
              <a:gd name="connsiteY79" fmla="*/ 1361410 h 2484640"/>
              <a:gd name="connsiteX80" fmla="*/ 3774556 w 11243626"/>
              <a:gd name="connsiteY80" fmla="*/ 1464021 h 2484640"/>
              <a:gd name="connsiteX81" fmla="*/ 3554203 w 11243626"/>
              <a:gd name="connsiteY81" fmla="*/ 1636901 h 2484640"/>
              <a:gd name="connsiteX82" fmla="*/ 3321656 w 11243626"/>
              <a:gd name="connsiteY82" fmla="*/ 1729648 h 2484640"/>
              <a:gd name="connsiteX83" fmla="*/ 3195619 w 11243626"/>
              <a:gd name="connsiteY83" fmla="*/ 1814102 h 2484640"/>
              <a:gd name="connsiteX84" fmla="*/ 3116147 w 11243626"/>
              <a:gd name="connsiteY84" fmla="*/ 1955659 h 2484640"/>
              <a:gd name="connsiteX85" fmla="*/ 2909494 w 11243626"/>
              <a:gd name="connsiteY85" fmla="*/ 2043682 h 2484640"/>
              <a:gd name="connsiteX86" fmla="*/ 2746903 w 11243626"/>
              <a:gd name="connsiteY86" fmla="*/ 2289854 h 2484640"/>
              <a:gd name="connsiteX87" fmla="*/ 2627380 w 11243626"/>
              <a:gd name="connsiteY87" fmla="*/ 2132215 h 2484640"/>
              <a:gd name="connsiteX88" fmla="*/ 2571425 w 11243626"/>
              <a:gd name="connsiteY88" fmla="*/ 2055682 h 2484640"/>
              <a:gd name="connsiteX89" fmla="*/ 2488126 w 11243626"/>
              <a:gd name="connsiteY89" fmla="*/ 1938588 h 2484640"/>
              <a:gd name="connsiteX90" fmla="*/ 2482135 w 11243626"/>
              <a:gd name="connsiteY90" fmla="*/ 1929716 h 2484640"/>
              <a:gd name="connsiteX91" fmla="*/ 2482135 w 11243626"/>
              <a:gd name="connsiteY91" fmla="*/ 2238746 h 2484640"/>
              <a:gd name="connsiteX92" fmla="*/ 2444684 w 11243626"/>
              <a:gd name="connsiteY92" fmla="*/ 2222060 h 2484640"/>
              <a:gd name="connsiteX93" fmla="*/ 2307359 w 11243626"/>
              <a:gd name="connsiteY93" fmla="*/ 2255433 h 2484640"/>
              <a:gd name="connsiteX94" fmla="*/ 2154434 w 11243626"/>
              <a:gd name="connsiteY94" fmla="*/ 2263785 h 2484640"/>
              <a:gd name="connsiteX95" fmla="*/ 1939084 w 11243626"/>
              <a:gd name="connsiteY95" fmla="*/ 2272137 h 2484640"/>
              <a:gd name="connsiteX96" fmla="*/ 1633226 w 11243626"/>
              <a:gd name="connsiteY96" fmla="*/ 2247099 h 2484640"/>
              <a:gd name="connsiteX97" fmla="*/ 1392909 w 11243626"/>
              <a:gd name="connsiteY97" fmla="*/ 2247099 h 2484640"/>
              <a:gd name="connsiteX98" fmla="*/ 1211892 w 11243626"/>
              <a:gd name="connsiteY98" fmla="*/ 2238746 h 2484640"/>
              <a:gd name="connsiteX99" fmla="*/ 959092 w 11243626"/>
              <a:gd name="connsiteY99" fmla="*/ 2255433 h 2484640"/>
              <a:gd name="connsiteX100" fmla="*/ 737500 w 11243626"/>
              <a:gd name="connsiteY100" fmla="*/ 2213708 h 2484640"/>
              <a:gd name="connsiteX101" fmla="*/ 600176 w 11243626"/>
              <a:gd name="connsiteY101" fmla="*/ 2213708 h 2484640"/>
              <a:gd name="connsiteX102" fmla="*/ 469092 w 11243626"/>
              <a:gd name="connsiteY102" fmla="*/ 2272120 h 2484640"/>
              <a:gd name="connsiteX103" fmla="*/ 269350 w 11243626"/>
              <a:gd name="connsiteY103" fmla="*/ 2238746 h 2484640"/>
              <a:gd name="connsiteX104" fmla="*/ 23057 w 11243626"/>
              <a:gd name="connsiteY104" fmla="*/ 2329517 h 2484640"/>
              <a:gd name="connsiteX105" fmla="*/ 12609 w 11243626"/>
              <a:gd name="connsiteY105" fmla="*/ 2172264 h 2484640"/>
              <a:gd name="connsiteX106" fmla="*/ 9098 w 11243626"/>
              <a:gd name="connsiteY106" fmla="*/ 2096838 h 2484640"/>
              <a:gd name="connsiteX107" fmla="*/ 4883 w 11243626"/>
              <a:gd name="connsiteY107" fmla="*/ 1842281 h 2484640"/>
              <a:gd name="connsiteX108" fmla="*/ 1370 w 11243626"/>
              <a:gd name="connsiteY108" fmla="*/ 1634867 h 2484640"/>
              <a:gd name="connsiteX109" fmla="*/ 11189 w 11243626"/>
              <a:gd name="connsiteY109" fmla="*/ 1563454 h 2484640"/>
              <a:gd name="connsiteX110" fmla="*/ 166365 w 11243626"/>
              <a:gd name="connsiteY110" fmla="*/ 1554567 h 2484640"/>
              <a:gd name="connsiteX111" fmla="*/ 681325 w 11243626"/>
              <a:gd name="connsiteY111" fmla="*/ 1562919 h 2484640"/>
              <a:gd name="connsiteX112" fmla="*/ 1098802 w 11243626"/>
              <a:gd name="connsiteY112" fmla="*/ 1498215 h 2484640"/>
              <a:gd name="connsiteX113" fmla="*/ 1489659 w 11243626"/>
              <a:gd name="connsiteY113" fmla="*/ 1696428 h 2484640"/>
              <a:gd name="connsiteX114" fmla="*/ 1696633 w 11243626"/>
              <a:gd name="connsiteY114" fmla="*/ 1654200 h 2484640"/>
              <a:gd name="connsiteX115" fmla="*/ 1823211 w 11243626"/>
              <a:gd name="connsiteY115" fmla="*/ 1553036 h 2484640"/>
              <a:gd name="connsiteX116" fmla="*/ 2026468 w 11243626"/>
              <a:gd name="connsiteY116" fmla="*/ 1604644 h 2484640"/>
              <a:gd name="connsiteX117" fmla="*/ 2195002 w 11243626"/>
              <a:gd name="connsiteY117" fmla="*/ 1512860 h 2484640"/>
              <a:gd name="connsiteX118" fmla="*/ 2203952 w 11243626"/>
              <a:gd name="connsiteY118" fmla="*/ 1511257 h 2484640"/>
              <a:gd name="connsiteX119" fmla="*/ 2200456 w 11243626"/>
              <a:gd name="connsiteY119" fmla="*/ 1497911 h 2484640"/>
              <a:gd name="connsiteX120" fmla="*/ 2343338 w 11243626"/>
              <a:gd name="connsiteY120" fmla="*/ 1346485 h 2484640"/>
              <a:gd name="connsiteX121" fmla="*/ 2516664 w 11243626"/>
              <a:gd name="connsiteY121" fmla="*/ 1210367 h 2484640"/>
              <a:gd name="connsiteX122" fmla="*/ 2659880 w 11243626"/>
              <a:gd name="connsiteY122" fmla="*/ 968975 h 2484640"/>
              <a:gd name="connsiteX123" fmla="*/ 2945289 w 11243626"/>
              <a:gd name="connsiteY123" fmla="*/ 838892 h 2484640"/>
              <a:gd name="connsiteX124" fmla="*/ 3079637 w 11243626"/>
              <a:gd name="connsiteY124" fmla="*/ 680874 h 2484640"/>
              <a:gd name="connsiteX125" fmla="*/ 3561711 w 11243626"/>
              <a:gd name="connsiteY125" fmla="*/ 428220 h 2484640"/>
              <a:gd name="connsiteX126" fmla="*/ 3774572 w 11243626"/>
              <a:gd name="connsiteY126" fmla="*/ 372148 h 2484640"/>
              <a:gd name="connsiteX127" fmla="*/ 3856243 w 11243626"/>
              <a:gd name="connsiteY127" fmla="*/ 372653 h 2484640"/>
              <a:gd name="connsiteX128" fmla="*/ 3964572 w 11243626"/>
              <a:gd name="connsiteY128" fmla="*/ 91943 h 2484640"/>
              <a:gd name="connsiteX129" fmla="*/ 4169385 w 11243626"/>
              <a:gd name="connsiteY129" fmla="*/ 102086 h 2484640"/>
              <a:gd name="connsiteX130" fmla="*/ 4360377 w 11243626"/>
              <a:gd name="connsiteY130" fmla="*/ 107 h 2484640"/>
              <a:gd name="connsiteX131" fmla="*/ 4419215 w 11243626"/>
              <a:gd name="connsiteY131" fmla="*/ 10358 h 2484640"/>
              <a:gd name="connsiteX132" fmla="*/ 4422243 w 11243626"/>
              <a:gd name="connsiteY132" fmla="*/ 11531 h 2484640"/>
              <a:gd name="connsiteX133" fmla="*/ 4587403 w 11243626"/>
              <a:gd name="connsiteY133" fmla="*/ 96160 h 2484640"/>
              <a:gd name="connsiteX134" fmla="*/ 5151276 w 11243626"/>
              <a:gd name="connsiteY134" fmla="*/ 82540 h 2484640"/>
              <a:gd name="connsiteX135" fmla="*/ 5527988 w 11243626"/>
              <a:gd name="connsiteY135" fmla="*/ 42907 h 2484640"/>
              <a:gd name="connsiteX0" fmla="*/ 5527988 w 11243626"/>
              <a:gd name="connsiteY0" fmla="*/ 42907 h 2484640"/>
              <a:gd name="connsiteX1" fmla="*/ 5673985 w 11243626"/>
              <a:gd name="connsiteY1" fmla="*/ 70693 h 2484640"/>
              <a:gd name="connsiteX2" fmla="*/ 6141432 w 11243626"/>
              <a:gd name="connsiteY2" fmla="*/ 297614 h 2484640"/>
              <a:gd name="connsiteX3" fmla="*/ 6401436 w 11243626"/>
              <a:gd name="connsiteY3" fmla="*/ 282406 h 2484640"/>
              <a:gd name="connsiteX4" fmla="*/ 6566832 w 11243626"/>
              <a:gd name="connsiteY4" fmla="*/ 203815 h 2484640"/>
              <a:gd name="connsiteX5" fmla="*/ 6814280 w 11243626"/>
              <a:gd name="connsiteY5" fmla="*/ 274485 h 2484640"/>
              <a:gd name="connsiteX6" fmla="*/ 7030860 w 11243626"/>
              <a:gd name="connsiteY6" fmla="*/ 209311 h 2484640"/>
              <a:gd name="connsiteX7" fmla="*/ 7316621 w 11243626"/>
              <a:gd name="connsiteY7" fmla="*/ 282074 h 2484640"/>
              <a:gd name="connsiteX8" fmla="*/ 7376703 w 11243626"/>
              <a:gd name="connsiteY8" fmla="*/ 349469 h 2484640"/>
              <a:gd name="connsiteX9" fmla="*/ 7368650 w 11243626"/>
              <a:gd name="connsiteY9" fmla="*/ 436861 h 2484640"/>
              <a:gd name="connsiteX10" fmla="*/ 7495782 w 11243626"/>
              <a:gd name="connsiteY10" fmla="*/ 500455 h 2484640"/>
              <a:gd name="connsiteX11" fmla="*/ 7716033 w 11243626"/>
              <a:gd name="connsiteY11" fmla="*/ 628181 h 2484640"/>
              <a:gd name="connsiteX12" fmla="*/ 8182309 w 11243626"/>
              <a:gd name="connsiteY12" fmla="*/ 828236 h 2484640"/>
              <a:gd name="connsiteX13" fmla="*/ 8552213 w 11243626"/>
              <a:gd name="connsiteY13" fmla="*/ 1144514 h 2484640"/>
              <a:gd name="connsiteX14" fmla="*/ 8785993 w 11243626"/>
              <a:gd name="connsiteY14" fmla="*/ 1238637 h 2484640"/>
              <a:gd name="connsiteX15" fmla="*/ 8948366 w 11243626"/>
              <a:gd name="connsiteY15" fmla="*/ 1258651 h 2484640"/>
              <a:gd name="connsiteX16" fmla="*/ 9153981 w 11243626"/>
              <a:gd name="connsiteY16" fmla="*/ 1397474 h 2484640"/>
              <a:gd name="connsiteX17" fmla="*/ 9359123 w 11243626"/>
              <a:gd name="connsiteY17" fmla="*/ 1445509 h 2484640"/>
              <a:gd name="connsiteX18" fmla="*/ 9517000 w 11243626"/>
              <a:gd name="connsiteY18" fmla="*/ 1522940 h 2484640"/>
              <a:gd name="connsiteX19" fmla="*/ 9565078 w 11243626"/>
              <a:gd name="connsiteY19" fmla="*/ 1568914 h 2484640"/>
              <a:gd name="connsiteX20" fmla="*/ 9605299 w 11243626"/>
              <a:gd name="connsiteY20" fmla="*/ 1565055 h 2484640"/>
              <a:gd name="connsiteX21" fmla="*/ 10027981 w 11243626"/>
              <a:gd name="connsiteY21" fmla="*/ 1497133 h 2484640"/>
              <a:gd name="connsiteX22" fmla="*/ 10629033 w 11243626"/>
              <a:gd name="connsiteY22" fmla="*/ 1635917 h 2484640"/>
              <a:gd name="connsiteX23" fmla="*/ 10911531 w 11243626"/>
              <a:gd name="connsiteY23" fmla="*/ 1497948 h 2484640"/>
              <a:gd name="connsiteX24" fmla="*/ 11040489 w 11243626"/>
              <a:gd name="connsiteY24" fmla="*/ 1515623 h 2484640"/>
              <a:gd name="connsiteX25" fmla="*/ 11206089 w 11243626"/>
              <a:gd name="connsiteY25" fmla="*/ 1574954 h 2484640"/>
              <a:gd name="connsiteX26" fmla="*/ 11243626 w 11243626"/>
              <a:gd name="connsiteY26" fmla="*/ 1654000 h 2484640"/>
              <a:gd name="connsiteX27" fmla="*/ 11243626 w 11243626"/>
              <a:gd name="connsiteY27" fmla="*/ 2375964 h 2484640"/>
              <a:gd name="connsiteX28" fmla="*/ 11217131 w 11243626"/>
              <a:gd name="connsiteY28" fmla="*/ 2356186 h 2484640"/>
              <a:gd name="connsiteX29" fmla="*/ 11119979 w 11243626"/>
              <a:gd name="connsiteY29" fmla="*/ 2395741 h 2484640"/>
              <a:gd name="connsiteX30" fmla="*/ 11011789 w 11243626"/>
              <a:gd name="connsiteY30" fmla="*/ 2405640 h 2484640"/>
              <a:gd name="connsiteX31" fmla="*/ 10859436 w 11243626"/>
              <a:gd name="connsiteY31" fmla="*/ 2415539 h 2484640"/>
              <a:gd name="connsiteX32" fmla="*/ 10643052 w 11243626"/>
              <a:gd name="connsiteY32" fmla="*/ 2385863 h 2484640"/>
              <a:gd name="connsiteX33" fmla="*/ 10473036 w 11243626"/>
              <a:gd name="connsiteY33" fmla="*/ 2385863 h 2484640"/>
              <a:gd name="connsiteX34" fmla="*/ 10344973 w 11243626"/>
              <a:gd name="connsiteY34" fmla="*/ 2375964 h 2484640"/>
              <a:gd name="connsiteX35" fmla="*/ 10166126 w 11243626"/>
              <a:gd name="connsiteY35" fmla="*/ 2395741 h 2484640"/>
              <a:gd name="connsiteX36" fmla="*/ 10009357 w 11243626"/>
              <a:gd name="connsiteY36" fmla="*/ 2346287 h 2484640"/>
              <a:gd name="connsiteX37" fmla="*/ 9912205 w 11243626"/>
              <a:gd name="connsiteY37" fmla="*/ 2346287 h 2484640"/>
              <a:gd name="connsiteX38" fmla="*/ 9819468 w 11243626"/>
              <a:gd name="connsiteY38" fmla="*/ 2415518 h 2484640"/>
              <a:gd name="connsiteX39" fmla="*/ 9678158 w 11243626"/>
              <a:gd name="connsiteY39" fmla="*/ 2375964 h 2484640"/>
              <a:gd name="connsiteX40" fmla="*/ 9503913 w 11243626"/>
              <a:gd name="connsiteY40" fmla="*/ 2483548 h 2484640"/>
              <a:gd name="connsiteX41" fmla="*/ 9496522 w 11243626"/>
              <a:gd name="connsiteY41" fmla="*/ 2297167 h 2484640"/>
              <a:gd name="connsiteX42" fmla="*/ 9494038 w 11243626"/>
              <a:gd name="connsiteY42" fmla="*/ 2207770 h 2484640"/>
              <a:gd name="connsiteX43" fmla="*/ 9490278 w 11243626"/>
              <a:gd name="connsiteY43" fmla="*/ 1990929 h 2484640"/>
              <a:gd name="connsiteX44" fmla="*/ 9490660 w 11243626"/>
              <a:gd name="connsiteY44" fmla="*/ 1949212 h 2484640"/>
              <a:gd name="connsiteX45" fmla="*/ 9481439 w 11243626"/>
              <a:gd name="connsiteY45" fmla="*/ 1967060 h 2484640"/>
              <a:gd name="connsiteX46" fmla="*/ 9445403 w 11243626"/>
              <a:gd name="connsiteY46" fmla="*/ 1937904 h 2484640"/>
              <a:gd name="connsiteX47" fmla="*/ 9288913 w 11243626"/>
              <a:gd name="connsiteY47" fmla="*/ 1878124 h 2484640"/>
              <a:gd name="connsiteX48" fmla="*/ 9122065 w 11243626"/>
              <a:gd name="connsiteY48" fmla="*/ 1797192 h 2484640"/>
              <a:gd name="connsiteX49" fmla="*/ 8887987 w 11243626"/>
              <a:gd name="connsiteY49" fmla="*/ 1681524 h 2484640"/>
              <a:gd name="connsiteX50" fmla="*/ 8565031 w 11243626"/>
              <a:gd name="connsiteY50" fmla="*/ 1498852 h 2484640"/>
              <a:gd name="connsiteX51" fmla="*/ 8306215 w 11243626"/>
              <a:gd name="connsiteY51" fmla="*/ 1365129 h 2484640"/>
              <a:gd name="connsiteX52" fmla="*/ 8113414 w 11243626"/>
              <a:gd name="connsiteY52" fmla="*/ 1260241 h 2484640"/>
              <a:gd name="connsiteX53" fmla="*/ 7836857 w 11243626"/>
              <a:gd name="connsiteY53" fmla="*/ 1127888 h 2484640"/>
              <a:gd name="connsiteX54" fmla="*/ 7608951 w 11243626"/>
              <a:gd name="connsiteY54" fmla="*/ 983789 h 2484640"/>
              <a:gd name="connsiteX55" fmla="*/ 7461056 w 11243626"/>
              <a:gd name="connsiteY55" fmla="*/ 907376 h 2484640"/>
              <a:gd name="connsiteX56" fmla="*/ 7376373 w 11243626"/>
              <a:gd name="connsiteY56" fmla="*/ 881618 h 2484640"/>
              <a:gd name="connsiteX57" fmla="*/ 7328774 w 11243626"/>
              <a:gd name="connsiteY57" fmla="*/ 869594 h 2484640"/>
              <a:gd name="connsiteX58" fmla="*/ 7325079 w 11243626"/>
              <a:gd name="connsiteY58" fmla="*/ 909694 h 2484640"/>
              <a:gd name="connsiteX59" fmla="*/ 7280095 w 11243626"/>
              <a:gd name="connsiteY59" fmla="*/ 890072 h 2484640"/>
              <a:gd name="connsiteX60" fmla="*/ 7107131 w 11243626"/>
              <a:gd name="connsiteY60" fmla="*/ 905088 h 2484640"/>
              <a:gd name="connsiteX61" fmla="*/ 6916959 w 11243626"/>
              <a:gd name="connsiteY61" fmla="*/ 895310 h 2484640"/>
              <a:gd name="connsiteX62" fmla="*/ 6649447 w 11243626"/>
              <a:gd name="connsiteY62" fmla="*/ 878406 h 2484640"/>
              <a:gd name="connsiteX63" fmla="*/ 6272632 w 11243626"/>
              <a:gd name="connsiteY63" fmla="*/ 820459 h 2484640"/>
              <a:gd name="connsiteX64" fmla="*/ 5974896 w 11243626"/>
              <a:gd name="connsiteY64" fmla="*/ 793023 h 2484640"/>
              <a:gd name="connsiteX65" fmla="*/ 5751336 w 11243626"/>
              <a:gd name="connsiteY65" fmla="*/ 764675 h 2484640"/>
              <a:gd name="connsiteX66" fmla="*/ 5436720 w 11243626"/>
              <a:gd name="connsiteY66" fmla="*/ 751161 h 2484640"/>
              <a:gd name="connsiteX67" fmla="*/ 5165719 w 11243626"/>
              <a:gd name="connsiteY67" fmla="*/ 687488 h 2484640"/>
              <a:gd name="connsiteX68" fmla="*/ 4995584 w 11243626"/>
              <a:gd name="connsiteY68" fmla="*/ 671810 h 2484640"/>
              <a:gd name="connsiteX69" fmla="*/ 4940302 w 11243626"/>
              <a:gd name="connsiteY69" fmla="*/ 682705 h 2484640"/>
              <a:gd name="connsiteX70" fmla="*/ 4940382 w 11243626"/>
              <a:gd name="connsiteY70" fmla="*/ 682825 h 2484640"/>
              <a:gd name="connsiteX71" fmla="*/ 4938573 w 11243626"/>
              <a:gd name="connsiteY71" fmla="*/ 683046 h 2484640"/>
              <a:gd name="connsiteX72" fmla="*/ 4904194 w 11243626"/>
              <a:gd name="connsiteY72" fmla="*/ 689821 h 2484640"/>
              <a:gd name="connsiteX73" fmla="*/ 4876932 w 11243626"/>
              <a:gd name="connsiteY73" fmla="*/ 697266 h 2484640"/>
              <a:gd name="connsiteX74" fmla="*/ 4852535 w 11243626"/>
              <a:gd name="connsiteY74" fmla="*/ 709622 h 2484640"/>
              <a:gd name="connsiteX75" fmla="*/ 4791640 w 11243626"/>
              <a:gd name="connsiteY75" fmla="*/ 807720 h 2484640"/>
              <a:gd name="connsiteX76" fmla="*/ 4657124 w 11243626"/>
              <a:gd name="connsiteY76" fmla="*/ 910483 h 2484640"/>
              <a:gd name="connsiteX77" fmla="*/ 4465316 w 11243626"/>
              <a:gd name="connsiteY77" fmla="*/ 1051636 h 2484640"/>
              <a:gd name="connsiteX78" fmla="*/ 4167095 w 11243626"/>
              <a:gd name="connsiteY78" fmla="*/ 1213615 h 2484640"/>
              <a:gd name="connsiteX79" fmla="*/ 3946532 w 11243626"/>
              <a:gd name="connsiteY79" fmla="*/ 1361410 h 2484640"/>
              <a:gd name="connsiteX80" fmla="*/ 3774556 w 11243626"/>
              <a:gd name="connsiteY80" fmla="*/ 1464021 h 2484640"/>
              <a:gd name="connsiteX81" fmla="*/ 3554203 w 11243626"/>
              <a:gd name="connsiteY81" fmla="*/ 1636901 h 2484640"/>
              <a:gd name="connsiteX82" fmla="*/ 3321656 w 11243626"/>
              <a:gd name="connsiteY82" fmla="*/ 1729648 h 2484640"/>
              <a:gd name="connsiteX83" fmla="*/ 3195619 w 11243626"/>
              <a:gd name="connsiteY83" fmla="*/ 1814102 h 2484640"/>
              <a:gd name="connsiteX84" fmla="*/ 3116147 w 11243626"/>
              <a:gd name="connsiteY84" fmla="*/ 1955659 h 2484640"/>
              <a:gd name="connsiteX85" fmla="*/ 2909494 w 11243626"/>
              <a:gd name="connsiteY85" fmla="*/ 2043682 h 2484640"/>
              <a:gd name="connsiteX86" fmla="*/ 2746903 w 11243626"/>
              <a:gd name="connsiteY86" fmla="*/ 2289854 h 2484640"/>
              <a:gd name="connsiteX87" fmla="*/ 2627380 w 11243626"/>
              <a:gd name="connsiteY87" fmla="*/ 2132215 h 2484640"/>
              <a:gd name="connsiteX88" fmla="*/ 2571425 w 11243626"/>
              <a:gd name="connsiteY88" fmla="*/ 2055682 h 2484640"/>
              <a:gd name="connsiteX89" fmla="*/ 2488126 w 11243626"/>
              <a:gd name="connsiteY89" fmla="*/ 1938588 h 2484640"/>
              <a:gd name="connsiteX90" fmla="*/ 2482135 w 11243626"/>
              <a:gd name="connsiteY90" fmla="*/ 1929716 h 2484640"/>
              <a:gd name="connsiteX91" fmla="*/ 2482135 w 11243626"/>
              <a:gd name="connsiteY91" fmla="*/ 2238746 h 2484640"/>
              <a:gd name="connsiteX92" fmla="*/ 2444684 w 11243626"/>
              <a:gd name="connsiteY92" fmla="*/ 2222060 h 2484640"/>
              <a:gd name="connsiteX93" fmla="*/ 2307359 w 11243626"/>
              <a:gd name="connsiteY93" fmla="*/ 2255433 h 2484640"/>
              <a:gd name="connsiteX94" fmla="*/ 2154434 w 11243626"/>
              <a:gd name="connsiteY94" fmla="*/ 2263785 h 2484640"/>
              <a:gd name="connsiteX95" fmla="*/ 1939084 w 11243626"/>
              <a:gd name="connsiteY95" fmla="*/ 2272137 h 2484640"/>
              <a:gd name="connsiteX96" fmla="*/ 1633226 w 11243626"/>
              <a:gd name="connsiteY96" fmla="*/ 2247099 h 2484640"/>
              <a:gd name="connsiteX97" fmla="*/ 1392909 w 11243626"/>
              <a:gd name="connsiteY97" fmla="*/ 2247099 h 2484640"/>
              <a:gd name="connsiteX98" fmla="*/ 1211892 w 11243626"/>
              <a:gd name="connsiteY98" fmla="*/ 2238746 h 2484640"/>
              <a:gd name="connsiteX99" fmla="*/ 959092 w 11243626"/>
              <a:gd name="connsiteY99" fmla="*/ 2255433 h 2484640"/>
              <a:gd name="connsiteX100" fmla="*/ 737500 w 11243626"/>
              <a:gd name="connsiteY100" fmla="*/ 2213708 h 2484640"/>
              <a:gd name="connsiteX101" fmla="*/ 600176 w 11243626"/>
              <a:gd name="connsiteY101" fmla="*/ 2213708 h 2484640"/>
              <a:gd name="connsiteX102" fmla="*/ 469092 w 11243626"/>
              <a:gd name="connsiteY102" fmla="*/ 2272120 h 2484640"/>
              <a:gd name="connsiteX103" fmla="*/ 269350 w 11243626"/>
              <a:gd name="connsiteY103" fmla="*/ 2238746 h 2484640"/>
              <a:gd name="connsiteX104" fmla="*/ 23057 w 11243626"/>
              <a:gd name="connsiteY104" fmla="*/ 2329517 h 2484640"/>
              <a:gd name="connsiteX105" fmla="*/ 12609 w 11243626"/>
              <a:gd name="connsiteY105" fmla="*/ 2172264 h 2484640"/>
              <a:gd name="connsiteX106" fmla="*/ 9098 w 11243626"/>
              <a:gd name="connsiteY106" fmla="*/ 2096838 h 2484640"/>
              <a:gd name="connsiteX107" fmla="*/ 4883 w 11243626"/>
              <a:gd name="connsiteY107" fmla="*/ 1842281 h 2484640"/>
              <a:gd name="connsiteX108" fmla="*/ 1370 w 11243626"/>
              <a:gd name="connsiteY108" fmla="*/ 1634867 h 2484640"/>
              <a:gd name="connsiteX109" fmla="*/ 11189 w 11243626"/>
              <a:gd name="connsiteY109" fmla="*/ 1563454 h 2484640"/>
              <a:gd name="connsiteX110" fmla="*/ 166365 w 11243626"/>
              <a:gd name="connsiteY110" fmla="*/ 1554567 h 2484640"/>
              <a:gd name="connsiteX111" fmla="*/ 681325 w 11243626"/>
              <a:gd name="connsiteY111" fmla="*/ 1562919 h 2484640"/>
              <a:gd name="connsiteX112" fmla="*/ 1098802 w 11243626"/>
              <a:gd name="connsiteY112" fmla="*/ 1498215 h 2484640"/>
              <a:gd name="connsiteX113" fmla="*/ 1489659 w 11243626"/>
              <a:gd name="connsiteY113" fmla="*/ 1696428 h 2484640"/>
              <a:gd name="connsiteX114" fmla="*/ 1696633 w 11243626"/>
              <a:gd name="connsiteY114" fmla="*/ 1654200 h 2484640"/>
              <a:gd name="connsiteX115" fmla="*/ 1823211 w 11243626"/>
              <a:gd name="connsiteY115" fmla="*/ 1553036 h 2484640"/>
              <a:gd name="connsiteX116" fmla="*/ 2026468 w 11243626"/>
              <a:gd name="connsiteY116" fmla="*/ 1604644 h 2484640"/>
              <a:gd name="connsiteX117" fmla="*/ 2195002 w 11243626"/>
              <a:gd name="connsiteY117" fmla="*/ 1512860 h 2484640"/>
              <a:gd name="connsiteX118" fmla="*/ 2203952 w 11243626"/>
              <a:gd name="connsiteY118" fmla="*/ 1511257 h 2484640"/>
              <a:gd name="connsiteX119" fmla="*/ 2200456 w 11243626"/>
              <a:gd name="connsiteY119" fmla="*/ 1497911 h 2484640"/>
              <a:gd name="connsiteX120" fmla="*/ 2343338 w 11243626"/>
              <a:gd name="connsiteY120" fmla="*/ 1346485 h 2484640"/>
              <a:gd name="connsiteX121" fmla="*/ 2516664 w 11243626"/>
              <a:gd name="connsiteY121" fmla="*/ 1210367 h 2484640"/>
              <a:gd name="connsiteX122" fmla="*/ 2659880 w 11243626"/>
              <a:gd name="connsiteY122" fmla="*/ 968975 h 2484640"/>
              <a:gd name="connsiteX123" fmla="*/ 2945289 w 11243626"/>
              <a:gd name="connsiteY123" fmla="*/ 838892 h 2484640"/>
              <a:gd name="connsiteX124" fmla="*/ 3079637 w 11243626"/>
              <a:gd name="connsiteY124" fmla="*/ 680874 h 2484640"/>
              <a:gd name="connsiteX125" fmla="*/ 3278664 w 11243626"/>
              <a:gd name="connsiteY125" fmla="*/ 610292 h 2484640"/>
              <a:gd name="connsiteX126" fmla="*/ 3561711 w 11243626"/>
              <a:gd name="connsiteY126" fmla="*/ 428220 h 2484640"/>
              <a:gd name="connsiteX127" fmla="*/ 3774572 w 11243626"/>
              <a:gd name="connsiteY127" fmla="*/ 372148 h 2484640"/>
              <a:gd name="connsiteX128" fmla="*/ 3856243 w 11243626"/>
              <a:gd name="connsiteY128" fmla="*/ 372653 h 2484640"/>
              <a:gd name="connsiteX129" fmla="*/ 3964572 w 11243626"/>
              <a:gd name="connsiteY129" fmla="*/ 91943 h 2484640"/>
              <a:gd name="connsiteX130" fmla="*/ 4169385 w 11243626"/>
              <a:gd name="connsiteY130" fmla="*/ 102086 h 2484640"/>
              <a:gd name="connsiteX131" fmla="*/ 4360377 w 11243626"/>
              <a:gd name="connsiteY131" fmla="*/ 107 h 2484640"/>
              <a:gd name="connsiteX132" fmla="*/ 4419215 w 11243626"/>
              <a:gd name="connsiteY132" fmla="*/ 10358 h 2484640"/>
              <a:gd name="connsiteX133" fmla="*/ 4422243 w 11243626"/>
              <a:gd name="connsiteY133" fmla="*/ 11531 h 2484640"/>
              <a:gd name="connsiteX134" fmla="*/ 4587403 w 11243626"/>
              <a:gd name="connsiteY134" fmla="*/ 96160 h 2484640"/>
              <a:gd name="connsiteX135" fmla="*/ 5151276 w 11243626"/>
              <a:gd name="connsiteY135" fmla="*/ 82540 h 2484640"/>
              <a:gd name="connsiteX136" fmla="*/ 5527988 w 11243626"/>
              <a:gd name="connsiteY136" fmla="*/ 42907 h 248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1243626" h="2484640">
                <a:moveTo>
                  <a:pt x="5527988" y="42907"/>
                </a:moveTo>
                <a:cubicBezTo>
                  <a:pt x="5578202" y="38408"/>
                  <a:pt x="5571744" y="28242"/>
                  <a:pt x="5673985" y="70693"/>
                </a:cubicBezTo>
                <a:cubicBezTo>
                  <a:pt x="5776226" y="113144"/>
                  <a:pt x="6020190" y="262329"/>
                  <a:pt x="6141432" y="297614"/>
                </a:cubicBezTo>
                <a:cubicBezTo>
                  <a:pt x="6262674" y="332899"/>
                  <a:pt x="6330536" y="298039"/>
                  <a:pt x="6401436" y="282406"/>
                </a:cubicBezTo>
                <a:cubicBezTo>
                  <a:pt x="6472336" y="266773"/>
                  <a:pt x="6480808" y="253324"/>
                  <a:pt x="6566832" y="203815"/>
                </a:cubicBezTo>
                <a:cubicBezTo>
                  <a:pt x="6621623" y="205283"/>
                  <a:pt x="6736942" y="273568"/>
                  <a:pt x="6814280" y="274485"/>
                </a:cubicBezTo>
                <a:cubicBezTo>
                  <a:pt x="6891618" y="275401"/>
                  <a:pt x="6944731" y="220866"/>
                  <a:pt x="7030860" y="209311"/>
                </a:cubicBezTo>
                <a:cubicBezTo>
                  <a:pt x="7183747" y="188797"/>
                  <a:pt x="7263335" y="233649"/>
                  <a:pt x="7316621" y="282074"/>
                </a:cubicBezTo>
                <a:cubicBezTo>
                  <a:pt x="7342988" y="306045"/>
                  <a:pt x="7363244" y="331185"/>
                  <a:pt x="7376703" y="349469"/>
                </a:cubicBezTo>
                <a:lnTo>
                  <a:pt x="7368650" y="436861"/>
                </a:lnTo>
                <a:lnTo>
                  <a:pt x="7495782" y="500455"/>
                </a:lnTo>
                <a:cubicBezTo>
                  <a:pt x="7582648" y="545414"/>
                  <a:pt x="7650856" y="584497"/>
                  <a:pt x="7716033" y="628181"/>
                </a:cubicBezTo>
                <a:cubicBezTo>
                  <a:pt x="7894334" y="747684"/>
                  <a:pt x="8081807" y="618861"/>
                  <a:pt x="8182309" y="828236"/>
                </a:cubicBezTo>
                <a:cubicBezTo>
                  <a:pt x="8282431" y="1036819"/>
                  <a:pt x="8451599" y="1076114"/>
                  <a:pt x="8552213" y="1144514"/>
                </a:cubicBezTo>
                <a:cubicBezTo>
                  <a:pt x="8652828" y="1212914"/>
                  <a:pt x="8719968" y="1219614"/>
                  <a:pt x="8785993" y="1238637"/>
                </a:cubicBezTo>
                <a:cubicBezTo>
                  <a:pt x="8852019" y="1257660"/>
                  <a:pt x="8862203" y="1253235"/>
                  <a:pt x="8948366" y="1258651"/>
                </a:cubicBezTo>
                <a:cubicBezTo>
                  <a:pt x="8996705" y="1281188"/>
                  <a:pt x="9085522" y="1366331"/>
                  <a:pt x="9153981" y="1397474"/>
                </a:cubicBezTo>
                <a:cubicBezTo>
                  <a:pt x="9222440" y="1428617"/>
                  <a:pt x="9280389" y="1418099"/>
                  <a:pt x="9359123" y="1445509"/>
                </a:cubicBezTo>
                <a:cubicBezTo>
                  <a:pt x="9429003" y="1469835"/>
                  <a:pt x="9479380" y="1496360"/>
                  <a:pt x="9517000" y="1522940"/>
                </a:cubicBezTo>
                <a:lnTo>
                  <a:pt x="9565078" y="1568914"/>
                </a:lnTo>
                <a:lnTo>
                  <a:pt x="9605299" y="1565055"/>
                </a:lnTo>
                <a:cubicBezTo>
                  <a:pt x="9786276" y="1546109"/>
                  <a:pt x="9936989" y="1459559"/>
                  <a:pt x="10027981" y="1497133"/>
                </a:cubicBezTo>
                <a:cubicBezTo>
                  <a:pt x="10228332" y="1543395"/>
                  <a:pt x="10481775" y="1635781"/>
                  <a:pt x="10629033" y="1635917"/>
                </a:cubicBezTo>
                <a:cubicBezTo>
                  <a:pt x="10776291" y="1636053"/>
                  <a:pt x="10842955" y="1517996"/>
                  <a:pt x="10911531" y="1497948"/>
                </a:cubicBezTo>
                <a:cubicBezTo>
                  <a:pt x="10980107" y="1477899"/>
                  <a:pt x="10991396" y="1502789"/>
                  <a:pt x="11040489" y="1515623"/>
                </a:cubicBezTo>
                <a:cubicBezTo>
                  <a:pt x="11089583" y="1528457"/>
                  <a:pt x="11173391" y="1519349"/>
                  <a:pt x="11206089" y="1574954"/>
                </a:cubicBezTo>
                <a:cubicBezTo>
                  <a:pt x="11222270" y="1602481"/>
                  <a:pt x="11235051" y="1632221"/>
                  <a:pt x="11243626" y="1654000"/>
                </a:cubicBezTo>
                <a:lnTo>
                  <a:pt x="11243626" y="2375964"/>
                </a:lnTo>
                <a:cubicBezTo>
                  <a:pt x="11237447" y="2369684"/>
                  <a:pt x="11228302" y="2361551"/>
                  <a:pt x="11217131" y="2356186"/>
                </a:cubicBezTo>
                <a:cubicBezTo>
                  <a:pt x="11174475" y="2335664"/>
                  <a:pt x="11144054" y="2375219"/>
                  <a:pt x="11119979" y="2395741"/>
                </a:cubicBezTo>
                <a:cubicBezTo>
                  <a:pt x="11101527" y="2411473"/>
                  <a:pt x="11100894" y="2404000"/>
                  <a:pt x="11011789" y="2405640"/>
                </a:cubicBezTo>
                <a:cubicBezTo>
                  <a:pt x="10918163" y="2407365"/>
                  <a:pt x="10920341" y="2415582"/>
                  <a:pt x="10859436" y="2415539"/>
                </a:cubicBezTo>
                <a:cubicBezTo>
                  <a:pt x="10756632" y="2415432"/>
                  <a:pt x="10759998" y="2392016"/>
                  <a:pt x="10643052" y="2385863"/>
                </a:cubicBezTo>
                <a:lnTo>
                  <a:pt x="10473036" y="2385863"/>
                </a:lnTo>
                <a:cubicBezTo>
                  <a:pt x="10393039" y="2381668"/>
                  <a:pt x="10394916" y="2375410"/>
                  <a:pt x="10344973" y="2375964"/>
                </a:cubicBezTo>
                <a:cubicBezTo>
                  <a:pt x="10234550" y="2377198"/>
                  <a:pt x="10236379" y="2407727"/>
                  <a:pt x="10166126" y="2395741"/>
                </a:cubicBezTo>
                <a:cubicBezTo>
                  <a:pt x="10114153" y="2386864"/>
                  <a:pt x="10107675" y="2367640"/>
                  <a:pt x="10009357" y="2346287"/>
                </a:cubicBezTo>
                <a:cubicBezTo>
                  <a:pt x="9961749" y="2335941"/>
                  <a:pt x="9939408" y="2335451"/>
                  <a:pt x="9912205" y="2346287"/>
                </a:cubicBezTo>
                <a:cubicBezTo>
                  <a:pt x="9867600" y="2364085"/>
                  <a:pt x="9852238" y="2395485"/>
                  <a:pt x="9819468" y="2415518"/>
                </a:cubicBezTo>
                <a:cubicBezTo>
                  <a:pt x="9768342" y="2446770"/>
                  <a:pt x="9730750" y="2364626"/>
                  <a:pt x="9678158" y="2375964"/>
                </a:cubicBezTo>
                <a:cubicBezTo>
                  <a:pt x="9625565" y="2387301"/>
                  <a:pt x="9534186" y="2496680"/>
                  <a:pt x="9503913" y="2483548"/>
                </a:cubicBezTo>
                <a:cubicBezTo>
                  <a:pt x="9473641" y="2470415"/>
                  <a:pt x="9495932" y="2319850"/>
                  <a:pt x="9496522" y="2297167"/>
                </a:cubicBezTo>
                <a:cubicBezTo>
                  <a:pt x="9497113" y="2274484"/>
                  <a:pt x="9492050" y="2277610"/>
                  <a:pt x="9494038" y="2207770"/>
                </a:cubicBezTo>
                <a:cubicBezTo>
                  <a:pt x="9494108" y="2153043"/>
                  <a:pt x="9490719" y="2074677"/>
                  <a:pt x="9490278" y="1990929"/>
                </a:cubicBezTo>
                <a:cubicBezTo>
                  <a:pt x="9490405" y="1977023"/>
                  <a:pt x="9490533" y="1963118"/>
                  <a:pt x="9490660" y="1949212"/>
                </a:cubicBezTo>
                <a:lnTo>
                  <a:pt x="9481439" y="1967060"/>
                </a:lnTo>
                <a:cubicBezTo>
                  <a:pt x="9473397" y="1959559"/>
                  <a:pt x="9461242" y="1948946"/>
                  <a:pt x="9445403" y="1937904"/>
                </a:cubicBezTo>
                <a:cubicBezTo>
                  <a:pt x="9384926" y="1895724"/>
                  <a:pt x="9330022" y="1888430"/>
                  <a:pt x="9288913" y="1878124"/>
                </a:cubicBezTo>
                <a:cubicBezTo>
                  <a:pt x="9257405" y="1870226"/>
                  <a:pt x="9258066" y="1866586"/>
                  <a:pt x="9122065" y="1797192"/>
                </a:cubicBezTo>
                <a:cubicBezTo>
                  <a:pt x="8979163" y="1724278"/>
                  <a:pt x="8980692" y="1729446"/>
                  <a:pt x="8887987" y="1681524"/>
                </a:cubicBezTo>
                <a:cubicBezTo>
                  <a:pt x="8731510" y="1600621"/>
                  <a:pt x="8741721" y="1593421"/>
                  <a:pt x="8565031" y="1498852"/>
                </a:cubicBezTo>
                <a:lnTo>
                  <a:pt x="8306215" y="1365129"/>
                </a:lnTo>
                <a:cubicBezTo>
                  <a:pt x="8185345" y="1300445"/>
                  <a:pt x="8189563" y="1299290"/>
                  <a:pt x="8113414" y="1260241"/>
                </a:cubicBezTo>
                <a:cubicBezTo>
                  <a:pt x="7945047" y="1173908"/>
                  <a:pt x="7941200" y="1188185"/>
                  <a:pt x="7836857" y="1127888"/>
                </a:cubicBezTo>
                <a:cubicBezTo>
                  <a:pt x="7759667" y="1083277"/>
                  <a:pt x="7753981" y="1070098"/>
                  <a:pt x="7608951" y="983789"/>
                </a:cubicBezTo>
                <a:cubicBezTo>
                  <a:pt x="7538724" y="941993"/>
                  <a:pt x="7504821" y="924215"/>
                  <a:pt x="7461056" y="907376"/>
                </a:cubicBezTo>
                <a:cubicBezTo>
                  <a:pt x="7425171" y="893577"/>
                  <a:pt x="7399676" y="886957"/>
                  <a:pt x="7376373" y="881618"/>
                </a:cubicBezTo>
                <a:lnTo>
                  <a:pt x="7328774" y="869594"/>
                </a:lnTo>
                <a:lnTo>
                  <a:pt x="7325079" y="909694"/>
                </a:lnTo>
                <a:cubicBezTo>
                  <a:pt x="7314707" y="903824"/>
                  <a:pt x="7299273" y="896038"/>
                  <a:pt x="7280095" y="890072"/>
                </a:cubicBezTo>
                <a:cubicBezTo>
                  <a:pt x="7206862" y="867264"/>
                  <a:pt x="7150760" y="893048"/>
                  <a:pt x="7107131" y="905088"/>
                </a:cubicBezTo>
                <a:cubicBezTo>
                  <a:pt x="7073692" y="914318"/>
                  <a:pt x="7073119" y="908417"/>
                  <a:pt x="6916959" y="895310"/>
                </a:cubicBezTo>
                <a:cubicBezTo>
                  <a:pt x="6752876" y="881540"/>
                  <a:pt x="6756101" y="888268"/>
                  <a:pt x="6649447" y="878406"/>
                </a:cubicBezTo>
                <a:cubicBezTo>
                  <a:pt x="6469422" y="861733"/>
                  <a:pt x="6476989" y="844105"/>
                  <a:pt x="6272632" y="820459"/>
                </a:cubicBezTo>
                <a:lnTo>
                  <a:pt x="5974896" y="793023"/>
                </a:lnTo>
                <a:cubicBezTo>
                  <a:pt x="5835101" y="776859"/>
                  <a:pt x="5838837" y="772305"/>
                  <a:pt x="5751336" y="764675"/>
                </a:cubicBezTo>
                <a:cubicBezTo>
                  <a:pt x="5557871" y="747814"/>
                  <a:pt x="5558893" y="771799"/>
                  <a:pt x="5436720" y="751161"/>
                </a:cubicBezTo>
                <a:cubicBezTo>
                  <a:pt x="5346339" y="735885"/>
                  <a:pt x="5336368" y="719923"/>
                  <a:pt x="5165719" y="687488"/>
                </a:cubicBezTo>
                <a:cubicBezTo>
                  <a:pt x="5083085" y="671776"/>
                  <a:pt x="5043997" y="667791"/>
                  <a:pt x="4995584" y="671810"/>
                </a:cubicBezTo>
                <a:lnTo>
                  <a:pt x="4940302" y="682705"/>
                </a:lnTo>
                <a:cubicBezTo>
                  <a:pt x="4940329" y="682745"/>
                  <a:pt x="4940355" y="682785"/>
                  <a:pt x="4940382" y="682825"/>
                </a:cubicBezTo>
                <a:lnTo>
                  <a:pt x="4938573" y="683046"/>
                </a:lnTo>
                <a:lnTo>
                  <a:pt x="4904194" y="689821"/>
                </a:lnTo>
                <a:lnTo>
                  <a:pt x="4876932" y="697266"/>
                </a:lnTo>
                <a:lnTo>
                  <a:pt x="4852535" y="709622"/>
                </a:lnTo>
                <a:cubicBezTo>
                  <a:pt x="4818648" y="736703"/>
                  <a:pt x="4805986" y="778475"/>
                  <a:pt x="4791640" y="807720"/>
                </a:cubicBezTo>
                <a:cubicBezTo>
                  <a:pt x="4776981" y="837609"/>
                  <a:pt x="4771753" y="831581"/>
                  <a:pt x="4657124" y="910483"/>
                </a:cubicBezTo>
                <a:cubicBezTo>
                  <a:pt x="4536680" y="993390"/>
                  <a:pt x="4544351" y="998731"/>
                  <a:pt x="4465316" y="1051636"/>
                </a:cubicBezTo>
                <a:cubicBezTo>
                  <a:pt x="4331884" y="1140909"/>
                  <a:pt x="4322437" y="1117371"/>
                  <a:pt x="4167095" y="1213615"/>
                </a:cubicBezTo>
                <a:lnTo>
                  <a:pt x="3946532" y="1361410"/>
                </a:lnTo>
                <a:cubicBezTo>
                  <a:pt x="3840276" y="1427260"/>
                  <a:pt x="3839021" y="1420118"/>
                  <a:pt x="3774556" y="1464021"/>
                </a:cubicBezTo>
                <a:cubicBezTo>
                  <a:pt x="3632032" y="1561099"/>
                  <a:pt x="3652413" y="1586381"/>
                  <a:pt x="3554203" y="1636901"/>
                </a:cubicBezTo>
                <a:cubicBezTo>
                  <a:pt x="3481542" y="1674267"/>
                  <a:pt x="3461798" y="1662977"/>
                  <a:pt x="3321656" y="1729648"/>
                </a:cubicBezTo>
                <a:cubicBezTo>
                  <a:pt x="3253790" y="1761926"/>
                  <a:pt x="3224518" y="1780916"/>
                  <a:pt x="3195619" y="1814102"/>
                </a:cubicBezTo>
                <a:cubicBezTo>
                  <a:pt x="3148251" y="1868544"/>
                  <a:pt x="3146842" y="1909538"/>
                  <a:pt x="3116147" y="1955659"/>
                </a:cubicBezTo>
                <a:cubicBezTo>
                  <a:pt x="3068254" y="2027613"/>
                  <a:pt x="2971034" y="1987983"/>
                  <a:pt x="2909494" y="2043682"/>
                </a:cubicBezTo>
                <a:cubicBezTo>
                  <a:pt x="2847952" y="2099380"/>
                  <a:pt x="2793922" y="2275098"/>
                  <a:pt x="2746903" y="2289854"/>
                </a:cubicBezTo>
                <a:cubicBezTo>
                  <a:pt x="2699885" y="2304610"/>
                  <a:pt x="2639993" y="2152696"/>
                  <a:pt x="2627380" y="2132215"/>
                </a:cubicBezTo>
                <a:cubicBezTo>
                  <a:pt x="2614766" y="2111735"/>
                  <a:pt x="2610041" y="2118887"/>
                  <a:pt x="2571425" y="2055682"/>
                </a:cubicBezTo>
                <a:cubicBezTo>
                  <a:pt x="2549966" y="2023526"/>
                  <a:pt x="2520316" y="1983457"/>
                  <a:pt x="2488126" y="1938588"/>
                </a:cubicBezTo>
                <a:lnTo>
                  <a:pt x="2482135" y="1929716"/>
                </a:lnTo>
                <a:lnTo>
                  <a:pt x="2482135" y="2238746"/>
                </a:lnTo>
                <a:cubicBezTo>
                  <a:pt x="2473400" y="2233448"/>
                  <a:pt x="2460474" y="2226586"/>
                  <a:pt x="2444684" y="2222060"/>
                </a:cubicBezTo>
                <a:cubicBezTo>
                  <a:pt x="2384390" y="2204745"/>
                  <a:pt x="2341390" y="2238118"/>
                  <a:pt x="2307359" y="2255433"/>
                </a:cubicBezTo>
                <a:cubicBezTo>
                  <a:pt x="2281277" y="2268706"/>
                  <a:pt x="2280384" y="2262402"/>
                  <a:pt x="2154434" y="2263785"/>
                </a:cubicBezTo>
                <a:cubicBezTo>
                  <a:pt x="2022094" y="2265240"/>
                  <a:pt x="2025172" y="2272174"/>
                  <a:pt x="1939084" y="2272137"/>
                </a:cubicBezTo>
                <a:cubicBezTo>
                  <a:pt x="1793771" y="2272047"/>
                  <a:pt x="1798527" y="2252290"/>
                  <a:pt x="1633226" y="2247099"/>
                </a:cubicBezTo>
                <a:lnTo>
                  <a:pt x="1392909" y="2247099"/>
                </a:lnTo>
                <a:cubicBezTo>
                  <a:pt x="1279832" y="2243560"/>
                  <a:pt x="1282486" y="2238279"/>
                  <a:pt x="1211892" y="2238746"/>
                </a:cubicBezTo>
                <a:cubicBezTo>
                  <a:pt x="1055809" y="2239788"/>
                  <a:pt x="1058395" y="2265546"/>
                  <a:pt x="959092" y="2255433"/>
                </a:cubicBezTo>
                <a:cubicBezTo>
                  <a:pt x="885629" y="2247943"/>
                  <a:pt x="876471" y="2231724"/>
                  <a:pt x="737500" y="2213708"/>
                </a:cubicBezTo>
                <a:cubicBezTo>
                  <a:pt x="670205" y="2204978"/>
                  <a:pt x="638627" y="2204565"/>
                  <a:pt x="600176" y="2213708"/>
                </a:cubicBezTo>
                <a:cubicBezTo>
                  <a:pt x="537126" y="2228724"/>
                  <a:pt x="515412" y="2255217"/>
                  <a:pt x="469092" y="2272120"/>
                </a:cubicBezTo>
                <a:cubicBezTo>
                  <a:pt x="396825" y="2298487"/>
                  <a:pt x="343689" y="2229181"/>
                  <a:pt x="269350" y="2238746"/>
                </a:cubicBezTo>
                <a:cubicBezTo>
                  <a:pt x="195011" y="2248312"/>
                  <a:pt x="65846" y="2340597"/>
                  <a:pt x="23057" y="2329517"/>
                </a:cubicBezTo>
                <a:cubicBezTo>
                  <a:pt x="-19733" y="2318437"/>
                  <a:pt x="11775" y="2191403"/>
                  <a:pt x="12609" y="2172264"/>
                </a:cubicBezTo>
                <a:cubicBezTo>
                  <a:pt x="13444" y="2153126"/>
                  <a:pt x="6288" y="2155763"/>
                  <a:pt x="9098" y="2096838"/>
                </a:cubicBezTo>
                <a:cubicBezTo>
                  <a:pt x="9230" y="2035273"/>
                  <a:pt x="671" y="1938249"/>
                  <a:pt x="4883" y="1842281"/>
                </a:cubicBezTo>
                <a:cubicBezTo>
                  <a:pt x="2424" y="1764500"/>
                  <a:pt x="3832" y="1803901"/>
                  <a:pt x="1370" y="1634867"/>
                </a:cubicBezTo>
                <a:cubicBezTo>
                  <a:pt x="1924" y="1605059"/>
                  <a:pt x="-6057" y="1599379"/>
                  <a:pt x="11189" y="1563454"/>
                </a:cubicBezTo>
                <a:lnTo>
                  <a:pt x="166365" y="1554567"/>
                </a:lnTo>
                <a:cubicBezTo>
                  <a:pt x="422175" y="1538581"/>
                  <a:pt x="552707" y="1531217"/>
                  <a:pt x="681325" y="1562919"/>
                </a:cubicBezTo>
                <a:cubicBezTo>
                  <a:pt x="857249" y="1606279"/>
                  <a:pt x="945864" y="1248867"/>
                  <a:pt x="1098802" y="1498215"/>
                </a:cubicBezTo>
                <a:cubicBezTo>
                  <a:pt x="1251161" y="1746620"/>
                  <a:pt x="1390021" y="1670431"/>
                  <a:pt x="1489659" y="1696428"/>
                </a:cubicBezTo>
                <a:cubicBezTo>
                  <a:pt x="1589298" y="1722425"/>
                  <a:pt x="1641040" y="1678099"/>
                  <a:pt x="1696633" y="1654200"/>
                </a:cubicBezTo>
                <a:cubicBezTo>
                  <a:pt x="1752224" y="1630301"/>
                  <a:pt x="1758013" y="1614960"/>
                  <a:pt x="1823211" y="1553036"/>
                </a:cubicBezTo>
                <a:cubicBezTo>
                  <a:pt x="1867171" y="1549175"/>
                  <a:pt x="1964503" y="1611340"/>
                  <a:pt x="2026468" y="1604644"/>
                </a:cubicBezTo>
                <a:cubicBezTo>
                  <a:pt x="2088433" y="1597948"/>
                  <a:pt x="2126920" y="1533875"/>
                  <a:pt x="2195002" y="1512860"/>
                </a:cubicBezTo>
                <a:lnTo>
                  <a:pt x="2203952" y="1511257"/>
                </a:lnTo>
                <a:lnTo>
                  <a:pt x="2200456" y="1497911"/>
                </a:lnTo>
                <a:cubicBezTo>
                  <a:pt x="2245859" y="1463009"/>
                  <a:pt x="2290637" y="1394409"/>
                  <a:pt x="2343338" y="1346485"/>
                </a:cubicBezTo>
                <a:cubicBezTo>
                  <a:pt x="2396039" y="1298561"/>
                  <a:pt x="2463907" y="1273285"/>
                  <a:pt x="2516664" y="1210367"/>
                </a:cubicBezTo>
                <a:cubicBezTo>
                  <a:pt x="2569421" y="1147449"/>
                  <a:pt x="2588442" y="1030888"/>
                  <a:pt x="2659880" y="968975"/>
                </a:cubicBezTo>
                <a:cubicBezTo>
                  <a:pt x="2731318" y="907062"/>
                  <a:pt x="2875330" y="886909"/>
                  <a:pt x="2945289" y="838892"/>
                </a:cubicBezTo>
                <a:cubicBezTo>
                  <a:pt x="3015248" y="790875"/>
                  <a:pt x="3024075" y="718974"/>
                  <a:pt x="3079637" y="680874"/>
                </a:cubicBezTo>
                <a:cubicBezTo>
                  <a:pt x="3135199" y="642774"/>
                  <a:pt x="3198318" y="652401"/>
                  <a:pt x="3278664" y="610292"/>
                </a:cubicBezTo>
                <a:cubicBezTo>
                  <a:pt x="3359010" y="568183"/>
                  <a:pt x="3479060" y="467911"/>
                  <a:pt x="3561711" y="428220"/>
                </a:cubicBezTo>
                <a:cubicBezTo>
                  <a:pt x="3644362" y="388529"/>
                  <a:pt x="3725483" y="381409"/>
                  <a:pt x="3774572" y="372148"/>
                </a:cubicBezTo>
                <a:cubicBezTo>
                  <a:pt x="3823661" y="362887"/>
                  <a:pt x="3839695" y="477356"/>
                  <a:pt x="3856243" y="372653"/>
                </a:cubicBezTo>
                <a:cubicBezTo>
                  <a:pt x="3893891" y="341589"/>
                  <a:pt x="3912381" y="137037"/>
                  <a:pt x="3964572" y="91943"/>
                </a:cubicBezTo>
                <a:cubicBezTo>
                  <a:pt x="4016762" y="46849"/>
                  <a:pt x="4103418" y="117392"/>
                  <a:pt x="4169385" y="102086"/>
                </a:cubicBezTo>
                <a:cubicBezTo>
                  <a:pt x="4235353" y="86780"/>
                  <a:pt x="4299418" y="-3522"/>
                  <a:pt x="4360377" y="107"/>
                </a:cubicBezTo>
                <a:cubicBezTo>
                  <a:pt x="4380696" y="1317"/>
                  <a:pt x="4400411" y="5227"/>
                  <a:pt x="4419215" y="10358"/>
                </a:cubicBezTo>
                <a:lnTo>
                  <a:pt x="4422243" y="11531"/>
                </a:lnTo>
                <a:lnTo>
                  <a:pt x="4587403" y="96160"/>
                </a:lnTo>
                <a:cubicBezTo>
                  <a:pt x="4905689" y="110663"/>
                  <a:pt x="4994615" y="38699"/>
                  <a:pt x="5151276" y="82540"/>
                </a:cubicBezTo>
                <a:cubicBezTo>
                  <a:pt x="5298596" y="123764"/>
                  <a:pt x="5417516" y="52804"/>
                  <a:pt x="5527988" y="42907"/>
                </a:cubicBezTo>
                <a:close/>
              </a:path>
            </a:pathLst>
          </a:custGeom>
          <a:solidFill>
            <a:srgbClr val="E3D16D">
              <a:alpha val="80000"/>
            </a:srgbClr>
          </a:solidFill>
          <a:ln w="12700" cap="flat">
            <a:noFill/>
            <a:prstDash val="solid"/>
            <a:miter/>
          </a:ln>
        </p:spPr>
        <p:txBody>
          <a:bodyPr wrap="square" rtlCol="0" anchor="ctr">
            <a:noAutofit/>
          </a:bodyPr>
          <a:lstStyle/>
          <a:p>
            <a:endParaRPr lang="en-GB" sz="1600">
              <a:solidFill>
                <a:srgbClr val="000000"/>
              </a:solidFill>
            </a:endParaRPr>
          </a:p>
        </p:txBody>
      </p:sp>
      <p:sp>
        <p:nvSpPr>
          <p:cNvPr id="40" name="Freeform 30">
            <a:extLst>
              <a:ext uri="{FF2B5EF4-FFF2-40B4-BE49-F238E27FC236}">
                <a16:creationId xmlns:a16="http://schemas.microsoft.com/office/drawing/2014/main" id="{BA2253AE-B7AF-A5E1-9E66-DD54ECC1D2AC}"/>
              </a:ext>
            </a:extLst>
          </p:cNvPr>
          <p:cNvSpPr/>
          <p:nvPr/>
        </p:nvSpPr>
        <p:spPr>
          <a:xfrm>
            <a:off x="444052" y="3089755"/>
            <a:ext cx="11322969" cy="1993025"/>
          </a:xfrm>
          <a:custGeom>
            <a:avLst/>
            <a:gdLst>
              <a:gd name="connsiteX0" fmla="*/ 7048792 w 11319794"/>
              <a:gd name="connsiteY0" fmla="*/ 0 h 2142530"/>
              <a:gd name="connsiteX1" fmla="*/ 7156148 w 11319794"/>
              <a:gd name="connsiteY1" fmla="*/ 67213 h 2142530"/>
              <a:gd name="connsiteX2" fmla="*/ 7494048 w 11319794"/>
              <a:gd name="connsiteY2" fmla="*/ 316094 h 2142530"/>
              <a:gd name="connsiteX3" fmla="*/ 7802672 w 11319794"/>
              <a:gd name="connsiteY3" fmla="*/ 469082 h 2142530"/>
              <a:gd name="connsiteX4" fmla="*/ 7966019 w 11319794"/>
              <a:gd name="connsiteY4" fmla="*/ 788928 h 2142530"/>
              <a:gd name="connsiteX5" fmla="*/ 8123952 w 11319794"/>
              <a:gd name="connsiteY5" fmla="*/ 857849 h 2142530"/>
              <a:gd name="connsiteX6" fmla="*/ 8257103 w 11319794"/>
              <a:gd name="connsiteY6" fmla="*/ 848584 h 2142530"/>
              <a:gd name="connsiteX7" fmla="*/ 8367027 w 11319794"/>
              <a:gd name="connsiteY7" fmla="*/ 979788 h 2142530"/>
              <a:gd name="connsiteX8" fmla="*/ 8523485 w 11319794"/>
              <a:gd name="connsiteY8" fmla="*/ 996737 h 2142530"/>
              <a:gd name="connsiteX9" fmla="*/ 8654625 w 11319794"/>
              <a:gd name="connsiteY9" fmla="*/ 1141437 h 2142530"/>
              <a:gd name="connsiteX10" fmla="*/ 8657852 w 11319794"/>
              <a:gd name="connsiteY10" fmla="*/ 1179867 h 2142530"/>
              <a:gd name="connsiteX11" fmla="*/ 8657842 w 11319794"/>
              <a:gd name="connsiteY11" fmla="*/ 1180713 h 2142530"/>
              <a:gd name="connsiteX12" fmla="*/ 8690334 w 11319794"/>
              <a:gd name="connsiteY12" fmla="*/ 1189622 h 2142530"/>
              <a:gd name="connsiteX13" fmla="*/ 8849651 w 11319794"/>
              <a:gd name="connsiteY13" fmla="*/ 1253432 h 2142530"/>
              <a:gd name="connsiteX14" fmla="*/ 9188364 w 11319794"/>
              <a:gd name="connsiteY14" fmla="*/ 1308260 h 2142530"/>
              <a:gd name="connsiteX15" fmla="*/ 9391509 w 11319794"/>
              <a:gd name="connsiteY15" fmla="*/ 1507743 h 2142530"/>
              <a:gd name="connsiteX16" fmla="*/ 9452458 w 11319794"/>
              <a:gd name="connsiteY16" fmla="*/ 1531003 h 2142530"/>
              <a:gd name="connsiteX17" fmla="*/ 9571593 w 11319794"/>
              <a:gd name="connsiteY17" fmla="*/ 1525108 h 2142530"/>
              <a:gd name="connsiteX18" fmla="*/ 9681499 w 11319794"/>
              <a:gd name="connsiteY18" fmla="*/ 1522465 h 2142530"/>
              <a:gd name="connsiteX19" fmla="*/ 9720043 w 11319794"/>
              <a:gd name="connsiteY19" fmla="*/ 1523982 h 2142530"/>
              <a:gd name="connsiteX20" fmla="*/ 9742771 w 11319794"/>
              <a:gd name="connsiteY20" fmla="*/ 1514418 h 2142530"/>
              <a:gd name="connsiteX21" fmla="*/ 9766905 w 11319794"/>
              <a:gd name="connsiteY21" fmla="*/ 1525826 h 2142530"/>
              <a:gd name="connsiteX22" fmla="*/ 9771972 w 11319794"/>
              <a:gd name="connsiteY22" fmla="*/ 1526025 h 2142530"/>
              <a:gd name="connsiteX23" fmla="*/ 9852437 w 11319794"/>
              <a:gd name="connsiteY23" fmla="*/ 1537768 h 2142530"/>
              <a:gd name="connsiteX24" fmla="*/ 10192610 w 11319794"/>
              <a:gd name="connsiteY24" fmla="*/ 1492881 h 2142530"/>
              <a:gd name="connsiteX25" fmla="*/ 10511093 w 11319794"/>
              <a:gd name="connsiteY25" fmla="*/ 1630385 h 2142530"/>
              <a:gd name="connsiteX26" fmla="*/ 10679742 w 11319794"/>
              <a:gd name="connsiteY26" fmla="*/ 1601091 h 2142530"/>
              <a:gd name="connsiteX27" fmla="*/ 10782882 w 11319794"/>
              <a:gd name="connsiteY27" fmla="*/ 1530912 h 2142530"/>
              <a:gd name="connsiteX28" fmla="*/ 10948503 w 11319794"/>
              <a:gd name="connsiteY28" fmla="*/ 1566713 h 2142530"/>
              <a:gd name="connsiteX29" fmla="*/ 11085829 w 11319794"/>
              <a:gd name="connsiteY29" fmla="*/ 1503041 h 2142530"/>
              <a:gd name="connsiteX30" fmla="*/ 11276561 w 11319794"/>
              <a:gd name="connsiteY30" fmla="*/ 1537768 h 2142530"/>
              <a:gd name="connsiteX31" fmla="*/ 11319794 w 11319794"/>
              <a:gd name="connsiteY31" fmla="*/ 1584033 h 2142530"/>
              <a:gd name="connsiteX32" fmla="*/ 11319794 w 11319794"/>
              <a:gd name="connsiteY32" fmla="*/ 2006599 h 2142530"/>
              <a:gd name="connsiteX33" fmla="*/ 11289278 w 11319794"/>
              <a:gd name="connsiteY33" fmla="*/ 1995024 h 2142530"/>
              <a:gd name="connsiteX34" fmla="*/ 11177382 w 11319794"/>
              <a:gd name="connsiteY34" fmla="*/ 2018175 h 2142530"/>
              <a:gd name="connsiteX35" fmla="*/ 11052773 w 11319794"/>
              <a:gd name="connsiteY35" fmla="*/ 2023969 h 2142530"/>
              <a:gd name="connsiteX36" fmla="*/ 10877299 w 11319794"/>
              <a:gd name="connsiteY36" fmla="*/ 2029763 h 2142530"/>
              <a:gd name="connsiteX37" fmla="*/ 10628076 w 11319794"/>
              <a:gd name="connsiteY37" fmla="*/ 2012393 h 2142530"/>
              <a:gd name="connsiteX38" fmla="*/ 10432258 w 11319794"/>
              <a:gd name="connsiteY38" fmla="*/ 2012393 h 2142530"/>
              <a:gd name="connsiteX39" fmla="*/ 10284760 w 11319794"/>
              <a:gd name="connsiteY39" fmla="*/ 2006599 h 2142530"/>
              <a:gd name="connsiteX40" fmla="*/ 10164415 w 11319794"/>
              <a:gd name="connsiteY40" fmla="*/ 2015289 h 2142530"/>
              <a:gd name="connsiteX41" fmla="*/ 10152586 w 11319794"/>
              <a:gd name="connsiteY41" fmla="*/ 2016605 h 2142530"/>
              <a:gd name="connsiteX42" fmla="*/ 10120221 w 11319794"/>
              <a:gd name="connsiteY42" fmla="*/ 2124406 h 2142530"/>
              <a:gd name="connsiteX43" fmla="*/ 10094322 w 11319794"/>
              <a:gd name="connsiteY43" fmla="*/ 2104544 h 2142530"/>
              <a:gd name="connsiteX44" fmla="*/ 9980494 w 11319794"/>
              <a:gd name="connsiteY44" fmla="*/ 2094542 h 2142530"/>
              <a:gd name="connsiteX45" fmla="*/ 9859483 w 11319794"/>
              <a:gd name="connsiteY45" fmla="*/ 2064259 h 2142530"/>
              <a:gd name="connsiteX46" fmla="*/ 9730050 w 11319794"/>
              <a:gd name="connsiteY46" fmla="*/ 2030663 h 2142530"/>
              <a:gd name="connsiteX47" fmla="*/ 9698193 w 11319794"/>
              <a:gd name="connsiteY47" fmla="*/ 2021720 h 2142530"/>
              <a:gd name="connsiteX48" fmla="*/ 9679503 w 11319794"/>
              <a:gd name="connsiteY48" fmla="*/ 2029751 h 2142530"/>
              <a:gd name="connsiteX49" fmla="*/ 9516747 w 11319794"/>
              <a:gd name="connsiteY49" fmla="*/ 2006599 h 2142530"/>
              <a:gd name="connsiteX50" fmla="*/ 9316059 w 11319794"/>
              <a:gd name="connsiteY50" fmla="*/ 2069568 h 2142530"/>
              <a:gd name="connsiteX51" fmla="*/ 9307546 w 11319794"/>
              <a:gd name="connsiteY51" fmla="*/ 1960480 h 2142530"/>
              <a:gd name="connsiteX52" fmla="*/ 9304685 w 11319794"/>
              <a:gd name="connsiteY52" fmla="*/ 1908155 h 2142530"/>
              <a:gd name="connsiteX53" fmla="*/ 9304074 w 11319794"/>
              <a:gd name="connsiteY53" fmla="*/ 1885421 h 2142530"/>
              <a:gd name="connsiteX54" fmla="*/ 9268504 w 11319794"/>
              <a:gd name="connsiteY54" fmla="*/ 1874742 h 2142530"/>
              <a:gd name="connsiteX55" fmla="*/ 9128901 w 11319794"/>
              <a:gd name="connsiteY55" fmla="*/ 1826779 h 2142530"/>
              <a:gd name="connsiteX56" fmla="*/ 8928283 w 11319794"/>
              <a:gd name="connsiteY56" fmla="*/ 1778633 h 2142530"/>
              <a:gd name="connsiteX57" fmla="*/ 8763672 w 11319794"/>
              <a:gd name="connsiteY57" fmla="*/ 1698989 h 2142530"/>
              <a:gd name="connsiteX58" fmla="*/ 8656502 w 11319794"/>
              <a:gd name="connsiteY58" fmla="*/ 1666813 h 2142530"/>
              <a:gd name="connsiteX59" fmla="*/ 8542550 w 11319794"/>
              <a:gd name="connsiteY59" fmla="*/ 1674909 h 2142530"/>
              <a:gd name="connsiteX60" fmla="*/ 8393325 w 11319794"/>
              <a:gd name="connsiteY60" fmla="*/ 1605935 h 2142530"/>
              <a:gd name="connsiteX61" fmla="*/ 8377723 w 11319794"/>
              <a:gd name="connsiteY61" fmla="*/ 1605408 h 2142530"/>
              <a:gd name="connsiteX62" fmla="*/ 8361861 w 11319794"/>
              <a:gd name="connsiteY62" fmla="*/ 1627712 h 2142530"/>
              <a:gd name="connsiteX63" fmla="*/ 8348424 w 11319794"/>
              <a:gd name="connsiteY63" fmla="*/ 1604418 h 2142530"/>
              <a:gd name="connsiteX64" fmla="*/ 8339568 w 11319794"/>
              <a:gd name="connsiteY64" fmla="*/ 1604119 h 2142530"/>
              <a:gd name="connsiteX65" fmla="*/ 8183007 w 11319794"/>
              <a:gd name="connsiteY65" fmla="*/ 1608536 h 2142530"/>
              <a:gd name="connsiteX66" fmla="*/ 8181245 w 11319794"/>
              <a:gd name="connsiteY66" fmla="*/ 1553246 h 2142530"/>
              <a:gd name="connsiteX67" fmla="*/ 8191159 w 11319794"/>
              <a:gd name="connsiteY67" fmla="*/ 1532145 h 2142530"/>
              <a:gd name="connsiteX68" fmla="*/ 8180829 w 11319794"/>
              <a:gd name="connsiteY68" fmla="*/ 1524678 h 2142530"/>
              <a:gd name="connsiteX69" fmla="*/ 8132103 w 11319794"/>
              <a:gd name="connsiteY69" fmla="*/ 1490049 h 2142530"/>
              <a:gd name="connsiteX70" fmla="*/ 7985049 w 11319794"/>
              <a:gd name="connsiteY70" fmla="*/ 1394054 h 2142530"/>
              <a:gd name="connsiteX71" fmla="*/ 7794099 w 11319794"/>
              <a:gd name="connsiteY71" fmla="*/ 1232530 h 2142530"/>
              <a:gd name="connsiteX72" fmla="*/ 7634519 w 11319794"/>
              <a:gd name="connsiteY72" fmla="*/ 1119045 h 2142530"/>
              <a:gd name="connsiteX73" fmla="*/ 7518370 w 11319794"/>
              <a:gd name="connsiteY73" fmla="*/ 1027863 h 2142530"/>
              <a:gd name="connsiteX74" fmla="*/ 7342402 w 11319794"/>
              <a:gd name="connsiteY74" fmla="*/ 919871 h 2142530"/>
              <a:gd name="connsiteX75" fmla="*/ 7215507 w 11319794"/>
              <a:gd name="connsiteY75" fmla="*/ 786753 h 2142530"/>
              <a:gd name="connsiteX76" fmla="*/ 7124318 w 11319794"/>
              <a:gd name="connsiteY76" fmla="*/ 721904 h 2142530"/>
              <a:gd name="connsiteX77" fmla="*/ 7008925 w 11319794"/>
              <a:gd name="connsiteY77" fmla="*/ 699865 h 2142530"/>
              <a:gd name="connsiteX78" fmla="*/ 6892485 w 11319794"/>
              <a:gd name="connsiteY78" fmla="*/ 582765 h 2142530"/>
              <a:gd name="connsiteX79" fmla="*/ 6684883 w 11319794"/>
              <a:gd name="connsiteY79" fmla="*/ 528404 h 2142530"/>
              <a:gd name="connsiteX80" fmla="*/ 6754265 w 11319794"/>
              <a:gd name="connsiteY80" fmla="*/ 416153 h 2142530"/>
              <a:gd name="connsiteX81" fmla="*/ 6754979 w 11319794"/>
              <a:gd name="connsiteY81" fmla="*/ 414883 h 2142530"/>
              <a:gd name="connsiteX82" fmla="*/ 6734062 w 11319794"/>
              <a:gd name="connsiteY82" fmla="*/ 409987 h 2142530"/>
              <a:gd name="connsiteX83" fmla="*/ 6605939 w 11319794"/>
              <a:gd name="connsiteY83" fmla="*/ 426345 h 2142530"/>
              <a:gd name="connsiteX84" fmla="*/ 6463261 w 11319794"/>
              <a:gd name="connsiteY84" fmla="*/ 430439 h 2142530"/>
              <a:gd name="connsiteX85" fmla="*/ 6262341 w 11319794"/>
              <a:gd name="connsiteY85" fmla="*/ 434533 h 2142530"/>
              <a:gd name="connsiteX86" fmla="*/ 5976978 w 11319794"/>
              <a:gd name="connsiteY86" fmla="*/ 422260 h 2142530"/>
              <a:gd name="connsiteX87" fmla="*/ 5752764 w 11319794"/>
              <a:gd name="connsiteY87" fmla="*/ 422260 h 2142530"/>
              <a:gd name="connsiteX88" fmla="*/ 5583877 w 11319794"/>
              <a:gd name="connsiteY88" fmla="*/ 418166 h 2142530"/>
              <a:gd name="connsiteX89" fmla="*/ 5348017 w 11319794"/>
              <a:gd name="connsiteY89" fmla="*/ 426345 h 2142530"/>
              <a:gd name="connsiteX90" fmla="*/ 5141274 w 11319794"/>
              <a:gd name="connsiteY90" fmla="*/ 405893 h 2142530"/>
              <a:gd name="connsiteX91" fmla="*/ 5013151 w 11319794"/>
              <a:gd name="connsiteY91" fmla="*/ 405893 h 2142530"/>
              <a:gd name="connsiteX92" fmla="*/ 4890851 w 11319794"/>
              <a:gd name="connsiteY92" fmla="*/ 434524 h 2142530"/>
              <a:gd name="connsiteX93" fmla="*/ 4704494 w 11319794"/>
              <a:gd name="connsiteY93" fmla="*/ 418166 h 2142530"/>
              <a:gd name="connsiteX94" fmla="*/ 4644943 w 11319794"/>
              <a:gd name="connsiteY94" fmla="*/ 427860 h 2142530"/>
              <a:gd name="connsiteX95" fmla="*/ 4624335 w 11319794"/>
              <a:gd name="connsiteY95" fmla="*/ 432935 h 2142530"/>
              <a:gd name="connsiteX96" fmla="*/ 4713574 w 11319794"/>
              <a:gd name="connsiteY96" fmla="*/ 550746 h 2142530"/>
              <a:gd name="connsiteX97" fmla="*/ 4684768 w 11319794"/>
              <a:gd name="connsiteY97" fmla="*/ 560164 h 2142530"/>
              <a:gd name="connsiteX98" fmla="*/ 4612967 w 11319794"/>
              <a:gd name="connsiteY98" fmla="*/ 639355 h 2142530"/>
              <a:gd name="connsiteX99" fmla="*/ 4522701 w 11319794"/>
              <a:gd name="connsiteY99" fmla="*/ 713935 h 2142530"/>
              <a:gd name="connsiteX100" fmla="*/ 4394371 w 11319794"/>
              <a:gd name="connsiteY100" fmla="*/ 817349 h 2142530"/>
              <a:gd name="connsiteX101" fmla="*/ 4198904 w 11319794"/>
              <a:gd name="connsiteY101" fmla="*/ 946800 h 2142530"/>
              <a:gd name="connsiteX102" fmla="*/ 4052361 w 11319794"/>
              <a:gd name="connsiteY102" fmla="*/ 1057802 h 2142530"/>
              <a:gd name="connsiteX103" fmla="*/ 3938991 w 11319794"/>
              <a:gd name="connsiteY103" fmla="*/ 1137469 h 2142530"/>
              <a:gd name="connsiteX104" fmla="*/ 3790804 w 11319794"/>
              <a:gd name="connsiteY104" fmla="*/ 1262118 h 2142530"/>
              <a:gd name="connsiteX105" fmla="*/ 3640755 w 11319794"/>
              <a:gd name="connsiteY105" fmla="*/ 1344766 h 2142530"/>
              <a:gd name="connsiteX106" fmla="*/ 3557014 w 11319794"/>
              <a:gd name="connsiteY106" fmla="*/ 1408196 h 2142530"/>
              <a:gd name="connsiteX107" fmla="*/ 3497976 w 11319794"/>
              <a:gd name="connsiteY107" fmla="*/ 1496329 h 2142530"/>
              <a:gd name="connsiteX108" fmla="*/ 3497470 w 11319794"/>
              <a:gd name="connsiteY108" fmla="*/ 1496770 h 2142530"/>
              <a:gd name="connsiteX109" fmla="*/ 3556594 w 11319794"/>
              <a:gd name="connsiteY109" fmla="*/ 1727434 h 2142530"/>
              <a:gd name="connsiteX110" fmla="*/ 3532572 w 11319794"/>
              <a:gd name="connsiteY110" fmla="*/ 1723386 h 2142530"/>
              <a:gd name="connsiteX111" fmla="*/ 3458393 w 11319794"/>
              <a:gd name="connsiteY111" fmla="*/ 1762810 h 2142530"/>
              <a:gd name="connsiteX112" fmla="*/ 3371550 w 11319794"/>
              <a:gd name="connsiteY112" fmla="*/ 1790178 h 2142530"/>
              <a:gd name="connsiteX113" fmla="*/ 3248756 w 11319794"/>
              <a:gd name="connsiteY113" fmla="*/ 1826761 h 2142530"/>
              <a:gd name="connsiteX114" fmla="*/ 3068926 w 11319794"/>
              <a:gd name="connsiteY114" fmla="*/ 1857542 h 2142530"/>
              <a:gd name="connsiteX115" fmla="*/ 2930524 w 11319794"/>
              <a:gd name="connsiteY115" fmla="*/ 1893017 h 2142530"/>
              <a:gd name="connsiteX116" fmla="*/ 2825046 w 11319794"/>
              <a:gd name="connsiteY116" fmla="*/ 1914945 h 2142530"/>
              <a:gd name="connsiteX117" fmla="*/ 2681911 w 11319794"/>
              <a:gd name="connsiteY117" fmla="*/ 1961839 h 2142530"/>
              <a:gd name="connsiteX118" fmla="*/ 2548156 w 11319794"/>
              <a:gd name="connsiteY118" fmla="*/ 1970605 h 2142530"/>
              <a:gd name="connsiteX119" fmla="*/ 2469069 w 11319794"/>
              <a:gd name="connsiteY119" fmla="*/ 1990876 h 2142530"/>
              <a:gd name="connsiteX120" fmla="*/ 2402169 w 11319794"/>
              <a:gd name="connsiteY120" fmla="*/ 2043748 h 2142530"/>
              <a:gd name="connsiteX121" fmla="*/ 2282226 w 11319794"/>
              <a:gd name="connsiteY121" fmla="*/ 2054081 h 2142530"/>
              <a:gd name="connsiteX122" fmla="*/ 2153735 w 11319794"/>
              <a:gd name="connsiteY122" fmla="*/ 2142530 h 2142530"/>
              <a:gd name="connsiteX123" fmla="*/ 2124586 w 11319794"/>
              <a:gd name="connsiteY123" fmla="*/ 2053828 h 2142530"/>
              <a:gd name="connsiteX124" fmla="*/ 2111469 w 11319794"/>
              <a:gd name="connsiteY124" fmla="*/ 2011060 h 2142530"/>
              <a:gd name="connsiteX125" fmla="*/ 2092549 w 11319794"/>
              <a:gd name="connsiteY125" fmla="*/ 1945958 h 2142530"/>
              <a:gd name="connsiteX126" fmla="*/ 2090508 w 11319794"/>
              <a:gd name="connsiteY126" fmla="*/ 1938127 h 2142530"/>
              <a:gd name="connsiteX127" fmla="*/ 2066208 w 11319794"/>
              <a:gd name="connsiteY127" fmla="*/ 1941307 h 2142530"/>
              <a:gd name="connsiteX128" fmla="*/ 1962446 w 11319794"/>
              <a:gd name="connsiteY128" fmla="*/ 1941155 h 2142530"/>
              <a:gd name="connsiteX129" fmla="*/ 1766286 w 11319794"/>
              <a:gd name="connsiteY129" fmla="*/ 1945654 h 2142530"/>
              <a:gd name="connsiteX130" fmla="*/ 1487684 w 11319794"/>
              <a:gd name="connsiteY130" fmla="*/ 1932167 h 2142530"/>
              <a:gd name="connsiteX131" fmla="*/ 1268782 w 11319794"/>
              <a:gd name="connsiteY131" fmla="*/ 1932167 h 2142530"/>
              <a:gd name="connsiteX132" fmla="*/ 1103896 w 11319794"/>
              <a:gd name="connsiteY132" fmla="*/ 1927668 h 2142530"/>
              <a:gd name="connsiteX133" fmla="*/ 873623 w 11319794"/>
              <a:gd name="connsiteY133" fmla="*/ 1936656 h 2142530"/>
              <a:gd name="connsiteX134" fmla="*/ 671778 w 11319794"/>
              <a:gd name="connsiteY134" fmla="*/ 1914181 h 2142530"/>
              <a:gd name="connsiteX135" fmla="*/ 546691 w 11319794"/>
              <a:gd name="connsiteY135" fmla="*/ 1914181 h 2142530"/>
              <a:gd name="connsiteX136" fmla="*/ 427289 w 11319794"/>
              <a:gd name="connsiteY136" fmla="*/ 1945644 h 2142530"/>
              <a:gd name="connsiteX137" fmla="*/ 245346 w 11319794"/>
              <a:gd name="connsiteY137" fmla="*/ 1927668 h 2142530"/>
              <a:gd name="connsiteX138" fmla="*/ 21001 w 11319794"/>
              <a:gd name="connsiteY138" fmla="*/ 1976561 h 2142530"/>
              <a:gd name="connsiteX139" fmla="*/ 11485 w 11319794"/>
              <a:gd name="connsiteY139" fmla="*/ 1891858 h 2142530"/>
              <a:gd name="connsiteX140" fmla="*/ 8286 w 11319794"/>
              <a:gd name="connsiteY140" fmla="*/ 1851230 h 2142530"/>
              <a:gd name="connsiteX141" fmla="*/ 4447 w 11319794"/>
              <a:gd name="connsiteY141" fmla="*/ 1714114 h 2142530"/>
              <a:gd name="connsiteX142" fmla="*/ 1247 w 11319794"/>
              <a:gd name="connsiteY142" fmla="*/ 1602392 h 2142530"/>
              <a:gd name="connsiteX143" fmla="*/ 10191 w 11319794"/>
              <a:gd name="connsiteY143" fmla="*/ 1563926 h 2142530"/>
              <a:gd name="connsiteX144" fmla="*/ 151538 w 11319794"/>
              <a:gd name="connsiteY144" fmla="*/ 1559138 h 2142530"/>
              <a:gd name="connsiteX145" fmla="*/ 620609 w 11319794"/>
              <a:gd name="connsiteY145" fmla="*/ 1563637 h 2142530"/>
              <a:gd name="connsiteX146" fmla="*/ 1000883 w 11319794"/>
              <a:gd name="connsiteY146" fmla="*/ 1528785 h 2142530"/>
              <a:gd name="connsiteX147" fmla="*/ 1356911 w 11319794"/>
              <a:gd name="connsiteY147" fmla="*/ 1635551 h 2142530"/>
              <a:gd name="connsiteX148" fmla="*/ 1545440 w 11319794"/>
              <a:gd name="connsiteY148" fmla="*/ 1612806 h 2142530"/>
              <a:gd name="connsiteX149" fmla="*/ 1660739 w 11319794"/>
              <a:gd name="connsiteY149" fmla="*/ 1558314 h 2142530"/>
              <a:gd name="connsiteX150" fmla="*/ 1845883 w 11319794"/>
              <a:gd name="connsiteY150" fmla="*/ 1586112 h 2142530"/>
              <a:gd name="connsiteX151" fmla="*/ 1999398 w 11319794"/>
              <a:gd name="connsiteY151" fmla="*/ 1536673 h 2142530"/>
              <a:gd name="connsiteX152" fmla="*/ 2212615 w 11319794"/>
              <a:gd name="connsiteY152" fmla="*/ 1563637 h 2142530"/>
              <a:gd name="connsiteX153" fmla="*/ 2260944 w 11319794"/>
              <a:gd name="connsiteY153" fmla="*/ 1599561 h 2142530"/>
              <a:gd name="connsiteX154" fmla="*/ 2260944 w 11319794"/>
              <a:gd name="connsiteY154" fmla="*/ 1633778 h 2142530"/>
              <a:gd name="connsiteX155" fmla="*/ 2296013 w 11319794"/>
              <a:gd name="connsiteY155" fmla="*/ 1623730 h 2142530"/>
              <a:gd name="connsiteX156" fmla="*/ 2420074 w 11319794"/>
              <a:gd name="connsiteY156" fmla="*/ 1605421 h 2142530"/>
              <a:gd name="connsiteX157" fmla="*/ 2650986 w 11319794"/>
              <a:gd name="connsiteY157" fmla="*/ 1506661 h 2142530"/>
              <a:gd name="connsiteX158" fmla="*/ 2905242 w 11319794"/>
              <a:gd name="connsiteY158" fmla="*/ 1562715 h 2142530"/>
              <a:gd name="connsiteX159" fmla="*/ 3018229 w 11319794"/>
              <a:gd name="connsiteY159" fmla="*/ 1507928 h 2142530"/>
              <a:gd name="connsiteX160" fmla="*/ 3041723 w 11319794"/>
              <a:gd name="connsiteY160" fmla="*/ 1483928 h 2142530"/>
              <a:gd name="connsiteX161" fmla="*/ 3035219 w 11319794"/>
              <a:gd name="connsiteY161" fmla="*/ 1475751 h 2142530"/>
              <a:gd name="connsiteX162" fmla="*/ 2984809 w 11319794"/>
              <a:gd name="connsiteY162" fmla="*/ 1411427 h 2142530"/>
              <a:gd name="connsiteX163" fmla="*/ 2965251 w 11319794"/>
              <a:gd name="connsiteY163" fmla="*/ 1373166 h 2142530"/>
              <a:gd name="connsiteX164" fmla="*/ 3056697 w 11319794"/>
              <a:gd name="connsiteY164" fmla="*/ 1297294 h 2142530"/>
              <a:gd name="connsiteX165" fmla="*/ 3373703 w 11319794"/>
              <a:gd name="connsiteY165" fmla="*/ 1063379 h 2142530"/>
              <a:gd name="connsiteX166" fmla="*/ 3605131 w 11319794"/>
              <a:gd name="connsiteY166" fmla="*/ 839991 h 2142530"/>
              <a:gd name="connsiteX167" fmla="*/ 3914376 w 11319794"/>
              <a:gd name="connsiteY167" fmla="*/ 753060 h 2142530"/>
              <a:gd name="connsiteX168" fmla="*/ 4025481 w 11319794"/>
              <a:gd name="connsiteY168" fmla="*/ 637517 h 2142530"/>
              <a:gd name="connsiteX169" fmla="*/ 4066479 w 11319794"/>
              <a:gd name="connsiteY169" fmla="*/ 531276 h 2142530"/>
              <a:gd name="connsiteX170" fmla="*/ 4208885 w 11319794"/>
              <a:gd name="connsiteY170" fmla="*/ 461764 h 2142530"/>
              <a:gd name="connsiteX171" fmla="*/ 4278823 w 11319794"/>
              <a:gd name="connsiteY171" fmla="*/ 340573 h 2142530"/>
              <a:gd name="connsiteX172" fmla="*/ 4439467 w 11319794"/>
              <a:gd name="connsiteY172" fmla="*/ 256094 h 2142530"/>
              <a:gd name="connsiteX173" fmla="*/ 4458019 w 11319794"/>
              <a:gd name="connsiteY173" fmla="*/ 258401 h 2142530"/>
              <a:gd name="connsiteX174" fmla="*/ 4457748 w 11319794"/>
              <a:gd name="connsiteY174" fmla="*/ 223834 h 2142530"/>
              <a:gd name="connsiteX175" fmla="*/ 4454471 w 11319794"/>
              <a:gd name="connsiteY175" fmla="*/ 122168 h 2142530"/>
              <a:gd name="connsiteX176" fmla="*/ 4463632 w 11319794"/>
              <a:gd name="connsiteY176" fmla="*/ 87164 h 2142530"/>
              <a:gd name="connsiteX177" fmla="*/ 4608409 w 11319794"/>
              <a:gd name="connsiteY177" fmla="*/ 82807 h 2142530"/>
              <a:gd name="connsiteX178" fmla="*/ 5088862 w 11319794"/>
              <a:gd name="connsiteY178" fmla="*/ 86901 h 2142530"/>
              <a:gd name="connsiteX179" fmla="*/ 5478365 w 11319794"/>
              <a:gd name="connsiteY179" fmla="*/ 55186 h 2142530"/>
              <a:gd name="connsiteX180" fmla="*/ 5843032 w 11319794"/>
              <a:gd name="connsiteY180" fmla="*/ 152343 h 2142530"/>
              <a:gd name="connsiteX181" fmla="*/ 6036136 w 11319794"/>
              <a:gd name="connsiteY181" fmla="*/ 131644 h 2142530"/>
              <a:gd name="connsiteX182" fmla="*/ 6154233 w 11319794"/>
              <a:gd name="connsiteY182" fmla="*/ 82057 h 2142530"/>
              <a:gd name="connsiteX183" fmla="*/ 6343870 w 11319794"/>
              <a:gd name="connsiteY183" fmla="*/ 107354 h 2142530"/>
              <a:gd name="connsiteX184" fmla="*/ 6501110 w 11319794"/>
              <a:gd name="connsiteY184" fmla="*/ 62364 h 2142530"/>
              <a:gd name="connsiteX185" fmla="*/ 6719501 w 11319794"/>
              <a:gd name="connsiteY185" fmla="*/ 86901 h 2142530"/>
              <a:gd name="connsiteX186" fmla="*/ 6769003 w 11319794"/>
              <a:gd name="connsiteY186" fmla="*/ 119591 h 2142530"/>
              <a:gd name="connsiteX187" fmla="*/ 6769003 w 11319794"/>
              <a:gd name="connsiteY187" fmla="*/ 390489 h 2142530"/>
              <a:gd name="connsiteX188" fmla="*/ 6771716 w 11319794"/>
              <a:gd name="connsiteY188" fmla="*/ 385946 h 2142530"/>
              <a:gd name="connsiteX189" fmla="*/ 6788539 w 11319794"/>
              <a:gd name="connsiteY189" fmla="*/ 363020 h 2142530"/>
              <a:gd name="connsiteX190" fmla="*/ 6909283 w 11319794"/>
              <a:gd name="connsiteY190" fmla="*/ 187308 h 2142530"/>
              <a:gd name="connsiteX191" fmla="*/ 7007613 w 11319794"/>
              <a:gd name="connsiteY191" fmla="*/ 44099 h 2142530"/>
              <a:gd name="connsiteX192" fmla="*/ 7048792 w 11319794"/>
              <a:gd name="connsiteY192" fmla="*/ 0 h 2142530"/>
              <a:gd name="connsiteX0" fmla="*/ 7048792 w 11319794"/>
              <a:gd name="connsiteY0" fmla="*/ 0 h 2142530"/>
              <a:gd name="connsiteX1" fmla="*/ 7156148 w 11319794"/>
              <a:gd name="connsiteY1" fmla="*/ 67213 h 2142530"/>
              <a:gd name="connsiteX2" fmla="*/ 7494048 w 11319794"/>
              <a:gd name="connsiteY2" fmla="*/ 316094 h 2142530"/>
              <a:gd name="connsiteX3" fmla="*/ 7802672 w 11319794"/>
              <a:gd name="connsiteY3" fmla="*/ 469082 h 2142530"/>
              <a:gd name="connsiteX4" fmla="*/ 7966019 w 11319794"/>
              <a:gd name="connsiteY4" fmla="*/ 788928 h 2142530"/>
              <a:gd name="connsiteX5" fmla="*/ 8123952 w 11319794"/>
              <a:gd name="connsiteY5" fmla="*/ 857849 h 2142530"/>
              <a:gd name="connsiteX6" fmla="*/ 8257103 w 11319794"/>
              <a:gd name="connsiteY6" fmla="*/ 848584 h 2142530"/>
              <a:gd name="connsiteX7" fmla="*/ 8367027 w 11319794"/>
              <a:gd name="connsiteY7" fmla="*/ 979788 h 2142530"/>
              <a:gd name="connsiteX8" fmla="*/ 8523485 w 11319794"/>
              <a:gd name="connsiteY8" fmla="*/ 996737 h 2142530"/>
              <a:gd name="connsiteX9" fmla="*/ 8654625 w 11319794"/>
              <a:gd name="connsiteY9" fmla="*/ 1141437 h 2142530"/>
              <a:gd name="connsiteX10" fmla="*/ 8657852 w 11319794"/>
              <a:gd name="connsiteY10" fmla="*/ 1179867 h 2142530"/>
              <a:gd name="connsiteX11" fmla="*/ 8657842 w 11319794"/>
              <a:gd name="connsiteY11" fmla="*/ 1180713 h 2142530"/>
              <a:gd name="connsiteX12" fmla="*/ 8690334 w 11319794"/>
              <a:gd name="connsiteY12" fmla="*/ 1189622 h 2142530"/>
              <a:gd name="connsiteX13" fmla="*/ 8849651 w 11319794"/>
              <a:gd name="connsiteY13" fmla="*/ 1253432 h 2142530"/>
              <a:gd name="connsiteX14" fmla="*/ 9188364 w 11319794"/>
              <a:gd name="connsiteY14" fmla="*/ 1308260 h 2142530"/>
              <a:gd name="connsiteX15" fmla="*/ 9391509 w 11319794"/>
              <a:gd name="connsiteY15" fmla="*/ 1507743 h 2142530"/>
              <a:gd name="connsiteX16" fmla="*/ 9452458 w 11319794"/>
              <a:gd name="connsiteY16" fmla="*/ 1531003 h 2142530"/>
              <a:gd name="connsiteX17" fmla="*/ 9571593 w 11319794"/>
              <a:gd name="connsiteY17" fmla="*/ 1525108 h 2142530"/>
              <a:gd name="connsiteX18" fmla="*/ 9681499 w 11319794"/>
              <a:gd name="connsiteY18" fmla="*/ 1522465 h 2142530"/>
              <a:gd name="connsiteX19" fmla="*/ 9720043 w 11319794"/>
              <a:gd name="connsiteY19" fmla="*/ 1523982 h 2142530"/>
              <a:gd name="connsiteX20" fmla="*/ 9742771 w 11319794"/>
              <a:gd name="connsiteY20" fmla="*/ 1514418 h 2142530"/>
              <a:gd name="connsiteX21" fmla="*/ 9766905 w 11319794"/>
              <a:gd name="connsiteY21" fmla="*/ 1525826 h 2142530"/>
              <a:gd name="connsiteX22" fmla="*/ 9771972 w 11319794"/>
              <a:gd name="connsiteY22" fmla="*/ 1526025 h 2142530"/>
              <a:gd name="connsiteX23" fmla="*/ 9852437 w 11319794"/>
              <a:gd name="connsiteY23" fmla="*/ 1537768 h 2142530"/>
              <a:gd name="connsiteX24" fmla="*/ 10192610 w 11319794"/>
              <a:gd name="connsiteY24" fmla="*/ 1492881 h 2142530"/>
              <a:gd name="connsiteX25" fmla="*/ 10511093 w 11319794"/>
              <a:gd name="connsiteY25" fmla="*/ 1630385 h 2142530"/>
              <a:gd name="connsiteX26" fmla="*/ 10679742 w 11319794"/>
              <a:gd name="connsiteY26" fmla="*/ 1601091 h 2142530"/>
              <a:gd name="connsiteX27" fmla="*/ 10782882 w 11319794"/>
              <a:gd name="connsiteY27" fmla="*/ 1530912 h 2142530"/>
              <a:gd name="connsiteX28" fmla="*/ 10948503 w 11319794"/>
              <a:gd name="connsiteY28" fmla="*/ 1566713 h 2142530"/>
              <a:gd name="connsiteX29" fmla="*/ 11085829 w 11319794"/>
              <a:gd name="connsiteY29" fmla="*/ 1503041 h 2142530"/>
              <a:gd name="connsiteX30" fmla="*/ 11276561 w 11319794"/>
              <a:gd name="connsiteY30" fmla="*/ 1537768 h 2142530"/>
              <a:gd name="connsiteX31" fmla="*/ 11319794 w 11319794"/>
              <a:gd name="connsiteY31" fmla="*/ 1584033 h 2142530"/>
              <a:gd name="connsiteX32" fmla="*/ 11319794 w 11319794"/>
              <a:gd name="connsiteY32" fmla="*/ 2006599 h 2142530"/>
              <a:gd name="connsiteX33" fmla="*/ 11289278 w 11319794"/>
              <a:gd name="connsiteY33" fmla="*/ 1995024 h 2142530"/>
              <a:gd name="connsiteX34" fmla="*/ 11177382 w 11319794"/>
              <a:gd name="connsiteY34" fmla="*/ 2018175 h 2142530"/>
              <a:gd name="connsiteX35" fmla="*/ 11052773 w 11319794"/>
              <a:gd name="connsiteY35" fmla="*/ 2023969 h 2142530"/>
              <a:gd name="connsiteX36" fmla="*/ 10877299 w 11319794"/>
              <a:gd name="connsiteY36" fmla="*/ 2029763 h 2142530"/>
              <a:gd name="connsiteX37" fmla="*/ 10628076 w 11319794"/>
              <a:gd name="connsiteY37" fmla="*/ 2012393 h 2142530"/>
              <a:gd name="connsiteX38" fmla="*/ 10432258 w 11319794"/>
              <a:gd name="connsiteY38" fmla="*/ 2012393 h 2142530"/>
              <a:gd name="connsiteX39" fmla="*/ 10284760 w 11319794"/>
              <a:gd name="connsiteY39" fmla="*/ 2006599 h 2142530"/>
              <a:gd name="connsiteX40" fmla="*/ 10164415 w 11319794"/>
              <a:gd name="connsiteY40" fmla="*/ 2015289 h 2142530"/>
              <a:gd name="connsiteX41" fmla="*/ 10152586 w 11319794"/>
              <a:gd name="connsiteY41" fmla="*/ 2016605 h 2142530"/>
              <a:gd name="connsiteX42" fmla="*/ 10120221 w 11319794"/>
              <a:gd name="connsiteY42" fmla="*/ 2124406 h 2142530"/>
              <a:gd name="connsiteX43" fmla="*/ 10094322 w 11319794"/>
              <a:gd name="connsiteY43" fmla="*/ 2104544 h 2142530"/>
              <a:gd name="connsiteX44" fmla="*/ 9980494 w 11319794"/>
              <a:gd name="connsiteY44" fmla="*/ 2094542 h 2142530"/>
              <a:gd name="connsiteX45" fmla="*/ 9859483 w 11319794"/>
              <a:gd name="connsiteY45" fmla="*/ 2064259 h 2142530"/>
              <a:gd name="connsiteX46" fmla="*/ 9730050 w 11319794"/>
              <a:gd name="connsiteY46" fmla="*/ 2030663 h 2142530"/>
              <a:gd name="connsiteX47" fmla="*/ 9698193 w 11319794"/>
              <a:gd name="connsiteY47" fmla="*/ 2021720 h 2142530"/>
              <a:gd name="connsiteX48" fmla="*/ 9679503 w 11319794"/>
              <a:gd name="connsiteY48" fmla="*/ 2029751 h 2142530"/>
              <a:gd name="connsiteX49" fmla="*/ 9516747 w 11319794"/>
              <a:gd name="connsiteY49" fmla="*/ 2006599 h 2142530"/>
              <a:gd name="connsiteX50" fmla="*/ 9316059 w 11319794"/>
              <a:gd name="connsiteY50" fmla="*/ 2069568 h 2142530"/>
              <a:gd name="connsiteX51" fmla="*/ 9307546 w 11319794"/>
              <a:gd name="connsiteY51" fmla="*/ 1960480 h 2142530"/>
              <a:gd name="connsiteX52" fmla="*/ 9304685 w 11319794"/>
              <a:gd name="connsiteY52" fmla="*/ 1908155 h 2142530"/>
              <a:gd name="connsiteX53" fmla="*/ 9304074 w 11319794"/>
              <a:gd name="connsiteY53" fmla="*/ 1885421 h 2142530"/>
              <a:gd name="connsiteX54" fmla="*/ 9268504 w 11319794"/>
              <a:gd name="connsiteY54" fmla="*/ 1874742 h 2142530"/>
              <a:gd name="connsiteX55" fmla="*/ 9128901 w 11319794"/>
              <a:gd name="connsiteY55" fmla="*/ 1826779 h 2142530"/>
              <a:gd name="connsiteX56" fmla="*/ 8928283 w 11319794"/>
              <a:gd name="connsiteY56" fmla="*/ 1778633 h 2142530"/>
              <a:gd name="connsiteX57" fmla="*/ 8763672 w 11319794"/>
              <a:gd name="connsiteY57" fmla="*/ 1698989 h 2142530"/>
              <a:gd name="connsiteX58" fmla="*/ 8656502 w 11319794"/>
              <a:gd name="connsiteY58" fmla="*/ 1666813 h 2142530"/>
              <a:gd name="connsiteX59" fmla="*/ 8542550 w 11319794"/>
              <a:gd name="connsiteY59" fmla="*/ 1674909 h 2142530"/>
              <a:gd name="connsiteX60" fmla="*/ 8393325 w 11319794"/>
              <a:gd name="connsiteY60" fmla="*/ 1605935 h 2142530"/>
              <a:gd name="connsiteX61" fmla="*/ 8377723 w 11319794"/>
              <a:gd name="connsiteY61" fmla="*/ 1605408 h 2142530"/>
              <a:gd name="connsiteX62" fmla="*/ 8361861 w 11319794"/>
              <a:gd name="connsiteY62" fmla="*/ 1627712 h 2142530"/>
              <a:gd name="connsiteX63" fmla="*/ 8348424 w 11319794"/>
              <a:gd name="connsiteY63" fmla="*/ 1604418 h 2142530"/>
              <a:gd name="connsiteX64" fmla="*/ 8339568 w 11319794"/>
              <a:gd name="connsiteY64" fmla="*/ 1604119 h 2142530"/>
              <a:gd name="connsiteX65" fmla="*/ 8183007 w 11319794"/>
              <a:gd name="connsiteY65" fmla="*/ 1608536 h 2142530"/>
              <a:gd name="connsiteX66" fmla="*/ 8181245 w 11319794"/>
              <a:gd name="connsiteY66" fmla="*/ 1553246 h 2142530"/>
              <a:gd name="connsiteX67" fmla="*/ 8191159 w 11319794"/>
              <a:gd name="connsiteY67" fmla="*/ 1532145 h 2142530"/>
              <a:gd name="connsiteX68" fmla="*/ 8180829 w 11319794"/>
              <a:gd name="connsiteY68" fmla="*/ 1524678 h 2142530"/>
              <a:gd name="connsiteX69" fmla="*/ 8132103 w 11319794"/>
              <a:gd name="connsiteY69" fmla="*/ 1490049 h 2142530"/>
              <a:gd name="connsiteX70" fmla="*/ 7985049 w 11319794"/>
              <a:gd name="connsiteY70" fmla="*/ 1394054 h 2142530"/>
              <a:gd name="connsiteX71" fmla="*/ 7794099 w 11319794"/>
              <a:gd name="connsiteY71" fmla="*/ 1232530 h 2142530"/>
              <a:gd name="connsiteX72" fmla="*/ 7634519 w 11319794"/>
              <a:gd name="connsiteY72" fmla="*/ 1119045 h 2142530"/>
              <a:gd name="connsiteX73" fmla="*/ 7518370 w 11319794"/>
              <a:gd name="connsiteY73" fmla="*/ 1027863 h 2142530"/>
              <a:gd name="connsiteX74" fmla="*/ 7342402 w 11319794"/>
              <a:gd name="connsiteY74" fmla="*/ 919871 h 2142530"/>
              <a:gd name="connsiteX75" fmla="*/ 7215507 w 11319794"/>
              <a:gd name="connsiteY75" fmla="*/ 786753 h 2142530"/>
              <a:gd name="connsiteX76" fmla="*/ 7124318 w 11319794"/>
              <a:gd name="connsiteY76" fmla="*/ 721904 h 2142530"/>
              <a:gd name="connsiteX77" fmla="*/ 7008925 w 11319794"/>
              <a:gd name="connsiteY77" fmla="*/ 699865 h 2142530"/>
              <a:gd name="connsiteX78" fmla="*/ 6892485 w 11319794"/>
              <a:gd name="connsiteY78" fmla="*/ 582765 h 2142530"/>
              <a:gd name="connsiteX79" fmla="*/ 6684883 w 11319794"/>
              <a:gd name="connsiteY79" fmla="*/ 528404 h 2142530"/>
              <a:gd name="connsiteX80" fmla="*/ 6754265 w 11319794"/>
              <a:gd name="connsiteY80" fmla="*/ 416153 h 2142530"/>
              <a:gd name="connsiteX81" fmla="*/ 6754979 w 11319794"/>
              <a:gd name="connsiteY81" fmla="*/ 414883 h 2142530"/>
              <a:gd name="connsiteX82" fmla="*/ 6734062 w 11319794"/>
              <a:gd name="connsiteY82" fmla="*/ 409987 h 2142530"/>
              <a:gd name="connsiteX83" fmla="*/ 6605939 w 11319794"/>
              <a:gd name="connsiteY83" fmla="*/ 426345 h 2142530"/>
              <a:gd name="connsiteX84" fmla="*/ 6463261 w 11319794"/>
              <a:gd name="connsiteY84" fmla="*/ 430439 h 2142530"/>
              <a:gd name="connsiteX85" fmla="*/ 6262341 w 11319794"/>
              <a:gd name="connsiteY85" fmla="*/ 434533 h 2142530"/>
              <a:gd name="connsiteX86" fmla="*/ 5976978 w 11319794"/>
              <a:gd name="connsiteY86" fmla="*/ 422260 h 2142530"/>
              <a:gd name="connsiteX87" fmla="*/ 5752764 w 11319794"/>
              <a:gd name="connsiteY87" fmla="*/ 422260 h 2142530"/>
              <a:gd name="connsiteX88" fmla="*/ 5583877 w 11319794"/>
              <a:gd name="connsiteY88" fmla="*/ 418166 h 2142530"/>
              <a:gd name="connsiteX89" fmla="*/ 5348017 w 11319794"/>
              <a:gd name="connsiteY89" fmla="*/ 426345 h 2142530"/>
              <a:gd name="connsiteX90" fmla="*/ 5141274 w 11319794"/>
              <a:gd name="connsiteY90" fmla="*/ 405893 h 2142530"/>
              <a:gd name="connsiteX91" fmla="*/ 5013151 w 11319794"/>
              <a:gd name="connsiteY91" fmla="*/ 405893 h 2142530"/>
              <a:gd name="connsiteX92" fmla="*/ 4890851 w 11319794"/>
              <a:gd name="connsiteY92" fmla="*/ 434524 h 2142530"/>
              <a:gd name="connsiteX93" fmla="*/ 4704494 w 11319794"/>
              <a:gd name="connsiteY93" fmla="*/ 418166 h 2142530"/>
              <a:gd name="connsiteX94" fmla="*/ 4644943 w 11319794"/>
              <a:gd name="connsiteY94" fmla="*/ 427860 h 2142530"/>
              <a:gd name="connsiteX95" fmla="*/ 4624335 w 11319794"/>
              <a:gd name="connsiteY95" fmla="*/ 432935 h 2142530"/>
              <a:gd name="connsiteX96" fmla="*/ 4713574 w 11319794"/>
              <a:gd name="connsiteY96" fmla="*/ 550746 h 2142530"/>
              <a:gd name="connsiteX97" fmla="*/ 4684768 w 11319794"/>
              <a:gd name="connsiteY97" fmla="*/ 560164 h 2142530"/>
              <a:gd name="connsiteX98" fmla="*/ 4612967 w 11319794"/>
              <a:gd name="connsiteY98" fmla="*/ 639355 h 2142530"/>
              <a:gd name="connsiteX99" fmla="*/ 4522701 w 11319794"/>
              <a:gd name="connsiteY99" fmla="*/ 713935 h 2142530"/>
              <a:gd name="connsiteX100" fmla="*/ 4394371 w 11319794"/>
              <a:gd name="connsiteY100" fmla="*/ 817349 h 2142530"/>
              <a:gd name="connsiteX101" fmla="*/ 4198904 w 11319794"/>
              <a:gd name="connsiteY101" fmla="*/ 946800 h 2142530"/>
              <a:gd name="connsiteX102" fmla="*/ 4052361 w 11319794"/>
              <a:gd name="connsiteY102" fmla="*/ 1057802 h 2142530"/>
              <a:gd name="connsiteX103" fmla="*/ 3938991 w 11319794"/>
              <a:gd name="connsiteY103" fmla="*/ 1137469 h 2142530"/>
              <a:gd name="connsiteX104" fmla="*/ 3790804 w 11319794"/>
              <a:gd name="connsiteY104" fmla="*/ 1262118 h 2142530"/>
              <a:gd name="connsiteX105" fmla="*/ 3640755 w 11319794"/>
              <a:gd name="connsiteY105" fmla="*/ 1344766 h 2142530"/>
              <a:gd name="connsiteX106" fmla="*/ 3557014 w 11319794"/>
              <a:gd name="connsiteY106" fmla="*/ 1408196 h 2142530"/>
              <a:gd name="connsiteX107" fmla="*/ 3497976 w 11319794"/>
              <a:gd name="connsiteY107" fmla="*/ 1496329 h 2142530"/>
              <a:gd name="connsiteX108" fmla="*/ 3497470 w 11319794"/>
              <a:gd name="connsiteY108" fmla="*/ 1496770 h 2142530"/>
              <a:gd name="connsiteX109" fmla="*/ 3556594 w 11319794"/>
              <a:gd name="connsiteY109" fmla="*/ 1727434 h 2142530"/>
              <a:gd name="connsiteX110" fmla="*/ 3532572 w 11319794"/>
              <a:gd name="connsiteY110" fmla="*/ 1723386 h 2142530"/>
              <a:gd name="connsiteX111" fmla="*/ 3458393 w 11319794"/>
              <a:gd name="connsiteY111" fmla="*/ 1762810 h 2142530"/>
              <a:gd name="connsiteX112" fmla="*/ 3371550 w 11319794"/>
              <a:gd name="connsiteY112" fmla="*/ 1790178 h 2142530"/>
              <a:gd name="connsiteX113" fmla="*/ 3248756 w 11319794"/>
              <a:gd name="connsiteY113" fmla="*/ 1826761 h 2142530"/>
              <a:gd name="connsiteX114" fmla="*/ 3068926 w 11319794"/>
              <a:gd name="connsiteY114" fmla="*/ 1857542 h 2142530"/>
              <a:gd name="connsiteX115" fmla="*/ 2930524 w 11319794"/>
              <a:gd name="connsiteY115" fmla="*/ 1893017 h 2142530"/>
              <a:gd name="connsiteX116" fmla="*/ 2825046 w 11319794"/>
              <a:gd name="connsiteY116" fmla="*/ 1914945 h 2142530"/>
              <a:gd name="connsiteX117" fmla="*/ 2681911 w 11319794"/>
              <a:gd name="connsiteY117" fmla="*/ 1961839 h 2142530"/>
              <a:gd name="connsiteX118" fmla="*/ 2548156 w 11319794"/>
              <a:gd name="connsiteY118" fmla="*/ 1970605 h 2142530"/>
              <a:gd name="connsiteX119" fmla="*/ 2469069 w 11319794"/>
              <a:gd name="connsiteY119" fmla="*/ 1990876 h 2142530"/>
              <a:gd name="connsiteX120" fmla="*/ 2402169 w 11319794"/>
              <a:gd name="connsiteY120" fmla="*/ 2043748 h 2142530"/>
              <a:gd name="connsiteX121" fmla="*/ 2282226 w 11319794"/>
              <a:gd name="connsiteY121" fmla="*/ 2054081 h 2142530"/>
              <a:gd name="connsiteX122" fmla="*/ 2153735 w 11319794"/>
              <a:gd name="connsiteY122" fmla="*/ 2142530 h 2142530"/>
              <a:gd name="connsiteX123" fmla="*/ 2124586 w 11319794"/>
              <a:gd name="connsiteY123" fmla="*/ 2053828 h 2142530"/>
              <a:gd name="connsiteX124" fmla="*/ 2170252 w 11319794"/>
              <a:gd name="connsiteY124" fmla="*/ 2004529 h 2142530"/>
              <a:gd name="connsiteX125" fmla="*/ 2092549 w 11319794"/>
              <a:gd name="connsiteY125" fmla="*/ 1945958 h 2142530"/>
              <a:gd name="connsiteX126" fmla="*/ 2090508 w 11319794"/>
              <a:gd name="connsiteY126" fmla="*/ 1938127 h 2142530"/>
              <a:gd name="connsiteX127" fmla="*/ 2066208 w 11319794"/>
              <a:gd name="connsiteY127" fmla="*/ 1941307 h 2142530"/>
              <a:gd name="connsiteX128" fmla="*/ 1962446 w 11319794"/>
              <a:gd name="connsiteY128" fmla="*/ 1941155 h 2142530"/>
              <a:gd name="connsiteX129" fmla="*/ 1766286 w 11319794"/>
              <a:gd name="connsiteY129" fmla="*/ 1945654 h 2142530"/>
              <a:gd name="connsiteX130" fmla="*/ 1487684 w 11319794"/>
              <a:gd name="connsiteY130" fmla="*/ 1932167 h 2142530"/>
              <a:gd name="connsiteX131" fmla="*/ 1268782 w 11319794"/>
              <a:gd name="connsiteY131" fmla="*/ 1932167 h 2142530"/>
              <a:gd name="connsiteX132" fmla="*/ 1103896 w 11319794"/>
              <a:gd name="connsiteY132" fmla="*/ 1927668 h 2142530"/>
              <a:gd name="connsiteX133" fmla="*/ 873623 w 11319794"/>
              <a:gd name="connsiteY133" fmla="*/ 1936656 h 2142530"/>
              <a:gd name="connsiteX134" fmla="*/ 671778 w 11319794"/>
              <a:gd name="connsiteY134" fmla="*/ 1914181 h 2142530"/>
              <a:gd name="connsiteX135" fmla="*/ 546691 w 11319794"/>
              <a:gd name="connsiteY135" fmla="*/ 1914181 h 2142530"/>
              <a:gd name="connsiteX136" fmla="*/ 427289 w 11319794"/>
              <a:gd name="connsiteY136" fmla="*/ 1945644 h 2142530"/>
              <a:gd name="connsiteX137" fmla="*/ 245346 w 11319794"/>
              <a:gd name="connsiteY137" fmla="*/ 1927668 h 2142530"/>
              <a:gd name="connsiteX138" fmla="*/ 21001 w 11319794"/>
              <a:gd name="connsiteY138" fmla="*/ 1976561 h 2142530"/>
              <a:gd name="connsiteX139" fmla="*/ 11485 w 11319794"/>
              <a:gd name="connsiteY139" fmla="*/ 1891858 h 2142530"/>
              <a:gd name="connsiteX140" fmla="*/ 8286 w 11319794"/>
              <a:gd name="connsiteY140" fmla="*/ 1851230 h 2142530"/>
              <a:gd name="connsiteX141" fmla="*/ 4447 w 11319794"/>
              <a:gd name="connsiteY141" fmla="*/ 1714114 h 2142530"/>
              <a:gd name="connsiteX142" fmla="*/ 1247 w 11319794"/>
              <a:gd name="connsiteY142" fmla="*/ 1602392 h 2142530"/>
              <a:gd name="connsiteX143" fmla="*/ 10191 w 11319794"/>
              <a:gd name="connsiteY143" fmla="*/ 1563926 h 2142530"/>
              <a:gd name="connsiteX144" fmla="*/ 151538 w 11319794"/>
              <a:gd name="connsiteY144" fmla="*/ 1559138 h 2142530"/>
              <a:gd name="connsiteX145" fmla="*/ 620609 w 11319794"/>
              <a:gd name="connsiteY145" fmla="*/ 1563637 h 2142530"/>
              <a:gd name="connsiteX146" fmla="*/ 1000883 w 11319794"/>
              <a:gd name="connsiteY146" fmla="*/ 1528785 h 2142530"/>
              <a:gd name="connsiteX147" fmla="*/ 1356911 w 11319794"/>
              <a:gd name="connsiteY147" fmla="*/ 1635551 h 2142530"/>
              <a:gd name="connsiteX148" fmla="*/ 1545440 w 11319794"/>
              <a:gd name="connsiteY148" fmla="*/ 1612806 h 2142530"/>
              <a:gd name="connsiteX149" fmla="*/ 1660739 w 11319794"/>
              <a:gd name="connsiteY149" fmla="*/ 1558314 h 2142530"/>
              <a:gd name="connsiteX150" fmla="*/ 1845883 w 11319794"/>
              <a:gd name="connsiteY150" fmla="*/ 1586112 h 2142530"/>
              <a:gd name="connsiteX151" fmla="*/ 1999398 w 11319794"/>
              <a:gd name="connsiteY151" fmla="*/ 1536673 h 2142530"/>
              <a:gd name="connsiteX152" fmla="*/ 2212615 w 11319794"/>
              <a:gd name="connsiteY152" fmla="*/ 1563637 h 2142530"/>
              <a:gd name="connsiteX153" fmla="*/ 2260944 w 11319794"/>
              <a:gd name="connsiteY153" fmla="*/ 1599561 h 2142530"/>
              <a:gd name="connsiteX154" fmla="*/ 2260944 w 11319794"/>
              <a:gd name="connsiteY154" fmla="*/ 1633778 h 2142530"/>
              <a:gd name="connsiteX155" fmla="*/ 2296013 w 11319794"/>
              <a:gd name="connsiteY155" fmla="*/ 1623730 h 2142530"/>
              <a:gd name="connsiteX156" fmla="*/ 2420074 w 11319794"/>
              <a:gd name="connsiteY156" fmla="*/ 1605421 h 2142530"/>
              <a:gd name="connsiteX157" fmla="*/ 2650986 w 11319794"/>
              <a:gd name="connsiteY157" fmla="*/ 1506661 h 2142530"/>
              <a:gd name="connsiteX158" fmla="*/ 2905242 w 11319794"/>
              <a:gd name="connsiteY158" fmla="*/ 1562715 h 2142530"/>
              <a:gd name="connsiteX159" fmla="*/ 3018229 w 11319794"/>
              <a:gd name="connsiteY159" fmla="*/ 1507928 h 2142530"/>
              <a:gd name="connsiteX160" fmla="*/ 3041723 w 11319794"/>
              <a:gd name="connsiteY160" fmla="*/ 1483928 h 2142530"/>
              <a:gd name="connsiteX161" fmla="*/ 3035219 w 11319794"/>
              <a:gd name="connsiteY161" fmla="*/ 1475751 h 2142530"/>
              <a:gd name="connsiteX162" fmla="*/ 2984809 w 11319794"/>
              <a:gd name="connsiteY162" fmla="*/ 1411427 h 2142530"/>
              <a:gd name="connsiteX163" fmla="*/ 2965251 w 11319794"/>
              <a:gd name="connsiteY163" fmla="*/ 1373166 h 2142530"/>
              <a:gd name="connsiteX164" fmla="*/ 3056697 w 11319794"/>
              <a:gd name="connsiteY164" fmla="*/ 1297294 h 2142530"/>
              <a:gd name="connsiteX165" fmla="*/ 3373703 w 11319794"/>
              <a:gd name="connsiteY165" fmla="*/ 1063379 h 2142530"/>
              <a:gd name="connsiteX166" fmla="*/ 3605131 w 11319794"/>
              <a:gd name="connsiteY166" fmla="*/ 839991 h 2142530"/>
              <a:gd name="connsiteX167" fmla="*/ 3914376 w 11319794"/>
              <a:gd name="connsiteY167" fmla="*/ 753060 h 2142530"/>
              <a:gd name="connsiteX168" fmla="*/ 4025481 w 11319794"/>
              <a:gd name="connsiteY168" fmla="*/ 637517 h 2142530"/>
              <a:gd name="connsiteX169" fmla="*/ 4066479 w 11319794"/>
              <a:gd name="connsiteY169" fmla="*/ 531276 h 2142530"/>
              <a:gd name="connsiteX170" fmla="*/ 4208885 w 11319794"/>
              <a:gd name="connsiteY170" fmla="*/ 461764 h 2142530"/>
              <a:gd name="connsiteX171" fmla="*/ 4278823 w 11319794"/>
              <a:gd name="connsiteY171" fmla="*/ 340573 h 2142530"/>
              <a:gd name="connsiteX172" fmla="*/ 4439467 w 11319794"/>
              <a:gd name="connsiteY172" fmla="*/ 256094 h 2142530"/>
              <a:gd name="connsiteX173" fmla="*/ 4458019 w 11319794"/>
              <a:gd name="connsiteY173" fmla="*/ 258401 h 2142530"/>
              <a:gd name="connsiteX174" fmla="*/ 4457748 w 11319794"/>
              <a:gd name="connsiteY174" fmla="*/ 223834 h 2142530"/>
              <a:gd name="connsiteX175" fmla="*/ 4454471 w 11319794"/>
              <a:gd name="connsiteY175" fmla="*/ 122168 h 2142530"/>
              <a:gd name="connsiteX176" fmla="*/ 4463632 w 11319794"/>
              <a:gd name="connsiteY176" fmla="*/ 87164 h 2142530"/>
              <a:gd name="connsiteX177" fmla="*/ 4608409 w 11319794"/>
              <a:gd name="connsiteY177" fmla="*/ 82807 h 2142530"/>
              <a:gd name="connsiteX178" fmla="*/ 5088862 w 11319794"/>
              <a:gd name="connsiteY178" fmla="*/ 86901 h 2142530"/>
              <a:gd name="connsiteX179" fmla="*/ 5478365 w 11319794"/>
              <a:gd name="connsiteY179" fmla="*/ 55186 h 2142530"/>
              <a:gd name="connsiteX180" fmla="*/ 5843032 w 11319794"/>
              <a:gd name="connsiteY180" fmla="*/ 152343 h 2142530"/>
              <a:gd name="connsiteX181" fmla="*/ 6036136 w 11319794"/>
              <a:gd name="connsiteY181" fmla="*/ 131644 h 2142530"/>
              <a:gd name="connsiteX182" fmla="*/ 6154233 w 11319794"/>
              <a:gd name="connsiteY182" fmla="*/ 82057 h 2142530"/>
              <a:gd name="connsiteX183" fmla="*/ 6343870 w 11319794"/>
              <a:gd name="connsiteY183" fmla="*/ 107354 h 2142530"/>
              <a:gd name="connsiteX184" fmla="*/ 6501110 w 11319794"/>
              <a:gd name="connsiteY184" fmla="*/ 62364 h 2142530"/>
              <a:gd name="connsiteX185" fmla="*/ 6719501 w 11319794"/>
              <a:gd name="connsiteY185" fmla="*/ 86901 h 2142530"/>
              <a:gd name="connsiteX186" fmla="*/ 6769003 w 11319794"/>
              <a:gd name="connsiteY186" fmla="*/ 119591 h 2142530"/>
              <a:gd name="connsiteX187" fmla="*/ 6769003 w 11319794"/>
              <a:gd name="connsiteY187" fmla="*/ 390489 h 2142530"/>
              <a:gd name="connsiteX188" fmla="*/ 6771716 w 11319794"/>
              <a:gd name="connsiteY188" fmla="*/ 385946 h 2142530"/>
              <a:gd name="connsiteX189" fmla="*/ 6788539 w 11319794"/>
              <a:gd name="connsiteY189" fmla="*/ 363020 h 2142530"/>
              <a:gd name="connsiteX190" fmla="*/ 6909283 w 11319794"/>
              <a:gd name="connsiteY190" fmla="*/ 187308 h 2142530"/>
              <a:gd name="connsiteX191" fmla="*/ 7007613 w 11319794"/>
              <a:gd name="connsiteY191" fmla="*/ 44099 h 2142530"/>
              <a:gd name="connsiteX192" fmla="*/ 7048792 w 11319794"/>
              <a:gd name="connsiteY192" fmla="*/ 0 h 2142530"/>
              <a:gd name="connsiteX0" fmla="*/ 7048792 w 11319794"/>
              <a:gd name="connsiteY0" fmla="*/ 0 h 2143124"/>
              <a:gd name="connsiteX1" fmla="*/ 7156148 w 11319794"/>
              <a:gd name="connsiteY1" fmla="*/ 67213 h 2143124"/>
              <a:gd name="connsiteX2" fmla="*/ 7494048 w 11319794"/>
              <a:gd name="connsiteY2" fmla="*/ 316094 h 2143124"/>
              <a:gd name="connsiteX3" fmla="*/ 7802672 w 11319794"/>
              <a:gd name="connsiteY3" fmla="*/ 469082 h 2143124"/>
              <a:gd name="connsiteX4" fmla="*/ 7966019 w 11319794"/>
              <a:gd name="connsiteY4" fmla="*/ 788928 h 2143124"/>
              <a:gd name="connsiteX5" fmla="*/ 8123952 w 11319794"/>
              <a:gd name="connsiteY5" fmla="*/ 857849 h 2143124"/>
              <a:gd name="connsiteX6" fmla="*/ 8257103 w 11319794"/>
              <a:gd name="connsiteY6" fmla="*/ 848584 h 2143124"/>
              <a:gd name="connsiteX7" fmla="*/ 8367027 w 11319794"/>
              <a:gd name="connsiteY7" fmla="*/ 979788 h 2143124"/>
              <a:gd name="connsiteX8" fmla="*/ 8523485 w 11319794"/>
              <a:gd name="connsiteY8" fmla="*/ 996737 h 2143124"/>
              <a:gd name="connsiteX9" fmla="*/ 8654625 w 11319794"/>
              <a:gd name="connsiteY9" fmla="*/ 1141437 h 2143124"/>
              <a:gd name="connsiteX10" fmla="*/ 8657852 w 11319794"/>
              <a:gd name="connsiteY10" fmla="*/ 1179867 h 2143124"/>
              <a:gd name="connsiteX11" fmla="*/ 8657842 w 11319794"/>
              <a:gd name="connsiteY11" fmla="*/ 1180713 h 2143124"/>
              <a:gd name="connsiteX12" fmla="*/ 8690334 w 11319794"/>
              <a:gd name="connsiteY12" fmla="*/ 1189622 h 2143124"/>
              <a:gd name="connsiteX13" fmla="*/ 8849651 w 11319794"/>
              <a:gd name="connsiteY13" fmla="*/ 1253432 h 2143124"/>
              <a:gd name="connsiteX14" fmla="*/ 9188364 w 11319794"/>
              <a:gd name="connsiteY14" fmla="*/ 1308260 h 2143124"/>
              <a:gd name="connsiteX15" fmla="*/ 9391509 w 11319794"/>
              <a:gd name="connsiteY15" fmla="*/ 1507743 h 2143124"/>
              <a:gd name="connsiteX16" fmla="*/ 9452458 w 11319794"/>
              <a:gd name="connsiteY16" fmla="*/ 1531003 h 2143124"/>
              <a:gd name="connsiteX17" fmla="*/ 9571593 w 11319794"/>
              <a:gd name="connsiteY17" fmla="*/ 1525108 h 2143124"/>
              <a:gd name="connsiteX18" fmla="*/ 9681499 w 11319794"/>
              <a:gd name="connsiteY18" fmla="*/ 1522465 h 2143124"/>
              <a:gd name="connsiteX19" fmla="*/ 9720043 w 11319794"/>
              <a:gd name="connsiteY19" fmla="*/ 1523982 h 2143124"/>
              <a:gd name="connsiteX20" fmla="*/ 9742771 w 11319794"/>
              <a:gd name="connsiteY20" fmla="*/ 1514418 h 2143124"/>
              <a:gd name="connsiteX21" fmla="*/ 9766905 w 11319794"/>
              <a:gd name="connsiteY21" fmla="*/ 1525826 h 2143124"/>
              <a:gd name="connsiteX22" fmla="*/ 9771972 w 11319794"/>
              <a:gd name="connsiteY22" fmla="*/ 1526025 h 2143124"/>
              <a:gd name="connsiteX23" fmla="*/ 9852437 w 11319794"/>
              <a:gd name="connsiteY23" fmla="*/ 1537768 h 2143124"/>
              <a:gd name="connsiteX24" fmla="*/ 10192610 w 11319794"/>
              <a:gd name="connsiteY24" fmla="*/ 1492881 h 2143124"/>
              <a:gd name="connsiteX25" fmla="*/ 10511093 w 11319794"/>
              <a:gd name="connsiteY25" fmla="*/ 1630385 h 2143124"/>
              <a:gd name="connsiteX26" fmla="*/ 10679742 w 11319794"/>
              <a:gd name="connsiteY26" fmla="*/ 1601091 h 2143124"/>
              <a:gd name="connsiteX27" fmla="*/ 10782882 w 11319794"/>
              <a:gd name="connsiteY27" fmla="*/ 1530912 h 2143124"/>
              <a:gd name="connsiteX28" fmla="*/ 10948503 w 11319794"/>
              <a:gd name="connsiteY28" fmla="*/ 1566713 h 2143124"/>
              <a:gd name="connsiteX29" fmla="*/ 11085829 w 11319794"/>
              <a:gd name="connsiteY29" fmla="*/ 1503041 h 2143124"/>
              <a:gd name="connsiteX30" fmla="*/ 11276561 w 11319794"/>
              <a:gd name="connsiteY30" fmla="*/ 1537768 h 2143124"/>
              <a:gd name="connsiteX31" fmla="*/ 11319794 w 11319794"/>
              <a:gd name="connsiteY31" fmla="*/ 1584033 h 2143124"/>
              <a:gd name="connsiteX32" fmla="*/ 11319794 w 11319794"/>
              <a:gd name="connsiteY32" fmla="*/ 2006599 h 2143124"/>
              <a:gd name="connsiteX33" fmla="*/ 11289278 w 11319794"/>
              <a:gd name="connsiteY33" fmla="*/ 1995024 h 2143124"/>
              <a:gd name="connsiteX34" fmla="*/ 11177382 w 11319794"/>
              <a:gd name="connsiteY34" fmla="*/ 2018175 h 2143124"/>
              <a:gd name="connsiteX35" fmla="*/ 11052773 w 11319794"/>
              <a:gd name="connsiteY35" fmla="*/ 2023969 h 2143124"/>
              <a:gd name="connsiteX36" fmla="*/ 10877299 w 11319794"/>
              <a:gd name="connsiteY36" fmla="*/ 2029763 h 2143124"/>
              <a:gd name="connsiteX37" fmla="*/ 10628076 w 11319794"/>
              <a:gd name="connsiteY37" fmla="*/ 2012393 h 2143124"/>
              <a:gd name="connsiteX38" fmla="*/ 10432258 w 11319794"/>
              <a:gd name="connsiteY38" fmla="*/ 2012393 h 2143124"/>
              <a:gd name="connsiteX39" fmla="*/ 10284760 w 11319794"/>
              <a:gd name="connsiteY39" fmla="*/ 2006599 h 2143124"/>
              <a:gd name="connsiteX40" fmla="*/ 10164415 w 11319794"/>
              <a:gd name="connsiteY40" fmla="*/ 2015289 h 2143124"/>
              <a:gd name="connsiteX41" fmla="*/ 10152586 w 11319794"/>
              <a:gd name="connsiteY41" fmla="*/ 2016605 h 2143124"/>
              <a:gd name="connsiteX42" fmla="*/ 10120221 w 11319794"/>
              <a:gd name="connsiteY42" fmla="*/ 2124406 h 2143124"/>
              <a:gd name="connsiteX43" fmla="*/ 10094322 w 11319794"/>
              <a:gd name="connsiteY43" fmla="*/ 2104544 h 2143124"/>
              <a:gd name="connsiteX44" fmla="*/ 9980494 w 11319794"/>
              <a:gd name="connsiteY44" fmla="*/ 2094542 h 2143124"/>
              <a:gd name="connsiteX45" fmla="*/ 9859483 w 11319794"/>
              <a:gd name="connsiteY45" fmla="*/ 2064259 h 2143124"/>
              <a:gd name="connsiteX46" fmla="*/ 9730050 w 11319794"/>
              <a:gd name="connsiteY46" fmla="*/ 2030663 h 2143124"/>
              <a:gd name="connsiteX47" fmla="*/ 9698193 w 11319794"/>
              <a:gd name="connsiteY47" fmla="*/ 2021720 h 2143124"/>
              <a:gd name="connsiteX48" fmla="*/ 9679503 w 11319794"/>
              <a:gd name="connsiteY48" fmla="*/ 2029751 h 2143124"/>
              <a:gd name="connsiteX49" fmla="*/ 9516747 w 11319794"/>
              <a:gd name="connsiteY49" fmla="*/ 2006599 h 2143124"/>
              <a:gd name="connsiteX50" fmla="*/ 9316059 w 11319794"/>
              <a:gd name="connsiteY50" fmla="*/ 2069568 h 2143124"/>
              <a:gd name="connsiteX51" fmla="*/ 9307546 w 11319794"/>
              <a:gd name="connsiteY51" fmla="*/ 1960480 h 2143124"/>
              <a:gd name="connsiteX52" fmla="*/ 9304685 w 11319794"/>
              <a:gd name="connsiteY52" fmla="*/ 1908155 h 2143124"/>
              <a:gd name="connsiteX53" fmla="*/ 9304074 w 11319794"/>
              <a:gd name="connsiteY53" fmla="*/ 1885421 h 2143124"/>
              <a:gd name="connsiteX54" fmla="*/ 9268504 w 11319794"/>
              <a:gd name="connsiteY54" fmla="*/ 1874742 h 2143124"/>
              <a:gd name="connsiteX55" fmla="*/ 9128901 w 11319794"/>
              <a:gd name="connsiteY55" fmla="*/ 1826779 h 2143124"/>
              <a:gd name="connsiteX56" fmla="*/ 8928283 w 11319794"/>
              <a:gd name="connsiteY56" fmla="*/ 1778633 h 2143124"/>
              <a:gd name="connsiteX57" fmla="*/ 8763672 w 11319794"/>
              <a:gd name="connsiteY57" fmla="*/ 1698989 h 2143124"/>
              <a:gd name="connsiteX58" fmla="*/ 8656502 w 11319794"/>
              <a:gd name="connsiteY58" fmla="*/ 1666813 h 2143124"/>
              <a:gd name="connsiteX59" fmla="*/ 8542550 w 11319794"/>
              <a:gd name="connsiteY59" fmla="*/ 1674909 h 2143124"/>
              <a:gd name="connsiteX60" fmla="*/ 8393325 w 11319794"/>
              <a:gd name="connsiteY60" fmla="*/ 1605935 h 2143124"/>
              <a:gd name="connsiteX61" fmla="*/ 8377723 w 11319794"/>
              <a:gd name="connsiteY61" fmla="*/ 1605408 h 2143124"/>
              <a:gd name="connsiteX62" fmla="*/ 8361861 w 11319794"/>
              <a:gd name="connsiteY62" fmla="*/ 1627712 h 2143124"/>
              <a:gd name="connsiteX63" fmla="*/ 8348424 w 11319794"/>
              <a:gd name="connsiteY63" fmla="*/ 1604418 h 2143124"/>
              <a:gd name="connsiteX64" fmla="*/ 8339568 w 11319794"/>
              <a:gd name="connsiteY64" fmla="*/ 1604119 h 2143124"/>
              <a:gd name="connsiteX65" fmla="*/ 8183007 w 11319794"/>
              <a:gd name="connsiteY65" fmla="*/ 1608536 h 2143124"/>
              <a:gd name="connsiteX66" fmla="*/ 8181245 w 11319794"/>
              <a:gd name="connsiteY66" fmla="*/ 1553246 h 2143124"/>
              <a:gd name="connsiteX67" fmla="*/ 8191159 w 11319794"/>
              <a:gd name="connsiteY67" fmla="*/ 1532145 h 2143124"/>
              <a:gd name="connsiteX68" fmla="*/ 8180829 w 11319794"/>
              <a:gd name="connsiteY68" fmla="*/ 1524678 h 2143124"/>
              <a:gd name="connsiteX69" fmla="*/ 8132103 w 11319794"/>
              <a:gd name="connsiteY69" fmla="*/ 1490049 h 2143124"/>
              <a:gd name="connsiteX70" fmla="*/ 7985049 w 11319794"/>
              <a:gd name="connsiteY70" fmla="*/ 1394054 h 2143124"/>
              <a:gd name="connsiteX71" fmla="*/ 7794099 w 11319794"/>
              <a:gd name="connsiteY71" fmla="*/ 1232530 h 2143124"/>
              <a:gd name="connsiteX72" fmla="*/ 7634519 w 11319794"/>
              <a:gd name="connsiteY72" fmla="*/ 1119045 h 2143124"/>
              <a:gd name="connsiteX73" fmla="*/ 7518370 w 11319794"/>
              <a:gd name="connsiteY73" fmla="*/ 1027863 h 2143124"/>
              <a:gd name="connsiteX74" fmla="*/ 7342402 w 11319794"/>
              <a:gd name="connsiteY74" fmla="*/ 919871 h 2143124"/>
              <a:gd name="connsiteX75" fmla="*/ 7215507 w 11319794"/>
              <a:gd name="connsiteY75" fmla="*/ 786753 h 2143124"/>
              <a:gd name="connsiteX76" fmla="*/ 7124318 w 11319794"/>
              <a:gd name="connsiteY76" fmla="*/ 721904 h 2143124"/>
              <a:gd name="connsiteX77" fmla="*/ 7008925 w 11319794"/>
              <a:gd name="connsiteY77" fmla="*/ 699865 h 2143124"/>
              <a:gd name="connsiteX78" fmla="*/ 6892485 w 11319794"/>
              <a:gd name="connsiteY78" fmla="*/ 582765 h 2143124"/>
              <a:gd name="connsiteX79" fmla="*/ 6684883 w 11319794"/>
              <a:gd name="connsiteY79" fmla="*/ 528404 h 2143124"/>
              <a:gd name="connsiteX80" fmla="*/ 6754265 w 11319794"/>
              <a:gd name="connsiteY80" fmla="*/ 416153 h 2143124"/>
              <a:gd name="connsiteX81" fmla="*/ 6754979 w 11319794"/>
              <a:gd name="connsiteY81" fmla="*/ 414883 h 2143124"/>
              <a:gd name="connsiteX82" fmla="*/ 6734062 w 11319794"/>
              <a:gd name="connsiteY82" fmla="*/ 409987 h 2143124"/>
              <a:gd name="connsiteX83" fmla="*/ 6605939 w 11319794"/>
              <a:gd name="connsiteY83" fmla="*/ 426345 h 2143124"/>
              <a:gd name="connsiteX84" fmla="*/ 6463261 w 11319794"/>
              <a:gd name="connsiteY84" fmla="*/ 430439 h 2143124"/>
              <a:gd name="connsiteX85" fmla="*/ 6262341 w 11319794"/>
              <a:gd name="connsiteY85" fmla="*/ 434533 h 2143124"/>
              <a:gd name="connsiteX86" fmla="*/ 5976978 w 11319794"/>
              <a:gd name="connsiteY86" fmla="*/ 422260 h 2143124"/>
              <a:gd name="connsiteX87" fmla="*/ 5752764 w 11319794"/>
              <a:gd name="connsiteY87" fmla="*/ 422260 h 2143124"/>
              <a:gd name="connsiteX88" fmla="*/ 5583877 w 11319794"/>
              <a:gd name="connsiteY88" fmla="*/ 418166 h 2143124"/>
              <a:gd name="connsiteX89" fmla="*/ 5348017 w 11319794"/>
              <a:gd name="connsiteY89" fmla="*/ 426345 h 2143124"/>
              <a:gd name="connsiteX90" fmla="*/ 5141274 w 11319794"/>
              <a:gd name="connsiteY90" fmla="*/ 405893 h 2143124"/>
              <a:gd name="connsiteX91" fmla="*/ 5013151 w 11319794"/>
              <a:gd name="connsiteY91" fmla="*/ 405893 h 2143124"/>
              <a:gd name="connsiteX92" fmla="*/ 4890851 w 11319794"/>
              <a:gd name="connsiteY92" fmla="*/ 434524 h 2143124"/>
              <a:gd name="connsiteX93" fmla="*/ 4704494 w 11319794"/>
              <a:gd name="connsiteY93" fmla="*/ 418166 h 2143124"/>
              <a:gd name="connsiteX94" fmla="*/ 4644943 w 11319794"/>
              <a:gd name="connsiteY94" fmla="*/ 427860 h 2143124"/>
              <a:gd name="connsiteX95" fmla="*/ 4624335 w 11319794"/>
              <a:gd name="connsiteY95" fmla="*/ 432935 h 2143124"/>
              <a:gd name="connsiteX96" fmla="*/ 4713574 w 11319794"/>
              <a:gd name="connsiteY96" fmla="*/ 550746 h 2143124"/>
              <a:gd name="connsiteX97" fmla="*/ 4684768 w 11319794"/>
              <a:gd name="connsiteY97" fmla="*/ 560164 h 2143124"/>
              <a:gd name="connsiteX98" fmla="*/ 4612967 w 11319794"/>
              <a:gd name="connsiteY98" fmla="*/ 639355 h 2143124"/>
              <a:gd name="connsiteX99" fmla="*/ 4522701 w 11319794"/>
              <a:gd name="connsiteY99" fmla="*/ 713935 h 2143124"/>
              <a:gd name="connsiteX100" fmla="*/ 4394371 w 11319794"/>
              <a:gd name="connsiteY100" fmla="*/ 817349 h 2143124"/>
              <a:gd name="connsiteX101" fmla="*/ 4198904 w 11319794"/>
              <a:gd name="connsiteY101" fmla="*/ 946800 h 2143124"/>
              <a:gd name="connsiteX102" fmla="*/ 4052361 w 11319794"/>
              <a:gd name="connsiteY102" fmla="*/ 1057802 h 2143124"/>
              <a:gd name="connsiteX103" fmla="*/ 3938991 w 11319794"/>
              <a:gd name="connsiteY103" fmla="*/ 1137469 h 2143124"/>
              <a:gd name="connsiteX104" fmla="*/ 3790804 w 11319794"/>
              <a:gd name="connsiteY104" fmla="*/ 1262118 h 2143124"/>
              <a:gd name="connsiteX105" fmla="*/ 3640755 w 11319794"/>
              <a:gd name="connsiteY105" fmla="*/ 1344766 h 2143124"/>
              <a:gd name="connsiteX106" fmla="*/ 3557014 w 11319794"/>
              <a:gd name="connsiteY106" fmla="*/ 1408196 h 2143124"/>
              <a:gd name="connsiteX107" fmla="*/ 3497976 w 11319794"/>
              <a:gd name="connsiteY107" fmla="*/ 1496329 h 2143124"/>
              <a:gd name="connsiteX108" fmla="*/ 3497470 w 11319794"/>
              <a:gd name="connsiteY108" fmla="*/ 1496770 h 2143124"/>
              <a:gd name="connsiteX109" fmla="*/ 3556594 w 11319794"/>
              <a:gd name="connsiteY109" fmla="*/ 1727434 h 2143124"/>
              <a:gd name="connsiteX110" fmla="*/ 3532572 w 11319794"/>
              <a:gd name="connsiteY110" fmla="*/ 1723386 h 2143124"/>
              <a:gd name="connsiteX111" fmla="*/ 3458393 w 11319794"/>
              <a:gd name="connsiteY111" fmla="*/ 1762810 h 2143124"/>
              <a:gd name="connsiteX112" fmla="*/ 3371550 w 11319794"/>
              <a:gd name="connsiteY112" fmla="*/ 1790178 h 2143124"/>
              <a:gd name="connsiteX113" fmla="*/ 3248756 w 11319794"/>
              <a:gd name="connsiteY113" fmla="*/ 1826761 h 2143124"/>
              <a:gd name="connsiteX114" fmla="*/ 3068926 w 11319794"/>
              <a:gd name="connsiteY114" fmla="*/ 1857542 h 2143124"/>
              <a:gd name="connsiteX115" fmla="*/ 2930524 w 11319794"/>
              <a:gd name="connsiteY115" fmla="*/ 1893017 h 2143124"/>
              <a:gd name="connsiteX116" fmla="*/ 2825046 w 11319794"/>
              <a:gd name="connsiteY116" fmla="*/ 1914945 h 2143124"/>
              <a:gd name="connsiteX117" fmla="*/ 2681911 w 11319794"/>
              <a:gd name="connsiteY117" fmla="*/ 1961839 h 2143124"/>
              <a:gd name="connsiteX118" fmla="*/ 2548156 w 11319794"/>
              <a:gd name="connsiteY118" fmla="*/ 1970605 h 2143124"/>
              <a:gd name="connsiteX119" fmla="*/ 2469069 w 11319794"/>
              <a:gd name="connsiteY119" fmla="*/ 1990876 h 2143124"/>
              <a:gd name="connsiteX120" fmla="*/ 2402169 w 11319794"/>
              <a:gd name="connsiteY120" fmla="*/ 2043748 h 2143124"/>
              <a:gd name="connsiteX121" fmla="*/ 2282226 w 11319794"/>
              <a:gd name="connsiteY121" fmla="*/ 2054081 h 2143124"/>
              <a:gd name="connsiteX122" fmla="*/ 2153735 w 11319794"/>
              <a:gd name="connsiteY122" fmla="*/ 2142530 h 2143124"/>
              <a:gd name="connsiteX123" fmla="*/ 2170252 w 11319794"/>
              <a:gd name="connsiteY123" fmla="*/ 2004529 h 2143124"/>
              <a:gd name="connsiteX124" fmla="*/ 2092549 w 11319794"/>
              <a:gd name="connsiteY124" fmla="*/ 1945958 h 2143124"/>
              <a:gd name="connsiteX125" fmla="*/ 2090508 w 11319794"/>
              <a:gd name="connsiteY125" fmla="*/ 1938127 h 2143124"/>
              <a:gd name="connsiteX126" fmla="*/ 2066208 w 11319794"/>
              <a:gd name="connsiteY126" fmla="*/ 1941307 h 2143124"/>
              <a:gd name="connsiteX127" fmla="*/ 1962446 w 11319794"/>
              <a:gd name="connsiteY127" fmla="*/ 1941155 h 2143124"/>
              <a:gd name="connsiteX128" fmla="*/ 1766286 w 11319794"/>
              <a:gd name="connsiteY128" fmla="*/ 1945654 h 2143124"/>
              <a:gd name="connsiteX129" fmla="*/ 1487684 w 11319794"/>
              <a:gd name="connsiteY129" fmla="*/ 1932167 h 2143124"/>
              <a:gd name="connsiteX130" fmla="*/ 1268782 w 11319794"/>
              <a:gd name="connsiteY130" fmla="*/ 1932167 h 2143124"/>
              <a:gd name="connsiteX131" fmla="*/ 1103896 w 11319794"/>
              <a:gd name="connsiteY131" fmla="*/ 1927668 h 2143124"/>
              <a:gd name="connsiteX132" fmla="*/ 873623 w 11319794"/>
              <a:gd name="connsiteY132" fmla="*/ 1936656 h 2143124"/>
              <a:gd name="connsiteX133" fmla="*/ 671778 w 11319794"/>
              <a:gd name="connsiteY133" fmla="*/ 1914181 h 2143124"/>
              <a:gd name="connsiteX134" fmla="*/ 546691 w 11319794"/>
              <a:gd name="connsiteY134" fmla="*/ 1914181 h 2143124"/>
              <a:gd name="connsiteX135" fmla="*/ 427289 w 11319794"/>
              <a:gd name="connsiteY135" fmla="*/ 1945644 h 2143124"/>
              <a:gd name="connsiteX136" fmla="*/ 245346 w 11319794"/>
              <a:gd name="connsiteY136" fmla="*/ 1927668 h 2143124"/>
              <a:gd name="connsiteX137" fmla="*/ 21001 w 11319794"/>
              <a:gd name="connsiteY137" fmla="*/ 1976561 h 2143124"/>
              <a:gd name="connsiteX138" fmla="*/ 11485 w 11319794"/>
              <a:gd name="connsiteY138" fmla="*/ 1891858 h 2143124"/>
              <a:gd name="connsiteX139" fmla="*/ 8286 w 11319794"/>
              <a:gd name="connsiteY139" fmla="*/ 1851230 h 2143124"/>
              <a:gd name="connsiteX140" fmla="*/ 4447 w 11319794"/>
              <a:gd name="connsiteY140" fmla="*/ 1714114 h 2143124"/>
              <a:gd name="connsiteX141" fmla="*/ 1247 w 11319794"/>
              <a:gd name="connsiteY141" fmla="*/ 1602392 h 2143124"/>
              <a:gd name="connsiteX142" fmla="*/ 10191 w 11319794"/>
              <a:gd name="connsiteY142" fmla="*/ 1563926 h 2143124"/>
              <a:gd name="connsiteX143" fmla="*/ 151538 w 11319794"/>
              <a:gd name="connsiteY143" fmla="*/ 1559138 h 2143124"/>
              <a:gd name="connsiteX144" fmla="*/ 620609 w 11319794"/>
              <a:gd name="connsiteY144" fmla="*/ 1563637 h 2143124"/>
              <a:gd name="connsiteX145" fmla="*/ 1000883 w 11319794"/>
              <a:gd name="connsiteY145" fmla="*/ 1528785 h 2143124"/>
              <a:gd name="connsiteX146" fmla="*/ 1356911 w 11319794"/>
              <a:gd name="connsiteY146" fmla="*/ 1635551 h 2143124"/>
              <a:gd name="connsiteX147" fmla="*/ 1545440 w 11319794"/>
              <a:gd name="connsiteY147" fmla="*/ 1612806 h 2143124"/>
              <a:gd name="connsiteX148" fmla="*/ 1660739 w 11319794"/>
              <a:gd name="connsiteY148" fmla="*/ 1558314 h 2143124"/>
              <a:gd name="connsiteX149" fmla="*/ 1845883 w 11319794"/>
              <a:gd name="connsiteY149" fmla="*/ 1586112 h 2143124"/>
              <a:gd name="connsiteX150" fmla="*/ 1999398 w 11319794"/>
              <a:gd name="connsiteY150" fmla="*/ 1536673 h 2143124"/>
              <a:gd name="connsiteX151" fmla="*/ 2212615 w 11319794"/>
              <a:gd name="connsiteY151" fmla="*/ 1563637 h 2143124"/>
              <a:gd name="connsiteX152" fmla="*/ 2260944 w 11319794"/>
              <a:gd name="connsiteY152" fmla="*/ 1599561 h 2143124"/>
              <a:gd name="connsiteX153" fmla="*/ 2260944 w 11319794"/>
              <a:gd name="connsiteY153" fmla="*/ 1633778 h 2143124"/>
              <a:gd name="connsiteX154" fmla="*/ 2296013 w 11319794"/>
              <a:gd name="connsiteY154" fmla="*/ 1623730 h 2143124"/>
              <a:gd name="connsiteX155" fmla="*/ 2420074 w 11319794"/>
              <a:gd name="connsiteY155" fmla="*/ 1605421 h 2143124"/>
              <a:gd name="connsiteX156" fmla="*/ 2650986 w 11319794"/>
              <a:gd name="connsiteY156" fmla="*/ 1506661 h 2143124"/>
              <a:gd name="connsiteX157" fmla="*/ 2905242 w 11319794"/>
              <a:gd name="connsiteY157" fmla="*/ 1562715 h 2143124"/>
              <a:gd name="connsiteX158" fmla="*/ 3018229 w 11319794"/>
              <a:gd name="connsiteY158" fmla="*/ 1507928 h 2143124"/>
              <a:gd name="connsiteX159" fmla="*/ 3041723 w 11319794"/>
              <a:gd name="connsiteY159" fmla="*/ 1483928 h 2143124"/>
              <a:gd name="connsiteX160" fmla="*/ 3035219 w 11319794"/>
              <a:gd name="connsiteY160" fmla="*/ 1475751 h 2143124"/>
              <a:gd name="connsiteX161" fmla="*/ 2984809 w 11319794"/>
              <a:gd name="connsiteY161" fmla="*/ 1411427 h 2143124"/>
              <a:gd name="connsiteX162" fmla="*/ 2965251 w 11319794"/>
              <a:gd name="connsiteY162" fmla="*/ 1373166 h 2143124"/>
              <a:gd name="connsiteX163" fmla="*/ 3056697 w 11319794"/>
              <a:gd name="connsiteY163" fmla="*/ 1297294 h 2143124"/>
              <a:gd name="connsiteX164" fmla="*/ 3373703 w 11319794"/>
              <a:gd name="connsiteY164" fmla="*/ 1063379 h 2143124"/>
              <a:gd name="connsiteX165" fmla="*/ 3605131 w 11319794"/>
              <a:gd name="connsiteY165" fmla="*/ 839991 h 2143124"/>
              <a:gd name="connsiteX166" fmla="*/ 3914376 w 11319794"/>
              <a:gd name="connsiteY166" fmla="*/ 753060 h 2143124"/>
              <a:gd name="connsiteX167" fmla="*/ 4025481 w 11319794"/>
              <a:gd name="connsiteY167" fmla="*/ 637517 h 2143124"/>
              <a:gd name="connsiteX168" fmla="*/ 4066479 w 11319794"/>
              <a:gd name="connsiteY168" fmla="*/ 531276 h 2143124"/>
              <a:gd name="connsiteX169" fmla="*/ 4208885 w 11319794"/>
              <a:gd name="connsiteY169" fmla="*/ 461764 h 2143124"/>
              <a:gd name="connsiteX170" fmla="*/ 4278823 w 11319794"/>
              <a:gd name="connsiteY170" fmla="*/ 340573 h 2143124"/>
              <a:gd name="connsiteX171" fmla="*/ 4439467 w 11319794"/>
              <a:gd name="connsiteY171" fmla="*/ 256094 h 2143124"/>
              <a:gd name="connsiteX172" fmla="*/ 4458019 w 11319794"/>
              <a:gd name="connsiteY172" fmla="*/ 258401 h 2143124"/>
              <a:gd name="connsiteX173" fmla="*/ 4457748 w 11319794"/>
              <a:gd name="connsiteY173" fmla="*/ 223834 h 2143124"/>
              <a:gd name="connsiteX174" fmla="*/ 4454471 w 11319794"/>
              <a:gd name="connsiteY174" fmla="*/ 122168 h 2143124"/>
              <a:gd name="connsiteX175" fmla="*/ 4463632 w 11319794"/>
              <a:gd name="connsiteY175" fmla="*/ 87164 h 2143124"/>
              <a:gd name="connsiteX176" fmla="*/ 4608409 w 11319794"/>
              <a:gd name="connsiteY176" fmla="*/ 82807 h 2143124"/>
              <a:gd name="connsiteX177" fmla="*/ 5088862 w 11319794"/>
              <a:gd name="connsiteY177" fmla="*/ 86901 h 2143124"/>
              <a:gd name="connsiteX178" fmla="*/ 5478365 w 11319794"/>
              <a:gd name="connsiteY178" fmla="*/ 55186 h 2143124"/>
              <a:gd name="connsiteX179" fmla="*/ 5843032 w 11319794"/>
              <a:gd name="connsiteY179" fmla="*/ 152343 h 2143124"/>
              <a:gd name="connsiteX180" fmla="*/ 6036136 w 11319794"/>
              <a:gd name="connsiteY180" fmla="*/ 131644 h 2143124"/>
              <a:gd name="connsiteX181" fmla="*/ 6154233 w 11319794"/>
              <a:gd name="connsiteY181" fmla="*/ 82057 h 2143124"/>
              <a:gd name="connsiteX182" fmla="*/ 6343870 w 11319794"/>
              <a:gd name="connsiteY182" fmla="*/ 107354 h 2143124"/>
              <a:gd name="connsiteX183" fmla="*/ 6501110 w 11319794"/>
              <a:gd name="connsiteY183" fmla="*/ 62364 h 2143124"/>
              <a:gd name="connsiteX184" fmla="*/ 6719501 w 11319794"/>
              <a:gd name="connsiteY184" fmla="*/ 86901 h 2143124"/>
              <a:gd name="connsiteX185" fmla="*/ 6769003 w 11319794"/>
              <a:gd name="connsiteY185" fmla="*/ 119591 h 2143124"/>
              <a:gd name="connsiteX186" fmla="*/ 6769003 w 11319794"/>
              <a:gd name="connsiteY186" fmla="*/ 390489 h 2143124"/>
              <a:gd name="connsiteX187" fmla="*/ 6771716 w 11319794"/>
              <a:gd name="connsiteY187" fmla="*/ 385946 h 2143124"/>
              <a:gd name="connsiteX188" fmla="*/ 6788539 w 11319794"/>
              <a:gd name="connsiteY188" fmla="*/ 363020 h 2143124"/>
              <a:gd name="connsiteX189" fmla="*/ 6909283 w 11319794"/>
              <a:gd name="connsiteY189" fmla="*/ 187308 h 2143124"/>
              <a:gd name="connsiteX190" fmla="*/ 7007613 w 11319794"/>
              <a:gd name="connsiteY190" fmla="*/ 44099 h 2143124"/>
              <a:gd name="connsiteX191" fmla="*/ 7048792 w 11319794"/>
              <a:gd name="connsiteY191" fmla="*/ 0 h 2143124"/>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48756 w 11319794"/>
              <a:gd name="connsiteY113" fmla="*/ 1826761 h 2124406"/>
              <a:gd name="connsiteX114" fmla="*/ 3068926 w 11319794"/>
              <a:gd name="connsiteY114" fmla="*/ 1857542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69069 w 11319794"/>
              <a:gd name="connsiteY119" fmla="*/ 1990876 h 2124406"/>
              <a:gd name="connsiteX120" fmla="*/ 2402169 w 11319794"/>
              <a:gd name="connsiteY120" fmla="*/ 2043748 h 2124406"/>
              <a:gd name="connsiteX121" fmla="*/ 2282226 w 11319794"/>
              <a:gd name="connsiteY121" fmla="*/ 2054081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48756 w 11319794"/>
              <a:gd name="connsiteY113" fmla="*/ 1826761 h 2124406"/>
              <a:gd name="connsiteX114" fmla="*/ 3068926 w 11319794"/>
              <a:gd name="connsiteY114" fmla="*/ 1857542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69069 w 11319794"/>
              <a:gd name="connsiteY119" fmla="*/ 1990876 h 2124406"/>
              <a:gd name="connsiteX120" fmla="*/ 2402169 w 11319794"/>
              <a:gd name="connsiteY120" fmla="*/ 20437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48756 w 11319794"/>
              <a:gd name="connsiteY113" fmla="*/ 1826761 h 2124406"/>
              <a:gd name="connsiteX114" fmla="*/ 3068926 w 11319794"/>
              <a:gd name="connsiteY114" fmla="*/ 1857542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69069 w 11319794"/>
              <a:gd name="connsiteY119" fmla="*/ 1990876 h 2124406"/>
              <a:gd name="connsiteX120" fmla="*/ 2405344 w 11319794"/>
              <a:gd name="connsiteY120" fmla="*/ 20183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48756 w 11319794"/>
              <a:gd name="connsiteY113" fmla="*/ 1826761 h 2124406"/>
              <a:gd name="connsiteX114" fmla="*/ 3068926 w 11319794"/>
              <a:gd name="connsiteY114" fmla="*/ 1857542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97644 w 11319794"/>
              <a:gd name="connsiteY119" fmla="*/ 1990876 h 2124406"/>
              <a:gd name="connsiteX120" fmla="*/ 2405344 w 11319794"/>
              <a:gd name="connsiteY120" fmla="*/ 20183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29706 w 11319794"/>
              <a:gd name="connsiteY113" fmla="*/ 1763261 h 2124406"/>
              <a:gd name="connsiteX114" fmla="*/ 3068926 w 11319794"/>
              <a:gd name="connsiteY114" fmla="*/ 1857542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97644 w 11319794"/>
              <a:gd name="connsiteY119" fmla="*/ 1990876 h 2124406"/>
              <a:gd name="connsiteX120" fmla="*/ 2405344 w 11319794"/>
              <a:gd name="connsiteY120" fmla="*/ 20183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71550 w 11319794"/>
              <a:gd name="connsiteY112" fmla="*/ 1790178 h 2124406"/>
              <a:gd name="connsiteX113" fmla="*/ 3229706 w 11319794"/>
              <a:gd name="connsiteY113" fmla="*/ 1763261 h 2124406"/>
              <a:gd name="connsiteX114" fmla="*/ 3053051 w 11319794"/>
              <a:gd name="connsiteY114" fmla="*/ 1841667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97644 w 11319794"/>
              <a:gd name="connsiteY119" fmla="*/ 1990876 h 2124406"/>
              <a:gd name="connsiteX120" fmla="*/ 2405344 w 11319794"/>
              <a:gd name="connsiteY120" fmla="*/ 20183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458393 w 11319794"/>
              <a:gd name="connsiteY111" fmla="*/ 1762810 h 2124406"/>
              <a:gd name="connsiteX112" fmla="*/ 3358850 w 11319794"/>
              <a:gd name="connsiteY112" fmla="*/ 1733028 h 2124406"/>
              <a:gd name="connsiteX113" fmla="*/ 3229706 w 11319794"/>
              <a:gd name="connsiteY113" fmla="*/ 1763261 h 2124406"/>
              <a:gd name="connsiteX114" fmla="*/ 3053051 w 11319794"/>
              <a:gd name="connsiteY114" fmla="*/ 1841667 h 2124406"/>
              <a:gd name="connsiteX115" fmla="*/ 2930524 w 11319794"/>
              <a:gd name="connsiteY115" fmla="*/ 1893017 h 2124406"/>
              <a:gd name="connsiteX116" fmla="*/ 2825046 w 11319794"/>
              <a:gd name="connsiteY116" fmla="*/ 1914945 h 2124406"/>
              <a:gd name="connsiteX117" fmla="*/ 2681911 w 11319794"/>
              <a:gd name="connsiteY117" fmla="*/ 1961839 h 2124406"/>
              <a:gd name="connsiteX118" fmla="*/ 2548156 w 11319794"/>
              <a:gd name="connsiteY118" fmla="*/ 1970605 h 2124406"/>
              <a:gd name="connsiteX119" fmla="*/ 2497644 w 11319794"/>
              <a:gd name="connsiteY119" fmla="*/ 1990876 h 2124406"/>
              <a:gd name="connsiteX120" fmla="*/ 2405344 w 11319794"/>
              <a:gd name="connsiteY120" fmla="*/ 2018348 h 2124406"/>
              <a:gd name="connsiteX121" fmla="*/ 2282226 w 11319794"/>
              <a:gd name="connsiteY121" fmla="*/ 2021424 h 2124406"/>
              <a:gd name="connsiteX122" fmla="*/ 2170252 w 11319794"/>
              <a:gd name="connsiteY122" fmla="*/ 2004529 h 2124406"/>
              <a:gd name="connsiteX123" fmla="*/ 2092549 w 11319794"/>
              <a:gd name="connsiteY123" fmla="*/ 1945958 h 2124406"/>
              <a:gd name="connsiteX124" fmla="*/ 2090508 w 11319794"/>
              <a:gd name="connsiteY124" fmla="*/ 1938127 h 2124406"/>
              <a:gd name="connsiteX125" fmla="*/ 2066208 w 11319794"/>
              <a:gd name="connsiteY125" fmla="*/ 1941307 h 2124406"/>
              <a:gd name="connsiteX126" fmla="*/ 1962446 w 11319794"/>
              <a:gd name="connsiteY126" fmla="*/ 1941155 h 2124406"/>
              <a:gd name="connsiteX127" fmla="*/ 1766286 w 11319794"/>
              <a:gd name="connsiteY127" fmla="*/ 1945654 h 2124406"/>
              <a:gd name="connsiteX128" fmla="*/ 1487684 w 11319794"/>
              <a:gd name="connsiteY128" fmla="*/ 1932167 h 2124406"/>
              <a:gd name="connsiteX129" fmla="*/ 1268782 w 11319794"/>
              <a:gd name="connsiteY129" fmla="*/ 1932167 h 2124406"/>
              <a:gd name="connsiteX130" fmla="*/ 1103896 w 11319794"/>
              <a:gd name="connsiteY130" fmla="*/ 1927668 h 2124406"/>
              <a:gd name="connsiteX131" fmla="*/ 873623 w 11319794"/>
              <a:gd name="connsiteY131" fmla="*/ 1936656 h 2124406"/>
              <a:gd name="connsiteX132" fmla="*/ 671778 w 11319794"/>
              <a:gd name="connsiteY132" fmla="*/ 1914181 h 2124406"/>
              <a:gd name="connsiteX133" fmla="*/ 546691 w 11319794"/>
              <a:gd name="connsiteY133" fmla="*/ 1914181 h 2124406"/>
              <a:gd name="connsiteX134" fmla="*/ 427289 w 11319794"/>
              <a:gd name="connsiteY134" fmla="*/ 1945644 h 2124406"/>
              <a:gd name="connsiteX135" fmla="*/ 245346 w 11319794"/>
              <a:gd name="connsiteY135" fmla="*/ 1927668 h 2124406"/>
              <a:gd name="connsiteX136" fmla="*/ 21001 w 11319794"/>
              <a:gd name="connsiteY136" fmla="*/ 1976561 h 2124406"/>
              <a:gd name="connsiteX137" fmla="*/ 11485 w 11319794"/>
              <a:gd name="connsiteY137" fmla="*/ 1891858 h 2124406"/>
              <a:gd name="connsiteX138" fmla="*/ 8286 w 11319794"/>
              <a:gd name="connsiteY138" fmla="*/ 1851230 h 2124406"/>
              <a:gd name="connsiteX139" fmla="*/ 4447 w 11319794"/>
              <a:gd name="connsiteY139" fmla="*/ 1714114 h 2124406"/>
              <a:gd name="connsiteX140" fmla="*/ 1247 w 11319794"/>
              <a:gd name="connsiteY140" fmla="*/ 1602392 h 2124406"/>
              <a:gd name="connsiteX141" fmla="*/ 10191 w 11319794"/>
              <a:gd name="connsiteY141" fmla="*/ 1563926 h 2124406"/>
              <a:gd name="connsiteX142" fmla="*/ 151538 w 11319794"/>
              <a:gd name="connsiteY142" fmla="*/ 1559138 h 2124406"/>
              <a:gd name="connsiteX143" fmla="*/ 620609 w 11319794"/>
              <a:gd name="connsiteY143" fmla="*/ 1563637 h 2124406"/>
              <a:gd name="connsiteX144" fmla="*/ 1000883 w 11319794"/>
              <a:gd name="connsiteY144" fmla="*/ 1528785 h 2124406"/>
              <a:gd name="connsiteX145" fmla="*/ 1356911 w 11319794"/>
              <a:gd name="connsiteY145" fmla="*/ 1635551 h 2124406"/>
              <a:gd name="connsiteX146" fmla="*/ 1545440 w 11319794"/>
              <a:gd name="connsiteY146" fmla="*/ 1612806 h 2124406"/>
              <a:gd name="connsiteX147" fmla="*/ 1660739 w 11319794"/>
              <a:gd name="connsiteY147" fmla="*/ 1558314 h 2124406"/>
              <a:gd name="connsiteX148" fmla="*/ 1845883 w 11319794"/>
              <a:gd name="connsiteY148" fmla="*/ 1586112 h 2124406"/>
              <a:gd name="connsiteX149" fmla="*/ 1999398 w 11319794"/>
              <a:gd name="connsiteY149" fmla="*/ 1536673 h 2124406"/>
              <a:gd name="connsiteX150" fmla="*/ 2212615 w 11319794"/>
              <a:gd name="connsiteY150" fmla="*/ 1563637 h 2124406"/>
              <a:gd name="connsiteX151" fmla="*/ 2260944 w 11319794"/>
              <a:gd name="connsiteY151" fmla="*/ 1599561 h 2124406"/>
              <a:gd name="connsiteX152" fmla="*/ 2260944 w 11319794"/>
              <a:gd name="connsiteY152" fmla="*/ 1633778 h 2124406"/>
              <a:gd name="connsiteX153" fmla="*/ 2296013 w 11319794"/>
              <a:gd name="connsiteY153" fmla="*/ 1623730 h 2124406"/>
              <a:gd name="connsiteX154" fmla="*/ 2420074 w 11319794"/>
              <a:gd name="connsiteY154" fmla="*/ 1605421 h 2124406"/>
              <a:gd name="connsiteX155" fmla="*/ 2650986 w 11319794"/>
              <a:gd name="connsiteY155" fmla="*/ 1506661 h 2124406"/>
              <a:gd name="connsiteX156" fmla="*/ 2905242 w 11319794"/>
              <a:gd name="connsiteY156" fmla="*/ 1562715 h 2124406"/>
              <a:gd name="connsiteX157" fmla="*/ 3018229 w 11319794"/>
              <a:gd name="connsiteY157" fmla="*/ 1507928 h 2124406"/>
              <a:gd name="connsiteX158" fmla="*/ 3041723 w 11319794"/>
              <a:gd name="connsiteY158" fmla="*/ 1483928 h 2124406"/>
              <a:gd name="connsiteX159" fmla="*/ 3035219 w 11319794"/>
              <a:gd name="connsiteY159" fmla="*/ 1475751 h 2124406"/>
              <a:gd name="connsiteX160" fmla="*/ 2984809 w 11319794"/>
              <a:gd name="connsiteY160" fmla="*/ 1411427 h 2124406"/>
              <a:gd name="connsiteX161" fmla="*/ 2965251 w 11319794"/>
              <a:gd name="connsiteY161" fmla="*/ 1373166 h 2124406"/>
              <a:gd name="connsiteX162" fmla="*/ 3056697 w 11319794"/>
              <a:gd name="connsiteY162" fmla="*/ 1297294 h 2124406"/>
              <a:gd name="connsiteX163" fmla="*/ 3373703 w 11319794"/>
              <a:gd name="connsiteY163" fmla="*/ 1063379 h 2124406"/>
              <a:gd name="connsiteX164" fmla="*/ 3605131 w 11319794"/>
              <a:gd name="connsiteY164" fmla="*/ 839991 h 2124406"/>
              <a:gd name="connsiteX165" fmla="*/ 3914376 w 11319794"/>
              <a:gd name="connsiteY165" fmla="*/ 753060 h 2124406"/>
              <a:gd name="connsiteX166" fmla="*/ 4025481 w 11319794"/>
              <a:gd name="connsiteY166" fmla="*/ 637517 h 2124406"/>
              <a:gd name="connsiteX167" fmla="*/ 4066479 w 11319794"/>
              <a:gd name="connsiteY167" fmla="*/ 531276 h 2124406"/>
              <a:gd name="connsiteX168" fmla="*/ 4208885 w 11319794"/>
              <a:gd name="connsiteY168" fmla="*/ 461764 h 2124406"/>
              <a:gd name="connsiteX169" fmla="*/ 4278823 w 11319794"/>
              <a:gd name="connsiteY169" fmla="*/ 340573 h 2124406"/>
              <a:gd name="connsiteX170" fmla="*/ 4439467 w 11319794"/>
              <a:gd name="connsiteY170" fmla="*/ 256094 h 2124406"/>
              <a:gd name="connsiteX171" fmla="*/ 4458019 w 11319794"/>
              <a:gd name="connsiteY171" fmla="*/ 258401 h 2124406"/>
              <a:gd name="connsiteX172" fmla="*/ 4457748 w 11319794"/>
              <a:gd name="connsiteY172" fmla="*/ 223834 h 2124406"/>
              <a:gd name="connsiteX173" fmla="*/ 4454471 w 11319794"/>
              <a:gd name="connsiteY173" fmla="*/ 122168 h 2124406"/>
              <a:gd name="connsiteX174" fmla="*/ 4463632 w 11319794"/>
              <a:gd name="connsiteY174" fmla="*/ 87164 h 2124406"/>
              <a:gd name="connsiteX175" fmla="*/ 4608409 w 11319794"/>
              <a:gd name="connsiteY175" fmla="*/ 82807 h 2124406"/>
              <a:gd name="connsiteX176" fmla="*/ 5088862 w 11319794"/>
              <a:gd name="connsiteY176" fmla="*/ 86901 h 2124406"/>
              <a:gd name="connsiteX177" fmla="*/ 5478365 w 11319794"/>
              <a:gd name="connsiteY177" fmla="*/ 55186 h 2124406"/>
              <a:gd name="connsiteX178" fmla="*/ 5843032 w 11319794"/>
              <a:gd name="connsiteY178" fmla="*/ 152343 h 2124406"/>
              <a:gd name="connsiteX179" fmla="*/ 6036136 w 11319794"/>
              <a:gd name="connsiteY179" fmla="*/ 131644 h 2124406"/>
              <a:gd name="connsiteX180" fmla="*/ 6154233 w 11319794"/>
              <a:gd name="connsiteY180" fmla="*/ 82057 h 2124406"/>
              <a:gd name="connsiteX181" fmla="*/ 6343870 w 11319794"/>
              <a:gd name="connsiteY181" fmla="*/ 107354 h 2124406"/>
              <a:gd name="connsiteX182" fmla="*/ 6501110 w 11319794"/>
              <a:gd name="connsiteY182" fmla="*/ 62364 h 2124406"/>
              <a:gd name="connsiteX183" fmla="*/ 6719501 w 11319794"/>
              <a:gd name="connsiteY183" fmla="*/ 86901 h 2124406"/>
              <a:gd name="connsiteX184" fmla="*/ 6769003 w 11319794"/>
              <a:gd name="connsiteY184" fmla="*/ 119591 h 2124406"/>
              <a:gd name="connsiteX185" fmla="*/ 6769003 w 11319794"/>
              <a:gd name="connsiteY185" fmla="*/ 390489 h 2124406"/>
              <a:gd name="connsiteX186" fmla="*/ 6771716 w 11319794"/>
              <a:gd name="connsiteY186" fmla="*/ 385946 h 2124406"/>
              <a:gd name="connsiteX187" fmla="*/ 6788539 w 11319794"/>
              <a:gd name="connsiteY187" fmla="*/ 363020 h 2124406"/>
              <a:gd name="connsiteX188" fmla="*/ 6909283 w 11319794"/>
              <a:gd name="connsiteY188" fmla="*/ 187308 h 2124406"/>
              <a:gd name="connsiteX189" fmla="*/ 7007613 w 11319794"/>
              <a:gd name="connsiteY189" fmla="*/ 44099 h 2124406"/>
              <a:gd name="connsiteX190" fmla="*/ 7048792 w 11319794"/>
              <a:gd name="connsiteY19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532572 w 11319794"/>
              <a:gd name="connsiteY110" fmla="*/ 1723386 h 2124406"/>
              <a:gd name="connsiteX111" fmla="*/ 3358850 w 11319794"/>
              <a:gd name="connsiteY111" fmla="*/ 1733028 h 2124406"/>
              <a:gd name="connsiteX112" fmla="*/ 3229706 w 11319794"/>
              <a:gd name="connsiteY112" fmla="*/ 1763261 h 2124406"/>
              <a:gd name="connsiteX113" fmla="*/ 3053051 w 11319794"/>
              <a:gd name="connsiteY113" fmla="*/ 1841667 h 2124406"/>
              <a:gd name="connsiteX114" fmla="*/ 2930524 w 11319794"/>
              <a:gd name="connsiteY114" fmla="*/ 1893017 h 2124406"/>
              <a:gd name="connsiteX115" fmla="*/ 2825046 w 11319794"/>
              <a:gd name="connsiteY115" fmla="*/ 1914945 h 2124406"/>
              <a:gd name="connsiteX116" fmla="*/ 2681911 w 11319794"/>
              <a:gd name="connsiteY116" fmla="*/ 1961839 h 2124406"/>
              <a:gd name="connsiteX117" fmla="*/ 2548156 w 11319794"/>
              <a:gd name="connsiteY117" fmla="*/ 1970605 h 2124406"/>
              <a:gd name="connsiteX118" fmla="*/ 2497644 w 11319794"/>
              <a:gd name="connsiteY118" fmla="*/ 1990876 h 2124406"/>
              <a:gd name="connsiteX119" fmla="*/ 2405344 w 11319794"/>
              <a:gd name="connsiteY119" fmla="*/ 2018348 h 2124406"/>
              <a:gd name="connsiteX120" fmla="*/ 2282226 w 11319794"/>
              <a:gd name="connsiteY120" fmla="*/ 2021424 h 2124406"/>
              <a:gd name="connsiteX121" fmla="*/ 2170252 w 11319794"/>
              <a:gd name="connsiteY121" fmla="*/ 2004529 h 2124406"/>
              <a:gd name="connsiteX122" fmla="*/ 2092549 w 11319794"/>
              <a:gd name="connsiteY122" fmla="*/ 1945958 h 2124406"/>
              <a:gd name="connsiteX123" fmla="*/ 2090508 w 11319794"/>
              <a:gd name="connsiteY123" fmla="*/ 1938127 h 2124406"/>
              <a:gd name="connsiteX124" fmla="*/ 2066208 w 11319794"/>
              <a:gd name="connsiteY124" fmla="*/ 1941307 h 2124406"/>
              <a:gd name="connsiteX125" fmla="*/ 1962446 w 11319794"/>
              <a:gd name="connsiteY125" fmla="*/ 1941155 h 2124406"/>
              <a:gd name="connsiteX126" fmla="*/ 1766286 w 11319794"/>
              <a:gd name="connsiteY126" fmla="*/ 1945654 h 2124406"/>
              <a:gd name="connsiteX127" fmla="*/ 1487684 w 11319794"/>
              <a:gd name="connsiteY127" fmla="*/ 1932167 h 2124406"/>
              <a:gd name="connsiteX128" fmla="*/ 1268782 w 11319794"/>
              <a:gd name="connsiteY128" fmla="*/ 1932167 h 2124406"/>
              <a:gd name="connsiteX129" fmla="*/ 1103896 w 11319794"/>
              <a:gd name="connsiteY129" fmla="*/ 1927668 h 2124406"/>
              <a:gd name="connsiteX130" fmla="*/ 873623 w 11319794"/>
              <a:gd name="connsiteY130" fmla="*/ 1936656 h 2124406"/>
              <a:gd name="connsiteX131" fmla="*/ 671778 w 11319794"/>
              <a:gd name="connsiteY131" fmla="*/ 1914181 h 2124406"/>
              <a:gd name="connsiteX132" fmla="*/ 546691 w 11319794"/>
              <a:gd name="connsiteY132" fmla="*/ 1914181 h 2124406"/>
              <a:gd name="connsiteX133" fmla="*/ 427289 w 11319794"/>
              <a:gd name="connsiteY133" fmla="*/ 1945644 h 2124406"/>
              <a:gd name="connsiteX134" fmla="*/ 245346 w 11319794"/>
              <a:gd name="connsiteY134" fmla="*/ 1927668 h 2124406"/>
              <a:gd name="connsiteX135" fmla="*/ 21001 w 11319794"/>
              <a:gd name="connsiteY135" fmla="*/ 1976561 h 2124406"/>
              <a:gd name="connsiteX136" fmla="*/ 11485 w 11319794"/>
              <a:gd name="connsiteY136" fmla="*/ 1891858 h 2124406"/>
              <a:gd name="connsiteX137" fmla="*/ 8286 w 11319794"/>
              <a:gd name="connsiteY137" fmla="*/ 1851230 h 2124406"/>
              <a:gd name="connsiteX138" fmla="*/ 4447 w 11319794"/>
              <a:gd name="connsiteY138" fmla="*/ 1714114 h 2124406"/>
              <a:gd name="connsiteX139" fmla="*/ 1247 w 11319794"/>
              <a:gd name="connsiteY139" fmla="*/ 1602392 h 2124406"/>
              <a:gd name="connsiteX140" fmla="*/ 10191 w 11319794"/>
              <a:gd name="connsiteY140" fmla="*/ 1563926 h 2124406"/>
              <a:gd name="connsiteX141" fmla="*/ 151538 w 11319794"/>
              <a:gd name="connsiteY141" fmla="*/ 1559138 h 2124406"/>
              <a:gd name="connsiteX142" fmla="*/ 620609 w 11319794"/>
              <a:gd name="connsiteY142" fmla="*/ 1563637 h 2124406"/>
              <a:gd name="connsiteX143" fmla="*/ 1000883 w 11319794"/>
              <a:gd name="connsiteY143" fmla="*/ 1528785 h 2124406"/>
              <a:gd name="connsiteX144" fmla="*/ 1356911 w 11319794"/>
              <a:gd name="connsiteY144" fmla="*/ 1635551 h 2124406"/>
              <a:gd name="connsiteX145" fmla="*/ 1545440 w 11319794"/>
              <a:gd name="connsiteY145" fmla="*/ 1612806 h 2124406"/>
              <a:gd name="connsiteX146" fmla="*/ 1660739 w 11319794"/>
              <a:gd name="connsiteY146" fmla="*/ 1558314 h 2124406"/>
              <a:gd name="connsiteX147" fmla="*/ 1845883 w 11319794"/>
              <a:gd name="connsiteY147" fmla="*/ 1586112 h 2124406"/>
              <a:gd name="connsiteX148" fmla="*/ 1999398 w 11319794"/>
              <a:gd name="connsiteY148" fmla="*/ 1536673 h 2124406"/>
              <a:gd name="connsiteX149" fmla="*/ 2212615 w 11319794"/>
              <a:gd name="connsiteY149" fmla="*/ 1563637 h 2124406"/>
              <a:gd name="connsiteX150" fmla="*/ 2260944 w 11319794"/>
              <a:gd name="connsiteY150" fmla="*/ 1599561 h 2124406"/>
              <a:gd name="connsiteX151" fmla="*/ 2260944 w 11319794"/>
              <a:gd name="connsiteY151" fmla="*/ 1633778 h 2124406"/>
              <a:gd name="connsiteX152" fmla="*/ 2296013 w 11319794"/>
              <a:gd name="connsiteY152" fmla="*/ 1623730 h 2124406"/>
              <a:gd name="connsiteX153" fmla="*/ 2420074 w 11319794"/>
              <a:gd name="connsiteY153" fmla="*/ 1605421 h 2124406"/>
              <a:gd name="connsiteX154" fmla="*/ 2650986 w 11319794"/>
              <a:gd name="connsiteY154" fmla="*/ 1506661 h 2124406"/>
              <a:gd name="connsiteX155" fmla="*/ 2905242 w 11319794"/>
              <a:gd name="connsiteY155" fmla="*/ 1562715 h 2124406"/>
              <a:gd name="connsiteX156" fmla="*/ 3018229 w 11319794"/>
              <a:gd name="connsiteY156" fmla="*/ 1507928 h 2124406"/>
              <a:gd name="connsiteX157" fmla="*/ 3041723 w 11319794"/>
              <a:gd name="connsiteY157" fmla="*/ 1483928 h 2124406"/>
              <a:gd name="connsiteX158" fmla="*/ 3035219 w 11319794"/>
              <a:gd name="connsiteY158" fmla="*/ 1475751 h 2124406"/>
              <a:gd name="connsiteX159" fmla="*/ 2984809 w 11319794"/>
              <a:gd name="connsiteY159" fmla="*/ 1411427 h 2124406"/>
              <a:gd name="connsiteX160" fmla="*/ 2965251 w 11319794"/>
              <a:gd name="connsiteY160" fmla="*/ 1373166 h 2124406"/>
              <a:gd name="connsiteX161" fmla="*/ 3056697 w 11319794"/>
              <a:gd name="connsiteY161" fmla="*/ 1297294 h 2124406"/>
              <a:gd name="connsiteX162" fmla="*/ 3373703 w 11319794"/>
              <a:gd name="connsiteY162" fmla="*/ 1063379 h 2124406"/>
              <a:gd name="connsiteX163" fmla="*/ 3605131 w 11319794"/>
              <a:gd name="connsiteY163" fmla="*/ 839991 h 2124406"/>
              <a:gd name="connsiteX164" fmla="*/ 3914376 w 11319794"/>
              <a:gd name="connsiteY164" fmla="*/ 753060 h 2124406"/>
              <a:gd name="connsiteX165" fmla="*/ 4025481 w 11319794"/>
              <a:gd name="connsiteY165" fmla="*/ 637517 h 2124406"/>
              <a:gd name="connsiteX166" fmla="*/ 4066479 w 11319794"/>
              <a:gd name="connsiteY166" fmla="*/ 531276 h 2124406"/>
              <a:gd name="connsiteX167" fmla="*/ 4208885 w 11319794"/>
              <a:gd name="connsiteY167" fmla="*/ 461764 h 2124406"/>
              <a:gd name="connsiteX168" fmla="*/ 4278823 w 11319794"/>
              <a:gd name="connsiteY168" fmla="*/ 340573 h 2124406"/>
              <a:gd name="connsiteX169" fmla="*/ 4439467 w 11319794"/>
              <a:gd name="connsiteY169" fmla="*/ 256094 h 2124406"/>
              <a:gd name="connsiteX170" fmla="*/ 4458019 w 11319794"/>
              <a:gd name="connsiteY170" fmla="*/ 258401 h 2124406"/>
              <a:gd name="connsiteX171" fmla="*/ 4457748 w 11319794"/>
              <a:gd name="connsiteY171" fmla="*/ 223834 h 2124406"/>
              <a:gd name="connsiteX172" fmla="*/ 4454471 w 11319794"/>
              <a:gd name="connsiteY172" fmla="*/ 122168 h 2124406"/>
              <a:gd name="connsiteX173" fmla="*/ 4463632 w 11319794"/>
              <a:gd name="connsiteY173" fmla="*/ 87164 h 2124406"/>
              <a:gd name="connsiteX174" fmla="*/ 4608409 w 11319794"/>
              <a:gd name="connsiteY174" fmla="*/ 82807 h 2124406"/>
              <a:gd name="connsiteX175" fmla="*/ 5088862 w 11319794"/>
              <a:gd name="connsiteY175" fmla="*/ 86901 h 2124406"/>
              <a:gd name="connsiteX176" fmla="*/ 5478365 w 11319794"/>
              <a:gd name="connsiteY176" fmla="*/ 55186 h 2124406"/>
              <a:gd name="connsiteX177" fmla="*/ 5843032 w 11319794"/>
              <a:gd name="connsiteY177" fmla="*/ 152343 h 2124406"/>
              <a:gd name="connsiteX178" fmla="*/ 6036136 w 11319794"/>
              <a:gd name="connsiteY178" fmla="*/ 131644 h 2124406"/>
              <a:gd name="connsiteX179" fmla="*/ 6154233 w 11319794"/>
              <a:gd name="connsiteY179" fmla="*/ 82057 h 2124406"/>
              <a:gd name="connsiteX180" fmla="*/ 6343870 w 11319794"/>
              <a:gd name="connsiteY180" fmla="*/ 107354 h 2124406"/>
              <a:gd name="connsiteX181" fmla="*/ 6501110 w 11319794"/>
              <a:gd name="connsiteY181" fmla="*/ 62364 h 2124406"/>
              <a:gd name="connsiteX182" fmla="*/ 6719501 w 11319794"/>
              <a:gd name="connsiteY182" fmla="*/ 86901 h 2124406"/>
              <a:gd name="connsiteX183" fmla="*/ 6769003 w 11319794"/>
              <a:gd name="connsiteY183" fmla="*/ 119591 h 2124406"/>
              <a:gd name="connsiteX184" fmla="*/ 6769003 w 11319794"/>
              <a:gd name="connsiteY184" fmla="*/ 390489 h 2124406"/>
              <a:gd name="connsiteX185" fmla="*/ 6771716 w 11319794"/>
              <a:gd name="connsiteY185" fmla="*/ 385946 h 2124406"/>
              <a:gd name="connsiteX186" fmla="*/ 6788539 w 11319794"/>
              <a:gd name="connsiteY186" fmla="*/ 363020 h 2124406"/>
              <a:gd name="connsiteX187" fmla="*/ 6909283 w 11319794"/>
              <a:gd name="connsiteY187" fmla="*/ 187308 h 2124406"/>
              <a:gd name="connsiteX188" fmla="*/ 7007613 w 11319794"/>
              <a:gd name="connsiteY188" fmla="*/ 44099 h 2124406"/>
              <a:gd name="connsiteX189" fmla="*/ 7048792 w 11319794"/>
              <a:gd name="connsiteY18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556594 w 11319794"/>
              <a:gd name="connsiteY109" fmla="*/ 1727434 h 2124406"/>
              <a:gd name="connsiteX110" fmla="*/ 3358850 w 11319794"/>
              <a:gd name="connsiteY110" fmla="*/ 1733028 h 2124406"/>
              <a:gd name="connsiteX111" fmla="*/ 3229706 w 11319794"/>
              <a:gd name="connsiteY111" fmla="*/ 1763261 h 2124406"/>
              <a:gd name="connsiteX112" fmla="*/ 3053051 w 11319794"/>
              <a:gd name="connsiteY112" fmla="*/ 1841667 h 2124406"/>
              <a:gd name="connsiteX113" fmla="*/ 2930524 w 11319794"/>
              <a:gd name="connsiteY113" fmla="*/ 1893017 h 2124406"/>
              <a:gd name="connsiteX114" fmla="*/ 2825046 w 11319794"/>
              <a:gd name="connsiteY114" fmla="*/ 1914945 h 2124406"/>
              <a:gd name="connsiteX115" fmla="*/ 2681911 w 11319794"/>
              <a:gd name="connsiteY115" fmla="*/ 1961839 h 2124406"/>
              <a:gd name="connsiteX116" fmla="*/ 2548156 w 11319794"/>
              <a:gd name="connsiteY116" fmla="*/ 1970605 h 2124406"/>
              <a:gd name="connsiteX117" fmla="*/ 2497644 w 11319794"/>
              <a:gd name="connsiteY117" fmla="*/ 1990876 h 2124406"/>
              <a:gd name="connsiteX118" fmla="*/ 2405344 w 11319794"/>
              <a:gd name="connsiteY118" fmla="*/ 2018348 h 2124406"/>
              <a:gd name="connsiteX119" fmla="*/ 2282226 w 11319794"/>
              <a:gd name="connsiteY119" fmla="*/ 2021424 h 2124406"/>
              <a:gd name="connsiteX120" fmla="*/ 2170252 w 11319794"/>
              <a:gd name="connsiteY120" fmla="*/ 2004529 h 2124406"/>
              <a:gd name="connsiteX121" fmla="*/ 2092549 w 11319794"/>
              <a:gd name="connsiteY121" fmla="*/ 1945958 h 2124406"/>
              <a:gd name="connsiteX122" fmla="*/ 2090508 w 11319794"/>
              <a:gd name="connsiteY122" fmla="*/ 1938127 h 2124406"/>
              <a:gd name="connsiteX123" fmla="*/ 2066208 w 11319794"/>
              <a:gd name="connsiteY123" fmla="*/ 1941307 h 2124406"/>
              <a:gd name="connsiteX124" fmla="*/ 1962446 w 11319794"/>
              <a:gd name="connsiteY124" fmla="*/ 1941155 h 2124406"/>
              <a:gd name="connsiteX125" fmla="*/ 1766286 w 11319794"/>
              <a:gd name="connsiteY125" fmla="*/ 1945654 h 2124406"/>
              <a:gd name="connsiteX126" fmla="*/ 1487684 w 11319794"/>
              <a:gd name="connsiteY126" fmla="*/ 1932167 h 2124406"/>
              <a:gd name="connsiteX127" fmla="*/ 1268782 w 11319794"/>
              <a:gd name="connsiteY127" fmla="*/ 1932167 h 2124406"/>
              <a:gd name="connsiteX128" fmla="*/ 1103896 w 11319794"/>
              <a:gd name="connsiteY128" fmla="*/ 1927668 h 2124406"/>
              <a:gd name="connsiteX129" fmla="*/ 873623 w 11319794"/>
              <a:gd name="connsiteY129" fmla="*/ 1936656 h 2124406"/>
              <a:gd name="connsiteX130" fmla="*/ 671778 w 11319794"/>
              <a:gd name="connsiteY130" fmla="*/ 1914181 h 2124406"/>
              <a:gd name="connsiteX131" fmla="*/ 546691 w 11319794"/>
              <a:gd name="connsiteY131" fmla="*/ 1914181 h 2124406"/>
              <a:gd name="connsiteX132" fmla="*/ 427289 w 11319794"/>
              <a:gd name="connsiteY132" fmla="*/ 1945644 h 2124406"/>
              <a:gd name="connsiteX133" fmla="*/ 245346 w 11319794"/>
              <a:gd name="connsiteY133" fmla="*/ 1927668 h 2124406"/>
              <a:gd name="connsiteX134" fmla="*/ 21001 w 11319794"/>
              <a:gd name="connsiteY134" fmla="*/ 1976561 h 2124406"/>
              <a:gd name="connsiteX135" fmla="*/ 11485 w 11319794"/>
              <a:gd name="connsiteY135" fmla="*/ 1891858 h 2124406"/>
              <a:gd name="connsiteX136" fmla="*/ 8286 w 11319794"/>
              <a:gd name="connsiteY136" fmla="*/ 1851230 h 2124406"/>
              <a:gd name="connsiteX137" fmla="*/ 4447 w 11319794"/>
              <a:gd name="connsiteY137" fmla="*/ 1714114 h 2124406"/>
              <a:gd name="connsiteX138" fmla="*/ 1247 w 11319794"/>
              <a:gd name="connsiteY138" fmla="*/ 1602392 h 2124406"/>
              <a:gd name="connsiteX139" fmla="*/ 10191 w 11319794"/>
              <a:gd name="connsiteY139" fmla="*/ 1563926 h 2124406"/>
              <a:gd name="connsiteX140" fmla="*/ 151538 w 11319794"/>
              <a:gd name="connsiteY140" fmla="*/ 1559138 h 2124406"/>
              <a:gd name="connsiteX141" fmla="*/ 620609 w 11319794"/>
              <a:gd name="connsiteY141" fmla="*/ 1563637 h 2124406"/>
              <a:gd name="connsiteX142" fmla="*/ 1000883 w 11319794"/>
              <a:gd name="connsiteY142" fmla="*/ 1528785 h 2124406"/>
              <a:gd name="connsiteX143" fmla="*/ 1356911 w 11319794"/>
              <a:gd name="connsiteY143" fmla="*/ 1635551 h 2124406"/>
              <a:gd name="connsiteX144" fmla="*/ 1545440 w 11319794"/>
              <a:gd name="connsiteY144" fmla="*/ 1612806 h 2124406"/>
              <a:gd name="connsiteX145" fmla="*/ 1660739 w 11319794"/>
              <a:gd name="connsiteY145" fmla="*/ 1558314 h 2124406"/>
              <a:gd name="connsiteX146" fmla="*/ 1845883 w 11319794"/>
              <a:gd name="connsiteY146" fmla="*/ 1586112 h 2124406"/>
              <a:gd name="connsiteX147" fmla="*/ 1999398 w 11319794"/>
              <a:gd name="connsiteY147" fmla="*/ 1536673 h 2124406"/>
              <a:gd name="connsiteX148" fmla="*/ 2212615 w 11319794"/>
              <a:gd name="connsiteY148" fmla="*/ 1563637 h 2124406"/>
              <a:gd name="connsiteX149" fmla="*/ 2260944 w 11319794"/>
              <a:gd name="connsiteY149" fmla="*/ 1599561 h 2124406"/>
              <a:gd name="connsiteX150" fmla="*/ 2260944 w 11319794"/>
              <a:gd name="connsiteY150" fmla="*/ 1633778 h 2124406"/>
              <a:gd name="connsiteX151" fmla="*/ 2296013 w 11319794"/>
              <a:gd name="connsiteY151" fmla="*/ 1623730 h 2124406"/>
              <a:gd name="connsiteX152" fmla="*/ 2420074 w 11319794"/>
              <a:gd name="connsiteY152" fmla="*/ 1605421 h 2124406"/>
              <a:gd name="connsiteX153" fmla="*/ 2650986 w 11319794"/>
              <a:gd name="connsiteY153" fmla="*/ 1506661 h 2124406"/>
              <a:gd name="connsiteX154" fmla="*/ 2905242 w 11319794"/>
              <a:gd name="connsiteY154" fmla="*/ 1562715 h 2124406"/>
              <a:gd name="connsiteX155" fmla="*/ 3018229 w 11319794"/>
              <a:gd name="connsiteY155" fmla="*/ 1507928 h 2124406"/>
              <a:gd name="connsiteX156" fmla="*/ 3041723 w 11319794"/>
              <a:gd name="connsiteY156" fmla="*/ 1483928 h 2124406"/>
              <a:gd name="connsiteX157" fmla="*/ 3035219 w 11319794"/>
              <a:gd name="connsiteY157" fmla="*/ 1475751 h 2124406"/>
              <a:gd name="connsiteX158" fmla="*/ 2984809 w 11319794"/>
              <a:gd name="connsiteY158" fmla="*/ 1411427 h 2124406"/>
              <a:gd name="connsiteX159" fmla="*/ 2965251 w 11319794"/>
              <a:gd name="connsiteY159" fmla="*/ 1373166 h 2124406"/>
              <a:gd name="connsiteX160" fmla="*/ 3056697 w 11319794"/>
              <a:gd name="connsiteY160" fmla="*/ 1297294 h 2124406"/>
              <a:gd name="connsiteX161" fmla="*/ 3373703 w 11319794"/>
              <a:gd name="connsiteY161" fmla="*/ 1063379 h 2124406"/>
              <a:gd name="connsiteX162" fmla="*/ 3605131 w 11319794"/>
              <a:gd name="connsiteY162" fmla="*/ 839991 h 2124406"/>
              <a:gd name="connsiteX163" fmla="*/ 3914376 w 11319794"/>
              <a:gd name="connsiteY163" fmla="*/ 753060 h 2124406"/>
              <a:gd name="connsiteX164" fmla="*/ 4025481 w 11319794"/>
              <a:gd name="connsiteY164" fmla="*/ 637517 h 2124406"/>
              <a:gd name="connsiteX165" fmla="*/ 4066479 w 11319794"/>
              <a:gd name="connsiteY165" fmla="*/ 531276 h 2124406"/>
              <a:gd name="connsiteX166" fmla="*/ 4208885 w 11319794"/>
              <a:gd name="connsiteY166" fmla="*/ 461764 h 2124406"/>
              <a:gd name="connsiteX167" fmla="*/ 4278823 w 11319794"/>
              <a:gd name="connsiteY167" fmla="*/ 340573 h 2124406"/>
              <a:gd name="connsiteX168" fmla="*/ 4439467 w 11319794"/>
              <a:gd name="connsiteY168" fmla="*/ 256094 h 2124406"/>
              <a:gd name="connsiteX169" fmla="*/ 4458019 w 11319794"/>
              <a:gd name="connsiteY169" fmla="*/ 258401 h 2124406"/>
              <a:gd name="connsiteX170" fmla="*/ 4457748 w 11319794"/>
              <a:gd name="connsiteY170" fmla="*/ 223834 h 2124406"/>
              <a:gd name="connsiteX171" fmla="*/ 4454471 w 11319794"/>
              <a:gd name="connsiteY171" fmla="*/ 122168 h 2124406"/>
              <a:gd name="connsiteX172" fmla="*/ 4463632 w 11319794"/>
              <a:gd name="connsiteY172" fmla="*/ 87164 h 2124406"/>
              <a:gd name="connsiteX173" fmla="*/ 4608409 w 11319794"/>
              <a:gd name="connsiteY173" fmla="*/ 82807 h 2124406"/>
              <a:gd name="connsiteX174" fmla="*/ 5088862 w 11319794"/>
              <a:gd name="connsiteY174" fmla="*/ 86901 h 2124406"/>
              <a:gd name="connsiteX175" fmla="*/ 5478365 w 11319794"/>
              <a:gd name="connsiteY175" fmla="*/ 55186 h 2124406"/>
              <a:gd name="connsiteX176" fmla="*/ 5843032 w 11319794"/>
              <a:gd name="connsiteY176" fmla="*/ 152343 h 2124406"/>
              <a:gd name="connsiteX177" fmla="*/ 6036136 w 11319794"/>
              <a:gd name="connsiteY177" fmla="*/ 131644 h 2124406"/>
              <a:gd name="connsiteX178" fmla="*/ 6154233 w 11319794"/>
              <a:gd name="connsiteY178" fmla="*/ 82057 h 2124406"/>
              <a:gd name="connsiteX179" fmla="*/ 6343870 w 11319794"/>
              <a:gd name="connsiteY179" fmla="*/ 107354 h 2124406"/>
              <a:gd name="connsiteX180" fmla="*/ 6501110 w 11319794"/>
              <a:gd name="connsiteY180" fmla="*/ 62364 h 2124406"/>
              <a:gd name="connsiteX181" fmla="*/ 6719501 w 11319794"/>
              <a:gd name="connsiteY181" fmla="*/ 86901 h 2124406"/>
              <a:gd name="connsiteX182" fmla="*/ 6769003 w 11319794"/>
              <a:gd name="connsiteY182" fmla="*/ 119591 h 2124406"/>
              <a:gd name="connsiteX183" fmla="*/ 6769003 w 11319794"/>
              <a:gd name="connsiteY183" fmla="*/ 390489 h 2124406"/>
              <a:gd name="connsiteX184" fmla="*/ 6771716 w 11319794"/>
              <a:gd name="connsiteY184" fmla="*/ 385946 h 2124406"/>
              <a:gd name="connsiteX185" fmla="*/ 6788539 w 11319794"/>
              <a:gd name="connsiteY185" fmla="*/ 363020 h 2124406"/>
              <a:gd name="connsiteX186" fmla="*/ 6909283 w 11319794"/>
              <a:gd name="connsiteY186" fmla="*/ 187308 h 2124406"/>
              <a:gd name="connsiteX187" fmla="*/ 7007613 w 11319794"/>
              <a:gd name="connsiteY187" fmla="*/ 44099 h 2124406"/>
              <a:gd name="connsiteX188" fmla="*/ 7048792 w 11319794"/>
              <a:gd name="connsiteY18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464519 w 11319794"/>
              <a:gd name="connsiteY109" fmla="*/ 1606784 h 2124406"/>
              <a:gd name="connsiteX110" fmla="*/ 3358850 w 11319794"/>
              <a:gd name="connsiteY110" fmla="*/ 1733028 h 2124406"/>
              <a:gd name="connsiteX111" fmla="*/ 3229706 w 11319794"/>
              <a:gd name="connsiteY111" fmla="*/ 1763261 h 2124406"/>
              <a:gd name="connsiteX112" fmla="*/ 3053051 w 11319794"/>
              <a:gd name="connsiteY112" fmla="*/ 1841667 h 2124406"/>
              <a:gd name="connsiteX113" fmla="*/ 2930524 w 11319794"/>
              <a:gd name="connsiteY113" fmla="*/ 1893017 h 2124406"/>
              <a:gd name="connsiteX114" fmla="*/ 2825046 w 11319794"/>
              <a:gd name="connsiteY114" fmla="*/ 1914945 h 2124406"/>
              <a:gd name="connsiteX115" fmla="*/ 2681911 w 11319794"/>
              <a:gd name="connsiteY115" fmla="*/ 1961839 h 2124406"/>
              <a:gd name="connsiteX116" fmla="*/ 2548156 w 11319794"/>
              <a:gd name="connsiteY116" fmla="*/ 1970605 h 2124406"/>
              <a:gd name="connsiteX117" fmla="*/ 2497644 w 11319794"/>
              <a:gd name="connsiteY117" fmla="*/ 1990876 h 2124406"/>
              <a:gd name="connsiteX118" fmla="*/ 2405344 w 11319794"/>
              <a:gd name="connsiteY118" fmla="*/ 2018348 h 2124406"/>
              <a:gd name="connsiteX119" fmla="*/ 2282226 w 11319794"/>
              <a:gd name="connsiteY119" fmla="*/ 2021424 h 2124406"/>
              <a:gd name="connsiteX120" fmla="*/ 2170252 w 11319794"/>
              <a:gd name="connsiteY120" fmla="*/ 2004529 h 2124406"/>
              <a:gd name="connsiteX121" fmla="*/ 2092549 w 11319794"/>
              <a:gd name="connsiteY121" fmla="*/ 1945958 h 2124406"/>
              <a:gd name="connsiteX122" fmla="*/ 2090508 w 11319794"/>
              <a:gd name="connsiteY122" fmla="*/ 1938127 h 2124406"/>
              <a:gd name="connsiteX123" fmla="*/ 2066208 w 11319794"/>
              <a:gd name="connsiteY123" fmla="*/ 1941307 h 2124406"/>
              <a:gd name="connsiteX124" fmla="*/ 1962446 w 11319794"/>
              <a:gd name="connsiteY124" fmla="*/ 1941155 h 2124406"/>
              <a:gd name="connsiteX125" fmla="*/ 1766286 w 11319794"/>
              <a:gd name="connsiteY125" fmla="*/ 1945654 h 2124406"/>
              <a:gd name="connsiteX126" fmla="*/ 1487684 w 11319794"/>
              <a:gd name="connsiteY126" fmla="*/ 1932167 h 2124406"/>
              <a:gd name="connsiteX127" fmla="*/ 1268782 w 11319794"/>
              <a:gd name="connsiteY127" fmla="*/ 1932167 h 2124406"/>
              <a:gd name="connsiteX128" fmla="*/ 1103896 w 11319794"/>
              <a:gd name="connsiteY128" fmla="*/ 1927668 h 2124406"/>
              <a:gd name="connsiteX129" fmla="*/ 873623 w 11319794"/>
              <a:gd name="connsiteY129" fmla="*/ 1936656 h 2124406"/>
              <a:gd name="connsiteX130" fmla="*/ 671778 w 11319794"/>
              <a:gd name="connsiteY130" fmla="*/ 1914181 h 2124406"/>
              <a:gd name="connsiteX131" fmla="*/ 546691 w 11319794"/>
              <a:gd name="connsiteY131" fmla="*/ 1914181 h 2124406"/>
              <a:gd name="connsiteX132" fmla="*/ 427289 w 11319794"/>
              <a:gd name="connsiteY132" fmla="*/ 1945644 h 2124406"/>
              <a:gd name="connsiteX133" fmla="*/ 245346 w 11319794"/>
              <a:gd name="connsiteY133" fmla="*/ 1927668 h 2124406"/>
              <a:gd name="connsiteX134" fmla="*/ 21001 w 11319794"/>
              <a:gd name="connsiteY134" fmla="*/ 1976561 h 2124406"/>
              <a:gd name="connsiteX135" fmla="*/ 11485 w 11319794"/>
              <a:gd name="connsiteY135" fmla="*/ 1891858 h 2124406"/>
              <a:gd name="connsiteX136" fmla="*/ 8286 w 11319794"/>
              <a:gd name="connsiteY136" fmla="*/ 1851230 h 2124406"/>
              <a:gd name="connsiteX137" fmla="*/ 4447 w 11319794"/>
              <a:gd name="connsiteY137" fmla="*/ 1714114 h 2124406"/>
              <a:gd name="connsiteX138" fmla="*/ 1247 w 11319794"/>
              <a:gd name="connsiteY138" fmla="*/ 1602392 h 2124406"/>
              <a:gd name="connsiteX139" fmla="*/ 10191 w 11319794"/>
              <a:gd name="connsiteY139" fmla="*/ 1563926 h 2124406"/>
              <a:gd name="connsiteX140" fmla="*/ 151538 w 11319794"/>
              <a:gd name="connsiteY140" fmla="*/ 1559138 h 2124406"/>
              <a:gd name="connsiteX141" fmla="*/ 620609 w 11319794"/>
              <a:gd name="connsiteY141" fmla="*/ 1563637 h 2124406"/>
              <a:gd name="connsiteX142" fmla="*/ 1000883 w 11319794"/>
              <a:gd name="connsiteY142" fmla="*/ 1528785 h 2124406"/>
              <a:gd name="connsiteX143" fmla="*/ 1356911 w 11319794"/>
              <a:gd name="connsiteY143" fmla="*/ 1635551 h 2124406"/>
              <a:gd name="connsiteX144" fmla="*/ 1545440 w 11319794"/>
              <a:gd name="connsiteY144" fmla="*/ 1612806 h 2124406"/>
              <a:gd name="connsiteX145" fmla="*/ 1660739 w 11319794"/>
              <a:gd name="connsiteY145" fmla="*/ 1558314 h 2124406"/>
              <a:gd name="connsiteX146" fmla="*/ 1845883 w 11319794"/>
              <a:gd name="connsiteY146" fmla="*/ 1586112 h 2124406"/>
              <a:gd name="connsiteX147" fmla="*/ 1999398 w 11319794"/>
              <a:gd name="connsiteY147" fmla="*/ 1536673 h 2124406"/>
              <a:gd name="connsiteX148" fmla="*/ 2212615 w 11319794"/>
              <a:gd name="connsiteY148" fmla="*/ 1563637 h 2124406"/>
              <a:gd name="connsiteX149" fmla="*/ 2260944 w 11319794"/>
              <a:gd name="connsiteY149" fmla="*/ 1599561 h 2124406"/>
              <a:gd name="connsiteX150" fmla="*/ 2260944 w 11319794"/>
              <a:gd name="connsiteY150" fmla="*/ 1633778 h 2124406"/>
              <a:gd name="connsiteX151" fmla="*/ 2296013 w 11319794"/>
              <a:gd name="connsiteY151" fmla="*/ 1623730 h 2124406"/>
              <a:gd name="connsiteX152" fmla="*/ 2420074 w 11319794"/>
              <a:gd name="connsiteY152" fmla="*/ 1605421 h 2124406"/>
              <a:gd name="connsiteX153" fmla="*/ 2650986 w 11319794"/>
              <a:gd name="connsiteY153" fmla="*/ 1506661 h 2124406"/>
              <a:gd name="connsiteX154" fmla="*/ 2905242 w 11319794"/>
              <a:gd name="connsiteY154" fmla="*/ 1562715 h 2124406"/>
              <a:gd name="connsiteX155" fmla="*/ 3018229 w 11319794"/>
              <a:gd name="connsiteY155" fmla="*/ 1507928 h 2124406"/>
              <a:gd name="connsiteX156" fmla="*/ 3041723 w 11319794"/>
              <a:gd name="connsiteY156" fmla="*/ 1483928 h 2124406"/>
              <a:gd name="connsiteX157" fmla="*/ 3035219 w 11319794"/>
              <a:gd name="connsiteY157" fmla="*/ 1475751 h 2124406"/>
              <a:gd name="connsiteX158" fmla="*/ 2984809 w 11319794"/>
              <a:gd name="connsiteY158" fmla="*/ 1411427 h 2124406"/>
              <a:gd name="connsiteX159" fmla="*/ 2965251 w 11319794"/>
              <a:gd name="connsiteY159" fmla="*/ 1373166 h 2124406"/>
              <a:gd name="connsiteX160" fmla="*/ 3056697 w 11319794"/>
              <a:gd name="connsiteY160" fmla="*/ 1297294 h 2124406"/>
              <a:gd name="connsiteX161" fmla="*/ 3373703 w 11319794"/>
              <a:gd name="connsiteY161" fmla="*/ 1063379 h 2124406"/>
              <a:gd name="connsiteX162" fmla="*/ 3605131 w 11319794"/>
              <a:gd name="connsiteY162" fmla="*/ 839991 h 2124406"/>
              <a:gd name="connsiteX163" fmla="*/ 3914376 w 11319794"/>
              <a:gd name="connsiteY163" fmla="*/ 753060 h 2124406"/>
              <a:gd name="connsiteX164" fmla="*/ 4025481 w 11319794"/>
              <a:gd name="connsiteY164" fmla="*/ 637517 h 2124406"/>
              <a:gd name="connsiteX165" fmla="*/ 4066479 w 11319794"/>
              <a:gd name="connsiteY165" fmla="*/ 531276 h 2124406"/>
              <a:gd name="connsiteX166" fmla="*/ 4208885 w 11319794"/>
              <a:gd name="connsiteY166" fmla="*/ 461764 h 2124406"/>
              <a:gd name="connsiteX167" fmla="*/ 4278823 w 11319794"/>
              <a:gd name="connsiteY167" fmla="*/ 340573 h 2124406"/>
              <a:gd name="connsiteX168" fmla="*/ 4439467 w 11319794"/>
              <a:gd name="connsiteY168" fmla="*/ 256094 h 2124406"/>
              <a:gd name="connsiteX169" fmla="*/ 4458019 w 11319794"/>
              <a:gd name="connsiteY169" fmla="*/ 258401 h 2124406"/>
              <a:gd name="connsiteX170" fmla="*/ 4457748 w 11319794"/>
              <a:gd name="connsiteY170" fmla="*/ 223834 h 2124406"/>
              <a:gd name="connsiteX171" fmla="*/ 4454471 w 11319794"/>
              <a:gd name="connsiteY171" fmla="*/ 122168 h 2124406"/>
              <a:gd name="connsiteX172" fmla="*/ 4463632 w 11319794"/>
              <a:gd name="connsiteY172" fmla="*/ 87164 h 2124406"/>
              <a:gd name="connsiteX173" fmla="*/ 4608409 w 11319794"/>
              <a:gd name="connsiteY173" fmla="*/ 82807 h 2124406"/>
              <a:gd name="connsiteX174" fmla="*/ 5088862 w 11319794"/>
              <a:gd name="connsiteY174" fmla="*/ 86901 h 2124406"/>
              <a:gd name="connsiteX175" fmla="*/ 5478365 w 11319794"/>
              <a:gd name="connsiteY175" fmla="*/ 55186 h 2124406"/>
              <a:gd name="connsiteX176" fmla="*/ 5843032 w 11319794"/>
              <a:gd name="connsiteY176" fmla="*/ 152343 h 2124406"/>
              <a:gd name="connsiteX177" fmla="*/ 6036136 w 11319794"/>
              <a:gd name="connsiteY177" fmla="*/ 131644 h 2124406"/>
              <a:gd name="connsiteX178" fmla="*/ 6154233 w 11319794"/>
              <a:gd name="connsiteY178" fmla="*/ 82057 h 2124406"/>
              <a:gd name="connsiteX179" fmla="*/ 6343870 w 11319794"/>
              <a:gd name="connsiteY179" fmla="*/ 107354 h 2124406"/>
              <a:gd name="connsiteX180" fmla="*/ 6501110 w 11319794"/>
              <a:gd name="connsiteY180" fmla="*/ 62364 h 2124406"/>
              <a:gd name="connsiteX181" fmla="*/ 6719501 w 11319794"/>
              <a:gd name="connsiteY181" fmla="*/ 86901 h 2124406"/>
              <a:gd name="connsiteX182" fmla="*/ 6769003 w 11319794"/>
              <a:gd name="connsiteY182" fmla="*/ 119591 h 2124406"/>
              <a:gd name="connsiteX183" fmla="*/ 6769003 w 11319794"/>
              <a:gd name="connsiteY183" fmla="*/ 390489 h 2124406"/>
              <a:gd name="connsiteX184" fmla="*/ 6771716 w 11319794"/>
              <a:gd name="connsiteY184" fmla="*/ 385946 h 2124406"/>
              <a:gd name="connsiteX185" fmla="*/ 6788539 w 11319794"/>
              <a:gd name="connsiteY185" fmla="*/ 363020 h 2124406"/>
              <a:gd name="connsiteX186" fmla="*/ 6909283 w 11319794"/>
              <a:gd name="connsiteY186" fmla="*/ 187308 h 2124406"/>
              <a:gd name="connsiteX187" fmla="*/ 7007613 w 11319794"/>
              <a:gd name="connsiteY187" fmla="*/ 44099 h 2124406"/>
              <a:gd name="connsiteX188" fmla="*/ 7048792 w 11319794"/>
              <a:gd name="connsiteY18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464519 w 11319794"/>
              <a:gd name="connsiteY109" fmla="*/ 1606784 h 2124406"/>
              <a:gd name="connsiteX110" fmla="*/ 3339800 w 11319794"/>
              <a:gd name="connsiteY110" fmla="*/ 1688578 h 2124406"/>
              <a:gd name="connsiteX111" fmla="*/ 3229706 w 11319794"/>
              <a:gd name="connsiteY111" fmla="*/ 1763261 h 2124406"/>
              <a:gd name="connsiteX112" fmla="*/ 3053051 w 11319794"/>
              <a:gd name="connsiteY112" fmla="*/ 1841667 h 2124406"/>
              <a:gd name="connsiteX113" fmla="*/ 2930524 w 11319794"/>
              <a:gd name="connsiteY113" fmla="*/ 1893017 h 2124406"/>
              <a:gd name="connsiteX114" fmla="*/ 2825046 w 11319794"/>
              <a:gd name="connsiteY114" fmla="*/ 1914945 h 2124406"/>
              <a:gd name="connsiteX115" fmla="*/ 2681911 w 11319794"/>
              <a:gd name="connsiteY115" fmla="*/ 1961839 h 2124406"/>
              <a:gd name="connsiteX116" fmla="*/ 2548156 w 11319794"/>
              <a:gd name="connsiteY116" fmla="*/ 1970605 h 2124406"/>
              <a:gd name="connsiteX117" fmla="*/ 2497644 w 11319794"/>
              <a:gd name="connsiteY117" fmla="*/ 1990876 h 2124406"/>
              <a:gd name="connsiteX118" fmla="*/ 2405344 w 11319794"/>
              <a:gd name="connsiteY118" fmla="*/ 2018348 h 2124406"/>
              <a:gd name="connsiteX119" fmla="*/ 2282226 w 11319794"/>
              <a:gd name="connsiteY119" fmla="*/ 2021424 h 2124406"/>
              <a:gd name="connsiteX120" fmla="*/ 2170252 w 11319794"/>
              <a:gd name="connsiteY120" fmla="*/ 2004529 h 2124406"/>
              <a:gd name="connsiteX121" fmla="*/ 2092549 w 11319794"/>
              <a:gd name="connsiteY121" fmla="*/ 1945958 h 2124406"/>
              <a:gd name="connsiteX122" fmla="*/ 2090508 w 11319794"/>
              <a:gd name="connsiteY122" fmla="*/ 1938127 h 2124406"/>
              <a:gd name="connsiteX123" fmla="*/ 2066208 w 11319794"/>
              <a:gd name="connsiteY123" fmla="*/ 1941307 h 2124406"/>
              <a:gd name="connsiteX124" fmla="*/ 1962446 w 11319794"/>
              <a:gd name="connsiteY124" fmla="*/ 1941155 h 2124406"/>
              <a:gd name="connsiteX125" fmla="*/ 1766286 w 11319794"/>
              <a:gd name="connsiteY125" fmla="*/ 1945654 h 2124406"/>
              <a:gd name="connsiteX126" fmla="*/ 1487684 w 11319794"/>
              <a:gd name="connsiteY126" fmla="*/ 1932167 h 2124406"/>
              <a:gd name="connsiteX127" fmla="*/ 1268782 w 11319794"/>
              <a:gd name="connsiteY127" fmla="*/ 1932167 h 2124406"/>
              <a:gd name="connsiteX128" fmla="*/ 1103896 w 11319794"/>
              <a:gd name="connsiteY128" fmla="*/ 1927668 h 2124406"/>
              <a:gd name="connsiteX129" fmla="*/ 873623 w 11319794"/>
              <a:gd name="connsiteY129" fmla="*/ 1936656 h 2124406"/>
              <a:gd name="connsiteX130" fmla="*/ 671778 w 11319794"/>
              <a:gd name="connsiteY130" fmla="*/ 1914181 h 2124406"/>
              <a:gd name="connsiteX131" fmla="*/ 546691 w 11319794"/>
              <a:gd name="connsiteY131" fmla="*/ 1914181 h 2124406"/>
              <a:gd name="connsiteX132" fmla="*/ 427289 w 11319794"/>
              <a:gd name="connsiteY132" fmla="*/ 1945644 h 2124406"/>
              <a:gd name="connsiteX133" fmla="*/ 245346 w 11319794"/>
              <a:gd name="connsiteY133" fmla="*/ 1927668 h 2124406"/>
              <a:gd name="connsiteX134" fmla="*/ 21001 w 11319794"/>
              <a:gd name="connsiteY134" fmla="*/ 1976561 h 2124406"/>
              <a:gd name="connsiteX135" fmla="*/ 11485 w 11319794"/>
              <a:gd name="connsiteY135" fmla="*/ 1891858 h 2124406"/>
              <a:gd name="connsiteX136" fmla="*/ 8286 w 11319794"/>
              <a:gd name="connsiteY136" fmla="*/ 1851230 h 2124406"/>
              <a:gd name="connsiteX137" fmla="*/ 4447 w 11319794"/>
              <a:gd name="connsiteY137" fmla="*/ 1714114 h 2124406"/>
              <a:gd name="connsiteX138" fmla="*/ 1247 w 11319794"/>
              <a:gd name="connsiteY138" fmla="*/ 1602392 h 2124406"/>
              <a:gd name="connsiteX139" fmla="*/ 10191 w 11319794"/>
              <a:gd name="connsiteY139" fmla="*/ 1563926 h 2124406"/>
              <a:gd name="connsiteX140" fmla="*/ 151538 w 11319794"/>
              <a:gd name="connsiteY140" fmla="*/ 1559138 h 2124406"/>
              <a:gd name="connsiteX141" fmla="*/ 620609 w 11319794"/>
              <a:gd name="connsiteY141" fmla="*/ 1563637 h 2124406"/>
              <a:gd name="connsiteX142" fmla="*/ 1000883 w 11319794"/>
              <a:gd name="connsiteY142" fmla="*/ 1528785 h 2124406"/>
              <a:gd name="connsiteX143" fmla="*/ 1356911 w 11319794"/>
              <a:gd name="connsiteY143" fmla="*/ 1635551 h 2124406"/>
              <a:gd name="connsiteX144" fmla="*/ 1545440 w 11319794"/>
              <a:gd name="connsiteY144" fmla="*/ 1612806 h 2124406"/>
              <a:gd name="connsiteX145" fmla="*/ 1660739 w 11319794"/>
              <a:gd name="connsiteY145" fmla="*/ 1558314 h 2124406"/>
              <a:gd name="connsiteX146" fmla="*/ 1845883 w 11319794"/>
              <a:gd name="connsiteY146" fmla="*/ 1586112 h 2124406"/>
              <a:gd name="connsiteX147" fmla="*/ 1999398 w 11319794"/>
              <a:gd name="connsiteY147" fmla="*/ 1536673 h 2124406"/>
              <a:gd name="connsiteX148" fmla="*/ 2212615 w 11319794"/>
              <a:gd name="connsiteY148" fmla="*/ 1563637 h 2124406"/>
              <a:gd name="connsiteX149" fmla="*/ 2260944 w 11319794"/>
              <a:gd name="connsiteY149" fmla="*/ 1599561 h 2124406"/>
              <a:gd name="connsiteX150" fmla="*/ 2260944 w 11319794"/>
              <a:gd name="connsiteY150" fmla="*/ 1633778 h 2124406"/>
              <a:gd name="connsiteX151" fmla="*/ 2296013 w 11319794"/>
              <a:gd name="connsiteY151" fmla="*/ 1623730 h 2124406"/>
              <a:gd name="connsiteX152" fmla="*/ 2420074 w 11319794"/>
              <a:gd name="connsiteY152" fmla="*/ 1605421 h 2124406"/>
              <a:gd name="connsiteX153" fmla="*/ 2650986 w 11319794"/>
              <a:gd name="connsiteY153" fmla="*/ 1506661 h 2124406"/>
              <a:gd name="connsiteX154" fmla="*/ 2905242 w 11319794"/>
              <a:gd name="connsiteY154" fmla="*/ 1562715 h 2124406"/>
              <a:gd name="connsiteX155" fmla="*/ 3018229 w 11319794"/>
              <a:gd name="connsiteY155" fmla="*/ 1507928 h 2124406"/>
              <a:gd name="connsiteX156" fmla="*/ 3041723 w 11319794"/>
              <a:gd name="connsiteY156" fmla="*/ 1483928 h 2124406"/>
              <a:gd name="connsiteX157" fmla="*/ 3035219 w 11319794"/>
              <a:gd name="connsiteY157" fmla="*/ 1475751 h 2124406"/>
              <a:gd name="connsiteX158" fmla="*/ 2984809 w 11319794"/>
              <a:gd name="connsiteY158" fmla="*/ 1411427 h 2124406"/>
              <a:gd name="connsiteX159" fmla="*/ 2965251 w 11319794"/>
              <a:gd name="connsiteY159" fmla="*/ 1373166 h 2124406"/>
              <a:gd name="connsiteX160" fmla="*/ 3056697 w 11319794"/>
              <a:gd name="connsiteY160" fmla="*/ 1297294 h 2124406"/>
              <a:gd name="connsiteX161" fmla="*/ 3373703 w 11319794"/>
              <a:gd name="connsiteY161" fmla="*/ 1063379 h 2124406"/>
              <a:gd name="connsiteX162" fmla="*/ 3605131 w 11319794"/>
              <a:gd name="connsiteY162" fmla="*/ 839991 h 2124406"/>
              <a:gd name="connsiteX163" fmla="*/ 3914376 w 11319794"/>
              <a:gd name="connsiteY163" fmla="*/ 753060 h 2124406"/>
              <a:gd name="connsiteX164" fmla="*/ 4025481 w 11319794"/>
              <a:gd name="connsiteY164" fmla="*/ 637517 h 2124406"/>
              <a:gd name="connsiteX165" fmla="*/ 4066479 w 11319794"/>
              <a:gd name="connsiteY165" fmla="*/ 531276 h 2124406"/>
              <a:gd name="connsiteX166" fmla="*/ 4208885 w 11319794"/>
              <a:gd name="connsiteY166" fmla="*/ 461764 h 2124406"/>
              <a:gd name="connsiteX167" fmla="*/ 4278823 w 11319794"/>
              <a:gd name="connsiteY167" fmla="*/ 340573 h 2124406"/>
              <a:gd name="connsiteX168" fmla="*/ 4439467 w 11319794"/>
              <a:gd name="connsiteY168" fmla="*/ 256094 h 2124406"/>
              <a:gd name="connsiteX169" fmla="*/ 4458019 w 11319794"/>
              <a:gd name="connsiteY169" fmla="*/ 258401 h 2124406"/>
              <a:gd name="connsiteX170" fmla="*/ 4457748 w 11319794"/>
              <a:gd name="connsiteY170" fmla="*/ 223834 h 2124406"/>
              <a:gd name="connsiteX171" fmla="*/ 4454471 w 11319794"/>
              <a:gd name="connsiteY171" fmla="*/ 122168 h 2124406"/>
              <a:gd name="connsiteX172" fmla="*/ 4463632 w 11319794"/>
              <a:gd name="connsiteY172" fmla="*/ 87164 h 2124406"/>
              <a:gd name="connsiteX173" fmla="*/ 4608409 w 11319794"/>
              <a:gd name="connsiteY173" fmla="*/ 82807 h 2124406"/>
              <a:gd name="connsiteX174" fmla="*/ 5088862 w 11319794"/>
              <a:gd name="connsiteY174" fmla="*/ 86901 h 2124406"/>
              <a:gd name="connsiteX175" fmla="*/ 5478365 w 11319794"/>
              <a:gd name="connsiteY175" fmla="*/ 55186 h 2124406"/>
              <a:gd name="connsiteX176" fmla="*/ 5843032 w 11319794"/>
              <a:gd name="connsiteY176" fmla="*/ 152343 h 2124406"/>
              <a:gd name="connsiteX177" fmla="*/ 6036136 w 11319794"/>
              <a:gd name="connsiteY177" fmla="*/ 131644 h 2124406"/>
              <a:gd name="connsiteX178" fmla="*/ 6154233 w 11319794"/>
              <a:gd name="connsiteY178" fmla="*/ 82057 h 2124406"/>
              <a:gd name="connsiteX179" fmla="*/ 6343870 w 11319794"/>
              <a:gd name="connsiteY179" fmla="*/ 107354 h 2124406"/>
              <a:gd name="connsiteX180" fmla="*/ 6501110 w 11319794"/>
              <a:gd name="connsiteY180" fmla="*/ 62364 h 2124406"/>
              <a:gd name="connsiteX181" fmla="*/ 6719501 w 11319794"/>
              <a:gd name="connsiteY181" fmla="*/ 86901 h 2124406"/>
              <a:gd name="connsiteX182" fmla="*/ 6769003 w 11319794"/>
              <a:gd name="connsiteY182" fmla="*/ 119591 h 2124406"/>
              <a:gd name="connsiteX183" fmla="*/ 6769003 w 11319794"/>
              <a:gd name="connsiteY183" fmla="*/ 390489 h 2124406"/>
              <a:gd name="connsiteX184" fmla="*/ 6771716 w 11319794"/>
              <a:gd name="connsiteY184" fmla="*/ 385946 h 2124406"/>
              <a:gd name="connsiteX185" fmla="*/ 6788539 w 11319794"/>
              <a:gd name="connsiteY185" fmla="*/ 363020 h 2124406"/>
              <a:gd name="connsiteX186" fmla="*/ 6909283 w 11319794"/>
              <a:gd name="connsiteY186" fmla="*/ 187308 h 2124406"/>
              <a:gd name="connsiteX187" fmla="*/ 7007613 w 11319794"/>
              <a:gd name="connsiteY187" fmla="*/ 44099 h 2124406"/>
              <a:gd name="connsiteX188" fmla="*/ 7048792 w 11319794"/>
              <a:gd name="connsiteY18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97470 w 11319794"/>
              <a:gd name="connsiteY108" fmla="*/ 1496770 h 2124406"/>
              <a:gd name="connsiteX109" fmla="*/ 3442294 w 11319794"/>
              <a:gd name="connsiteY109" fmla="*/ 1578209 h 2124406"/>
              <a:gd name="connsiteX110" fmla="*/ 3339800 w 11319794"/>
              <a:gd name="connsiteY110" fmla="*/ 1688578 h 2124406"/>
              <a:gd name="connsiteX111" fmla="*/ 3229706 w 11319794"/>
              <a:gd name="connsiteY111" fmla="*/ 1763261 h 2124406"/>
              <a:gd name="connsiteX112" fmla="*/ 3053051 w 11319794"/>
              <a:gd name="connsiteY112" fmla="*/ 1841667 h 2124406"/>
              <a:gd name="connsiteX113" fmla="*/ 2930524 w 11319794"/>
              <a:gd name="connsiteY113" fmla="*/ 1893017 h 2124406"/>
              <a:gd name="connsiteX114" fmla="*/ 2825046 w 11319794"/>
              <a:gd name="connsiteY114" fmla="*/ 1914945 h 2124406"/>
              <a:gd name="connsiteX115" fmla="*/ 2681911 w 11319794"/>
              <a:gd name="connsiteY115" fmla="*/ 1961839 h 2124406"/>
              <a:gd name="connsiteX116" fmla="*/ 2548156 w 11319794"/>
              <a:gd name="connsiteY116" fmla="*/ 1970605 h 2124406"/>
              <a:gd name="connsiteX117" fmla="*/ 2497644 w 11319794"/>
              <a:gd name="connsiteY117" fmla="*/ 1990876 h 2124406"/>
              <a:gd name="connsiteX118" fmla="*/ 2405344 w 11319794"/>
              <a:gd name="connsiteY118" fmla="*/ 2018348 h 2124406"/>
              <a:gd name="connsiteX119" fmla="*/ 2282226 w 11319794"/>
              <a:gd name="connsiteY119" fmla="*/ 2021424 h 2124406"/>
              <a:gd name="connsiteX120" fmla="*/ 2170252 w 11319794"/>
              <a:gd name="connsiteY120" fmla="*/ 2004529 h 2124406"/>
              <a:gd name="connsiteX121" fmla="*/ 2092549 w 11319794"/>
              <a:gd name="connsiteY121" fmla="*/ 1945958 h 2124406"/>
              <a:gd name="connsiteX122" fmla="*/ 2090508 w 11319794"/>
              <a:gd name="connsiteY122" fmla="*/ 1938127 h 2124406"/>
              <a:gd name="connsiteX123" fmla="*/ 2066208 w 11319794"/>
              <a:gd name="connsiteY123" fmla="*/ 1941307 h 2124406"/>
              <a:gd name="connsiteX124" fmla="*/ 1962446 w 11319794"/>
              <a:gd name="connsiteY124" fmla="*/ 1941155 h 2124406"/>
              <a:gd name="connsiteX125" fmla="*/ 1766286 w 11319794"/>
              <a:gd name="connsiteY125" fmla="*/ 1945654 h 2124406"/>
              <a:gd name="connsiteX126" fmla="*/ 1487684 w 11319794"/>
              <a:gd name="connsiteY126" fmla="*/ 1932167 h 2124406"/>
              <a:gd name="connsiteX127" fmla="*/ 1268782 w 11319794"/>
              <a:gd name="connsiteY127" fmla="*/ 1932167 h 2124406"/>
              <a:gd name="connsiteX128" fmla="*/ 1103896 w 11319794"/>
              <a:gd name="connsiteY128" fmla="*/ 1927668 h 2124406"/>
              <a:gd name="connsiteX129" fmla="*/ 873623 w 11319794"/>
              <a:gd name="connsiteY129" fmla="*/ 1936656 h 2124406"/>
              <a:gd name="connsiteX130" fmla="*/ 671778 w 11319794"/>
              <a:gd name="connsiteY130" fmla="*/ 1914181 h 2124406"/>
              <a:gd name="connsiteX131" fmla="*/ 546691 w 11319794"/>
              <a:gd name="connsiteY131" fmla="*/ 1914181 h 2124406"/>
              <a:gd name="connsiteX132" fmla="*/ 427289 w 11319794"/>
              <a:gd name="connsiteY132" fmla="*/ 1945644 h 2124406"/>
              <a:gd name="connsiteX133" fmla="*/ 245346 w 11319794"/>
              <a:gd name="connsiteY133" fmla="*/ 1927668 h 2124406"/>
              <a:gd name="connsiteX134" fmla="*/ 21001 w 11319794"/>
              <a:gd name="connsiteY134" fmla="*/ 1976561 h 2124406"/>
              <a:gd name="connsiteX135" fmla="*/ 11485 w 11319794"/>
              <a:gd name="connsiteY135" fmla="*/ 1891858 h 2124406"/>
              <a:gd name="connsiteX136" fmla="*/ 8286 w 11319794"/>
              <a:gd name="connsiteY136" fmla="*/ 1851230 h 2124406"/>
              <a:gd name="connsiteX137" fmla="*/ 4447 w 11319794"/>
              <a:gd name="connsiteY137" fmla="*/ 1714114 h 2124406"/>
              <a:gd name="connsiteX138" fmla="*/ 1247 w 11319794"/>
              <a:gd name="connsiteY138" fmla="*/ 1602392 h 2124406"/>
              <a:gd name="connsiteX139" fmla="*/ 10191 w 11319794"/>
              <a:gd name="connsiteY139" fmla="*/ 1563926 h 2124406"/>
              <a:gd name="connsiteX140" fmla="*/ 151538 w 11319794"/>
              <a:gd name="connsiteY140" fmla="*/ 1559138 h 2124406"/>
              <a:gd name="connsiteX141" fmla="*/ 620609 w 11319794"/>
              <a:gd name="connsiteY141" fmla="*/ 1563637 h 2124406"/>
              <a:gd name="connsiteX142" fmla="*/ 1000883 w 11319794"/>
              <a:gd name="connsiteY142" fmla="*/ 1528785 h 2124406"/>
              <a:gd name="connsiteX143" fmla="*/ 1356911 w 11319794"/>
              <a:gd name="connsiteY143" fmla="*/ 1635551 h 2124406"/>
              <a:gd name="connsiteX144" fmla="*/ 1545440 w 11319794"/>
              <a:gd name="connsiteY144" fmla="*/ 1612806 h 2124406"/>
              <a:gd name="connsiteX145" fmla="*/ 1660739 w 11319794"/>
              <a:gd name="connsiteY145" fmla="*/ 1558314 h 2124406"/>
              <a:gd name="connsiteX146" fmla="*/ 1845883 w 11319794"/>
              <a:gd name="connsiteY146" fmla="*/ 1586112 h 2124406"/>
              <a:gd name="connsiteX147" fmla="*/ 1999398 w 11319794"/>
              <a:gd name="connsiteY147" fmla="*/ 1536673 h 2124406"/>
              <a:gd name="connsiteX148" fmla="*/ 2212615 w 11319794"/>
              <a:gd name="connsiteY148" fmla="*/ 1563637 h 2124406"/>
              <a:gd name="connsiteX149" fmla="*/ 2260944 w 11319794"/>
              <a:gd name="connsiteY149" fmla="*/ 1599561 h 2124406"/>
              <a:gd name="connsiteX150" fmla="*/ 2260944 w 11319794"/>
              <a:gd name="connsiteY150" fmla="*/ 1633778 h 2124406"/>
              <a:gd name="connsiteX151" fmla="*/ 2296013 w 11319794"/>
              <a:gd name="connsiteY151" fmla="*/ 1623730 h 2124406"/>
              <a:gd name="connsiteX152" fmla="*/ 2420074 w 11319794"/>
              <a:gd name="connsiteY152" fmla="*/ 1605421 h 2124406"/>
              <a:gd name="connsiteX153" fmla="*/ 2650986 w 11319794"/>
              <a:gd name="connsiteY153" fmla="*/ 1506661 h 2124406"/>
              <a:gd name="connsiteX154" fmla="*/ 2905242 w 11319794"/>
              <a:gd name="connsiteY154" fmla="*/ 1562715 h 2124406"/>
              <a:gd name="connsiteX155" fmla="*/ 3018229 w 11319794"/>
              <a:gd name="connsiteY155" fmla="*/ 1507928 h 2124406"/>
              <a:gd name="connsiteX156" fmla="*/ 3041723 w 11319794"/>
              <a:gd name="connsiteY156" fmla="*/ 1483928 h 2124406"/>
              <a:gd name="connsiteX157" fmla="*/ 3035219 w 11319794"/>
              <a:gd name="connsiteY157" fmla="*/ 1475751 h 2124406"/>
              <a:gd name="connsiteX158" fmla="*/ 2984809 w 11319794"/>
              <a:gd name="connsiteY158" fmla="*/ 1411427 h 2124406"/>
              <a:gd name="connsiteX159" fmla="*/ 2965251 w 11319794"/>
              <a:gd name="connsiteY159" fmla="*/ 1373166 h 2124406"/>
              <a:gd name="connsiteX160" fmla="*/ 3056697 w 11319794"/>
              <a:gd name="connsiteY160" fmla="*/ 1297294 h 2124406"/>
              <a:gd name="connsiteX161" fmla="*/ 3373703 w 11319794"/>
              <a:gd name="connsiteY161" fmla="*/ 1063379 h 2124406"/>
              <a:gd name="connsiteX162" fmla="*/ 3605131 w 11319794"/>
              <a:gd name="connsiteY162" fmla="*/ 839991 h 2124406"/>
              <a:gd name="connsiteX163" fmla="*/ 3914376 w 11319794"/>
              <a:gd name="connsiteY163" fmla="*/ 753060 h 2124406"/>
              <a:gd name="connsiteX164" fmla="*/ 4025481 w 11319794"/>
              <a:gd name="connsiteY164" fmla="*/ 637517 h 2124406"/>
              <a:gd name="connsiteX165" fmla="*/ 4066479 w 11319794"/>
              <a:gd name="connsiteY165" fmla="*/ 531276 h 2124406"/>
              <a:gd name="connsiteX166" fmla="*/ 4208885 w 11319794"/>
              <a:gd name="connsiteY166" fmla="*/ 461764 h 2124406"/>
              <a:gd name="connsiteX167" fmla="*/ 4278823 w 11319794"/>
              <a:gd name="connsiteY167" fmla="*/ 340573 h 2124406"/>
              <a:gd name="connsiteX168" fmla="*/ 4439467 w 11319794"/>
              <a:gd name="connsiteY168" fmla="*/ 256094 h 2124406"/>
              <a:gd name="connsiteX169" fmla="*/ 4458019 w 11319794"/>
              <a:gd name="connsiteY169" fmla="*/ 258401 h 2124406"/>
              <a:gd name="connsiteX170" fmla="*/ 4457748 w 11319794"/>
              <a:gd name="connsiteY170" fmla="*/ 223834 h 2124406"/>
              <a:gd name="connsiteX171" fmla="*/ 4454471 w 11319794"/>
              <a:gd name="connsiteY171" fmla="*/ 122168 h 2124406"/>
              <a:gd name="connsiteX172" fmla="*/ 4463632 w 11319794"/>
              <a:gd name="connsiteY172" fmla="*/ 87164 h 2124406"/>
              <a:gd name="connsiteX173" fmla="*/ 4608409 w 11319794"/>
              <a:gd name="connsiteY173" fmla="*/ 82807 h 2124406"/>
              <a:gd name="connsiteX174" fmla="*/ 5088862 w 11319794"/>
              <a:gd name="connsiteY174" fmla="*/ 86901 h 2124406"/>
              <a:gd name="connsiteX175" fmla="*/ 5478365 w 11319794"/>
              <a:gd name="connsiteY175" fmla="*/ 55186 h 2124406"/>
              <a:gd name="connsiteX176" fmla="*/ 5843032 w 11319794"/>
              <a:gd name="connsiteY176" fmla="*/ 152343 h 2124406"/>
              <a:gd name="connsiteX177" fmla="*/ 6036136 w 11319794"/>
              <a:gd name="connsiteY177" fmla="*/ 131644 h 2124406"/>
              <a:gd name="connsiteX178" fmla="*/ 6154233 w 11319794"/>
              <a:gd name="connsiteY178" fmla="*/ 82057 h 2124406"/>
              <a:gd name="connsiteX179" fmla="*/ 6343870 w 11319794"/>
              <a:gd name="connsiteY179" fmla="*/ 107354 h 2124406"/>
              <a:gd name="connsiteX180" fmla="*/ 6501110 w 11319794"/>
              <a:gd name="connsiteY180" fmla="*/ 62364 h 2124406"/>
              <a:gd name="connsiteX181" fmla="*/ 6719501 w 11319794"/>
              <a:gd name="connsiteY181" fmla="*/ 86901 h 2124406"/>
              <a:gd name="connsiteX182" fmla="*/ 6769003 w 11319794"/>
              <a:gd name="connsiteY182" fmla="*/ 119591 h 2124406"/>
              <a:gd name="connsiteX183" fmla="*/ 6769003 w 11319794"/>
              <a:gd name="connsiteY183" fmla="*/ 390489 h 2124406"/>
              <a:gd name="connsiteX184" fmla="*/ 6771716 w 11319794"/>
              <a:gd name="connsiteY184" fmla="*/ 385946 h 2124406"/>
              <a:gd name="connsiteX185" fmla="*/ 6788539 w 11319794"/>
              <a:gd name="connsiteY185" fmla="*/ 363020 h 2124406"/>
              <a:gd name="connsiteX186" fmla="*/ 6909283 w 11319794"/>
              <a:gd name="connsiteY186" fmla="*/ 187308 h 2124406"/>
              <a:gd name="connsiteX187" fmla="*/ 7007613 w 11319794"/>
              <a:gd name="connsiteY187" fmla="*/ 44099 h 2124406"/>
              <a:gd name="connsiteX188" fmla="*/ 7048792 w 11319794"/>
              <a:gd name="connsiteY18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84770 w 11319794"/>
              <a:gd name="connsiteY108" fmla="*/ 1477720 h 2124406"/>
              <a:gd name="connsiteX109" fmla="*/ 3442294 w 11319794"/>
              <a:gd name="connsiteY109" fmla="*/ 1578209 h 2124406"/>
              <a:gd name="connsiteX110" fmla="*/ 3339800 w 11319794"/>
              <a:gd name="connsiteY110" fmla="*/ 1688578 h 2124406"/>
              <a:gd name="connsiteX111" fmla="*/ 3229706 w 11319794"/>
              <a:gd name="connsiteY111" fmla="*/ 1763261 h 2124406"/>
              <a:gd name="connsiteX112" fmla="*/ 3053051 w 11319794"/>
              <a:gd name="connsiteY112" fmla="*/ 1841667 h 2124406"/>
              <a:gd name="connsiteX113" fmla="*/ 2930524 w 11319794"/>
              <a:gd name="connsiteY113" fmla="*/ 1893017 h 2124406"/>
              <a:gd name="connsiteX114" fmla="*/ 2825046 w 11319794"/>
              <a:gd name="connsiteY114" fmla="*/ 1914945 h 2124406"/>
              <a:gd name="connsiteX115" fmla="*/ 2681911 w 11319794"/>
              <a:gd name="connsiteY115" fmla="*/ 1961839 h 2124406"/>
              <a:gd name="connsiteX116" fmla="*/ 2548156 w 11319794"/>
              <a:gd name="connsiteY116" fmla="*/ 1970605 h 2124406"/>
              <a:gd name="connsiteX117" fmla="*/ 2497644 w 11319794"/>
              <a:gd name="connsiteY117" fmla="*/ 1990876 h 2124406"/>
              <a:gd name="connsiteX118" fmla="*/ 2405344 w 11319794"/>
              <a:gd name="connsiteY118" fmla="*/ 2018348 h 2124406"/>
              <a:gd name="connsiteX119" fmla="*/ 2282226 w 11319794"/>
              <a:gd name="connsiteY119" fmla="*/ 2021424 h 2124406"/>
              <a:gd name="connsiteX120" fmla="*/ 2170252 w 11319794"/>
              <a:gd name="connsiteY120" fmla="*/ 2004529 h 2124406"/>
              <a:gd name="connsiteX121" fmla="*/ 2092549 w 11319794"/>
              <a:gd name="connsiteY121" fmla="*/ 1945958 h 2124406"/>
              <a:gd name="connsiteX122" fmla="*/ 2090508 w 11319794"/>
              <a:gd name="connsiteY122" fmla="*/ 1938127 h 2124406"/>
              <a:gd name="connsiteX123" fmla="*/ 2066208 w 11319794"/>
              <a:gd name="connsiteY123" fmla="*/ 1941307 h 2124406"/>
              <a:gd name="connsiteX124" fmla="*/ 1962446 w 11319794"/>
              <a:gd name="connsiteY124" fmla="*/ 1941155 h 2124406"/>
              <a:gd name="connsiteX125" fmla="*/ 1766286 w 11319794"/>
              <a:gd name="connsiteY125" fmla="*/ 1945654 h 2124406"/>
              <a:gd name="connsiteX126" fmla="*/ 1487684 w 11319794"/>
              <a:gd name="connsiteY126" fmla="*/ 1932167 h 2124406"/>
              <a:gd name="connsiteX127" fmla="*/ 1268782 w 11319794"/>
              <a:gd name="connsiteY127" fmla="*/ 1932167 h 2124406"/>
              <a:gd name="connsiteX128" fmla="*/ 1103896 w 11319794"/>
              <a:gd name="connsiteY128" fmla="*/ 1927668 h 2124406"/>
              <a:gd name="connsiteX129" fmla="*/ 873623 w 11319794"/>
              <a:gd name="connsiteY129" fmla="*/ 1936656 h 2124406"/>
              <a:gd name="connsiteX130" fmla="*/ 671778 w 11319794"/>
              <a:gd name="connsiteY130" fmla="*/ 1914181 h 2124406"/>
              <a:gd name="connsiteX131" fmla="*/ 546691 w 11319794"/>
              <a:gd name="connsiteY131" fmla="*/ 1914181 h 2124406"/>
              <a:gd name="connsiteX132" fmla="*/ 427289 w 11319794"/>
              <a:gd name="connsiteY132" fmla="*/ 1945644 h 2124406"/>
              <a:gd name="connsiteX133" fmla="*/ 245346 w 11319794"/>
              <a:gd name="connsiteY133" fmla="*/ 1927668 h 2124406"/>
              <a:gd name="connsiteX134" fmla="*/ 21001 w 11319794"/>
              <a:gd name="connsiteY134" fmla="*/ 1976561 h 2124406"/>
              <a:gd name="connsiteX135" fmla="*/ 11485 w 11319794"/>
              <a:gd name="connsiteY135" fmla="*/ 1891858 h 2124406"/>
              <a:gd name="connsiteX136" fmla="*/ 8286 w 11319794"/>
              <a:gd name="connsiteY136" fmla="*/ 1851230 h 2124406"/>
              <a:gd name="connsiteX137" fmla="*/ 4447 w 11319794"/>
              <a:gd name="connsiteY137" fmla="*/ 1714114 h 2124406"/>
              <a:gd name="connsiteX138" fmla="*/ 1247 w 11319794"/>
              <a:gd name="connsiteY138" fmla="*/ 1602392 h 2124406"/>
              <a:gd name="connsiteX139" fmla="*/ 10191 w 11319794"/>
              <a:gd name="connsiteY139" fmla="*/ 1563926 h 2124406"/>
              <a:gd name="connsiteX140" fmla="*/ 151538 w 11319794"/>
              <a:gd name="connsiteY140" fmla="*/ 1559138 h 2124406"/>
              <a:gd name="connsiteX141" fmla="*/ 620609 w 11319794"/>
              <a:gd name="connsiteY141" fmla="*/ 1563637 h 2124406"/>
              <a:gd name="connsiteX142" fmla="*/ 1000883 w 11319794"/>
              <a:gd name="connsiteY142" fmla="*/ 1528785 h 2124406"/>
              <a:gd name="connsiteX143" fmla="*/ 1356911 w 11319794"/>
              <a:gd name="connsiteY143" fmla="*/ 1635551 h 2124406"/>
              <a:gd name="connsiteX144" fmla="*/ 1545440 w 11319794"/>
              <a:gd name="connsiteY144" fmla="*/ 1612806 h 2124406"/>
              <a:gd name="connsiteX145" fmla="*/ 1660739 w 11319794"/>
              <a:gd name="connsiteY145" fmla="*/ 1558314 h 2124406"/>
              <a:gd name="connsiteX146" fmla="*/ 1845883 w 11319794"/>
              <a:gd name="connsiteY146" fmla="*/ 1586112 h 2124406"/>
              <a:gd name="connsiteX147" fmla="*/ 1999398 w 11319794"/>
              <a:gd name="connsiteY147" fmla="*/ 1536673 h 2124406"/>
              <a:gd name="connsiteX148" fmla="*/ 2212615 w 11319794"/>
              <a:gd name="connsiteY148" fmla="*/ 1563637 h 2124406"/>
              <a:gd name="connsiteX149" fmla="*/ 2260944 w 11319794"/>
              <a:gd name="connsiteY149" fmla="*/ 1599561 h 2124406"/>
              <a:gd name="connsiteX150" fmla="*/ 2260944 w 11319794"/>
              <a:gd name="connsiteY150" fmla="*/ 1633778 h 2124406"/>
              <a:gd name="connsiteX151" fmla="*/ 2296013 w 11319794"/>
              <a:gd name="connsiteY151" fmla="*/ 1623730 h 2124406"/>
              <a:gd name="connsiteX152" fmla="*/ 2420074 w 11319794"/>
              <a:gd name="connsiteY152" fmla="*/ 1605421 h 2124406"/>
              <a:gd name="connsiteX153" fmla="*/ 2650986 w 11319794"/>
              <a:gd name="connsiteY153" fmla="*/ 1506661 h 2124406"/>
              <a:gd name="connsiteX154" fmla="*/ 2905242 w 11319794"/>
              <a:gd name="connsiteY154" fmla="*/ 1562715 h 2124406"/>
              <a:gd name="connsiteX155" fmla="*/ 3018229 w 11319794"/>
              <a:gd name="connsiteY155" fmla="*/ 1507928 h 2124406"/>
              <a:gd name="connsiteX156" fmla="*/ 3041723 w 11319794"/>
              <a:gd name="connsiteY156" fmla="*/ 1483928 h 2124406"/>
              <a:gd name="connsiteX157" fmla="*/ 3035219 w 11319794"/>
              <a:gd name="connsiteY157" fmla="*/ 1475751 h 2124406"/>
              <a:gd name="connsiteX158" fmla="*/ 2984809 w 11319794"/>
              <a:gd name="connsiteY158" fmla="*/ 1411427 h 2124406"/>
              <a:gd name="connsiteX159" fmla="*/ 2965251 w 11319794"/>
              <a:gd name="connsiteY159" fmla="*/ 1373166 h 2124406"/>
              <a:gd name="connsiteX160" fmla="*/ 3056697 w 11319794"/>
              <a:gd name="connsiteY160" fmla="*/ 1297294 h 2124406"/>
              <a:gd name="connsiteX161" fmla="*/ 3373703 w 11319794"/>
              <a:gd name="connsiteY161" fmla="*/ 1063379 h 2124406"/>
              <a:gd name="connsiteX162" fmla="*/ 3605131 w 11319794"/>
              <a:gd name="connsiteY162" fmla="*/ 839991 h 2124406"/>
              <a:gd name="connsiteX163" fmla="*/ 3914376 w 11319794"/>
              <a:gd name="connsiteY163" fmla="*/ 753060 h 2124406"/>
              <a:gd name="connsiteX164" fmla="*/ 4025481 w 11319794"/>
              <a:gd name="connsiteY164" fmla="*/ 637517 h 2124406"/>
              <a:gd name="connsiteX165" fmla="*/ 4066479 w 11319794"/>
              <a:gd name="connsiteY165" fmla="*/ 531276 h 2124406"/>
              <a:gd name="connsiteX166" fmla="*/ 4208885 w 11319794"/>
              <a:gd name="connsiteY166" fmla="*/ 461764 h 2124406"/>
              <a:gd name="connsiteX167" fmla="*/ 4278823 w 11319794"/>
              <a:gd name="connsiteY167" fmla="*/ 340573 h 2124406"/>
              <a:gd name="connsiteX168" fmla="*/ 4439467 w 11319794"/>
              <a:gd name="connsiteY168" fmla="*/ 256094 h 2124406"/>
              <a:gd name="connsiteX169" fmla="*/ 4458019 w 11319794"/>
              <a:gd name="connsiteY169" fmla="*/ 258401 h 2124406"/>
              <a:gd name="connsiteX170" fmla="*/ 4457748 w 11319794"/>
              <a:gd name="connsiteY170" fmla="*/ 223834 h 2124406"/>
              <a:gd name="connsiteX171" fmla="*/ 4454471 w 11319794"/>
              <a:gd name="connsiteY171" fmla="*/ 122168 h 2124406"/>
              <a:gd name="connsiteX172" fmla="*/ 4463632 w 11319794"/>
              <a:gd name="connsiteY172" fmla="*/ 87164 h 2124406"/>
              <a:gd name="connsiteX173" fmla="*/ 4608409 w 11319794"/>
              <a:gd name="connsiteY173" fmla="*/ 82807 h 2124406"/>
              <a:gd name="connsiteX174" fmla="*/ 5088862 w 11319794"/>
              <a:gd name="connsiteY174" fmla="*/ 86901 h 2124406"/>
              <a:gd name="connsiteX175" fmla="*/ 5478365 w 11319794"/>
              <a:gd name="connsiteY175" fmla="*/ 55186 h 2124406"/>
              <a:gd name="connsiteX176" fmla="*/ 5843032 w 11319794"/>
              <a:gd name="connsiteY176" fmla="*/ 152343 h 2124406"/>
              <a:gd name="connsiteX177" fmla="*/ 6036136 w 11319794"/>
              <a:gd name="connsiteY177" fmla="*/ 131644 h 2124406"/>
              <a:gd name="connsiteX178" fmla="*/ 6154233 w 11319794"/>
              <a:gd name="connsiteY178" fmla="*/ 82057 h 2124406"/>
              <a:gd name="connsiteX179" fmla="*/ 6343870 w 11319794"/>
              <a:gd name="connsiteY179" fmla="*/ 107354 h 2124406"/>
              <a:gd name="connsiteX180" fmla="*/ 6501110 w 11319794"/>
              <a:gd name="connsiteY180" fmla="*/ 62364 h 2124406"/>
              <a:gd name="connsiteX181" fmla="*/ 6719501 w 11319794"/>
              <a:gd name="connsiteY181" fmla="*/ 86901 h 2124406"/>
              <a:gd name="connsiteX182" fmla="*/ 6769003 w 11319794"/>
              <a:gd name="connsiteY182" fmla="*/ 119591 h 2124406"/>
              <a:gd name="connsiteX183" fmla="*/ 6769003 w 11319794"/>
              <a:gd name="connsiteY183" fmla="*/ 390489 h 2124406"/>
              <a:gd name="connsiteX184" fmla="*/ 6771716 w 11319794"/>
              <a:gd name="connsiteY184" fmla="*/ 385946 h 2124406"/>
              <a:gd name="connsiteX185" fmla="*/ 6788539 w 11319794"/>
              <a:gd name="connsiteY185" fmla="*/ 363020 h 2124406"/>
              <a:gd name="connsiteX186" fmla="*/ 6909283 w 11319794"/>
              <a:gd name="connsiteY186" fmla="*/ 187308 h 2124406"/>
              <a:gd name="connsiteX187" fmla="*/ 7007613 w 11319794"/>
              <a:gd name="connsiteY187" fmla="*/ 44099 h 2124406"/>
              <a:gd name="connsiteX188" fmla="*/ 7048792 w 11319794"/>
              <a:gd name="connsiteY18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97976 w 11319794"/>
              <a:gd name="connsiteY107" fmla="*/ 1496329 h 2124406"/>
              <a:gd name="connsiteX108" fmla="*/ 3442294 w 11319794"/>
              <a:gd name="connsiteY108" fmla="*/ 1578209 h 2124406"/>
              <a:gd name="connsiteX109" fmla="*/ 3339800 w 11319794"/>
              <a:gd name="connsiteY109" fmla="*/ 1688578 h 2124406"/>
              <a:gd name="connsiteX110" fmla="*/ 3229706 w 11319794"/>
              <a:gd name="connsiteY110" fmla="*/ 1763261 h 2124406"/>
              <a:gd name="connsiteX111" fmla="*/ 3053051 w 11319794"/>
              <a:gd name="connsiteY111" fmla="*/ 1841667 h 2124406"/>
              <a:gd name="connsiteX112" fmla="*/ 2930524 w 11319794"/>
              <a:gd name="connsiteY112" fmla="*/ 1893017 h 2124406"/>
              <a:gd name="connsiteX113" fmla="*/ 2825046 w 11319794"/>
              <a:gd name="connsiteY113" fmla="*/ 1914945 h 2124406"/>
              <a:gd name="connsiteX114" fmla="*/ 2681911 w 11319794"/>
              <a:gd name="connsiteY114" fmla="*/ 1961839 h 2124406"/>
              <a:gd name="connsiteX115" fmla="*/ 2548156 w 11319794"/>
              <a:gd name="connsiteY115" fmla="*/ 1970605 h 2124406"/>
              <a:gd name="connsiteX116" fmla="*/ 2497644 w 11319794"/>
              <a:gd name="connsiteY116" fmla="*/ 1990876 h 2124406"/>
              <a:gd name="connsiteX117" fmla="*/ 2405344 w 11319794"/>
              <a:gd name="connsiteY117" fmla="*/ 2018348 h 2124406"/>
              <a:gd name="connsiteX118" fmla="*/ 2282226 w 11319794"/>
              <a:gd name="connsiteY118" fmla="*/ 2021424 h 2124406"/>
              <a:gd name="connsiteX119" fmla="*/ 2170252 w 11319794"/>
              <a:gd name="connsiteY119" fmla="*/ 2004529 h 2124406"/>
              <a:gd name="connsiteX120" fmla="*/ 2092549 w 11319794"/>
              <a:gd name="connsiteY120" fmla="*/ 1945958 h 2124406"/>
              <a:gd name="connsiteX121" fmla="*/ 2090508 w 11319794"/>
              <a:gd name="connsiteY121" fmla="*/ 1938127 h 2124406"/>
              <a:gd name="connsiteX122" fmla="*/ 2066208 w 11319794"/>
              <a:gd name="connsiteY122" fmla="*/ 1941307 h 2124406"/>
              <a:gd name="connsiteX123" fmla="*/ 1962446 w 11319794"/>
              <a:gd name="connsiteY123" fmla="*/ 1941155 h 2124406"/>
              <a:gd name="connsiteX124" fmla="*/ 1766286 w 11319794"/>
              <a:gd name="connsiteY124" fmla="*/ 1945654 h 2124406"/>
              <a:gd name="connsiteX125" fmla="*/ 1487684 w 11319794"/>
              <a:gd name="connsiteY125" fmla="*/ 1932167 h 2124406"/>
              <a:gd name="connsiteX126" fmla="*/ 1268782 w 11319794"/>
              <a:gd name="connsiteY126" fmla="*/ 1932167 h 2124406"/>
              <a:gd name="connsiteX127" fmla="*/ 1103896 w 11319794"/>
              <a:gd name="connsiteY127" fmla="*/ 1927668 h 2124406"/>
              <a:gd name="connsiteX128" fmla="*/ 873623 w 11319794"/>
              <a:gd name="connsiteY128" fmla="*/ 1936656 h 2124406"/>
              <a:gd name="connsiteX129" fmla="*/ 671778 w 11319794"/>
              <a:gd name="connsiteY129" fmla="*/ 1914181 h 2124406"/>
              <a:gd name="connsiteX130" fmla="*/ 546691 w 11319794"/>
              <a:gd name="connsiteY130" fmla="*/ 1914181 h 2124406"/>
              <a:gd name="connsiteX131" fmla="*/ 427289 w 11319794"/>
              <a:gd name="connsiteY131" fmla="*/ 1945644 h 2124406"/>
              <a:gd name="connsiteX132" fmla="*/ 245346 w 11319794"/>
              <a:gd name="connsiteY132" fmla="*/ 1927668 h 2124406"/>
              <a:gd name="connsiteX133" fmla="*/ 21001 w 11319794"/>
              <a:gd name="connsiteY133" fmla="*/ 1976561 h 2124406"/>
              <a:gd name="connsiteX134" fmla="*/ 11485 w 11319794"/>
              <a:gd name="connsiteY134" fmla="*/ 1891858 h 2124406"/>
              <a:gd name="connsiteX135" fmla="*/ 8286 w 11319794"/>
              <a:gd name="connsiteY135" fmla="*/ 1851230 h 2124406"/>
              <a:gd name="connsiteX136" fmla="*/ 4447 w 11319794"/>
              <a:gd name="connsiteY136" fmla="*/ 1714114 h 2124406"/>
              <a:gd name="connsiteX137" fmla="*/ 1247 w 11319794"/>
              <a:gd name="connsiteY137" fmla="*/ 1602392 h 2124406"/>
              <a:gd name="connsiteX138" fmla="*/ 10191 w 11319794"/>
              <a:gd name="connsiteY138" fmla="*/ 1563926 h 2124406"/>
              <a:gd name="connsiteX139" fmla="*/ 151538 w 11319794"/>
              <a:gd name="connsiteY139" fmla="*/ 1559138 h 2124406"/>
              <a:gd name="connsiteX140" fmla="*/ 620609 w 11319794"/>
              <a:gd name="connsiteY140" fmla="*/ 1563637 h 2124406"/>
              <a:gd name="connsiteX141" fmla="*/ 1000883 w 11319794"/>
              <a:gd name="connsiteY141" fmla="*/ 1528785 h 2124406"/>
              <a:gd name="connsiteX142" fmla="*/ 1356911 w 11319794"/>
              <a:gd name="connsiteY142" fmla="*/ 1635551 h 2124406"/>
              <a:gd name="connsiteX143" fmla="*/ 1545440 w 11319794"/>
              <a:gd name="connsiteY143" fmla="*/ 1612806 h 2124406"/>
              <a:gd name="connsiteX144" fmla="*/ 1660739 w 11319794"/>
              <a:gd name="connsiteY144" fmla="*/ 1558314 h 2124406"/>
              <a:gd name="connsiteX145" fmla="*/ 1845883 w 11319794"/>
              <a:gd name="connsiteY145" fmla="*/ 1586112 h 2124406"/>
              <a:gd name="connsiteX146" fmla="*/ 1999398 w 11319794"/>
              <a:gd name="connsiteY146" fmla="*/ 1536673 h 2124406"/>
              <a:gd name="connsiteX147" fmla="*/ 2212615 w 11319794"/>
              <a:gd name="connsiteY147" fmla="*/ 1563637 h 2124406"/>
              <a:gd name="connsiteX148" fmla="*/ 2260944 w 11319794"/>
              <a:gd name="connsiteY148" fmla="*/ 1599561 h 2124406"/>
              <a:gd name="connsiteX149" fmla="*/ 2260944 w 11319794"/>
              <a:gd name="connsiteY149" fmla="*/ 1633778 h 2124406"/>
              <a:gd name="connsiteX150" fmla="*/ 2296013 w 11319794"/>
              <a:gd name="connsiteY150" fmla="*/ 1623730 h 2124406"/>
              <a:gd name="connsiteX151" fmla="*/ 2420074 w 11319794"/>
              <a:gd name="connsiteY151" fmla="*/ 1605421 h 2124406"/>
              <a:gd name="connsiteX152" fmla="*/ 2650986 w 11319794"/>
              <a:gd name="connsiteY152" fmla="*/ 1506661 h 2124406"/>
              <a:gd name="connsiteX153" fmla="*/ 2905242 w 11319794"/>
              <a:gd name="connsiteY153" fmla="*/ 1562715 h 2124406"/>
              <a:gd name="connsiteX154" fmla="*/ 3018229 w 11319794"/>
              <a:gd name="connsiteY154" fmla="*/ 1507928 h 2124406"/>
              <a:gd name="connsiteX155" fmla="*/ 3041723 w 11319794"/>
              <a:gd name="connsiteY155" fmla="*/ 1483928 h 2124406"/>
              <a:gd name="connsiteX156" fmla="*/ 3035219 w 11319794"/>
              <a:gd name="connsiteY156" fmla="*/ 1475751 h 2124406"/>
              <a:gd name="connsiteX157" fmla="*/ 2984809 w 11319794"/>
              <a:gd name="connsiteY157" fmla="*/ 1411427 h 2124406"/>
              <a:gd name="connsiteX158" fmla="*/ 2965251 w 11319794"/>
              <a:gd name="connsiteY158" fmla="*/ 1373166 h 2124406"/>
              <a:gd name="connsiteX159" fmla="*/ 3056697 w 11319794"/>
              <a:gd name="connsiteY159" fmla="*/ 1297294 h 2124406"/>
              <a:gd name="connsiteX160" fmla="*/ 3373703 w 11319794"/>
              <a:gd name="connsiteY160" fmla="*/ 1063379 h 2124406"/>
              <a:gd name="connsiteX161" fmla="*/ 3605131 w 11319794"/>
              <a:gd name="connsiteY161" fmla="*/ 839991 h 2124406"/>
              <a:gd name="connsiteX162" fmla="*/ 3914376 w 11319794"/>
              <a:gd name="connsiteY162" fmla="*/ 753060 h 2124406"/>
              <a:gd name="connsiteX163" fmla="*/ 4025481 w 11319794"/>
              <a:gd name="connsiteY163" fmla="*/ 637517 h 2124406"/>
              <a:gd name="connsiteX164" fmla="*/ 4066479 w 11319794"/>
              <a:gd name="connsiteY164" fmla="*/ 531276 h 2124406"/>
              <a:gd name="connsiteX165" fmla="*/ 4208885 w 11319794"/>
              <a:gd name="connsiteY165" fmla="*/ 461764 h 2124406"/>
              <a:gd name="connsiteX166" fmla="*/ 4278823 w 11319794"/>
              <a:gd name="connsiteY166" fmla="*/ 340573 h 2124406"/>
              <a:gd name="connsiteX167" fmla="*/ 4439467 w 11319794"/>
              <a:gd name="connsiteY167" fmla="*/ 256094 h 2124406"/>
              <a:gd name="connsiteX168" fmla="*/ 4458019 w 11319794"/>
              <a:gd name="connsiteY168" fmla="*/ 258401 h 2124406"/>
              <a:gd name="connsiteX169" fmla="*/ 4457748 w 11319794"/>
              <a:gd name="connsiteY169" fmla="*/ 223834 h 2124406"/>
              <a:gd name="connsiteX170" fmla="*/ 4454471 w 11319794"/>
              <a:gd name="connsiteY170" fmla="*/ 122168 h 2124406"/>
              <a:gd name="connsiteX171" fmla="*/ 4463632 w 11319794"/>
              <a:gd name="connsiteY171" fmla="*/ 87164 h 2124406"/>
              <a:gd name="connsiteX172" fmla="*/ 4608409 w 11319794"/>
              <a:gd name="connsiteY172" fmla="*/ 82807 h 2124406"/>
              <a:gd name="connsiteX173" fmla="*/ 5088862 w 11319794"/>
              <a:gd name="connsiteY173" fmla="*/ 86901 h 2124406"/>
              <a:gd name="connsiteX174" fmla="*/ 5478365 w 11319794"/>
              <a:gd name="connsiteY174" fmla="*/ 55186 h 2124406"/>
              <a:gd name="connsiteX175" fmla="*/ 5843032 w 11319794"/>
              <a:gd name="connsiteY175" fmla="*/ 152343 h 2124406"/>
              <a:gd name="connsiteX176" fmla="*/ 6036136 w 11319794"/>
              <a:gd name="connsiteY176" fmla="*/ 131644 h 2124406"/>
              <a:gd name="connsiteX177" fmla="*/ 6154233 w 11319794"/>
              <a:gd name="connsiteY177" fmla="*/ 82057 h 2124406"/>
              <a:gd name="connsiteX178" fmla="*/ 6343870 w 11319794"/>
              <a:gd name="connsiteY178" fmla="*/ 107354 h 2124406"/>
              <a:gd name="connsiteX179" fmla="*/ 6501110 w 11319794"/>
              <a:gd name="connsiteY179" fmla="*/ 62364 h 2124406"/>
              <a:gd name="connsiteX180" fmla="*/ 6719501 w 11319794"/>
              <a:gd name="connsiteY180" fmla="*/ 86901 h 2124406"/>
              <a:gd name="connsiteX181" fmla="*/ 6769003 w 11319794"/>
              <a:gd name="connsiteY181" fmla="*/ 119591 h 2124406"/>
              <a:gd name="connsiteX182" fmla="*/ 6769003 w 11319794"/>
              <a:gd name="connsiteY182" fmla="*/ 390489 h 2124406"/>
              <a:gd name="connsiteX183" fmla="*/ 6771716 w 11319794"/>
              <a:gd name="connsiteY183" fmla="*/ 385946 h 2124406"/>
              <a:gd name="connsiteX184" fmla="*/ 6788539 w 11319794"/>
              <a:gd name="connsiteY184" fmla="*/ 363020 h 2124406"/>
              <a:gd name="connsiteX185" fmla="*/ 6909283 w 11319794"/>
              <a:gd name="connsiteY185" fmla="*/ 187308 h 2124406"/>
              <a:gd name="connsiteX186" fmla="*/ 7007613 w 11319794"/>
              <a:gd name="connsiteY186" fmla="*/ 44099 h 2124406"/>
              <a:gd name="connsiteX187" fmla="*/ 7048792 w 11319794"/>
              <a:gd name="connsiteY187"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82101 w 11319794"/>
              <a:gd name="connsiteY107" fmla="*/ 1474104 h 2124406"/>
              <a:gd name="connsiteX108" fmla="*/ 3442294 w 11319794"/>
              <a:gd name="connsiteY108" fmla="*/ 1578209 h 2124406"/>
              <a:gd name="connsiteX109" fmla="*/ 3339800 w 11319794"/>
              <a:gd name="connsiteY109" fmla="*/ 1688578 h 2124406"/>
              <a:gd name="connsiteX110" fmla="*/ 3229706 w 11319794"/>
              <a:gd name="connsiteY110" fmla="*/ 1763261 h 2124406"/>
              <a:gd name="connsiteX111" fmla="*/ 3053051 w 11319794"/>
              <a:gd name="connsiteY111" fmla="*/ 1841667 h 2124406"/>
              <a:gd name="connsiteX112" fmla="*/ 2930524 w 11319794"/>
              <a:gd name="connsiteY112" fmla="*/ 1893017 h 2124406"/>
              <a:gd name="connsiteX113" fmla="*/ 2825046 w 11319794"/>
              <a:gd name="connsiteY113" fmla="*/ 1914945 h 2124406"/>
              <a:gd name="connsiteX114" fmla="*/ 2681911 w 11319794"/>
              <a:gd name="connsiteY114" fmla="*/ 1961839 h 2124406"/>
              <a:gd name="connsiteX115" fmla="*/ 2548156 w 11319794"/>
              <a:gd name="connsiteY115" fmla="*/ 1970605 h 2124406"/>
              <a:gd name="connsiteX116" fmla="*/ 2497644 w 11319794"/>
              <a:gd name="connsiteY116" fmla="*/ 1990876 h 2124406"/>
              <a:gd name="connsiteX117" fmla="*/ 2405344 w 11319794"/>
              <a:gd name="connsiteY117" fmla="*/ 2018348 h 2124406"/>
              <a:gd name="connsiteX118" fmla="*/ 2282226 w 11319794"/>
              <a:gd name="connsiteY118" fmla="*/ 2021424 h 2124406"/>
              <a:gd name="connsiteX119" fmla="*/ 2170252 w 11319794"/>
              <a:gd name="connsiteY119" fmla="*/ 2004529 h 2124406"/>
              <a:gd name="connsiteX120" fmla="*/ 2092549 w 11319794"/>
              <a:gd name="connsiteY120" fmla="*/ 1945958 h 2124406"/>
              <a:gd name="connsiteX121" fmla="*/ 2090508 w 11319794"/>
              <a:gd name="connsiteY121" fmla="*/ 1938127 h 2124406"/>
              <a:gd name="connsiteX122" fmla="*/ 2066208 w 11319794"/>
              <a:gd name="connsiteY122" fmla="*/ 1941307 h 2124406"/>
              <a:gd name="connsiteX123" fmla="*/ 1962446 w 11319794"/>
              <a:gd name="connsiteY123" fmla="*/ 1941155 h 2124406"/>
              <a:gd name="connsiteX124" fmla="*/ 1766286 w 11319794"/>
              <a:gd name="connsiteY124" fmla="*/ 1945654 h 2124406"/>
              <a:gd name="connsiteX125" fmla="*/ 1487684 w 11319794"/>
              <a:gd name="connsiteY125" fmla="*/ 1932167 h 2124406"/>
              <a:gd name="connsiteX126" fmla="*/ 1268782 w 11319794"/>
              <a:gd name="connsiteY126" fmla="*/ 1932167 h 2124406"/>
              <a:gd name="connsiteX127" fmla="*/ 1103896 w 11319794"/>
              <a:gd name="connsiteY127" fmla="*/ 1927668 h 2124406"/>
              <a:gd name="connsiteX128" fmla="*/ 873623 w 11319794"/>
              <a:gd name="connsiteY128" fmla="*/ 1936656 h 2124406"/>
              <a:gd name="connsiteX129" fmla="*/ 671778 w 11319794"/>
              <a:gd name="connsiteY129" fmla="*/ 1914181 h 2124406"/>
              <a:gd name="connsiteX130" fmla="*/ 546691 w 11319794"/>
              <a:gd name="connsiteY130" fmla="*/ 1914181 h 2124406"/>
              <a:gd name="connsiteX131" fmla="*/ 427289 w 11319794"/>
              <a:gd name="connsiteY131" fmla="*/ 1945644 h 2124406"/>
              <a:gd name="connsiteX132" fmla="*/ 245346 w 11319794"/>
              <a:gd name="connsiteY132" fmla="*/ 1927668 h 2124406"/>
              <a:gd name="connsiteX133" fmla="*/ 21001 w 11319794"/>
              <a:gd name="connsiteY133" fmla="*/ 1976561 h 2124406"/>
              <a:gd name="connsiteX134" fmla="*/ 11485 w 11319794"/>
              <a:gd name="connsiteY134" fmla="*/ 1891858 h 2124406"/>
              <a:gd name="connsiteX135" fmla="*/ 8286 w 11319794"/>
              <a:gd name="connsiteY135" fmla="*/ 1851230 h 2124406"/>
              <a:gd name="connsiteX136" fmla="*/ 4447 w 11319794"/>
              <a:gd name="connsiteY136" fmla="*/ 1714114 h 2124406"/>
              <a:gd name="connsiteX137" fmla="*/ 1247 w 11319794"/>
              <a:gd name="connsiteY137" fmla="*/ 1602392 h 2124406"/>
              <a:gd name="connsiteX138" fmla="*/ 10191 w 11319794"/>
              <a:gd name="connsiteY138" fmla="*/ 1563926 h 2124406"/>
              <a:gd name="connsiteX139" fmla="*/ 151538 w 11319794"/>
              <a:gd name="connsiteY139" fmla="*/ 1559138 h 2124406"/>
              <a:gd name="connsiteX140" fmla="*/ 620609 w 11319794"/>
              <a:gd name="connsiteY140" fmla="*/ 1563637 h 2124406"/>
              <a:gd name="connsiteX141" fmla="*/ 1000883 w 11319794"/>
              <a:gd name="connsiteY141" fmla="*/ 1528785 h 2124406"/>
              <a:gd name="connsiteX142" fmla="*/ 1356911 w 11319794"/>
              <a:gd name="connsiteY142" fmla="*/ 1635551 h 2124406"/>
              <a:gd name="connsiteX143" fmla="*/ 1545440 w 11319794"/>
              <a:gd name="connsiteY143" fmla="*/ 1612806 h 2124406"/>
              <a:gd name="connsiteX144" fmla="*/ 1660739 w 11319794"/>
              <a:gd name="connsiteY144" fmla="*/ 1558314 h 2124406"/>
              <a:gd name="connsiteX145" fmla="*/ 1845883 w 11319794"/>
              <a:gd name="connsiteY145" fmla="*/ 1586112 h 2124406"/>
              <a:gd name="connsiteX146" fmla="*/ 1999398 w 11319794"/>
              <a:gd name="connsiteY146" fmla="*/ 1536673 h 2124406"/>
              <a:gd name="connsiteX147" fmla="*/ 2212615 w 11319794"/>
              <a:gd name="connsiteY147" fmla="*/ 1563637 h 2124406"/>
              <a:gd name="connsiteX148" fmla="*/ 2260944 w 11319794"/>
              <a:gd name="connsiteY148" fmla="*/ 1599561 h 2124406"/>
              <a:gd name="connsiteX149" fmla="*/ 2260944 w 11319794"/>
              <a:gd name="connsiteY149" fmla="*/ 1633778 h 2124406"/>
              <a:gd name="connsiteX150" fmla="*/ 2296013 w 11319794"/>
              <a:gd name="connsiteY150" fmla="*/ 1623730 h 2124406"/>
              <a:gd name="connsiteX151" fmla="*/ 2420074 w 11319794"/>
              <a:gd name="connsiteY151" fmla="*/ 1605421 h 2124406"/>
              <a:gd name="connsiteX152" fmla="*/ 2650986 w 11319794"/>
              <a:gd name="connsiteY152" fmla="*/ 1506661 h 2124406"/>
              <a:gd name="connsiteX153" fmla="*/ 2905242 w 11319794"/>
              <a:gd name="connsiteY153" fmla="*/ 1562715 h 2124406"/>
              <a:gd name="connsiteX154" fmla="*/ 3018229 w 11319794"/>
              <a:gd name="connsiteY154" fmla="*/ 1507928 h 2124406"/>
              <a:gd name="connsiteX155" fmla="*/ 3041723 w 11319794"/>
              <a:gd name="connsiteY155" fmla="*/ 1483928 h 2124406"/>
              <a:gd name="connsiteX156" fmla="*/ 3035219 w 11319794"/>
              <a:gd name="connsiteY156" fmla="*/ 1475751 h 2124406"/>
              <a:gd name="connsiteX157" fmla="*/ 2984809 w 11319794"/>
              <a:gd name="connsiteY157" fmla="*/ 1411427 h 2124406"/>
              <a:gd name="connsiteX158" fmla="*/ 2965251 w 11319794"/>
              <a:gd name="connsiteY158" fmla="*/ 1373166 h 2124406"/>
              <a:gd name="connsiteX159" fmla="*/ 3056697 w 11319794"/>
              <a:gd name="connsiteY159" fmla="*/ 1297294 h 2124406"/>
              <a:gd name="connsiteX160" fmla="*/ 3373703 w 11319794"/>
              <a:gd name="connsiteY160" fmla="*/ 1063379 h 2124406"/>
              <a:gd name="connsiteX161" fmla="*/ 3605131 w 11319794"/>
              <a:gd name="connsiteY161" fmla="*/ 839991 h 2124406"/>
              <a:gd name="connsiteX162" fmla="*/ 3914376 w 11319794"/>
              <a:gd name="connsiteY162" fmla="*/ 753060 h 2124406"/>
              <a:gd name="connsiteX163" fmla="*/ 4025481 w 11319794"/>
              <a:gd name="connsiteY163" fmla="*/ 637517 h 2124406"/>
              <a:gd name="connsiteX164" fmla="*/ 4066479 w 11319794"/>
              <a:gd name="connsiteY164" fmla="*/ 531276 h 2124406"/>
              <a:gd name="connsiteX165" fmla="*/ 4208885 w 11319794"/>
              <a:gd name="connsiteY165" fmla="*/ 461764 h 2124406"/>
              <a:gd name="connsiteX166" fmla="*/ 4278823 w 11319794"/>
              <a:gd name="connsiteY166" fmla="*/ 340573 h 2124406"/>
              <a:gd name="connsiteX167" fmla="*/ 4439467 w 11319794"/>
              <a:gd name="connsiteY167" fmla="*/ 256094 h 2124406"/>
              <a:gd name="connsiteX168" fmla="*/ 4458019 w 11319794"/>
              <a:gd name="connsiteY168" fmla="*/ 258401 h 2124406"/>
              <a:gd name="connsiteX169" fmla="*/ 4457748 w 11319794"/>
              <a:gd name="connsiteY169" fmla="*/ 223834 h 2124406"/>
              <a:gd name="connsiteX170" fmla="*/ 4454471 w 11319794"/>
              <a:gd name="connsiteY170" fmla="*/ 122168 h 2124406"/>
              <a:gd name="connsiteX171" fmla="*/ 4463632 w 11319794"/>
              <a:gd name="connsiteY171" fmla="*/ 87164 h 2124406"/>
              <a:gd name="connsiteX172" fmla="*/ 4608409 w 11319794"/>
              <a:gd name="connsiteY172" fmla="*/ 82807 h 2124406"/>
              <a:gd name="connsiteX173" fmla="*/ 5088862 w 11319794"/>
              <a:gd name="connsiteY173" fmla="*/ 86901 h 2124406"/>
              <a:gd name="connsiteX174" fmla="*/ 5478365 w 11319794"/>
              <a:gd name="connsiteY174" fmla="*/ 55186 h 2124406"/>
              <a:gd name="connsiteX175" fmla="*/ 5843032 w 11319794"/>
              <a:gd name="connsiteY175" fmla="*/ 152343 h 2124406"/>
              <a:gd name="connsiteX176" fmla="*/ 6036136 w 11319794"/>
              <a:gd name="connsiteY176" fmla="*/ 131644 h 2124406"/>
              <a:gd name="connsiteX177" fmla="*/ 6154233 w 11319794"/>
              <a:gd name="connsiteY177" fmla="*/ 82057 h 2124406"/>
              <a:gd name="connsiteX178" fmla="*/ 6343870 w 11319794"/>
              <a:gd name="connsiteY178" fmla="*/ 107354 h 2124406"/>
              <a:gd name="connsiteX179" fmla="*/ 6501110 w 11319794"/>
              <a:gd name="connsiteY179" fmla="*/ 62364 h 2124406"/>
              <a:gd name="connsiteX180" fmla="*/ 6719501 w 11319794"/>
              <a:gd name="connsiteY180" fmla="*/ 86901 h 2124406"/>
              <a:gd name="connsiteX181" fmla="*/ 6769003 w 11319794"/>
              <a:gd name="connsiteY181" fmla="*/ 119591 h 2124406"/>
              <a:gd name="connsiteX182" fmla="*/ 6769003 w 11319794"/>
              <a:gd name="connsiteY182" fmla="*/ 390489 h 2124406"/>
              <a:gd name="connsiteX183" fmla="*/ 6771716 w 11319794"/>
              <a:gd name="connsiteY183" fmla="*/ 385946 h 2124406"/>
              <a:gd name="connsiteX184" fmla="*/ 6788539 w 11319794"/>
              <a:gd name="connsiteY184" fmla="*/ 363020 h 2124406"/>
              <a:gd name="connsiteX185" fmla="*/ 6909283 w 11319794"/>
              <a:gd name="connsiteY185" fmla="*/ 187308 h 2124406"/>
              <a:gd name="connsiteX186" fmla="*/ 7007613 w 11319794"/>
              <a:gd name="connsiteY186" fmla="*/ 44099 h 2124406"/>
              <a:gd name="connsiteX187" fmla="*/ 7048792 w 11319794"/>
              <a:gd name="connsiteY187"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42294 w 11319794"/>
              <a:gd name="connsiteY107" fmla="*/ 1578209 h 2124406"/>
              <a:gd name="connsiteX108" fmla="*/ 3339800 w 11319794"/>
              <a:gd name="connsiteY108" fmla="*/ 1688578 h 2124406"/>
              <a:gd name="connsiteX109" fmla="*/ 3229706 w 11319794"/>
              <a:gd name="connsiteY109" fmla="*/ 1763261 h 2124406"/>
              <a:gd name="connsiteX110" fmla="*/ 3053051 w 11319794"/>
              <a:gd name="connsiteY110" fmla="*/ 1841667 h 2124406"/>
              <a:gd name="connsiteX111" fmla="*/ 2930524 w 11319794"/>
              <a:gd name="connsiteY111" fmla="*/ 1893017 h 2124406"/>
              <a:gd name="connsiteX112" fmla="*/ 2825046 w 11319794"/>
              <a:gd name="connsiteY112" fmla="*/ 1914945 h 2124406"/>
              <a:gd name="connsiteX113" fmla="*/ 2681911 w 11319794"/>
              <a:gd name="connsiteY113" fmla="*/ 1961839 h 2124406"/>
              <a:gd name="connsiteX114" fmla="*/ 2548156 w 11319794"/>
              <a:gd name="connsiteY114" fmla="*/ 1970605 h 2124406"/>
              <a:gd name="connsiteX115" fmla="*/ 2497644 w 11319794"/>
              <a:gd name="connsiteY115" fmla="*/ 1990876 h 2124406"/>
              <a:gd name="connsiteX116" fmla="*/ 2405344 w 11319794"/>
              <a:gd name="connsiteY116" fmla="*/ 2018348 h 2124406"/>
              <a:gd name="connsiteX117" fmla="*/ 2282226 w 11319794"/>
              <a:gd name="connsiteY117" fmla="*/ 2021424 h 2124406"/>
              <a:gd name="connsiteX118" fmla="*/ 2170252 w 11319794"/>
              <a:gd name="connsiteY118" fmla="*/ 2004529 h 2124406"/>
              <a:gd name="connsiteX119" fmla="*/ 2092549 w 11319794"/>
              <a:gd name="connsiteY119" fmla="*/ 1945958 h 2124406"/>
              <a:gd name="connsiteX120" fmla="*/ 2090508 w 11319794"/>
              <a:gd name="connsiteY120" fmla="*/ 1938127 h 2124406"/>
              <a:gd name="connsiteX121" fmla="*/ 2066208 w 11319794"/>
              <a:gd name="connsiteY121" fmla="*/ 1941307 h 2124406"/>
              <a:gd name="connsiteX122" fmla="*/ 1962446 w 11319794"/>
              <a:gd name="connsiteY122" fmla="*/ 1941155 h 2124406"/>
              <a:gd name="connsiteX123" fmla="*/ 1766286 w 11319794"/>
              <a:gd name="connsiteY123" fmla="*/ 1945654 h 2124406"/>
              <a:gd name="connsiteX124" fmla="*/ 1487684 w 11319794"/>
              <a:gd name="connsiteY124" fmla="*/ 1932167 h 2124406"/>
              <a:gd name="connsiteX125" fmla="*/ 1268782 w 11319794"/>
              <a:gd name="connsiteY125" fmla="*/ 1932167 h 2124406"/>
              <a:gd name="connsiteX126" fmla="*/ 1103896 w 11319794"/>
              <a:gd name="connsiteY126" fmla="*/ 1927668 h 2124406"/>
              <a:gd name="connsiteX127" fmla="*/ 873623 w 11319794"/>
              <a:gd name="connsiteY127" fmla="*/ 1936656 h 2124406"/>
              <a:gd name="connsiteX128" fmla="*/ 671778 w 11319794"/>
              <a:gd name="connsiteY128" fmla="*/ 1914181 h 2124406"/>
              <a:gd name="connsiteX129" fmla="*/ 546691 w 11319794"/>
              <a:gd name="connsiteY129" fmla="*/ 1914181 h 2124406"/>
              <a:gd name="connsiteX130" fmla="*/ 427289 w 11319794"/>
              <a:gd name="connsiteY130" fmla="*/ 1945644 h 2124406"/>
              <a:gd name="connsiteX131" fmla="*/ 245346 w 11319794"/>
              <a:gd name="connsiteY131" fmla="*/ 1927668 h 2124406"/>
              <a:gd name="connsiteX132" fmla="*/ 21001 w 11319794"/>
              <a:gd name="connsiteY132" fmla="*/ 1976561 h 2124406"/>
              <a:gd name="connsiteX133" fmla="*/ 11485 w 11319794"/>
              <a:gd name="connsiteY133" fmla="*/ 1891858 h 2124406"/>
              <a:gd name="connsiteX134" fmla="*/ 8286 w 11319794"/>
              <a:gd name="connsiteY134" fmla="*/ 1851230 h 2124406"/>
              <a:gd name="connsiteX135" fmla="*/ 4447 w 11319794"/>
              <a:gd name="connsiteY135" fmla="*/ 1714114 h 2124406"/>
              <a:gd name="connsiteX136" fmla="*/ 1247 w 11319794"/>
              <a:gd name="connsiteY136" fmla="*/ 1602392 h 2124406"/>
              <a:gd name="connsiteX137" fmla="*/ 10191 w 11319794"/>
              <a:gd name="connsiteY137" fmla="*/ 1563926 h 2124406"/>
              <a:gd name="connsiteX138" fmla="*/ 151538 w 11319794"/>
              <a:gd name="connsiteY138" fmla="*/ 1559138 h 2124406"/>
              <a:gd name="connsiteX139" fmla="*/ 620609 w 11319794"/>
              <a:gd name="connsiteY139" fmla="*/ 1563637 h 2124406"/>
              <a:gd name="connsiteX140" fmla="*/ 1000883 w 11319794"/>
              <a:gd name="connsiteY140" fmla="*/ 1528785 h 2124406"/>
              <a:gd name="connsiteX141" fmla="*/ 1356911 w 11319794"/>
              <a:gd name="connsiteY141" fmla="*/ 1635551 h 2124406"/>
              <a:gd name="connsiteX142" fmla="*/ 1545440 w 11319794"/>
              <a:gd name="connsiteY142" fmla="*/ 1612806 h 2124406"/>
              <a:gd name="connsiteX143" fmla="*/ 1660739 w 11319794"/>
              <a:gd name="connsiteY143" fmla="*/ 1558314 h 2124406"/>
              <a:gd name="connsiteX144" fmla="*/ 1845883 w 11319794"/>
              <a:gd name="connsiteY144" fmla="*/ 1586112 h 2124406"/>
              <a:gd name="connsiteX145" fmla="*/ 1999398 w 11319794"/>
              <a:gd name="connsiteY145" fmla="*/ 1536673 h 2124406"/>
              <a:gd name="connsiteX146" fmla="*/ 2212615 w 11319794"/>
              <a:gd name="connsiteY146" fmla="*/ 1563637 h 2124406"/>
              <a:gd name="connsiteX147" fmla="*/ 2260944 w 11319794"/>
              <a:gd name="connsiteY147" fmla="*/ 1599561 h 2124406"/>
              <a:gd name="connsiteX148" fmla="*/ 2260944 w 11319794"/>
              <a:gd name="connsiteY148" fmla="*/ 1633778 h 2124406"/>
              <a:gd name="connsiteX149" fmla="*/ 2296013 w 11319794"/>
              <a:gd name="connsiteY149" fmla="*/ 1623730 h 2124406"/>
              <a:gd name="connsiteX150" fmla="*/ 2420074 w 11319794"/>
              <a:gd name="connsiteY150" fmla="*/ 1605421 h 2124406"/>
              <a:gd name="connsiteX151" fmla="*/ 2650986 w 11319794"/>
              <a:gd name="connsiteY151" fmla="*/ 1506661 h 2124406"/>
              <a:gd name="connsiteX152" fmla="*/ 2905242 w 11319794"/>
              <a:gd name="connsiteY152" fmla="*/ 1562715 h 2124406"/>
              <a:gd name="connsiteX153" fmla="*/ 3018229 w 11319794"/>
              <a:gd name="connsiteY153" fmla="*/ 1507928 h 2124406"/>
              <a:gd name="connsiteX154" fmla="*/ 3041723 w 11319794"/>
              <a:gd name="connsiteY154" fmla="*/ 1483928 h 2124406"/>
              <a:gd name="connsiteX155" fmla="*/ 3035219 w 11319794"/>
              <a:gd name="connsiteY155" fmla="*/ 1475751 h 2124406"/>
              <a:gd name="connsiteX156" fmla="*/ 2984809 w 11319794"/>
              <a:gd name="connsiteY156" fmla="*/ 1411427 h 2124406"/>
              <a:gd name="connsiteX157" fmla="*/ 2965251 w 11319794"/>
              <a:gd name="connsiteY157" fmla="*/ 1373166 h 2124406"/>
              <a:gd name="connsiteX158" fmla="*/ 3056697 w 11319794"/>
              <a:gd name="connsiteY158" fmla="*/ 1297294 h 2124406"/>
              <a:gd name="connsiteX159" fmla="*/ 3373703 w 11319794"/>
              <a:gd name="connsiteY159" fmla="*/ 1063379 h 2124406"/>
              <a:gd name="connsiteX160" fmla="*/ 3605131 w 11319794"/>
              <a:gd name="connsiteY160" fmla="*/ 839991 h 2124406"/>
              <a:gd name="connsiteX161" fmla="*/ 3914376 w 11319794"/>
              <a:gd name="connsiteY161" fmla="*/ 753060 h 2124406"/>
              <a:gd name="connsiteX162" fmla="*/ 4025481 w 11319794"/>
              <a:gd name="connsiteY162" fmla="*/ 637517 h 2124406"/>
              <a:gd name="connsiteX163" fmla="*/ 4066479 w 11319794"/>
              <a:gd name="connsiteY163" fmla="*/ 531276 h 2124406"/>
              <a:gd name="connsiteX164" fmla="*/ 4208885 w 11319794"/>
              <a:gd name="connsiteY164" fmla="*/ 461764 h 2124406"/>
              <a:gd name="connsiteX165" fmla="*/ 4278823 w 11319794"/>
              <a:gd name="connsiteY165" fmla="*/ 340573 h 2124406"/>
              <a:gd name="connsiteX166" fmla="*/ 4439467 w 11319794"/>
              <a:gd name="connsiteY166" fmla="*/ 256094 h 2124406"/>
              <a:gd name="connsiteX167" fmla="*/ 4458019 w 11319794"/>
              <a:gd name="connsiteY167" fmla="*/ 258401 h 2124406"/>
              <a:gd name="connsiteX168" fmla="*/ 4457748 w 11319794"/>
              <a:gd name="connsiteY168" fmla="*/ 223834 h 2124406"/>
              <a:gd name="connsiteX169" fmla="*/ 4454471 w 11319794"/>
              <a:gd name="connsiteY169" fmla="*/ 122168 h 2124406"/>
              <a:gd name="connsiteX170" fmla="*/ 4463632 w 11319794"/>
              <a:gd name="connsiteY170" fmla="*/ 87164 h 2124406"/>
              <a:gd name="connsiteX171" fmla="*/ 4608409 w 11319794"/>
              <a:gd name="connsiteY171" fmla="*/ 82807 h 2124406"/>
              <a:gd name="connsiteX172" fmla="*/ 5088862 w 11319794"/>
              <a:gd name="connsiteY172" fmla="*/ 86901 h 2124406"/>
              <a:gd name="connsiteX173" fmla="*/ 5478365 w 11319794"/>
              <a:gd name="connsiteY173" fmla="*/ 55186 h 2124406"/>
              <a:gd name="connsiteX174" fmla="*/ 5843032 w 11319794"/>
              <a:gd name="connsiteY174" fmla="*/ 152343 h 2124406"/>
              <a:gd name="connsiteX175" fmla="*/ 6036136 w 11319794"/>
              <a:gd name="connsiteY175" fmla="*/ 131644 h 2124406"/>
              <a:gd name="connsiteX176" fmla="*/ 6154233 w 11319794"/>
              <a:gd name="connsiteY176" fmla="*/ 82057 h 2124406"/>
              <a:gd name="connsiteX177" fmla="*/ 6343870 w 11319794"/>
              <a:gd name="connsiteY177" fmla="*/ 107354 h 2124406"/>
              <a:gd name="connsiteX178" fmla="*/ 6501110 w 11319794"/>
              <a:gd name="connsiteY178" fmla="*/ 62364 h 2124406"/>
              <a:gd name="connsiteX179" fmla="*/ 6719501 w 11319794"/>
              <a:gd name="connsiteY179" fmla="*/ 86901 h 2124406"/>
              <a:gd name="connsiteX180" fmla="*/ 6769003 w 11319794"/>
              <a:gd name="connsiteY180" fmla="*/ 119591 h 2124406"/>
              <a:gd name="connsiteX181" fmla="*/ 6769003 w 11319794"/>
              <a:gd name="connsiteY181" fmla="*/ 390489 h 2124406"/>
              <a:gd name="connsiteX182" fmla="*/ 6771716 w 11319794"/>
              <a:gd name="connsiteY182" fmla="*/ 385946 h 2124406"/>
              <a:gd name="connsiteX183" fmla="*/ 6788539 w 11319794"/>
              <a:gd name="connsiteY183" fmla="*/ 363020 h 2124406"/>
              <a:gd name="connsiteX184" fmla="*/ 6909283 w 11319794"/>
              <a:gd name="connsiteY184" fmla="*/ 187308 h 2124406"/>
              <a:gd name="connsiteX185" fmla="*/ 7007613 w 11319794"/>
              <a:gd name="connsiteY185" fmla="*/ 44099 h 2124406"/>
              <a:gd name="connsiteX186" fmla="*/ 7048792 w 11319794"/>
              <a:gd name="connsiteY186"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612967 w 11319794"/>
              <a:gd name="connsiteY98" fmla="*/ 639355 h 2124406"/>
              <a:gd name="connsiteX99" fmla="*/ 4522701 w 11319794"/>
              <a:gd name="connsiteY99" fmla="*/ 713935 h 2124406"/>
              <a:gd name="connsiteX100" fmla="*/ 4394371 w 11319794"/>
              <a:gd name="connsiteY100" fmla="*/ 817349 h 2124406"/>
              <a:gd name="connsiteX101" fmla="*/ 4198904 w 11319794"/>
              <a:gd name="connsiteY101" fmla="*/ 946800 h 2124406"/>
              <a:gd name="connsiteX102" fmla="*/ 4052361 w 11319794"/>
              <a:gd name="connsiteY102" fmla="*/ 1057802 h 2124406"/>
              <a:gd name="connsiteX103" fmla="*/ 3938991 w 11319794"/>
              <a:gd name="connsiteY103" fmla="*/ 1137469 h 2124406"/>
              <a:gd name="connsiteX104" fmla="*/ 3790804 w 11319794"/>
              <a:gd name="connsiteY104" fmla="*/ 1262118 h 2124406"/>
              <a:gd name="connsiteX105" fmla="*/ 3640755 w 11319794"/>
              <a:gd name="connsiteY105" fmla="*/ 1344766 h 2124406"/>
              <a:gd name="connsiteX106" fmla="*/ 3557014 w 11319794"/>
              <a:gd name="connsiteY106" fmla="*/ 1408196 h 2124406"/>
              <a:gd name="connsiteX107" fmla="*/ 3432769 w 11319794"/>
              <a:gd name="connsiteY107" fmla="*/ 1536934 h 2124406"/>
              <a:gd name="connsiteX108" fmla="*/ 3339800 w 11319794"/>
              <a:gd name="connsiteY108" fmla="*/ 1688578 h 2124406"/>
              <a:gd name="connsiteX109" fmla="*/ 3229706 w 11319794"/>
              <a:gd name="connsiteY109" fmla="*/ 1763261 h 2124406"/>
              <a:gd name="connsiteX110" fmla="*/ 3053051 w 11319794"/>
              <a:gd name="connsiteY110" fmla="*/ 1841667 h 2124406"/>
              <a:gd name="connsiteX111" fmla="*/ 2930524 w 11319794"/>
              <a:gd name="connsiteY111" fmla="*/ 1893017 h 2124406"/>
              <a:gd name="connsiteX112" fmla="*/ 2825046 w 11319794"/>
              <a:gd name="connsiteY112" fmla="*/ 1914945 h 2124406"/>
              <a:gd name="connsiteX113" fmla="*/ 2681911 w 11319794"/>
              <a:gd name="connsiteY113" fmla="*/ 1961839 h 2124406"/>
              <a:gd name="connsiteX114" fmla="*/ 2548156 w 11319794"/>
              <a:gd name="connsiteY114" fmla="*/ 1970605 h 2124406"/>
              <a:gd name="connsiteX115" fmla="*/ 2497644 w 11319794"/>
              <a:gd name="connsiteY115" fmla="*/ 1990876 h 2124406"/>
              <a:gd name="connsiteX116" fmla="*/ 2405344 w 11319794"/>
              <a:gd name="connsiteY116" fmla="*/ 2018348 h 2124406"/>
              <a:gd name="connsiteX117" fmla="*/ 2282226 w 11319794"/>
              <a:gd name="connsiteY117" fmla="*/ 2021424 h 2124406"/>
              <a:gd name="connsiteX118" fmla="*/ 2170252 w 11319794"/>
              <a:gd name="connsiteY118" fmla="*/ 2004529 h 2124406"/>
              <a:gd name="connsiteX119" fmla="*/ 2092549 w 11319794"/>
              <a:gd name="connsiteY119" fmla="*/ 1945958 h 2124406"/>
              <a:gd name="connsiteX120" fmla="*/ 2090508 w 11319794"/>
              <a:gd name="connsiteY120" fmla="*/ 1938127 h 2124406"/>
              <a:gd name="connsiteX121" fmla="*/ 2066208 w 11319794"/>
              <a:gd name="connsiteY121" fmla="*/ 1941307 h 2124406"/>
              <a:gd name="connsiteX122" fmla="*/ 1962446 w 11319794"/>
              <a:gd name="connsiteY122" fmla="*/ 1941155 h 2124406"/>
              <a:gd name="connsiteX123" fmla="*/ 1766286 w 11319794"/>
              <a:gd name="connsiteY123" fmla="*/ 1945654 h 2124406"/>
              <a:gd name="connsiteX124" fmla="*/ 1487684 w 11319794"/>
              <a:gd name="connsiteY124" fmla="*/ 1932167 h 2124406"/>
              <a:gd name="connsiteX125" fmla="*/ 1268782 w 11319794"/>
              <a:gd name="connsiteY125" fmla="*/ 1932167 h 2124406"/>
              <a:gd name="connsiteX126" fmla="*/ 1103896 w 11319794"/>
              <a:gd name="connsiteY126" fmla="*/ 1927668 h 2124406"/>
              <a:gd name="connsiteX127" fmla="*/ 873623 w 11319794"/>
              <a:gd name="connsiteY127" fmla="*/ 1936656 h 2124406"/>
              <a:gd name="connsiteX128" fmla="*/ 671778 w 11319794"/>
              <a:gd name="connsiteY128" fmla="*/ 1914181 h 2124406"/>
              <a:gd name="connsiteX129" fmla="*/ 546691 w 11319794"/>
              <a:gd name="connsiteY129" fmla="*/ 1914181 h 2124406"/>
              <a:gd name="connsiteX130" fmla="*/ 427289 w 11319794"/>
              <a:gd name="connsiteY130" fmla="*/ 1945644 h 2124406"/>
              <a:gd name="connsiteX131" fmla="*/ 245346 w 11319794"/>
              <a:gd name="connsiteY131" fmla="*/ 1927668 h 2124406"/>
              <a:gd name="connsiteX132" fmla="*/ 21001 w 11319794"/>
              <a:gd name="connsiteY132" fmla="*/ 1976561 h 2124406"/>
              <a:gd name="connsiteX133" fmla="*/ 11485 w 11319794"/>
              <a:gd name="connsiteY133" fmla="*/ 1891858 h 2124406"/>
              <a:gd name="connsiteX134" fmla="*/ 8286 w 11319794"/>
              <a:gd name="connsiteY134" fmla="*/ 1851230 h 2124406"/>
              <a:gd name="connsiteX135" fmla="*/ 4447 w 11319794"/>
              <a:gd name="connsiteY135" fmla="*/ 1714114 h 2124406"/>
              <a:gd name="connsiteX136" fmla="*/ 1247 w 11319794"/>
              <a:gd name="connsiteY136" fmla="*/ 1602392 h 2124406"/>
              <a:gd name="connsiteX137" fmla="*/ 10191 w 11319794"/>
              <a:gd name="connsiteY137" fmla="*/ 1563926 h 2124406"/>
              <a:gd name="connsiteX138" fmla="*/ 151538 w 11319794"/>
              <a:gd name="connsiteY138" fmla="*/ 1559138 h 2124406"/>
              <a:gd name="connsiteX139" fmla="*/ 620609 w 11319794"/>
              <a:gd name="connsiteY139" fmla="*/ 1563637 h 2124406"/>
              <a:gd name="connsiteX140" fmla="*/ 1000883 w 11319794"/>
              <a:gd name="connsiteY140" fmla="*/ 1528785 h 2124406"/>
              <a:gd name="connsiteX141" fmla="*/ 1356911 w 11319794"/>
              <a:gd name="connsiteY141" fmla="*/ 1635551 h 2124406"/>
              <a:gd name="connsiteX142" fmla="*/ 1545440 w 11319794"/>
              <a:gd name="connsiteY142" fmla="*/ 1612806 h 2124406"/>
              <a:gd name="connsiteX143" fmla="*/ 1660739 w 11319794"/>
              <a:gd name="connsiteY143" fmla="*/ 1558314 h 2124406"/>
              <a:gd name="connsiteX144" fmla="*/ 1845883 w 11319794"/>
              <a:gd name="connsiteY144" fmla="*/ 1586112 h 2124406"/>
              <a:gd name="connsiteX145" fmla="*/ 1999398 w 11319794"/>
              <a:gd name="connsiteY145" fmla="*/ 1536673 h 2124406"/>
              <a:gd name="connsiteX146" fmla="*/ 2212615 w 11319794"/>
              <a:gd name="connsiteY146" fmla="*/ 1563637 h 2124406"/>
              <a:gd name="connsiteX147" fmla="*/ 2260944 w 11319794"/>
              <a:gd name="connsiteY147" fmla="*/ 1599561 h 2124406"/>
              <a:gd name="connsiteX148" fmla="*/ 2260944 w 11319794"/>
              <a:gd name="connsiteY148" fmla="*/ 1633778 h 2124406"/>
              <a:gd name="connsiteX149" fmla="*/ 2296013 w 11319794"/>
              <a:gd name="connsiteY149" fmla="*/ 1623730 h 2124406"/>
              <a:gd name="connsiteX150" fmla="*/ 2420074 w 11319794"/>
              <a:gd name="connsiteY150" fmla="*/ 1605421 h 2124406"/>
              <a:gd name="connsiteX151" fmla="*/ 2650986 w 11319794"/>
              <a:gd name="connsiteY151" fmla="*/ 1506661 h 2124406"/>
              <a:gd name="connsiteX152" fmla="*/ 2905242 w 11319794"/>
              <a:gd name="connsiteY152" fmla="*/ 1562715 h 2124406"/>
              <a:gd name="connsiteX153" fmla="*/ 3018229 w 11319794"/>
              <a:gd name="connsiteY153" fmla="*/ 1507928 h 2124406"/>
              <a:gd name="connsiteX154" fmla="*/ 3041723 w 11319794"/>
              <a:gd name="connsiteY154" fmla="*/ 1483928 h 2124406"/>
              <a:gd name="connsiteX155" fmla="*/ 3035219 w 11319794"/>
              <a:gd name="connsiteY155" fmla="*/ 1475751 h 2124406"/>
              <a:gd name="connsiteX156" fmla="*/ 2984809 w 11319794"/>
              <a:gd name="connsiteY156" fmla="*/ 1411427 h 2124406"/>
              <a:gd name="connsiteX157" fmla="*/ 2965251 w 11319794"/>
              <a:gd name="connsiteY157" fmla="*/ 1373166 h 2124406"/>
              <a:gd name="connsiteX158" fmla="*/ 3056697 w 11319794"/>
              <a:gd name="connsiteY158" fmla="*/ 1297294 h 2124406"/>
              <a:gd name="connsiteX159" fmla="*/ 3373703 w 11319794"/>
              <a:gd name="connsiteY159" fmla="*/ 1063379 h 2124406"/>
              <a:gd name="connsiteX160" fmla="*/ 3605131 w 11319794"/>
              <a:gd name="connsiteY160" fmla="*/ 839991 h 2124406"/>
              <a:gd name="connsiteX161" fmla="*/ 3914376 w 11319794"/>
              <a:gd name="connsiteY161" fmla="*/ 753060 h 2124406"/>
              <a:gd name="connsiteX162" fmla="*/ 4025481 w 11319794"/>
              <a:gd name="connsiteY162" fmla="*/ 637517 h 2124406"/>
              <a:gd name="connsiteX163" fmla="*/ 4066479 w 11319794"/>
              <a:gd name="connsiteY163" fmla="*/ 531276 h 2124406"/>
              <a:gd name="connsiteX164" fmla="*/ 4208885 w 11319794"/>
              <a:gd name="connsiteY164" fmla="*/ 461764 h 2124406"/>
              <a:gd name="connsiteX165" fmla="*/ 4278823 w 11319794"/>
              <a:gd name="connsiteY165" fmla="*/ 340573 h 2124406"/>
              <a:gd name="connsiteX166" fmla="*/ 4439467 w 11319794"/>
              <a:gd name="connsiteY166" fmla="*/ 256094 h 2124406"/>
              <a:gd name="connsiteX167" fmla="*/ 4458019 w 11319794"/>
              <a:gd name="connsiteY167" fmla="*/ 258401 h 2124406"/>
              <a:gd name="connsiteX168" fmla="*/ 4457748 w 11319794"/>
              <a:gd name="connsiteY168" fmla="*/ 223834 h 2124406"/>
              <a:gd name="connsiteX169" fmla="*/ 4454471 w 11319794"/>
              <a:gd name="connsiteY169" fmla="*/ 122168 h 2124406"/>
              <a:gd name="connsiteX170" fmla="*/ 4463632 w 11319794"/>
              <a:gd name="connsiteY170" fmla="*/ 87164 h 2124406"/>
              <a:gd name="connsiteX171" fmla="*/ 4608409 w 11319794"/>
              <a:gd name="connsiteY171" fmla="*/ 82807 h 2124406"/>
              <a:gd name="connsiteX172" fmla="*/ 5088862 w 11319794"/>
              <a:gd name="connsiteY172" fmla="*/ 86901 h 2124406"/>
              <a:gd name="connsiteX173" fmla="*/ 5478365 w 11319794"/>
              <a:gd name="connsiteY173" fmla="*/ 55186 h 2124406"/>
              <a:gd name="connsiteX174" fmla="*/ 5843032 w 11319794"/>
              <a:gd name="connsiteY174" fmla="*/ 152343 h 2124406"/>
              <a:gd name="connsiteX175" fmla="*/ 6036136 w 11319794"/>
              <a:gd name="connsiteY175" fmla="*/ 131644 h 2124406"/>
              <a:gd name="connsiteX176" fmla="*/ 6154233 w 11319794"/>
              <a:gd name="connsiteY176" fmla="*/ 82057 h 2124406"/>
              <a:gd name="connsiteX177" fmla="*/ 6343870 w 11319794"/>
              <a:gd name="connsiteY177" fmla="*/ 107354 h 2124406"/>
              <a:gd name="connsiteX178" fmla="*/ 6501110 w 11319794"/>
              <a:gd name="connsiteY178" fmla="*/ 62364 h 2124406"/>
              <a:gd name="connsiteX179" fmla="*/ 6719501 w 11319794"/>
              <a:gd name="connsiteY179" fmla="*/ 86901 h 2124406"/>
              <a:gd name="connsiteX180" fmla="*/ 6769003 w 11319794"/>
              <a:gd name="connsiteY180" fmla="*/ 119591 h 2124406"/>
              <a:gd name="connsiteX181" fmla="*/ 6769003 w 11319794"/>
              <a:gd name="connsiteY181" fmla="*/ 390489 h 2124406"/>
              <a:gd name="connsiteX182" fmla="*/ 6771716 w 11319794"/>
              <a:gd name="connsiteY182" fmla="*/ 385946 h 2124406"/>
              <a:gd name="connsiteX183" fmla="*/ 6788539 w 11319794"/>
              <a:gd name="connsiteY183" fmla="*/ 363020 h 2124406"/>
              <a:gd name="connsiteX184" fmla="*/ 6909283 w 11319794"/>
              <a:gd name="connsiteY184" fmla="*/ 187308 h 2124406"/>
              <a:gd name="connsiteX185" fmla="*/ 7007613 w 11319794"/>
              <a:gd name="connsiteY185" fmla="*/ 44099 h 2124406"/>
              <a:gd name="connsiteX186" fmla="*/ 7048792 w 11319794"/>
              <a:gd name="connsiteY186"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713574 w 11319794"/>
              <a:gd name="connsiteY96" fmla="*/ 550746 h 2124406"/>
              <a:gd name="connsiteX97" fmla="*/ 4684768 w 11319794"/>
              <a:gd name="connsiteY97" fmla="*/ 560164 h 2124406"/>
              <a:gd name="connsiteX98" fmla="*/ 4522701 w 11319794"/>
              <a:gd name="connsiteY98" fmla="*/ 713935 h 2124406"/>
              <a:gd name="connsiteX99" fmla="*/ 4394371 w 11319794"/>
              <a:gd name="connsiteY99" fmla="*/ 817349 h 2124406"/>
              <a:gd name="connsiteX100" fmla="*/ 4198904 w 11319794"/>
              <a:gd name="connsiteY100" fmla="*/ 946800 h 2124406"/>
              <a:gd name="connsiteX101" fmla="*/ 4052361 w 11319794"/>
              <a:gd name="connsiteY101" fmla="*/ 1057802 h 2124406"/>
              <a:gd name="connsiteX102" fmla="*/ 3938991 w 11319794"/>
              <a:gd name="connsiteY102" fmla="*/ 1137469 h 2124406"/>
              <a:gd name="connsiteX103" fmla="*/ 3790804 w 11319794"/>
              <a:gd name="connsiteY103" fmla="*/ 1262118 h 2124406"/>
              <a:gd name="connsiteX104" fmla="*/ 3640755 w 11319794"/>
              <a:gd name="connsiteY104" fmla="*/ 1344766 h 2124406"/>
              <a:gd name="connsiteX105" fmla="*/ 3557014 w 11319794"/>
              <a:gd name="connsiteY105" fmla="*/ 1408196 h 2124406"/>
              <a:gd name="connsiteX106" fmla="*/ 3432769 w 11319794"/>
              <a:gd name="connsiteY106" fmla="*/ 1536934 h 2124406"/>
              <a:gd name="connsiteX107" fmla="*/ 3339800 w 11319794"/>
              <a:gd name="connsiteY107" fmla="*/ 1688578 h 2124406"/>
              <a:gd name="connsiteX108" fmla="*/ 3229706 w 11319794"/>
              <a:gd name="connsiteY108" fmla="*/ 1763261 h 2124406"/>
              <a:gd name="connsiteX109" fmla="*/ 3053051 w 11319794"/>
              <a:gd name="connsiteY109" fmla="*/ 1841667 h 2124406"/>
              <a:gd name="connsiteX110" fmla="*/ 2930524 w 11319794"/>
              <a:gd name="connsiteY110" fmla="*/ 1893017 h 2124406"/>
              <a:gd name="connsiteX111" fmla="*/ 2825046 w 11319794"/>
              <a:gd name="connsiteY111" fmla="*/ 1914945 h 2124406"/>
              <a:gd name="connsiteX112" fmla="*/ 2681911 w 11319794"/>
              <a:gd name="connsiteY112" fmla="*/ 1961839 h 2124406"/>
              <a:gd name="connsiteX113" fmla="*/ 2548156 w 11319794"/>
              <a:gd name="connsiteY113" fmla="*/ 1970605 h 2124406"/>
              <a:gd name="connsiteX114" fmla="*/ 2497644 w 11319794"/>
              <a:gd name="connsiteY114" fmla="*/ 1990876 h 2124406"/>
              <a:gd name="connsiteX115" fmla="*/ 2405344 w 11319794"/>
              <a:gd name="connsiteY115" fmla="*/ 2018348 h 2124406"/>
              <a:gd name="connsiteX116" fmla="*/ 2282226 w 11319794"/>
              <a:gd name="connsiteY116" fmla="*/ 2021424 h 2124406"/>
              <a:gd name="connsiteX117" fmla="*/ 2170252 w 11319794"/>
              <a:gd name="connsiteY117" fmla="*/ 2004529 h 2124406"/>
              <a:gd name="connsiteX118" fmla="*/ 2092549 w 11319794"/>
              <a:gd name="connsiteY118" fmla="*/ 1945958 h 2124406"/>
              <a:gd name="connsiteX119" fmla="*/ 2090508 w 11319794"/>
              <a:gd name="connsiteY119" fmla="*/ 1938127 h 2124406"/>
              <a:gd name="connsiteX120" fmla="*/ 2066208 w 11319794"/>
              <a:gd name="connsiteY120" fmla="*/ 1941307 h 2124406"/>
              <a:gd name="connsiteX121" fmla="*/ 1962446 w 11319794"/>
              <a:gd name="connsiteY121" fmla="*/ 1941155 h 2124406"/>
              <a:gd name="connsiteX122" fmla="*/ 1766286 w 11319794"/>
              <a:gd name="connsiteY122" fmla="*/ 1945654 h 2124406"/>
              <a:gd name="connsiteX123" fmla="*/ 1487684 w 11319794"/>
              <a:gd name="connsiteY123" fmla="*/ 1932167 h 2124406"/>
              <a:gd name="connsiteX124" fmla="*/ 1268782 w 11319794"/>
              <a:gd name="connsiteY124" fmla="*/ 1932167 h 2124406"/>
              <a:gd name="connsiteX125" fmla="*/ 1103896 w 11319794"/>
              <a:gd name="connsiteY125" fmla="*/ 1927668 h 2124406"/>
              <a:gd name="connsiteX126" fmla="*/ 873623 w 11319794"/>
              <a:gd name="connsiteY126" fmla="*/ 1936656 h 2124406"/>
              <a:gd name="connsiteX127" fmla="*/ 671778 w 11319794"/>
              <a:gd name="connsiteY127" fmla="*/ 1914181 h 2124406"/>
              <a:gd name="connsiteX128" fmla="*/ 546691 w 11319794"/>
              <a:gd name="connsiteY128" fmla="*/ 1914181 h 2124406"/>
              <a:gd name="connsiteX129" fmla="*/ 427289 w 11319794"/>
              <a:gd name="connsiteY129" fmla="*/ 1945644 h 2124406"/>
              <a:gd name="connsiteX130" fmla="*/ 245346 w 11319794"/>
              <a:gd name="connsiteY130" fmla="*/ 1927668 h 2124406"/>
              <a:gd name="connsiteX131" fmla="*/ 21001 w 11319794"/>
              <a:gd name="connsiteY131" fmla="*/ 1976561 h 2124406"/>
              <a:gd name="connsiteX132" fmla="*/ 11485 w 11319794"/>
              <a:gd name="connsiteY132" fmla="*/ 1891858 h 2124406"/>
              <a:gd name="connsiteX133" fmla="*/ 8286 w 11319794"/>
              <a:gd name="connsiteY133" fmla="*/ 1851230 h 2124406"/>
              <a:gd name="connsiteX134" fmla="*/ 4447 w 11319794"/>
              <a:gd name="connsiteY134" fmla="*/ 1714114 h 2124406"/>
              <a:gd name="connsiteX135" fmla="*/ 1247 w 11319794"/>
              <a:gd name="connsiteY135" fmla="*/ 1602392 h 2124406"/>
              <a:gd name="connsiteX136" fmla="*/ 10191 w 11319794"/>
              <a:gd name="connsiteY136" fmla="*/ 1563926 h 2124406"/>
              <a:gd name="connsiteX137" fmla="*/ 151538 w 11319794"/>
              <a:gd name="connsiteY137" fmla="*/ 1559138 h 2124406"/>
              <a:gd name="connsiteX138" fmla="*/ 620609 w 11319794"/>
              <a:gd name="connsiteY138" fmla="*/ 1563637 h 2124406"/>
              <a:gd name="connsiteX139" fmla="*/ 1000883 w 11319794"/>
              <a:gd name="connsiteY139" fmla="*/ 1528785 h 2124406"/>
              <a:gd name="connsiteX140" fmla="*/ 1356911 w 11319794"/>
              <a:gd name="connsiteY140" fmla="*/ 1635551 h 2124406"/>
              <a:gd name="connsiteX141" fmla="*/ 1545440 w 11319794"/>
              <a:gd name="connsiteY141" fmla="*/ 1612806 h 2124406"/>
              <a:gd name="connsiteX142" fmla="*/ 1660739 w 11319794"/>
              <a:gd name="connsiteY142" fmla="*/ 1558314 h 2124406"/>
              <a:gd name="connsiteX143" fmla="*/ 1845883 w 11319794"/>
              <a:gd name="connsiteY143" fmla="*/ 1586112 h 2124406"/>
              <a:gd name="connsiteX144" fmla="*/ 1999398 w 11319794"/>
              <a:gd name="connsiteY144" fmla="*/ 1536673 h 2124406"/>
              <a:gd name="connsiteX145" fmla="*/ 2212615 w 11319794"/>
              <a:gd name="connsiteY145" fmla="*/ 1563637 h 2124406"/>
              <a:gd name="connsiteX146" fmla="*/ 2260944 w 11319794"/>
              <a:gd name="connsiteY146" fmla="*/ 1599561 h 2124406"/>
              <a:gd name="connsiteX147" fmla="*/ 2260944 w 11319794"/>
              <a:gd name="connsiteY147" fmla="*/ 1633778 h 2124406"/>
              <a:gd name="connsiteX148" fmla="*/ 2296013 w 11319794"/>
              <a:gd name="connsiteY148" fmla="*/ 1623730 h 2124406"/>
              <a:gd name="connsiteX149" fmla="*/ 2420074 w 11319794"/>
              <a:gd name="connsiteY149" fmla="*/ 1605421 h 2124406"/>
              <a:gd name="connsiteX150" fmla="*/ 2650986 w 11319794"/>
              <a:gd name="connsiteY150" fmla="*/ 1506661 h 2124406"/>
              <a:gd name="connsiteX151" fmla="*/ 2905242 w 11319794"/>
              <a:gd name="connsiteY151" fmla="*/ 1562715 h 2124406"/>
              <a:gd name="connsiteX152" fmla="*/ 3018229 w 11319794"/>
              <a:gd name="connsiteY152" fmla="*/ 1507928 h 2124406"/>
              <a:gd name="connsiteX153" fmla="*/ 3041723 w 11319794"/>
              <a:gd name="connsiteY153" fmla="*/ 1483928 h 2124406"/>
              <a:gd name="connsiteX154" fmla="*/ 3035219 w 11319794"/>
              <a:gd name="connsiteY154" fmla="*/ 1475751 h 2124406"/>
              <a:gd name="connsiteX155" fmla="*/ 2984809 w 11319794"/>
              <a:gd name="connsiteY155" fmla="*/ 1411427 h 2124406"/>
              <a:gd name="connsiteX156" fmla="*/ 2965251 w 11319794"/>
              <a:gd name="connsiteY156" fmla="*/ 1373166 h 2124406"/>
              <a:gd name="connsiteX157" fmla="*/ 3056697 w 11319794"/>
              <a:gd name="connsiteY157" fmla="*/ 1297294 h 2124406"/>
              <a:gd name="connsiteX158" fmla="*/ 3373703 w 11319794"/>
              <a:gd name="connsiteY158" fmla="*/ 1063379 h 2124406"/>
              <a:gd name="connsiteX159" fmla="*/ 3605131 w 11319794"/>
              <a:gd name="connsiteY159" fmla="*/ 839991 h 2124406"/>
              <a:gd name="connsiteX160" fmla="*/ 3914376 w 11319794"/>
              <a:gd name="connsiteY160" fmla="*/ 753060 h 2124406"/>
              <a:gd name="connsiteX161" fmla="*/ 4025481 w 11319794"/>
              <a:gd name="connsiteY161" fmla="*/ 637517 h 2124406"/>
              <a:gd name="connsiteX162" fmla="*/ 4066479 w 11319794"/>
              <a:gd name="connsiteY162" fmla="*/ 531276 h 2124406"/>
              <a:gd name="connsiteX163" fmla="*/ 4208885 w 11319794"/>
              <a:gd name="connsiteY163" fmla="*/ 461764 h 2124406"/>
              <a:gd name="connsiteX164" fmla="*/ 4278823 w 11319794"/>
              <a:gd name="connsiteY164" fmla="*/ 340573 h 2124406"/>
              <a:gd name="connsiteX165" fmla="*/ 4439467 w 11319794"/>
              <a:gd name="connsiteY165" fmla="*/ 256094 h 2124406"/>
              <a:gd name="connsiteX166" fmla="*/ 4458019 w 11319794"/>
              <a:gd name="connsiteY166" fmla="*/ 258401 h 2124406"/>
              <a:gd name="connsiteX167" fmla="*/ 4457748 w 11319794"/>
              <a:gd name="connsiteY167" fmla="*/ 223834 h 2124406"/>
              <a:gd name="connsiteX168" fmla="*/ 4454471 w 11319794"/>
              <a:gd name="connsiteY168" fmla="*/ 122168 h 2124406"/>
              <a:gd name="connsiteX169" fmla="*/ 4463632 w 11319794"/>
              <a:gd name="connsiteY169" fmla="*/ 87164 h 2124406"/>
              <a:gd name="connsiteX170" fmla="*/ 4608409 w 11319794"/>
              <a:gd name="connsiteY170" fmla="*/ 82807 h 2124406"/>
              <a:gd name="connsiteX171" fmla="*/ 5088862 w 11319794"/>
              <a:gd name="connsiteY171" fmla="*/ 86901 h 2124406"/>
              <a:gd name="connsiteX172" fmla="*/ 5478365 w 11319794"/>
              <a:gd name="connsiteY172" fmla="*/ 55186 h 2124406"/>
              <a:gd name="connsiteX173" fmla="*/ 5843032 w 11319794"/>
              <a:gd name="connsiteY173" fmla="*/ 152343 h 2124406"/>
              <a:gd name="connsiteX174" fmla="*/ 6036136 w 11319794"/>
              <a:gd name="connsiteY174" fmla="*/ 131644 h 2124406"/>
              <a:gd name="connsiteX175" fmla="*/ 6154233 w 11319794"/>
              <a:gd name="connsiteY175" fmla="*/ 82057 h 2124406"/>
              <a:gd name="connsiteX176" fmla="*/ 6343870 w 11319794"/>
              <a:gd name="connsiteY176" fmla="*/ 107354 h 2124406"/>
              <a:gd name="connsiteX177" fmla="*/ 6501110 w 11319794"/>
              <a:gd name="connsiteY177" fmla="*/ 62364 h 2124406"/>
              <a:gd name="connsiteX178" fmla="*/ 6719501 w 11319794"/>
              <a:gd name="connsiteY178" fmla="*/ 86901 h 2124406"/>
              <a:gd name="connsiteX179" fmla="*/ 6769003 w 11319794"/>
              <a:gd name="connsiteY179" fmla="*/ 119591 h 2124406"/>
              <a:gd name="connsiteX180" fmla="*/ 6769003 w 11319794"/>
              <a:gd name="connsiteY180" fmla="*/ 390489 h 2124406"/>
              <a:gd name="connsiteX181" fmla="*/ 6771716 w 11319794"/>
              <a:gd name="connsiteY181" fmla="*/ 385946 h 2124406"/>
              <a:gd name="connsiteX182" fmla="*/ 6788539 w 11319794"/>
              <a:gd name="connsiteY182" fmla="*/ 363020 h 2124406"/>
              <a:gd name="connsiteX183" fmla="*/ 6909283 w 11319794"/>
              <a:gd name="connsiteY183" fmla="*/ 187308 h 2124406"/>
              <a:gd name="connsiteX184" fmla="*/ 7007613 w 11319794"/>
              <a:gd name="connsiteY184" fmla="*/ 44099 h 2124406"/>
              <a:gd name="connsiteX185" fmla="*/ 7048792 w 11319794"/>
              <a:gd name="connsiteY185"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684768 w 11319794"/>
              <a:gd name="connsiteY96" fmla="*/ 560164 h 2124406"/>
              <a:gd name="connsiteX97" fmla="*/ 4522701 w 11319794"/>
              <a:gd name="connsiteY97" fmla="*/ 713935 h 2124406"/>
              <a:gd name="connsiteX98" fmla="*/ 4394371 w 11319794"/>
              <a:gd name="connsiteY98" fmla="*/ 817349 h 2124406"/>
              <a:gd name="connsiteX99" fmla="*/ 4198904 w 11319794"/>
              <a:gd name="connsiteY99" fmla="*/ 946800 h 2124406"/>
              <a:gd name="connsiteX100" fmla="*/ 4052361 w 11319794"/>
              <a:gd name="connsiteY100" fmla="*/ 1057802 h 2124406"/>
              <a:gd name="connsiteX101" fmla="*/ 3938991 w 11319794"/>
              <a:gd name="connsiteY101" fmla="*/ 1137469 h 2124406"/>
              <a:gd name="connsiteX102" fmla="*/ 3790804 w 11319794"/>
              <a:gd name="connsiteY102" fmla="*/ 1262118 h 2124406"/>
              <a:gd name="connsiteX103" fmla="*/ 3640755 w 11319794"/>
              <a:gd name="connsiteY103" fmla="*/ 1344766 h 2124406"/>
              <a:gd name="connsiteX104" fmla="*/ 3557014 w 11319794"/>
              <a:gd name="connsiteY104" fmla="*/ 1408196 h 2124406"/>
              <a:gd name="connsiteX105" fmla="*/ 3432769 w 11319794"/>
              <a:gd name="connsiteY105" fmla="*/ 1536934 h 2124406"/>
              <a:gd name="connsiteX106" fmla="*/ 3339800 w 11319794"/>
              <a:gd name="connsiteY106" fmla="*/ 1688578 h 2124406"/>
              <a:gd name="connsiteX107" fmla="*/ 3229706 w 11319794"/>
              <a:gd name="connsiteY107" fmla="*/ 1763261 h 2124406"/>
              <a:gd name="connsiteX108" fmla="*/ 3053051 w 11319794"/>
              <a:gd name="connsiteY108" fmla="*/ 1841667 h 2124406"/>
              <a:gd name="connsiteX109" fmla="*/ 2930524 w 11319794"/>
              <a:gd name="connsiteY109" fmla="*/ 1893017 h 2124406"/>
              <a:gd name="connsiteX110" fmla="*/ 2825046 w 11319794"/>
              <a:gd name="connsiteY110" fmla="*/ 1914945 h 2124406"/>
              <a:gd name="connsiteX111" fmla="*/ 2681911 w 11319794"/>
              <a:gd name="connsiteY111" fmla="*/ 1961839 h 2124406"/>
              <a:gd name="connsiteX112" fmla="*/ 2548156 w 11319794"/>
              <a:gd name="connsiteY112" fmla="*/ 1970605 h 2124406"/>
              <a:gd name="connsiteX113" fmla="*/ 2497644 w 11319794"/>
              <a:gd name="connsiteY113" fmla="*/ 1990876 h 2124406"/>
              <a:gd name="connsiteX114" fmla="*/ 2405344 w 11319794"/>
              <a:gd name="connsiteY114" fmla="*/ 2018348 h 2124406"/>
              <a:gd name="connsiteX115" fmla="*/ 2282226 w 11319794"/>
              <a:gd name="connsiteY115" fmla="*/ 2021424 h 2124406"/>
              <a:gd name="connsiteX116" fmla="*/ 2170252 w 11319794"/>
              <a:gd name="connsiteY116" fmla="*/ 2004529 h 2124406"/>
              <a:gd name="connsiteX117" fmla="*/ 2092549 w 11319794"/>
              <a:gd name="connsiteY117" fmla="*/ 1945958 h 2124406"/>
              <a:gd name="connsiteX118" fmla="*/ 2090508 w 11319794"/>
              <a:gd name="connsiteY118" fmla="*/ 1938127 h 2124406"/>
              <a:gd name="connsiteX119" fmla="*/ 2066208 w 11319794"/>
              <a:gd name="connsiteY119" fmla="*/ 1941307 h 2124406"/>
              <a:gd name="connsiteX120" fmla="*/ 1962446 w 11319794"/>
              <a:gd name="connsiteY120" fmla="*/ 1941155 h 2124406"/>
              <a:gd name="connsiteX121" fmla="*/ 1766286 w 11319794"/>
              <a:gd name="connsiteY121" fmla="*/ 1945654 h 2124406"/>
              <a:gd name="connsiteX122" fmla="*/ 1487684 w 11319794"/>
              <a:gd name="connsiteY122" fmla="*/ 1932167 h 2124406"/>
              <a:gd name="connsiteX123" fmla="*/ 1268782 w 11319794"/>
              <a:gd name="connsiteY123" fmla="*/ 1932167 h 2124406"/>
              <a:gd name="connsiteX124" fmla="*/ 1103896 w 11319794"/>
              <a:gd name="connsiteY124" fmla="*/ 1927668 h 2124406"/>
              <a:gd name="connsiteX125" fmla="*/ 873623 w 11319794"/>
              <a:gd name="connsiteY125" fmla="*/ 1936656 h 2124406"/>
              <a:gd name="connsiteX126" fmla="*/ 671778 w 11319794"/>
              <a:gd name="connsiteY126" fmla="*/ 1914181 h 2124406"/>
              <a:gd name="connsiteX127" fmla="*/ 546691 w 11319794"/>
              <a:gd name="connsiteY127" fmla="*/ 1914181 h 2124406"/>
              <a:gd name="connsiteX128" fmla="*/ 427289 w 11319794"/>
              <a:gd name="connsiteY128" fmla="*/ 1945644 h 2124406"/>
              <a:gd name="connsiteX129" fmla="*/ 245346 w 11319794"/>
              <a:gd name="connsiteY129" fmla="*/ 1927668 h 2124406"/>
              <a:gd name="connsiteX130" fmla="*/ 21001 w 11319794"/>
              <a:gd name="connsiteY130" fmla="*/ 1976561 h 2124406"/>
              <a:gd name="connsiteX131" fmla="*/ 11485 w 11319794"/>
              <a:gd name="connsiteY131" fmla="*/ 1891858 h 2124406"/>
              <a:gd name="connsiteX132" fmla="*/ 8286 w 11319794"/>
              <a:gd name="connsiteY132" fmla="*/ 1851230 h 2124406"/>
              <a:gd name="connsiteX133" fmla="*/ 4447 w 11319794"/>
              <a:gd name="connsiteY133" fmla="*/ 1714114 h 2124406"/>
              <a:gd name="connsiteX134" fmla="*/ 1247 w 11319794"/>
              <a:gd name="connsiteY134" fmla="*/ 1602392 h 2124406"/>
              <a:gd name="connsiteX135" fmla="*/ 10191 w 11319794"/>
              <a:gd name="connsiteY135" fmla="*/ 1563926 h 2124406"/>
              <a:gd name="connsiteX136" fmla="*/ 151538 w 11319794"/>
              <a:gd name="connsiteY136" fmla="*/ 1559138 h 2124406"/>
              <a:gd name="connsiteX137" fmla="*/ 620609 w 11319794"/>
              <a:gd name="connsiteY137" fmla="*/ 1563637 h 2124406"/>
              <a:gd name="connsiteX138" fmla="*/ 1000883 w 11319794"/>
              <a:gd name="connsiteY138" fmla="*/ 1528785 h 2124406"/>
              <a:gd name="connsiteX139" fmla="*/ 1356911 w 11319794"/>
              <a:gd name="connsiteY139" fmla="*/ 1635551 h 2124406"/>
              <a:gd name="connsiteX140" fmla="*/ 1545440 w 11319794"/>
              <a:gd name="connsiteY140" fmla="*/ 1612806 h 2124406"/>
              <a:gd name="connsiteX141" fmla="*/ 1660739 w 11319794"/>
              <a:gd name="connsiteY141" fmla="*/ 1558314 h 2124406"/>
              <a:gd name="connsiteX142" fmla="*/ 1845883 w 11319794"/>
              <a:gd name="connsiteY142" fmla="*/ 1586112 h 2124406"/>
              <a:gd name="connsiteX143" fmla="*/ 1999398 w 11319794"/>
              <a:gd name="connsiteY143" fmla="*/ 1536673 h 2124406"/>
              <a:gd name="connsiteX144" fmla="*/ 2212615 w 11319794"/>
              <a:gd name="connsiteY144" fmla="*/ 1563637 h 2124406"/>
              <a:gd name="connsiteX145" fmla="*/ 2260944 w 11319794"/>
              <a:gd name="connsiteY145" fmla="*/ 1599561 h 2124406"/>
              <a:gd name="connsiteX146" fmla="*/ 2260944 w 11319794"/>
              <a:gd name="connsiteY146" fmla="*/ 1633778 h 2124406"/>
              <a:gd name="connsiteX147" fmla="*/ 2296013 w 11319794"/>
              <a:gd name="connsiteY147" fmla="*/ 1623730 h 2124406"/>
              <a:gd name="connsiteX148" fmla="*/ 2420074 w 11319794"/>
              <a:gd name="connsiteY148" fmla="*/ 1605421 h 2124406"/>
              <a:gd name="connsiteX149" fmla="*/ 2650986 w 11319794"/>
              <a:gd name="connsiteY149" fmla="*/ 1506661 h 2124406"/>
              <a:gd name="connsiteX150" fmla="*/ 2905242 w 11319794"/>
              <a:gd name="connsiteY150" fmla="*/ 1562715 h 2124406"/>
              <a:gd name="connsiteX151" fmla="*/ 3018229 w 11319794"/>
              <a:gd name="connsiteY151" fmla="*/ 1507928 h 2124406"/>
              <a:gd name="connsiteX152" fmla="*/ 3041723 w 11319794"/>
              <a:gd name="connsiteY152" fmla="*/ 1483928 h 2124406"/>
              <a:gd name="connsiteX153" fmla="*/ 3035219 w 11319794"/>
              <a:gd name="connsiteY153" fmla="*/ 1475751 h 2124406"/>
              <a:gd name="connsiteX154" fmla="*/ 2984809 w 11319794"/>
              <a:gd name="connsiteY154" fmla="*/ 1411427 h 2124406"/>
              <a:gd name="connsiteX155" fmla="*/ 2965251 w 11319794"/>
              <a:gd name="connsiteY155" fmla="*/ 1373166 h 2124406"/>
              <a:gd name="connsiteX156" fmla="*/ 3056697 w 11319794"/>
              <a:gd name="connsiteY156" fmla="*/ 1297294 h 2124406"/>
              <a:gd name="connsiteX157" fmla="*/ 3373703 w 11319794"/>
              <a:gd name="connsiteY157" fmla="*/ 1063379 h 2124406"/>
              <a:gd name="connsiteX158" fmla="*/ 3605131 w 11319794"/>
              <a:gd name="connsiteY158" fmla="*/ 839991 h 2124406"/>
              <a:gd name="connsiteX159" fmla="*/ 3914376 w 11319794"/>
              <a:gd name="connsiteY159" fmla="*/ 753060 h 2124406"/>
              <a:gd name="connsiteX160" fmla="*/ 4025481 w 11319794"/>
              <a:gd name="connsiteY160" fmla="*/ 637517 h 2124406"/>
              <a:gd name="connsiteX161" fmla="*/ 4066479 w 11319794"/>
              <a:gd name="connsiteY161" fmla="*/ 531276 h 2124406"/>
              <a:gd name="connsiteX162" fmla="*/ 4208885 w 11319794"/>
              <a:gd name="connsiteY162" fmla="*/ 461764 h 2124406"/>
              <a:gd name="connsiteX163" fmla="*/ 4278823 w 11319794"/>
              <a:gd name="connsiteY163" fmla="*/ 340573 h 2124406"/>
              <a:gd name="connsiteX164" fmla="*/ 4439467 w 11319794"/>
              <a:gd name="connsiteY164" fmla="*/ 256094 h 2124406"/>
              <a:gd name="connsiteX165" fmla="*/ 4458019 w 11319794"/>
              <a:gd name="connsiteY165" fmla="*/ 258401 h 2124406"/>
              <a:gd name="connsiteX166" fmla="*/ 4457748 w 11319794"/>
              <a:gd name="connsiteY166" fmla="*/ 223834 h 2124406"/>
              <a:gd name="connsiteX167" fmla="*/ 4454471 w 11319794"/>
              <a:gd name="connsiteY167" fmla="*/ 122168 h 2124406"/>
              <a:gd name="connsiteX168" fmla="*/ 4463632 w 11319794"/>
              <a:gd name="connsiteY168" fmla="*/ 87164 h 2124406"/>
              <a:gd name="connsiteX169" fmla="*/ 4608409 w 11319794"/>
              <a:gd name="connsiteY169" fmla="*/ 82807 h 2124406"/>
              <a:gd name="connsiteX170" fmla="*/ 5088862 w 11319794"/>
              <a:gd name="connsiteY170" fmla="*/ 86901 h 2124406"/>
              <a:gd name="connsiteX171" fmla="*/ 5478365 w 11319794"/>
              <a:gd name="connsiteY171" fmla="*/ 55186 h 2124406"/>
              <a:gd name="connsiteX172" fmla="*/ 5843032 w 11319794"/>
              <a:gd name="connsiteY172" fmla="*/ 152343 h 2124406"/>
              <a:gd name="connsiteX173" fmla="*/ 6036136 w 11319794"/>
              <a:gd name="connsiteY173" fmla="*/ 131644 h 2124406"/>
              <a:gd name="connsiteX174" fmla="*/ 6154233 w 11319794"/>
              <a:gd name="connsiteY174" fmla="*/ 82057 h 2124406"/>
              <a:gd name="connsiteX175" fmla="*/ 6343870 w 11319794"/>
              <a:gd name="connsiteY175" fmla="*/ 107354 h 2124406"/>
              <a:gd name="connsiteX176" fmla="*/ 6501110 w 11319794"/>
              <a:gd name="connsiteY176" fmla="*/ 62364 h 2124406"/>
              <a:gd name="connsiteX177" fmla="*/ 6719501 w 11319794"/>
              <a:gd name="connsiteY177" fmla="*/ 86901 h 2124406"/>
              <a:gd name="connsiteX178" fmla="*/ 6769003 w 11319794"/>
              <a:gd name="connsiteY178" fmla="*/ 119591 h 2124406"/>
              <a:gd name="connsiteX179" fmla="*/ 6769003 w 11319794"/>
              <a:gd name="connsiteY179" fmla="*/ 390489 h 2124406"/>
              <a:gd name="connsiteX180" fmla="*/ 6771716 w 11319794"/>
              <a:gd name="connsiteY180" fmla="*/ 385946 h 2124406"/>
              <a:gd name="connsiteX181" fmla="*/ 6788539 w 11319794"/>
              <a:gd name="connsiteY181" fmla="*/ 363020 h 2124406"/>
              <a:gd name="connsiteX182" fmla="*/ 6909283 w 11319794"/>
              <a:gd name="connsiteY182" fmla="*/ 187308 h 2124406"/>
              <a:gd name="connsiteX183" fmla="*/ 7007613 w 11319794"/>
              <a:gd name="connsiteY183" fmla="*/ 44099 h 2124406"/>
              <a:gd name="connsiteX184" fmla="*/ 7048792 w 11319794"/>
              <a:gd name="connsiteY184"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24335 w 11319794"/>
              <a:gd name="connsiteY95" fmla="*/ 432935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39800 w 11319794"/>
              <a:gd name="connsiteY105" fmla="*/ 1688578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44943 w 11319794"/>
              <a:gd name="connsiteY94" fmla="*/ 427860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39800 w 11319794"/>
              <a:gd name="connsiteY105" fmla="*/ 1688578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04494 w 11319794"/>
              <a:gd name="connsiteY93" fmla="*/ 418166 h 2124406"/>
              <a:gd name="connsiteX94" fmla="*/ 4660818 w 11319794"/>
              <a:gd name="connsiteY94" fmla="*/ 48183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39800 w 11319794"/>
              <a:gd name="connsiteY105" fmla="*/ 1688578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0818 w 11319794"/>
              <a:gd name="connsiteY94" fmla="*/ 48183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39800 w 11319794"/>
              <a:gd name="connsiteY105" fmla="*/ 1688578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39800 w 11319794"/>
              <a:gd name="connsiteY105" fmla="*/ 1688578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29706 w 11319794"/>
              <a:gd name="connsiteY106" fmla="*/ 1763261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53051 w 11319794"/>
              <a:gd name="connsiteY107" fmla="*/ 1841667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30524 w 11319794"/>
              <a:gd name="connsiteY108" fmla="*/ 1893017 h 2124406"/>
              <a:gd name="connsiteX109" fmla="*/ 2825046 w 11319794"/>
              <a:gd name="connsiteY109" fmla="*/ 1914945 h 2124406"/>
              <a:gd name="connsiteX110" fmla="*/ 2681911 w 11319794"/>
              <a:gd name="connsiteY110" fmla="*/ 1961839 h 2124406"/>
              <a:gd name="connsiteX111" fmla="*/ 2548156 w 11319794"/>
              <a:gd name="connsiteY111" fmla="*/ 1970605 h 2124406"/>
              <a:gd name="connsiteX112" fmla="*/ 2497644 w 11319794"/>
              <a:gd name="connsiteY112" fmla="*/ 1990876 h 2124406"/>
              <a:gd name="connsiteX113" fmla="*/ 2405344 w 11319794"/>
              <a:gd name="connsiteY113" fmla="*/ 2018348 h 2124406"/>
              <a:gd name="connsiteX114" fmla="*/ 2282226 w 11319794"/>
              <a:gd name="connsiteY114" fmla="*/ 2021424 h 2124406"/>
              <a:gd name="connsiteX115" fmla="*/ 2170252 w 11319794"/>
              <a:gd name="connsiteY115" fmla="*/ 2004529 h 2124406"/>
              <a:gd name="connsiteX116" fmla="*/ 2092549 w 11319794"/>
              <a:gd name="connsiteY116" fmla="*/ 1945958 h 2124406"/>
              <a:gd name="connsiteX117" fmla="*/ 2090508 w 11319794"/>
              <a:gd name="connsiteY117" fmla="*/ 1938127 h 2124406"/>
              <a:gd name="connsiteX118" fmla="*/ 2066208 w 11319794"/>
              <a:gd name="connsiteY118" fmla="*/ 1941307 h 2124406"/>
              <a:gd name="connsiteX119" fmla="*/ 1962446 w 11319794"/>
              <a:gd name="connsiteY119" fmla="*/ 1941155 h 2124406"/>
              <a:gd name="connsiteX120" fmla="*/ 1766286 w 11319794"/>
              <a:gd name="connsiteY120" fmla="*/ 1945654 h 2124406"/>
              <a:gd name="connsiteX121" fmla="*/ 1487684 w 11319794"/>
              <a:gd name="connsiteY121" fmla="*/ 1932167 h 2124406"/>
              <a:gd name="connsiteX122" fmla="*/ 1268782 w 11319794"/>
              <a:gd name="connsiteY122" fmla="*/ 1932167 h 2124406"/>
              <a:gd name="connsiteX123" fmla="*/ 1103896 w 11319794"/>
              <a:gd name="connsiteY123" fmla="*/ 1927668 h 2124406"/>
              <a:gd name="connsiteX124" fmla="*/ 873623 w 11319794"/>
              <a:gd name="connsiteY124" fmla="*/ 1936656 h 2124406"/>
              <a:gd name="connsiteX125" fmla="*/ 671778 w 11319794"/>
              <a:gd name="connsiteY125" fmla="*/ 1914181 h 2124406"/>
              <a:gd name="connsiteX126" fmla="*/ 546691 w 11319794"/>
              <a:gd name="connsiteY126" fmla="*/ 1914181 h 2124406"/>
              <a:gd name="connsiteX127" fmla="*/ 427289 w 11319794"/>
              <a:gd name="connsiteY127" fmla="*/ 1945644 h 2124406"/>
              <a:gd name="connsiteX128" fmla="*/ 245346 w 11319794"/>
              <a:gd name="connsiteY128" fmla="*/ 1927668 h 2124406"/>
              <a:gd name="connsiteX129" fmla="*/ 21001 w 11319794"/>
              <a:gd name="connsiteY129" fmla="*/ 1976561 h 2124406"/>
              <a:gd name="connsiteX130" fmla="*/ 11485 w 11319794"/>
              <a:gd name="connsiteY130" fmla="*/ 1891858 h 2124406"/>
              <a:gd name="connsiteX131" fmla="*/ 8286 w 11319794"/>
              <a:gd name="connsiteY131" fmla="*/ 1851230 h 2124406"/>
              <a:gd name="connsiteX132" fmla="*/ 4447 w 11319794"/>
              <a:gd name="connsiteY132" fmla="*/ 1714114 h 2124406"/>
              <a:gd name="connsiteX133" fmla="*/ 1247 w 11319794"/>
              <a:gd name="connsiteY133" fmla="*/ 1602392 h 2124406"/>
              <a:gd name="connsiteX134" fmla="*/ 10191 w 11319794"/>
              <a:gd name="connsiteY134" fmla="*/ 1563926 h 2124406"/>
              <a:gd name="connsiteX135" fmla="*/ 151538 w 11319794"/>
              <a:gd name="connsiteY135" fmla="*/ 1559138 h 2124406"/>
              <a:gd name="connsiteX136" fmla="*/ 620609 w 11319794"/>
              <a:gd name="connsiteY136" fmla="*/ 1563637 h 2124406"/>
              <a:gd name="connsiteX137" fmla="*/ 1000883 w 11319794"/>
              <a:gd name="connsiteY137" fmla="*/ 1528785 h 2124406"/>
              <a:gd name="connsiteX138" fmla="*/ 1356911 w 11319794"/>
              <a:gd name="connsiteY138" fmla="*/ 1635551 h 2124406"/>
              <a:gd name="connsiteX139" fmla="*/ 1545440 w 11319794"/>
              <a:gd name="connsiteY139" fmla="*/ 1612806 h 2124406"/>
              <a:gd name="connsiteX140" fmla="*/ 1660739 w 11319794"/>
              <a:gd name="connsiteY140" fmla="*/ 1558314 h 2124406"/>
              <a:gd name="connsiteX141" fmla="*/ 1845883 w 11319794"/>
              <a:gd name="connsiteY141" fmla="*/ 1586112 h 2124406"/>
              <a:gd name="connsiteX142" fmla="*/ 1999398 w 11319794"/>
              <a:gd name="connsiteY142" fmla="*/ 1536673 h 2124406"/>
              <a:gd name="connsiteX143" fmla="*/ 2212615 w 11319794"/>
              <a:gd name="connsiteY143" fmla="*/ 1563637 h 2124406"/>
              <a:gd name="connsiteX144" fmla="*/ 2260944 w 11319794"/>
              <a:gd name="connsiteY144" fmla="*/ 1599561 h 2124406"/>
              <a:gd name="connsiteX145" fmla="*/ 2260944 w 11319794"/>
              <a:gd name="connsiteY145" fmla="*/ 1633778 h 2124406"/>
              <a:gd name="connsiteX146" fmla="*/ 2296013 w 11319794"/>
              <a:gd name="connsiteY146" fmla="*/ 1623730 h 2124406"/>
              <a:gd name="connsiteX147" fmla="*/ 2420074 w 11319794"/>
              <a:gd name="connsiteY147" fmla="*/ 1605421 h 2124406"/>
              <a:gd name="connsiteX148" fmla="*/ 2650986 w 11319794"/>
              <a:gd name="connsiteY148" fmla="*/ 1506661 h 2124406"/>
              <a:gd name="connsiteX149" fmla="*/ 2905242 w 11319794"/>
              <a:gd name="connsiteY149" fmla="*/ 1562715 h 2124406"/>
              <a:gd name="connsiteX150" fmla="*/ 3018229 w 11319794"/>
              <a:gd name="connsiteY150" fmla="*/ 1507928 h 2124406"/>
              <a:gd name="connsiteX151" fmla="*/ 3041723 w 11319794"/>
              <a:gd name="connsiteY151" fmla="*/ 1483928 h 2124406"/>
              <a:gd name="connsiteX152" fmla="*/ 3035219 w 11319794"/>
              <a:gd name="connsiteY152" fmla="*/ 1475751 h 2124406"/>
              <a:gd name="connsiteX153" fmla="*/ 2984809 w 11319794"/>
              <a:gd name="connsiteY153" fmla="*/ 1411427 h 2124406"/>
              <a:gd name="connsiteX154" fmla="*/ 2965251 w 11319794"/>
              <a:gd name="connsiteY154" fmla="*/ 1373166 h 2124406"/>
              <a:gd name="connsiteX155" fmla="*/ 3056697 w 11319794"/>
              <a:gd name="connsiteY155" fmla="*/ 1297294 h 2124406"/>
              <a:gd name="connsiteX156" fmla="*/ 3373703 w 11319794"/>
              <a:gd name="connsiteY156" fmla="*/ 1063379 h 2124406"/>
              <a:gd name="connsiteX157" fmla="*/ 3605131 w 11319794"/>
              <a:gd name="connsiteY157" fmla="*/ 839991 h 2124406"/>
              <a:gd name="connsiteX158" fmla="*/ 3914376 w 11319794"/>
              <a:gd name="connsiteY158" fmla="*/ 753060 h 2124406"/>
              <a:gd name="connsiteX159" fmla="*/ 4025481 w 11319794"/>
              <a:gd name="connsiteY159" fmla="*/ 637517 h 2124406"/>
              <a:gd name="connsiteX160" fmla="*/ 4066479 w 11319794"/>
              <a:gd name="connsiteY160" fmla="*/ 531276 h 2124406"/>
              <a:gd name="connsiteX161" fmla="*/ 4208885 w 11319794"/>
              <a:gd name="connsiteY161" fmla="*/ 461764 h 2124406"/>
              <a:gd name="connsiteX162" fmla="*/ 4278823 w 11319794"/>
              <a:gd name="connsiteY162" fmla="*/ 340573 h 2124406"/>
              <a:gd name="connsiteX163" fmla="*/ 4439467 w 11319794"/>
              <a:gd name="connsiteY163" fmla="*/ 256094 h 2124406"/>
              <a:gd name="connsiteX164" fmla="*/ 4458019 w 11319794"/>
              <a:gd name="connsiteY164" fmla="*/ 258401 h 2124406"/>
              <a:gd name="connsiteX165" fmla="*/ 4457748 w 11319794"/>
              <a:gd name="connsiteY165" fmla="*/ 223834 h 2124406"/>
              <a:gd name="connsiteX166" fmla="*/ 4454471 w 11319794"/>
              <a:gd name="connsiteY166" fmla="*/ 122168 h 2124406"/>
              <a:gd name="connsiteX167" fmla="*/ 4463632 w 11319794"/>
              <a:gd name="connsiteY167" fmla="*/ 87164 h 2124406"/>
              <a:gd name="connsiteX168" fmla="*/ 4608409 w 11319794"/>
              <a:gd name="connsiteY168" fmla="*/ 82807 h 2124406"/>
              <a:gd name="connsiteX169" fmla="*/ 5088862 w 11319794"/>
              <a:gd name="connsiteY169" fmla="*/ 86901 h 2124406"/>
              <a:gd name="connsiteX170" fmla="*/ 5478365 w 11319794"/>
              <a:gd name="connsiteY170" fmla="*/ 55186 h 2124406"/>
              <a:gd name="connsiteX171" fmla="*/ 5843032 w 11319794"/>
              <a:gd name="connsiteY171" fmla="*/ 152343 h 2124406"/>
              <a:gd name="connsiteX172" fmla="*/ 6036136 w 11319794"/>
              <a:gd name="connsiteY172" fmla="*/ 131644 h 2124406"/>
              <a:gd name="connsiteX173" fmla="*/ 6154233 w 11319794"/>
              <a:gd name="connsiteY173" fmla="*/ 82057 h 2124406"/>
              <a:gd name="connsiteX174" fmla="*/ 6343870 w 11319794"/>
              <a:gd name="connsiteY174" fmla="*/ 107354 h 2124406"/>
              <a:gd name="connsiteX175" fmla="*/ 6501110 w 11319794"/>
              <a:gd name="connsiteY175" fmla="*/ 62364 h 2124406"/>
              <a:gd name="connsiteX176" fmla="*/ 6719501 w 11319794"/>
              <a:gd name="connsiteY176" fmla="*/ 86901 h 2124406"/>
              <a:gd name="connsiteX177" fmla="*/ 6769003 w 11319794"/>
              <a:gd name="connsiteY177" fmla="*/ 119591 h 2124406"/>
              <a:gd name="connsiteX178" fmla="*/ 6769003 w 11319794"/>
              <a:gd name="connsiteY178" fmla="*/ 390489 h 2124406"/>
              <a:gd name="connsiteX179" fmla="*/ 6771716 w 11319794"/>
              <a:gd name="connsiteY179" fmla="*/ 385946 h 2124406"/>
              <a:gd name="connsiteX180" fmla="*/ 6788539 w 11319794"/>
              <a:gd name="connsiteY180" fmla="*/ 363020 h 2124406"/>
              <a:gd name="connsiteX181" fmla="*/ 6909283 w 11319794"/>
              <a:gd name="connsiteY181" fmla="*/ 187308 h 2124406"/>
              <a:gd name="connsiteX182" fmla="*/ 7007613 w 11319794"/>
              <a:gd name="connsiteY182" fmla="*/ 44099 h 2124406"/>
              <a:gd name="connsiteX183" fmla="*/ 7048792 w 11319794"/>
              <a:gd name="connsiteY18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30524 w 11319794"/>
              <a:gd name="connsiteY108" fmla="*/ 1893017 h 2124406"/>
              <a:gd name="connsiteX109" fmla="*/ 2681911 w 11319794"/>
              <a:gd name="connsiteY109" fmla="*/ 1961839 h 2124406"/>
              <a:gd name="connsiteX110" fmla="*/ 2548156 w 11319794"/>
              <a:gd name="connsiteY110" fmla="*/ 1970605 h 2124406"/>
              <a:gd name="connsiteX111" fmla="*/ 2497644 w 11319794"/>
              <a:gd name="connsiteY111" fmla="*/ 1990876 h 2124406"/>
              <a:gd name="connsiteX112" fmla="*/ 2405344 w 11319794"/>
              <a:gd name="connsiteY112" fmla="*/ 2018348 h 2124406"/>
              <a:gd name="connsiteX113" fmla="*/ 2282226 w 11319794"/>
              <a:gd name="connsiteY113" fmla="*/ 2021424 h 2124406"/>
              <a:gd name="connsiteX114" fmla="*/ 2170252 w 11319794"/>
              <a:gd name="connsiteY114" fmla="*/ 2004529 h 2124406"/>
              <a:gd name="connsiteX115" fmla="*/ 2092549 w 11319794"/>
              <a:gd name="connsiteY115" fmla="*/ 1945958 h 2124406"/>
              <a:gd name="connsiteX116" fmla="*/ 2090508 w 11319794"/>
              <a:gd name="connsiteY116" fmla="*/ 1938127 h 2124406"/>
              <a:gd name="connsiteX117" fmla="*/ 2066208 w 11319794"/>
              <a:gd name="connsiteY117" fmla="*/ 1941307 h 2124406"/>
              <a:gd name="connsiteX118" fmla="*/ 1962446 w 11319794"/>
              <a:gd name="connsiteY118" fmla="*/ 1941155 h 2124406"/>
              <a:gd name="connsiteX119" fmla="*/ 1766286 w 11319794"/>
              <a:gd name="connsiteY119" fmla="*/ 1945654 h 2124406"/>
              <a:gd name="connsiteX120" fmla="*/ 1487684 w 11319794"/>
              <a:gd name="connsiteY120" fmla="*/ 1932167 h 2124406"/>
              <a:gd name="connsiteX121" fmla="*/ 1268782 w 11319794"/>
              <a:gd name="connsiteY121" fmla="*/ 1932167 h 2124406"/>
              <a:gd name="connsiteX122" fmla="*/ 1103896 w 11319794"/>
              <a:gd name="connsiteY122" fmla="*/ 1927668 h 2124406"/>
              <a:gd name="connsiteX123" fmla="*/ 873623 w 11319794"/>
              <a:gd name="connsiteY123" fmla="*/ 1936656 h 2124406"/>
              <a:gd name="connsiteX124" fmla="*/ 671778 w 11319794"/>
              <a:gd name="connsiteY124" fmla="*/ 1914181 h 2124406"/>
              <a:gd name="connsiteX125" fmla="*/ 546691 w 11319794"/>
              <a:gd name="connsiteY125" fmla="*/ 1914181 h 2124406"/>
              <a:gd name="connsiteX126" fmla="*/ 427289 w 11319794"/>
              <a:gd name="connsiteY126" fmla="*/ 1945644 h 2124406"/>
              <a:gd name="connsiteX127" fmla="*/ 245346 w 11319794"/>
              <a:gd name="connsiteY127" fmla="*/ 1927668 h 2124406"/>
              <a:gd name="connsiteX128" fmla="*/ 21001 w 11319794"/>
              <a:gd name="connsiteY128" fmla="*/ 1976561 h 2124406"/>
              <a:gd name="connsiteX129" fmla="*/ 11485 w 11319794"/>
              <a:gd name="connsiteY129" fmla="*/ 1891858 h 2124406"/>
              <a:gd name="connsiteX130" fmla="*/ 8286 w 11319794"/>
              <a:gd name="connsiteY130" fmla="*/ 1851230 h 2124406"/>
              <a:gd name="connsiteX131" fmla="*/ 4447 w 11319794"/>
              <a:gd name="connsiteY131" fmla="*/ 1714114 h 2124406"/>
              <a:gd name="connsiteX132" fmla="*/ 1247 w 11319794"/>
              <a:gd name="connsiteY132" fmla="*/ 1602392 h 2124406"/>
              <a:gd name="connsiteX133" fmla="*/ 10191 w 11319794"/>
              <a:gd name="connsiteY133" fmla="*/ 1563926 h 2124406"/>
              <a:gd name="connsiteX134" fmla="*/ 151538 w 11319794"/>
              <a:gd name="connsiteY134" fmla="*/ 1559138 h 2124406"/>
              <a:gd name="connsiteX135" fmla="*/ 620609 w 11319794"/>
              <a:gd name="connsiteY135" fmla="*/ 1563637 h 2124406"/>
              <a:gd name="connsiteX136" fmla="*/ 1000883 w 11319794"/>
              <a:gd name="connsiteY136" fmla="*/ 1528785 h 2124406"/>
              <a:gd name="connsiteX137" fmla="*/ 1356911 w 11319794"/>
              <a:gd name="connsiteY137" fmla="*/ 1635551 h 2124406"/>
              <a:gd name="connsiteX138" fmla="*/ 1545440 w 11319794"/>
              <a:gd name="connsiteY138" fmla="*/ 1612806 h 2124406"/>
              <a:gd name="connsiteX139" fmla="*/ 1660739 w 11319794"/>
              <a:gd name="connsiteY139" fmla="*/ 1558314 h 2124406"/>
              <a:gd name="connsiteX140" fmla="*/ 1845883 w 11319794"/>
              <a:gd name="connsiteY140" fmla="*/ 1586112 h 2124406"/>
              <a:gd name="connsiteX141" fmla="*/ 1999398 w 11319794"/>
              <a:gd name="connsiteY141" fmla="*/ 1536673 h 2124406"/>
              <a:gd name="connsiteX142" fmla="*/ 2212615 w 11319794"/>
              <a:gd name="connsiteY142" fmla="*/ 1563637 h 2124406"/>
              <a:gd name="connsiteX143" fmla="*/ 2260944 w 11319794"/>
              <a:gd name="connsiteY143" fmla="*/ 1599561 h 2124406"/>
              <a:gd name="connsiteX144" fmla="*/ 2260944 w 11319794"/>
              <a:gd name="connsiteY144" fmla="*/ 1633778 h 2124406"/>
              <a:gd name="connsiteX145" fmla="*/ 2296013 w 11319794"/>
              <a:gd name="connsiteY145" fmla="*/ 1623730 h 2124406"/>
              <a:gd name="connsiteX146" fmla="*/ 2420074 w 11319794"/>
              <a:gd name="connsiteY146" fmla="*/ 1605421 h 2124406"/>
              <a:gd name="connsiteX147" fmla="*/ 2650986 w 11319794"/>
              <a:gd name="connsiteY147" fmla="*/ 1506661 h 2124406"/>
              <a:gd name="connsiteX148" fmla="*/ 2905242 w 11319794"/>
              <a:gd name="connsiteY148" fmla="*/ 1562715 h 2124406"/>
              <a:gd name="connsiteX149" fmla="*/ 3018229 w 11319794"/>
              <a:gd name="connsiteY149" fmla="*/ 1507928 h 2124406"/>
              <a:gd name="connsiteX150" fmla="*/ 3041723 w 11319794"/>
              <a:gd name="connsiteY150" fmla="*/ 1483928 h 2124406"/>
              <a:gd name="connsiteX151" fmla="*/ 3035219 w 11319794"/>
              <a:gd name="connsiteY151" fmla="*/ 1475751 h 2124406"/>
              <a:gd name="connsiteX152" fmla="*/ 2984809 w 11319794"/>
              <a:gd name="connsiteY152" fmla="*/ 1411427 h 2124406"/>
              <a:gd name="connsiteX153" fmla="*/ 2965251 w 11319794"/>
              <a:gd name="connsiteY153" fmla="*/ 1373166 h 2124406"/>
              <a:gd name="connsiteX154" fmla="*/ 3056697 w 11319794"/>
              <a:gd name="connsiteY154" fmla="*/ 1297294 h 2124406"/>
              <a:gd name="connsiteX155" fmla="*/ 3373703 w 11319794"/>
              <a:gd name="connsiteY155" fmla="*/ 1063379 h 2124406"/>
              <a:gd name="connsiteX156" fmla="*/ 3605131 w 11319794"/>
              <a:gd name="connsiteY156" fmla="*/ 839991 h 2124406"/>
              <a:gd name="connsiteX157" fmla="*/ 3914376 w 11319794"/>
              <a:gd name="connsiteY157" fmla="*/ 753060 h 2124406"/>
              <a:gd name="connsiteX158" fmla="*/ 4025481 w 11319794"/>
              <a:gd name="connsiteY158" fmla="*/ 637517 h 2124406"/>
              <a:gd name="connsiteX159" fmla="*/ 4066479 w 11319794"/>
              <a:gd name="connsiteY159" fmla="*/ 531276 h 2124406"/>
              <a:gd name="connsiteX160" fmla="*/ 4208885 w 11319794"/>
              <a:gd name="connsiteY160" fmla="*/ 461764 h 2124406"/>
              <a:gd name="connsiteX161" fmla="*/ 4278823 w 11319794"/>
              <a:gd name="connsiteY161" fmla="*/ 340573 h 2124406"/>
              <a:gd name="connsiteX162" fmla="*/ 4439467 w 11319794"/>
              <a:gd name="connsiteY162" fmla="*/ 256094 h 2124406"/>
              <a:gd name="connsiteX163" fmla="*/ 4458019 w 11319794"/>
              <a:gd name="connsiteY163" fmla="*/ 258401 h 2124406"/>
              <a:gd name="connsiteX164" fmla="*/ 4457748 w 11319794"/>
              <a:gd name="connsiteY164" fmla="*/ 223834 h 2124406"/>
              <a:gd name="connsiteX165" fmla="*/ 4454471 w 11319794"/>
              <a:gd name="connsiteY165" fmla="*/ 122168 h 2124406"/>
              <a:gd name="connsiteX166" fmla="*/ 4463632 w 11319794"/>
              <a:gd name="connsiteY166" fmla="*/ 87164 h 2124406"/>
              <a:gd name="connsiteX167" fmla="*/ 4608409 w 11319794"/>
              <a:gd name="connsiteY167" fmla="*/ 82807 h 2124406"/>
              <a:gd name="connsiteX168" fmla="*/ 5088862 w 11319794"/>
              <a:gd name="connsiteY168" fmla="*/ 86901 h 2124406"/>
              <a:gd name="connsiteX169" fmla="*/ 5478365 w 11319794"/>
              <a:gd name="connsiteY169" fmla="*/ 55186 h 2124406"/>
              <a:gd name="connsiteX170" fmla="*/ 5843032 w 11319794"/>
              <a:gd name="connsiteY170" fmla="*/ 152343 h 2124406"/>
              <a:gd name="connsiteX171" fmla="*/ 6036136 w 11319794"/>
              <a:gd name="connsiteY171" fmla="*/ 131644 h 2124406"/>
              <a:gd name="connsiteX172" fmla="*/ 6154233 w 11319794"/>
              <a:gd name="connsiteY172" fmla="*/ 82057 h 2124406"/>
              <a:gd name="connsiteX173" fmla="*/ 6343870 w 11319794"/>
              <a:gd name="connsiteY173" fmla="*/ 107354 h 2124406"/>
              <a:gd name="connsiteX174" fmla="*/ 6501110 w 11319794"/>
              <a:gd name="connsiteY174" fmla="*/ 62364 h 2124406"/>
              <a:gd name="connsiteX175" fmla="*/ 6719501 w 11319794"/>
              <a:gd name="connsiteY175" fmla="*/ 86901 h 2124406"/>
              <a:gd name="connsiteX176" fmla="*/ 6769003 w 11319794"/>
              <a:gd name="connsiteY176" fmla="*/ 119591 h 2124406"/>
              <a:gd name="connsiteX177" fmla="*/ 6769003 w 11319794"/>
              <a:gd name="connsiteY177" fmla="*/ 390489 h 2124406"/>
              <a:gd name="connsiteX178" fmla="*/ 6771716 w 11319794"/>
              <a:gd name="connsiteY178" fmla="*/ 385946 h 2124406"/>
              <a:gd name="connsiteX179" fmla="*/ 6788539 w 11319794"/>
              <a:gd name="connsiteY179" fmla="*/ 363020 h 2124406"/>
              <a:gd name="connsiteX180" fmla="*/ 6909283 w 11319794"/>
              <a:gd name="connsiteY180" fmla="*/ 187308 h 2124406"/>
              <a:gd name="connsiteX181" fmla="*/ 7007613 w 11319794"/>
              <a:gd name="connsiteY181" fmla="*/ 44099 h 2124406"/>
              <a:gd name="connsiteX182" fmla="*/ 7048792 w 11319794"/>
              <a:gd name="connsiteY18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30524 w 11319794"/>
              <a:gd name="connsiteY108" fmla="*/ 1893017 h 2124406"/>
              <a:gd name="connsiteX109" fmla="*/ 2697786 w 11319794"/>
              <a:gd name="connsiteY109" fmla="*/ 1930089 h 2124406"/>
              <a:gd name="connsiteX110" fmla="*/ 2548156 w 11319794"/>
              <a:gd name="connsiteY110" fmla="*/ 1970605 h 2124406"/>
              <a:gd name="connsiteX111" fmla="*/ 2497644 w 11319794"/>
              <a:gd name="connsiteY111" fmla="*/ 1990876 h 2124406"/>
              <a:gd name="connsiteX112" fmla="*/ 2405344 w 11319794"/>
              <a:gd name="connsiteY112" fmla="*/ 2018348 h 2124406"/>
              <a:gd name="connsiteX113" fmla="*/ 2282226 w 11319794"/>
              <a:gd name="connsiteY113" fmla="*/ 2021424 h 2124406"/>
              <a:gd name="connsiteX114" fmla="*/ 2170252 w 11319794"/>
              <a:gd name="connsiteY114" fmla="*/ 2004529 h 2124406"/>
              <a:gd name="connsiteX115" fmla="*/ 2092549 w 11319794"/>
              <a:gd name="connsiteY115" fmla="*/ 1945958 h 2124406"/>
              <a:gd name="connsiteX116" fmla="*/ 2090508 w 11319794"/>
              <a:gd name="connsiteY116" fmla="*/ 1938127 h 2124406"/>
              <a:gd name="connsiteX117" fmla="*/ 2066208 w 11319794"/>
              <a:gd name="connsiteY117" fmla="*/ 1941307 h 2124406"/>
              <a:gd name="connsiteX118" fmla="*/ 1962446 w 11319794"/>
              <a:gd name="connsiteY118" fmla="*/ 1941155 h 2124406"/>
              <a:gd name="connsiteX119" fmla="*/ 1766286 w 11319794"/>
              <a:gd name="connsiteY119" fmla="*/ 1945654 h 2124406"/>
              <a:gd name="connsiteX120" fmla="*/ 1487684 w 11319794"/>
              <a:gd name="connsiteY120" fmla="*/ 1932167 h 2124406"/>
              <a:gd name="connsiteX121" fmla="*/ 1268782 w 11319794"/>
              <a:gd name="connsiteY121" fmla="*/ 1932167 h 2124406"/>
              <a:gd name="connsiteX122" fmla="*/ 1103896 w 11319794"/>
              <a:gd name="connsiteY122" fmla="*/ 1927668 h 2124406"/>
              <a:gd name="connsiteX123" fmla="*/ 873623 w 11319794"/>
              <a:gd name="connsiteY123" fmla="*/ 1936656 h 2124406"/>
              <a:gd name="connsiteX124" fmla="*/ 671778 w 11319794"/>
              <a:gd name="connsiteY124" fmla="*/ 1914181 h 2124406"/>
              <a:gd name="connsiteX125" fmla="*/ 546691 w 11319794"/>
              <a:gd name="connsiteY125" fmla="*/ 1914181 h 2124406"/>
              <a:gd name="connsiteX126" fmla="*/ 427289 w 11319794"/>
              <a:gd name="connsiteY126" fmla="*/ 1945644 h 2124406"/>
              <a:gd name="connsiteX127" fmla="*/ 245346 w 11319794"/>
              <a:gd name="connsiteY127" fmla="*/ 1927668 h 2124406"/>
              <a:gd name="connsiteX128" fmla="*/ 21001 w 11319794"/>
              <a:gd name="connsiteY128" fmla="*/ 1976561 h 2124406"/>
              <a:gd name="connsiteX129" fmla="*/ 11485 w 11319794"/>
              <a:gd name="connsiteY129" fmla="*/ 1891858 h 2124406"/>
              <a:gd name="connsiteX130" fmla="*/ 8286 w 11319794"/>
              <a:gd name="connsiteY130" fmla="*/ 1851230 h 2124406"/>
              <a:gd name="connsiteX131" fmla="*/ 4447 w 11319794"/>
              <a:gd name="connsiteY131" fmla="*/ 1714114 h 2124406"/>
              <a:gd name="connsiteX132" fmla="*/ 1247 w 11319794"/>
              <a:gd name="connsiteY132" fmla="*/ 1602392 h 2124406"/>
              <a:gd name="connsiteX133" fmla="*/ 10191 w 11319794"/>
              <a:gd name="connsiteY133" fmla="*/ 1563926 h 2124406"/>
              <a:gd name="connsiteX134" fmla="*/ 151538 w 11319794"/>
              <a:gd name="connsiteY134" fmla="*/ 1559138 h 2124406"/>
              <a:gd name="connsiteX135" fmla="*/ 620609 w 11319794"/>
              <a:gd name="connsiteY135" fmla="*/ 1563637 h 2124406"/>
              <a:gd name="connsiteX136" fmla="*/ 1000883 w 11319794"/>
              <a:gd name="connsiteY136" fmla="*/ 1528785 h 2124406"/>
              <a:gd name="connsiteX137" fmla="*/ 1356911 w 11319794"/>
              <a:gd name="connsiteY137" fmla="*/ 1635551 h 2124406"/>
              <a:gd name="connsiteX138" fmla="*/ 1545440 w 11319794"/>
              <a:gd name="connsiteY138" fmla="*/ 1612806 h 2124406"/>
              <a:gd name="connsiteX139" fmla="*/ 1660739 w 11319794"/>
              <a:gd name="connsiteY139" fmla="*/ 1558314 h 2124406"/>
              <a:gd name="connsiteX140" fmla="*/ 1845883 w 11319794"/>
              <a:gd name="connsiteY140" fmla="*/ 1586112 h 2124406"/>
              <a:gd name="connsiteX141" fmla="*/ 1999398 w 11319794"/>
              <a:gd name="connsiteY141" fmla="*/ 1536673 h 2124406"/>
              <a:gd name="connsiteX142" fmla="*/ 2212615 w 11319794"/>
              <a:gd name="connsiteY142" fmla="*/ 1563637 h 2124406"/>
              <a:gd name="connsiteX143" fmla="*/ 2260944 w 11319794"/>
              <a:gd name="connsiteY143" fmla="*/ 1599561 h 2124406"/>
              <a:gd name="connsiteX144" fmla="*/ 2260944 w 11319794"/>
              <a:gd name="connsiteY144" fmla="*/ 1633778 h 2124406"/>
              <a:gd name="connsiteX145" fmla="*/ 2296013 w 11319794"/>
              <a:gd name="connsiteY145" fmla="*/ 1623730 h 2124406"/>
              <a:gd name="connsiteX146" fmla="*/ 2420074 w 11319794"/>
              <a:gd name="connsiteY146" fmla="*/ 1605421 h 2124406"/>
              <a:gd name="connsiteX147" fmla="*/ 2650986 w 11319794"/>
              <a:gd name="connsiteY147" fmla="*/ 1506661 h 2124406"/>
              <a:gd name="connsiteX148" fmla="*/ 2905242 w 11319794"/>
              <a:gd name="connsiteY148" fmla="*/ 1562715 h 2124406"/>
              <a:gd name="connsiteX149" fmla="*/ 3018229 w 11319794"/>
              <a:gd name="connsiteY149" fmla="*/ 1507928 h 2124406"/>
              <a:gd name="connsiteX150" fmla="*/ 3041723 w 11319794"/>
              <a:gd name="connsiteY150" fmla="*/ 1483928 h 2124406"/>
              <a:gd name="connsiteX151" fmla="*/ 3035219 w 11319794"/>
              <a:gd name="connsiteY151" fmla="*/ 1475751 h 2124406"/>
              <a:gd name="connsiteX152" fmla="*/ 2984809 w 11319794"/>
              <a:gd name="connsiteY152" fmla="*/ 1411427 h 2124406"/>
              <a:gd name="connsiteX153" fmla="*/ 2965251 w 11319794"/>
              <a:gd name="connsiteY153" fmla="*/ 1373166 h 2124406"/>
              <a:gd name="connsiteX154" fmla="*/ 3056697 w 11319794"/>
              <a:gd name="connsiteY154" fmla="*/ 1297294 h 2124406"/>
              <a:gd name="connsiteX155" fmla="*/ 3373703 w 11319794"/>
              <a:gd name="connsiteY155" fmla="*/ 1063379 h 2124406"/>
              <a:gd name="connsiteX156" fmla="*/ 3605131 w 11319794"/>
              <a:gd name="connsiteY156" fmla="*/ 839991 h 2124406"/>
              <a:gd name="connsiteX157" fmla="*/ 3914376 w 11319794"/>
              <a:gd name="connsiteY157" fmla="*/ 753060 h 2124406"/>
              <a:gd name="connsiteX158" fmla="*/ 4025481 w 11319794"/>
              <a:gd name="connsiteY158" fmla="*/ 637517 h 2124406"/>
              <a:gd name="connsiteX159" fmla="*/ 4066479 w 11319794"/>
              <a:gd name="connsiteY159" fmla="*/ 531276 h 2124406"/>
              <a:gd name="connsiteX160" fmla="*/ 4208885 w 11319794"/>
              <a:gd name="connsiteY160" fmla="*/ 461764 h 2124406"/>
              <a:gd name="connsiteX161" fmla="*/ 4278823 w 11319794"/>
              <a:gd name="connsiteY161" fmla="*/ 340573 h 2124406"/>
              <a:gd name="connsiteX162" fmla="*/ 4439467 w 11319794"/>
              <a:gd name="connsiteY162" fmla="*/ 256094 h 2124406"/>
              <a:gd name="connsiteX163" fmla="*/ 4458019 w 11319794"/>
              <a:gd name="connsiteY163" fmla="*/ 258401 h 2124406"/>
              <a:gd name="connsiteX164" fmla="*/ 4457748 w 11319794"/>
              <a:gd name="connsiteY164" fmla="*/ 223834 h 2124406"/>
              <a:gd name="connsiteX165" fmla="*/ 4454471 w 11319794"/>
              <a:gd name="connsiteY165" fmla="*/ 122168 h 2124406"/>
              <a:gd name="connsiteX166" fmla="*/ 4463632 w 11319794"/>
              <a:gd name="connsiteY166" fmla="*/ 87164 h 2124406"/>
              <a:gd name="connsiteX167" fmla="*/ 4608409 w 11319794"/>
              <a:gd name="connsiteY167" fmla="*/ 82807 h 2124406"/>
              <a:gd name="connsiteX168" fmla="*/ 5088862 w 11319794"/>
              <a:gd name="connsiteY168" fmla="*/ 86901 h 2124406"/>
              <a:gd name="connsiteX169" fmla="*/ 5478365 w 11319794"/>
              <a:gd name="connsiteY169" fmla="*/ 55186 h 2124406"/>
              <a:gd name="connsiteX170" fmla="*/ 5843032 w 11319794"/>
              <a:gd name="connsiteY170" fmla="*/ 152343 h 2124406"/>
              <a:gd name="connsiteX171" fmla="*/ 6036136 w 11319794"/>
              <a:gd name="connsiteY171" fmla="*/ 131644 h 2124406"/>
              <a:gd name="connsiteX172" fmla="*/ 6154233 w 11319794"/>
              <a:gd name="connsiteY172" fmla="*/ 82057 h 2124406"/>
              <a:gd name="connsiteX173" fmla="*/ 6343870 w 11319794"/>
              <a:gd name="connsiteY173" fmla="*/ 107354 h 2124406"/>
              <a:gd name="connsiteX174" fmla="*/ 6501110 w 11319794"/>
              <a:gd name="connsiteY174" fmla="*/ 62364 h 2124406"/>
              <a:gd name="connsiteX175" fmla="*/ 6719501 w 11319794"/>
              <a:gd name="connsiteY175" fmla="*/ 86901 h 2124406"/>
              <a:gd name="connsiteX176" fmla="*/ 6769003 w 11319794"/>
              <a:gd name="connsiteY176" fmla="*/ 119591 h 2124406"/>
              <a:gd name="connsiteX177" fmla="*/ 6769003 w 11319794"/>
              <a:gd name="connsiteY177" fmla="*/ 390489 h 2124406"/>
              <a:gd name="connsiteX178" fmla="*/ 6771716 w 11319794"/>
              <a:gd name="connsiteY178" fmla="*/ 385946 h 2124406"/>
              <a:gd name="connsiteX179" fmla="*/ 6788539 w 11319794"/>
              <a:gd name="connsiteY179" fmla="*/ 363020 h 2124406"/>
              <a:gd name="connsiteX180" fmla="*/ 6909283 w 11319794"/>
              <a:gd name="connsiteY180" fmla="*/ 187308 h 2124406"/>
              <a:gd name="connsiteX181" fmla="*/ 7007613 w 11319794"/>
              <a:gd name="connsiteY181" fmla="*/ 44099 h 2124406"/>
              <a:gd name="connsiteX182" fmla="*/ 7048792 w 11319794"/>
              <a:gd name="connsiteY18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30524 w 11319794"/>
              <a:gd name="connsiteY108" fmla="*/ 1893017 h 2124406"/>
              <a:gd name="connsiteX109" fmla="*/ 2697786 w 11319794"/>
              <a:gd name="connsiteY109" fmla="*/ 1930089 h 2124406"/>
              <a:gd name="connsiteX110" fmla="*/ 2497644 w 11319794"/>
              <a:gd name="connsiteY110" fmla="*/ 1990876 h 2124406"/>
              <a:gd name="connsiteX111" fmla="*/ 2405344 w 11319794"/>
              <a:gd name="connsiteY111" fmla="*/ 2018348 h 2124406"/>
              <a:gd name="connsiteX112" fmla="*/ 2282226 w 11319794"/>
              <a:gd name="connsiteY112" fmla="*/ 2021424 h 2124406"/>
              <a:gd name="connsiteX113" fmla="*/ 2170252 w 11319794"/>
              <a:gd name="connsiteY113" fmla="*/ 2004529 h 2124406"/>
              <a:gd name="connsiteX114" fmla="*/ 2092549 w 11319794"/>
              <a:gd name="connsiteY114" fmla="*/ 1945958 h 2124406"/>
              <a:gd name="connsiteX115" fmla="*/ 2090508 w 11319794"/>
              <a:gd name="connsiteY115" fmla="*/ 1938127 h 2124406"/>
              <a:gd name="connsiteX116" fmla="*/ 2066208 w 11319794"/>
              <a:gd name="connsiteY116" fmla="*/ 1941307 h 2124406"/>
              <a:gd name="connsiteX117" fmla="*/ 1962446 w 11319794"/>
              <a:gd name="connsiteY117" fmla="*/ 1941155 h 2124406"/>
              <a:gd name="connsiteX118" fmla="*/ 1766286 w 11319794"/>
              <a:gd name="connsiteY118" fmla="*/ 1945654 h 2124406"/>
              <a:gd name="connsiteX119" fmla="*/ 1487684 w 11319794"/>
              <a:gd name="connsiteY119" fmla="*/ 1932167 h 2124406"/>
              <a:gd name="connsiteX120" fmla="*/ 1268782 w 11319794"/>
              <a:gd name="connsiteY120" fmla="*/ 1932167 h 2124406"/>
              <a:gd name="connsiteX121" fmla="*/ 1103896 w 11319794"/>
              <a:gd name="connsiteY121" fmla="*/ 1927668 h 2124406"/>
              <a:gd name="connsiteX122" fmla="*/ 873623 w 11319794"/>
              <a:gd name="connsiteY122" fmla="*/ 1936656 h 2124406"/>
              <a:gd name="connsiteX123" fmla="*/ 671778 w 11319794"/>
              <a:gd name="connsiteY123" fmla="*/ 1914181 h 2124406"/>
              <a:gd name="connsiteX124" fmla="*/ 546691 w 11319794"/>
              <a:gd name="connsiteY124" fmla="*/ 1914181 h 2124406"/>
              <a:gd name="connsiteX125" fmla="*/ 427289 w 11319794"/>
              <a:gd name="connsiteY125" fmla="*/ 1945644 h 2124406"/>
              <a:gd name="connsiteX126" fmla="*/ 245346 w 11319794"/>
              <a:gd name="connsiteY126" fmla="*/ 1927668 h 2124406"/>
              <a:gd name="connsiteX127" fmla="*/ 21001 w 11319794"/>
              <a:gd name="connsiteY127" fmla="*/ 1976561 h 2124406"/>
              <a:gd name="connsiteX128" fmla="*/ 11485 w 11319794"/>
              <a:gd name="connsiteY128" fmla="*/ 1891858 h 2124406"/>
              <a:gd name="connsiteX129" fmla="*/ 8286 w 11319794"/>
              <a:gd name="connsiteY129" fmla="*/ 1851230 h 2124406"/>
              <a:gd name="connsiteX130" fmla="*/ 4447 w 11319794"/>
              <a:gd name="connsiteY130" fmla="*/ 1714114 h 2124406"/>
              <a:gd name="connsiteX131" fmla="*/ 1247 w 11319794"/>
              <a:gd name="connsiteY131" fmla="*/ 1602392 h 2124406"/>
              <a:gd name="connsiteX132" fmla="*/ 10191 w 11319794"/>
              <a:gd name="connsiteY132" fmla="*/ 1563926 h 2124406"/>
              <a:gd name="connsiteX133" fmla="*/ 151538 w 11319794"/>
              <a:gd name="connsiteY133" fmla="*/ 1559138 h 2124406"/>
              <a:gd name="connsiteX134" fmla="*/ 620609 w 11319794"/>
              <a:gd name="connsiteY134" fmla="*/ 1563637 h 2124406"/>
              <a:gd name="connsiteX135" fmla="*/ 1000883 w 11319794"/>
              <a:gd name="connsiteY135" fmla="*/ 1528785 h 2124406"/>
              <a:gd name="connsiteX136" fmla="*/ 1356911 w 11319794"/>
              <a:gd name="connsiteY136" fmla="*/ 1635551 h 2124406"/>
              <a:gd name="connsiteX137" fmla="*/ 1545440 w 11319794"/>
              <a:gd name="connsiteY137" fmla="*/ 1612806 h 2124406"/>
              <a:gd name="connsiteX138" fmla="*/ 1660739 w 11319794"/>
              <a:gd name="connsiteY138" fmla="*/ 1558314 h 2124406"/>
              <a:gd name="connsiteX139" fmla="*/ 1845883 w 11319794"/>
              <a:gd name="connsiteY139" fmla="*/ 1586112 h 2124406"/>
              <a:gd name="connsiteX140" fmla="*/ 1999398 w 11319794"/>
              <a:gd name="connsiteY140" fmla="*/ 1536673 h 2124406"/>
              <a:gd name="connsiteX141" fmla="*/ 2212615 w 11319794"/>
              <a:gd name="connsiteY141" fmla="*/ 1563637 h 2124406"/>
              <a:gd name="connsiteX142" fmla="*/ 2260944 w 11319794"/>
              <a:gd name="connsiteY142" fmla="*/ 1599561 h 2124406"/>
              <a:gd name="connsiteX143" fmla="*/ 2260944 w 11319794"/>
              <a:gd name="connsiteY143" fmla="*/ 1633778 h 2124406"/>
              <a:gd name="connsiteX144" fmla="*/ 2296013 w 11319794"/>
              <a:gd name="connsiteY144" fmla="*/ 1623730 h 2124406"/>
              <a:gd name="connsiteX145" fmla="*/ 2420074 w 11319794"/>
              <a:gd name="connsiteY145" fmla="*/ 1605421 h 2124406"/>
              <a:gd name="connsiteX146" fmla="*/ 2650986 w 11319794"/>
              <a:gd name="connsiteY146" fmla="*/ 1506661 h 2124406"/>
              <a:gd name="connsiteX147" fmla="*/ 2905242 w 11319794"/>
              <a:gd name="connsiteY147" fmla="*/ 1562715 h 2124406"/>
              <a:gd name="connsiteX148" fmla="*/ 3018229 w 11319794"/>
              <a:gd name="connsiteY148" fmla="*/ 1507928 h 2124406"/>
              <a:gd name="connsiteX149" fmla="*/ 3041723 w 11319794"/>
              <a:gd name="connsiteY149" fmla="*/ 1483928 h 2124406"/>
              <a:gd name="connsiteX150" fmla="*/ 3035219 w 11319794"/>
              <a:gd name="connsiteY150" fmla="*/ 1475751 h 2124406"/>
              <a:gd name="connsiteX151" fmla="*/ 2984809 w 11319794"/>
              <a:gd name="connsiteY151" fmla="*/ 1411427 h 2124406"/>
              <a:gd name="connsiteX152" fmla="*/ 2965251 w 11319794"/>
              <a:gd name="connsiteY152" fmla="*/ 1373166 h 2124406"/>
              <a:gd name="connsiteX153" fmla="*/ 3056697 w 11319794"/>
              <a:gd name="connsiteY153" fmla="*/ 1297294 h 2124406"/>
              <a:gd name="connsiteX154" fmla="*/ 3373703 w 11319794"/>
              <a:gd name="connsiteY154" fmla="*/ 1063379 h 2124406"/>
              <a:gd name="connsiteX155" fmla="*/ 3605131 w 11319794"/>
              <a:gd name="connsiteY155" fmla="*/ 839991 h 2124406"/>
              <a:gd name="connsiteX156" fmla="*/ 3914376 w 11319794"/>
              <a:gd name="connsiteY156" fmla="*/ 753060 h 2124406"/>
              <a:gd name="connsiteX157" fmla="*/ 4025481 w 11319794"/>
              <a:gd name="connsiteY157" fmla="*/ 637517 h 2124406"/>
              <a:gd name="connsiteX158" fmla="*/ 4066479 w 11319794"/>
              <a:gd name="connsiteY158" fmla="*/ 531276 h 2124406"/>
              <a:gd name="connsiteX159" fmla="*/ 4208885 w 11319794"/>
              <a:gd name="connsiteY159" fmla="*/ 461764 h 2124406"/>
              <a:gd name="connsiteX160" fmla="*/ 4278823 w 11319794"/>
              <a:gd name="connsiteY160" fmla="*/ 340573 h 2124406"/>
              <a:gd name="connsiteX161" fmla="*/ 4439467 w 11319794"/>
              <a:gd name="connsiteY161" fmla="*/ 256094 h 2124406"/>
              <a:gd name="connsiteX162" fmla="*/ 4458019 w 11319794"/>
              <a:gd name="connsiteY162" fmla="*/ 258401 h 2124406"/>
              <a:gd name="connsiteX163" fmla="*/ 4457748 w 11319794"/>
              <a:gd name="connsiteY163" fmla="*/ 223834 h 2124406"/>
              <a:gd name="connsiteX164" fmla="*/ 4454471 w 11319794"/>
              <a:gd name="connsiteY164" fmla="*/ 122168 h 2124406"/>
              <a:gd name="connsiteX165" fmla="*/ 4463632 w 11319794"/>
              <a:gd name="connsiteY165" fmla="*/ 87164 h 2124406"/>
              <a:gd name="connsiteX166" fmla="*/ 4608409 w 11319794"/>
              <a:gd name="connsiteY166" fmla="*/ 82807 h 2124406"/>
              <a:gd name="connsiteX167" fmla="*/ 5088862 w 11319794"/>
              <a:gd name="connsiteY167" fmla="*/ 86901 h 2124406"/>
              <a:gd name="connsiteX168" fmla="*/ 5478365 w 11319794"/>
              <a:gd name="connsiteY168" fmla="*/ 55186 h 2124406"/>
              <a:gd name="connsiteX169" fmla="*/ 5843032 w 11319794"/>
              <a:gd name="connsiteY169" fmla="*/ 152343 h 2124406"/>
              <a:gd name="connsiteX170" fmla="*/ 6036136 w 11319794"/>
              <a:gd name="connsiteY170" fmla="*/ 131644 h 2124406"/>
              <a:gd name="connsiteX171" fmla="*/ 6154233 w 11319794"/>
              <a:gd name="connsiteY171" fmla="*/ 82057 h 2124406"/>
              <a:gd name="connsiteX172" fmla="*/ 6343870 w 11319794"/>
              <a:gd name="connsiteY172" fmla="*/ 107354 h 2124406"/>
              <a:gd name="connsiteX173" fmla="*/ 6501110 w 11319794"/>
              <a:gd name="connsiteY173" fmla="*/ 62364 h 2124406"/>
              <a:gd name="connsiteX174" fmla="*/ 6719501 w 11319794"/>
              <a:gd name="connsiteY174" fmla="*/ 86901 h 2124406"/>
              <a:gd name="connsiteX175" fmla="*/ 6769003 w 11319794"/>
              <a:gd name="connsiteY175" fmla="*/ 119591 h 2124406"/>
              <a:gd name="connsiteX176" fmla="*/ 6769003 w 11319794"/>
              <a:gd name="connsiteY176" fmla="*/ 390489 h 2124406"/>
              <a:gd name="connsiteX177" fmla="*/ 6771716 w 11319794"/>
              <a:gd name="connsiteY177" fmla="*/ 385946 h 2124406"/>
              <a:gd name="connsiteX178" fmla="*/ 6788539 w 11319794"/>
              <a:gd name="connsiteY178" fmla="*/ 363020 h 2124406"/>
              <a:gd name="connsiteX179" fmla="*/ 6909283 w 11319794"/>
              <a:gd name="connsiteY179" fmla="*/ 187308 h 2124406"/>
              <a:gd name="connsiteX180" fmla="*/ 7007613 w 11319794"/>
              <a:gd name="connsiteY180" fmla="*/ 44099 h 2124406"/>
              <a:gd name="connsiteX181" fmla="*/ 7048792 w 11319794"/>
              <a:gd name="connsiteY18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2119 w 11319794"/>
              <a:gd name="connsiteY93" fmla="*/ 446741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24174 w 11319794"/>
              <a:gd name="connsiteY108" fmla="*/ 1858092 h 2124406"/>
              <a:gd name="connsiteX109" fmla="*/ 2697786 w 11319794"/>
              <a:gd name="connsiteY109" fmla="*/ 1930089 h 2124406"/>
              <a:gd name="connsiteX110" fmla="*/ 2497644 w 11319794"/>
              <a:gd name="connsiteY110" fmla="*/ 1990876 h 2124406"/>
              <a:gd name="connsiteX111" fmla="*/ 2405344 w 11319794"/>
              <a:gd name="connsiteY111" fmla="*/ 2018348 h 2124406"/>
              <a:gd name="connsiteX112" fmla="*/ 2282226 w 11319794"/>
              <a:gd name="connsiteY112" fmla="*/ 2021424 h 2124406"/>
              <a:gd name="connsiteX113" fmla="*/ 2170252 w 11319794"/>
              <a:gd name="connsiteY113" fmla="*/ 2004529 h 2124406"/>
              <a:gd name="connsiteX114" fmla="*/ 2092549 w 11319794"/>
              <a:gd name="connsiteY114" fmla="*/ 1945958 h 2124406"/>
              <a:gd name="connsiteX115" fmla="*/ 2090508 w 11319794"/>
              <a:gd name="connsiteY115" fmla="*/ 1938127 h 2124406"/>
              <a:gd name="connsiteX116" fmla="*/ 2066208 w 11319794"/>
              <a:gd name="connsiteY116" fmla="*/ 1941307 h 2124406"/>
              <a:gd name="connsiteX117" fmla="*/ 1962446 w 11319794"/>
              <a:gd name="connsiteY117" fmla="*/ 1941155 h 2124406"/>
              <a:gd name="connsiteX118" fmla="*/ 1766286 w 11319794"/>
              <a:gd name="connsiteY118" fmla="*/ 1945654 h 2124406"/>
              <a:gd name="connsiteX119" fmla="*/ 1487684 w 11319794"/>
              <a:gd name="connsiteY119" fmla="*/ 1932167 h 2124406"/>
              <a:gd name="connsiteX120" fmla="*/ 1268782 w 11319794"/>
              <a:gd name="connsiteY120" fmla="*/ 1932167 h 2124406"/>
              <a:gd name="connsiteX121" fmla="*/ 1103896 w 11319794"/>
              <a:gd name="connsiteY121" fmla="*/ 1927668 h 2124406"/>
              <a:gd name="connsiteX122" fmla="*/ 873623 w 11319794"/>
              <a:gd name="connsiteY122" fmla="*/ 1936656 h 2124406"/>
              <a:gd name="connsiteX123" fmla="*/ 671778 w 11319794"/>
              <a:gd name="connsiteY123" fmla="*/ 1914181 h 2124406"/>
              <a:gd name="connsiteX124" fmla="*/ 546691 w 11319794"/>
              <a:gd name="connsiteY124" fmla="*/ 1914181 h 2124406"/>
              <a:gd name="connsiteX125" fmla="*/ 427289 w 11319794"/>
              <a:gd name="connsiteY125" fmla="*/ 1945644 h 2124406"/>
              <a:gd name="connsiteX126" fmla="*/ 245346 w 11319794"/>
              <a:gd name="connsiteY126" fmla="*/ 1927668 h 2124406"/>
              <a:gd name="connsiteX127" fmla="*/ 21001 w 11319794"/>
              <a:gd name="connsiteY127" fmla="*/ 1976561 h 2124406"/>
              <a:gd name="connsiteX128" fmla="*/ 11485 w 11319794"/>
              <a:gd name="connsiteY128" fmla="*/ 1891858 h 2124406"/>
              <a:gd name="connsiteX129" fmla="*/ 8286 w 11319794"/>
              <a:gd name="connsiteY129" fmla="*/ 1851230 h 2124406"/>
              <a:gd name="connsiteX130" fmla="*/ 4447 w 11319794"/>
              <a:gd name="connsiteY130" fmla="*/ 1714114 h 2124406"/>
              <a:gd name="connsiteX131" fmla="*/ 1247 w 11319794"/>
              <a:gd name="connsiteY131" fmla="*/ 1602392 h 2124406"/>
              <a:gd name="connsiteX132" fmla="*/ 10191 w 11319794"/>
              <a:gd name="connsiteY132" fmla="*/ 1563926 h 2124406"/>
              <a:gd name="connsiteX133" fmla="*/ 151538 w 11319794"/>
              <a:gd name="connsiteY133" fmla="*/ 1559138 h 2124406"/>
              <a:gd name="connsiteX134" fmla="*/ 620609 w 11319794"/>
              <a:gd name="connsiteY134" fmla="*/ 1563637 h 2124406"/>
              <a:gd name="connsiteX135" fmla="*/ 1000883 w 11319794"/>
              <a:gd name="connsiteY135" fmla="*/ 1528785 h 2124406"/>
              <a:gd name="connsiteX136" fmla="*/ 1356911 w 11319794"/>
              <a:gd name="connsiteY136" fmla="*/ 1635551 h 2124406"/>
              <a:gd name="connsiteX137" fmla="*/ 1545440 w 11319794"/>
              <a:gd name="connsiteY137" fmla="*/ 1612806 h 2124406"/>
              <a:gd name="connsiteX138" fmla="*/ 1660739 w 11319794"/>
              <a:gd name="connsiteY138" fmla="*/ 1558314 h 2124406"/>
              <a:gd name="connsiteX139" fmla="*/ 1845883 w 11319794"/>
              <a:gd name="connsiteY139" fmla="*/ 1586112 h 2124406"/>
              <a:gd name="connsiteX140" fmla="*/ 1999398 w 11319794"/>
              <a:gd name="connsiteY140" fmla="*/ 1536673 h 2124406"/>
              <a:gd name="connsiteX141" fmla="*/ 2212615 w 11319794"/>
              <a:gd name="connsiteY141" fmla="*/ 1563637 h 2124406"/>
              <a:gd name="connsiteX142" fmla="*/ 2260944 w 11319794"/>
              <a:gd name="connsiteY142" fmla="*/ 1599561 h 2124406"/>
              <a:gd name="connsiteX143" fmla="*/ 2260944 w 11319794"/>
              <a:gd name="connsiteY143" fmla="*/ 1633778 h 2124406"/>
              <a:gd name="connsiteX144" fmla="*/ 2296013 w 11319794"/>
              <a:gd name="connsiteY144" fmla="*/ 1623730 h 2124406"/>
              <a:gd name="connsiteX145" fmla="*/ 2420074 w 11319794"/>
              <a:gd name="connsiteY145" fmla="*/ 1605421 h 2124406"/>
              <a:gd name="connsiteX146" fmla="*/ 2650986 w 11319794"/>
              <a:gd name="connsiteY146" fmla="*/ 1506661 h 2124406"/>
              <a:gd name="connsiteX147" fmla="*/ 2905242 w 11319794"/>
              <a:gd name="connsiteY147" fmla="*/ 1562715 h 2124406"/>
              <a:gd name="connsiteX148" fmla="*/ 3018229 w 11319794"/>
              <a:gd name="connsiteY148" fmla="*/ 1507928 h 2124406"/>
              <a:gd name="connsiteX149" fmla="*/ 3041723 w 11319794"/>
              <a:gd name="connsiteY149" fmla="*/ 1483928 h 2124406"/>
              <a:gd name="connsiteX150" fmla="*/ 3035219 w 11319794"/>
              <a:gd name="connsiteY150" fmla="*/ 1475751 h 2124406"/>
              <a:gd name="connsiteX151" fmla="*/ 2984809 w 11319794"/>
              <a:gd name="connsiteY151" fmla="*/ 1411427 h 2124406"/>
              <a:gd name="connsiteX152" fmla="*/ 2965251 w 11319794"/>
              <a:gd name="connsiteY152" fmla="*/ 1373166 h 2124406"/>
              <a:gd name="connsiteX153" fmla="*/ 3056697 w 11319794"/>
              <a:gd name="connsiteY153" fmla="*/ 1297294 h 2124406"/>
              <a:gd name="connsiteX154" fmla="*/ 3373703 w 11319794"/>
              <a:gd name="connsiteY154" fmla="*/ 1063379 h 2124406"/>
              <a:gd name="connsiteX155" fmla="*/ 3605131 w 11319794"/>
              <a:gd name="connsiteY155" fmla="*/ 839991 h 2124406"/>
              <a:gd name="connsiteX156" fmla="*/ 3914376 w 11319794"/>
              <a:gd name="connsiteY156" fmla="*/ 753060 h 2124406"/>
              <a:gd name="connsiteX157" fmla="*/ 4025481 w 11319794"/>
              <a:gd name="connsiteY157" fmla="*/ 637517 h 2124406"/>
              <a:gd name="connsiteX158" fmla="*/ 4066479 w 11319794"/>
              <a:gd name="connsiteY158" fmla="*/ 531276 h 2124406"/>
              <a:gd name="connsiteX159" fmla="*/ 4208885 w 11319794"/>
              <a:gd name="connsiteY159" fmla="*/ 461764 h 2124406"/>
              <a:gd name="connsiteX160" fmla="*/ 4278823 w 11319794"/>
              <a:gd name="connsiteY160" fmla="*/ 340573 h 2124406"/>
              <a:gd name="connsiteX161" fmla="*/ 4439467 w 11319794"/>
              <a:gd name="connsiteY161" fmla="*/ 256094 h 2124406"/>
              <a:gd name="connsiteX162" fmla="*/ 4458019 w 11319794"/>
              <a:gd name="connsiteY162" fmla="*/ 258401 h 2124406"/>
              <a:gd name="connsiteX163" fmla="*/ 4457748 w 11319794"/>
              <a:gd name="connsiteY163" fmla="*/ 223834 h 2124406"/>
              <a:gd name="connsiteX164" fmla="*/ 4454471 w 11319794"/>
              <a:gd name="connsiteY164" fmla="*/ 122168 h 2124406"/>
              <a:gd name="connsiteX165" fmla="*/ 4463632 w 11319794"/>
              <a:gd name="connsiteY165" fmla="*/ 87164 h 2124406"/>
              <a:gd name="connsiteX166" fmla="*/ 4608409 w 11319794"/>
              <a:gd name="connsiteY166" fmla="*/ 82807 h 2124406"/>
              <a:gd name="connsiteX167" fmla="*/ 5088862 w 11319794"/>
              <a:gd name="connsiteY167" fmla="*/ 86901 h 2124406"/>
              <a:gd name="connsiteX168" fmla="*/ 5478365 w 11319794"/>
              <a:gd name="connsiteY168" fmla="*/ 55186 h 2124406"/>
              <a:gd name="connsiteX169" fmla="*/ 5843032 w 11319794"/>
              <a:gd name="connsiteY169" fmla="*/ 152343 h 2124406"/>
              <a:gd name="connsiteX170" fmla="*/ 6036136 w 11319794"/>
              <a:gd name="connsiteY170" fmla="*/ 131644 h 2124406"/>
              <a:gd name="connsiteX171" fmla="*/ 6154233 w 11319794"/>
              <a:gd name="connsiteY171" fmla="*/ 82057 h 2124406"/>
              <a:gd name="connsiteX172" fmla="*/ 6343870 w 11319794"/>
              <a:gd name="connsiteY172" fmla="*/ 107354 h 2124406"/>
              <a:gd name="connsiteX173" fmla="*/ 6501110 w 11319794"/>
              <a:gd name="connsiteY173" fmla="*/ 62364 h 2124406"/>
              <a:gd name="connsiteX174" fmla="*/ 6719501 w 11319794"/>
              <a:gd name="connsiteY174" fmla="*/ 86901 h 2124406"/>
              <a:gd name="connsiteX175" fmla="*/ 6769003 w 11319794"/>
              <a:gd name="connsiteY175" fmla="*/ 119591 h 2124406"/>
              <a:gd name="connsiteX176" fmla="*/ 6769003 w 11319794"/>
              <a:gd name="connsiteY176" fmla="*/ 390489 h 2124406"/>
              <a:gd name="connsiteX177" fmla="*/ 6771716 w 11319794"/>
              <a:gd name="connsiteY177" fmla="*/ 385946 h 2124406"/>
              <a:gd name="connsiteX178" fmla="*/ 6788539 w 11319794"/>
              <a:gd name="connsiteY178" fmla="*/ 363020 h 2124406"/>
              <a:gd name="connsiteX179" fmla="*/ 6909283 w 11319794"/>
              <a:gd name="connsiteY179" fmla="*/ 187308 h 2124406"/>
              <a:gd name="connsiteX180" fmla="*/ 7007613 w 11319794"/>
              <a:gd name="connsiteY180" fmla="*/ 44099 h 2124406"/>
              <a:gd name="connsiteX181" fmla="*/ 7048792 w 11319794"/>
              <a:gd name="connsiteY18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34062 w 11319794"/>
              <a:gd name="connsiteY82" fmla="*/ 409987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8469 w 11319794"/>
              <a:gd name="connsiteY93" fmla="*/ 468966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24174 w 11319794"/>
              <a:gd name="connsiteY108" fmla="*/ 1858092 h 2124406"/>
              <a:gd name="connsiteX109" fmla="*/ 2697786 w 11319794"/>
              <a:gd name="connsiteY109" fmla="*/ 1930089 h 2124406"/>
              <a:gd name="connsiteX110" fmla="*/ 2497644 w 11319794"/>
              <a:gd name="connsiteY110" fmla="*/ 1990876 h 2124406"/>
              <a:gd name="connsiteX111" fmla="*/ 2405344 w 11319794"/>
              <a:gd name="connsiteY111" fmla="*/ 2018348 h 2124406"/>
              <a:gd name="connsiteX112" fmla="*/ 2282226 w 11319794"/>
              <a:gd name="connsiteY112" fmla="*/ 2021424 h 2124406"/>
              <a:gd name="connsiteX113" fmla="*/ 2170252 w 11319794"/>
              <a:gd name="connsiteY113" fmla="*/ 2004529 h 2124406"/>
              <a:gd name="connsiteX114" fmla="*/ 2092549 w 11319794"/>
              <a:gd name="connsiteY114" fmla="*/ 1945958 h 2124406"/>
              <a:gd name="connsiteX115" fmla="*/ 2090508 w 11319794"/>
              <a:gd name="connsiteY115" fmla="*/ 1938127 h 2124406"/>
              <a:gd name="connsiteX116" fmla="*/ 2066208 w 11319794"/>
              <a:gd name="connsiteY116" fmla="*/ 1941307 h 2124406"/>
              <a:gd name="connsiteX117" fmla="*/ 1962446 w 11319794"/>
              <a:gd name="connsiteY117" fmla="*/ 1941155 h 2124406"/>
              <a:gd name="connsiteX118" fmla="*/ 1766286 w 11319794"/>
              <a:gd name="connsiteY118" fmla="*/ 1945654 h 2124406"/>
              <a:gd name="connsiteX119" fmla="*/ 1487684 w 11319794"/>
              <a:gd name="connsiteY119" fmla="*/ 1932167 h 2124406"/>
              <a:gd name="connsiteX120" fmla="*/ 1268782 w 11319794"/>
              <a:gd name="connsiteY120" fmla="*/ 1932167 h 2124406"/>
              <a:gd name="connsiteX121" fmla="*/ 1103896 w 11319794"/>
              <a:gd name="connsiteY121" fmla="*/ 1927668 h 2124406"/>
              <a:gd name="connsiteX122" fmla="*/ 873623 w 11319794"/>
              <a:gd name="connsiteY122" fmla="*/ 1936656 h 2124406"/>
              <a:gd name="connsiteX123" fmla="*/ 671778 w 11319794"/>
              <a:gd name="connsiteY123" fmla="*/ 1914181 h 2124406"/>
              <a:gd name="connsiteX124" fmla="*/ 546691 w 11319794"/>
              <a:gd name="connsiteY124" fmla="*/ 1914181 h 2124406"/>
              <a:gd name="connsiteX125" fmla="*/ 427289 w 11319794"/>
              <a:gd name="connsiteY125" fmla="*/ 1945644 h 2124406"/>
              <a:gd name="connsiteX126" fmla="*/ 245346 w 11319794"/>
              <a:gd name="connsiteY126" fmla="*/ 1927668 h 2124406"/>
              <a:gd name="connsiteX127" fmla="*/ 21001 w 11319794"/>
              <a:gd name="connsiteY127" fmla="*/ 1976561 h 2124406"/>
              <a:gd name="connsiteX128" fmla="*/ 11485 w 11319794"/>
              <a:gd name="connsiteY128" fmla="*/ 1891858 h 2124406"/>
              <a:gd name="connsiteX129" fmla="*/ 8286 w 11319794"/>
              <a:gd name="connsiteY129" fmla="*/ 1851230 h 2124406"/>
              <a:gd name="connsiteX130" fmla="*/ 4447 w 11319794"/>
              <a:gd name="connsiteY130" fmla="*/ 1714114 h 2124406"/>
              <a:gd name="connsiteX131" fmla="*/ 1247 w 11319794"/>
              <a:gd name="connsiteY131" fmla="*/ 1602392 h 2124406"/>
              <a:gd name="connsiteX132" fmla="*/ 10191 w 11319794"/>
              <a:gd name="connsiteY132" fmla="*/ 1563926 h 2124406"/>
              <a:gd name="connsiteX133" fmla="*/ 151538 w 11319794"/>
              <a:gd name="connsiteY133" fmla="*/ 1559138 h 2124406"/>
              <a:gd name="connsiteX134" fmla="*/ 620609 w 11319794"/>
              <a:gd name="connsiteY134" fmla="*/ 1563637 h 2124406"/>
              <a:gd name="connsiteX135" fmla="*/ 1000883 w 11319794"/>
              <a:gd name="connsiteY135" fmla="*/ 1528785 h 2124406"/>
              <a:gd name="connsiteX136" fmla="*/ 1356911 w 11319794"/>
              <a:gd name="connsiteY136" fmla="*/ 1635551 h 2124406"/>
              <a:gd name="connsiteX137" fmla="*/ 1545440 w 11319794"/>
              <a:gd name="connsiteY137" fmla="*/ 1612806 h 2124406"/>
              <a:gd name="connsiteX138" fmla="*/ 1660739 w 11319794"/>
              <a:gd name="connsiteY138" fmla="*/ 1558314 h 2124406"/>
              <a:gd name="connsiteX139" fmla="*/ 1845883 w 11319794"/>
              <a:gd name="connsiteY139" fmla="*/ 1586112 h 2124406"/>
              <a:gd name="connsiteX140" fmla="*/ 1999398 w 11319794"/>
              <a:gd name="connsiteY140" fmla="*/ 1536673 h 2124406"/>
              <a:gd name="connsiteX141" fmla="*/ 2212615 w 11319794"/>
              <a:gd name="connsiteY141" fmla="*/ 1563637 h 2124406"/>
              <a:gd name="connsiteX142" fmla="*/ 2260944 w 11319794"/>
              <a:gd name="connsiteY142" fmla="*/ 1599561 h 2124406"/>
              <a:gd name="connsiteX143" fmla="*/ 2260944 w 11319794"/>
              <a:gd name="connsiteY143" fmla="*/ 1633778 h 2124406"/>
              <a:gd name="connsiteX144" fmla="*/ 2296013 w 11319794"/>
              <a:gd name="connsiteY144" fmla="*/ 1623730 h 2124406"/>
              <a:gd name="connsiteX145" fmla="*/ 2420074 w 11319794"/>
              <a:gd name="connsiteY145" fmla="*/ 1605421 h 2124406"/>
              <a:gd name="connsiteX146" fmla="*/ 2650986 w 11319794"/>
              <a:gd name="connsiteY146" fmla="*/ 1506661 h 2124406"/>
              <a:gd name="connsiteX147" fmla="*/ 2905242 w 11319794"/>
              <a:gd name="connsiteY147" fmla="*/ 1562715 h 2124406"/>
              <a:gd name="connsiteX148" fmla="*/ 3018229 w 11319794"/>
              <a:gd name="connsiteY148" fmla="*/ 1507928 h 2124406"/>
              <a:gd name="connsiteX149" fmla="*/ 3041723 w 11319794"/>
              <a:gd name="connsiteY149" fmla="*/ 1483928 h 2124406"/>
              <a:gd name="connsiteX150" fmla="*/ 3035219 w 11319794"/>
              <a:gd name="connsiteY150" fmla="*/ 1475751 h 2124406"/>
              <a:gd name="connsiteX151" fmla="*/ 2984809 w 11319794"/>
              <a:gd name="connsiteY151" fmla="*/ 1411427 h 2124406"/>
              <a:gd name="connsiteX152" fmla="*/ 2965251 w 11319794"/>
              <a:gd name="connsiteY152" fmla="*/ 1373166 h 2124406"/>
              <a:gd name="connsiteX153" fmla="*/ 3056697 w 11319794"/>
              <a:gd name="connsiteY153" fmla="*/ 1297294 h 2124406"/>
              <a:gd name="connsiteX154" fmla="*/ 3373703 w 11319794"/>
              <a:gd name="connsiteY154" fmla="*/ 1063379 h 2124406"/>
              <a:gd name="connsiteX155" fmla="*/ 3605131 w 11319794"/>
              <a:gd name="connsiteY155" fmla="*/ 839991 h 2124406"/>
              <a:gd name="connsiteX156" fmla="*/ 3914376 w 11319794"/>
              <a:gd name="connsiteY156" fmla="*/ 753060 h 2124406"/>
              <a:gd name="connsiteX157" fmla="*/ 4025481 w 11319794"/>
              <a:gd name="connsiteY157" fmla="*/ 637517 h 2124406"/>
              <a:gd name="connsiteX158" fmla="*/ 4066479 w 11319794"/>
              <a:gd name="connsiteY158" fmla="*/ 531276 h 2124406"/>
              <a:gd name="connsiteX159" fmla="*/ 4208885 w 11319794"/>
              <a:gd name="connsiteY159" fmla="*/ 461764 h 2124406"/>
              <a:gd name="connsiteX160" fmla="*/ 4278823 w 11319794"/>
              <a:gd name="connsiteY160" fmla="*/ 340573 h 2124406"/>
              <a:gd name="connsiteX161" fmla="*/ 4439467 w 11319794"/>
              <a:gd name="connsiteY161" fmla="*/ 256094 h 2124406"/>
              <a:gd name="connsiteX162" fmla="*/ 4458019 w 11319794"/>
              <a:gd name="connsiteY162" fmla="*/ 258401 h 2124406"/>
              <a:gd name="connsiteX163" fmla="*/ 4457748 w 11319794"/>
              <a:gd name="connsiteY163" fmla="*/ 223834 h 2124406"/>
              <a:gd name="connsiteX164" fmla="*/ 4454471 w 11319794"/>
              <a:gd name="connsiteY164" fmla="*/ 122168 h 2124406"/>
              <a:gd name="connsiteX165" fmla="*/ 4463632 w 11319794"/>
              <a:gd name="connsiteY165" fmla="*/ 87164 h 2124406"/>
              <a:gd name="connsiteX166" fmla="*/ 4608409 w 11319794"/>
              <a:gd name="connsiteY166" fmla="*/ 82807 h 2124406"/>
              <a:gd name="connsiteX167" fmla="*/ 5088862 w 11319794"/>
              <a:gd name="connsiteY167" fmla="*/ 86901 h 2124406"/>
              <a:gd name="connsiteX168" fmla="*/ 5478365 w 11319794"/>
              <a:gd name="connsiteY168" fmla="*/ 55186 h 2124406"/>
              <a:gd name="connsiteX169" fmla="*/ 5843032 w 11319794"/>
              <a:gd name="connsiteY169" fmla="*/ 152343 h 2124406"/>
              <a:gd name="connsiteX170" fmla="*/ 6036136 w 11319794"/>
              <a:gd name="connsiteY170" fmla="*/ 131644 h 2124406"/>
              <a:gd name="connsiteX171" fmla="*/ 6154233 w 11319794"/>
              <a:gd name="connsiteY171" fmla="*/ 82057 h 2124406"/>
              <a:gd name="connsiteX172" fmla="*/ 6343870 w 11319794"/>
              <a:gd name="connsiteY172" fmla="*/ 107354 h 2124406"/>
              <a:gd name="connsiteX173" fmla="*/ 6501110 w 11319794"/>
              <a:gd name="connsiteY173" fmla="*/ 62364 h 2124406"/>
              <a:gd name="connsiteX174" fmla="*/ 6719501 w 11319794"/>
              <a:gd name="connsiteY174" fmla="*/ 86901 h 2124406"/>
              <a:gd name="connsiteX175" fmla="*/ 6769003 w 11319794"/>
              <a:gd name="connsiteY175" fmla="*/ 119591 h 2124406"/>
              <a:gd name="connsiteX176" fmla="*/ 6769003 w 11319794"/>
              <a:gd name="connsiteY176" fmla="*/ 390489 h 2124406"/>
              <a:gd name="connsiteX177" fmla="*/ 6771716 w 11319794"/>
              <a:gd name="connsiteY177" fmla="*/ 385946 h 2124406"/>
              <a:gd name="connsiteX178" fmla="*/ 6788539 w 11319794"/>
              <a:gd name="connsiteY178" fmla="*/ 363020 h 2124406"/>
              <a:gd name="connsiteX179" fmla="*/ 6909283 w 11319794"/>
              <a:gd name="connsiteY179" fmla="*/ 187308 h 2124406"/>
              <a:gd name="connsiteX180" fmla="*/ 7007613 w 11319794"/>
              <a:gd name="connsiteY180" fmla="*/ 44099 h 2124406"/>
              <a:gd name="connsiteX181" fmla="*/ 7048792 w 11319794"/>
              <a:gd name="connsiteY18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08662 w 11319794"/>
              <a:gd name="connsiteY82" fmla="*/ 483012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8469 w 11319794"/>
              <a:gd name="connsiteY93" fmla="*/ 468966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24174 w 11319794"/>
              <a:gd name="connsiteY108" fmla="*/ 1858092 h 2124406"/>
              <a:gd name="connsiteX109" fmla="*/ 2697786 w 11319794"/>
              <a:gd name="connsiteY109" fmla="*/ 1930089 h 2124406"/>
              <a:gd name="connsiteX110" fmla="*/ 2497644 w 11319794"/>
              <a:gd name="connsiteY110" fmla="*/ 1990876 h 2124406"/>
              <a:gd name="connsiteX111" fmla="*/ 2405344 w 11319794"/>
              <a:gd name="connsiteY111" fmla="*/ 2018348 h 2124406"/>
              <a:gd name="connsiteX112" fmla="*/ 2282226 w 11319794"/>
              <a:gd name="connsiteY112" fmla="*/ 2021424 h 2124406"/>
              <a:gd name="connsiteX113" fmla="*/ 2170252 w 11319794"/>
              <a:gd name="connsiteY113" fmla="*/ 2004529 h 2124406"/>
              <a:gd name="connsiteX114" fmla="*/ 2092549 w 11319794"/>
              <a:gd name="connsiteY114" fmla="*/ 1945958 h 2124406"/>
              <a:gd name="connsiteX115" fmla="*/ 2090508 w 11319794"/>
              <a:gd name="connsiteY115" fmla="*/ 1938127 h 2124406"/>
              <a:gd name="connsiteX116" fmla="*/ 2066208 w 11319794"/>
              <a:gd name="connsiteY116" fmla="*/ 1941307 h 2124406"/>
              <a:gd name="connsiteX117" fmla="*/ 1962446 w 11319794"/>
              <a:gd name="connsiteY117" fmla="*/ 1941155 h 2124406"/>
              <a:gd name="connsiteX118" fmla="*/ 1766286 w 11319794"/>
              <a:gd name="connsiteY118" fmla="*/ 1945654 h 2124406"/>
              <a:gd name="connsiteX119" fmla="*/ 1487684 w 11319794"/>
              <a:gd name="connsiteY119" fmla="*/ 1932167 h 2124406"/>
              <a:gd name="connsiteX120" fmla="*/ 1268782 w 11319794"/>
              <a:gd name="connsiteY120" fmla="*/ 1932167 h 2124406"/>
              <a:gd name="connsiteX121" fmla="*/ 1103896 w 11319794"/>
              <a:gd name="connsiteY121" fmla="*/ 1927668 h 2124406"/>
              <a:gd name="connsiteX122" fmla="*/ 873623 w 11319794"/>
              <a:gd name="connsiteY122" fmla="*/ 1936656 h 2124406"/>
              <a:gd name="connsiteX123" fmla="*/ 671778 w 11319794"/>
              <a:gd name="connsiteY123" fmla="*/ 1914181 h 2124406"/>
              <a:gd name="connsiteX124" fmla="*/ 546691 w 11319794"/>
              <a:gd name="connsiteY124" fmla="*/ 1914181 h 2124406"/>
              <a:gd name="connsiteX125" fmla="*/ 427289 w 11319794"/>
              <a:gd name="connsiteY125" fmla="*/ 1945644 h 2124406"/>
              <a:gd name="connsiteX126" fmla="*/ 245346 w 11319794"/>
              <a:gd name="connsiteY126" fmla="*/ 1927668 h 2124406"/>
              <a:gd name="connsiteX127" fmla="*/ 21001 w 11319794"/>
              <a:gd name="connsiteY127" fmla="*/ 1976561 h 2124406"/>
              <a:gd name="connsiteX128" fmla="*/ 11485 w 11319794"/>
              <a:gd name="connsiteY128" fmla="*/ 1891858 h 2124406"/>
              <a:gd name="connsiteX129" fmla="*/ 8286 w 11319794"/>
              <a:gd name="connsiteY129" fmla="*/ 1851230 h 2124406"/>
              <a:gd name="connsiteX130" fmla="*/ 4447 w 11319794"/>
              <a:gd name="connsiteY130" fmla="*/ 1714114 h 2124406"/>
              <a:gd name="connsiteX131" fmla="*/ 1247 w 11319794"/>
              <a:gd name="connsiteY131" fmla="*/ 1602392 h 2124406"/>
              <a:gd name="connsiteX132" fmla="*/ 10191 w 11319794"/>
              <a:gd name="connsiteY132" fmla="*/ 1563926 h 2124406"/>
              <a:gd name="connsiteX133" fmla="*/ 151538 w 11319794"/>
              <a:gd name="connsiteY133" fmla="*/ 1559138 h 2124406"/>
              <a:gd name="connsiteX134" fmla="*/ 620609 w 11319794"/>
              <a:gd name="connsiteY134" fmla="*/ 1563637 h 2124406"/>
              <a:gd name="connsiteX135" fmla="*/ 1000883 w 11319794"/>
              <a:gd name="connsiteY135" fmla="*/ 1528785 h 2124406"/>
              <a:gd name="connsiteX136" fmla="*/ 1356911 w 11319794"/>
              <a:gd name="connsiteY136" fmla="*/ 1635551 h 2124406"/>
              <a:gd name="connsiteX137" fmla="*/ 1545440 w 11319794"/>
              <a:gd name="connsiteY137" fmla="*/ 1612806 h 2124406"/>
              <a:gd name="connsiteX138" fmla="*/ 1660739 w 11319794"/>
              <a:gd name="connsiteY138" fmla="*/ 1558314 h 2124406"/>
              <a:gd name="connsiteX139" fmla="*/ 1845883 w 11319794"/>
              <a:gd name="connsiteY139" fmla="*/ 1586112 h 2124406"/>
              <a:gd name="connsiteX140" fmla="*/ 1999398 w 11319794"/>
              <a:gd name="connsiteY140" fmla="*/ 1536673 h 2124406"/>
              <a:gd name="connsiteX141" fmla="*/ 2212615 w 11319794"/>
              <a:gd name="connsiteY141" fmla="*/ 1563637 h 2124406"/>
              <a:gd name="connsiteX142" fmla="*/ 2260944 w 11319794"/>
              <a:gd name="connsiteY142" fmla="*/ 1599561 h 2124406"/>
              <a:gd name="connsiteX143" fmla="*/ 2260944 w 11319794"/>
              <a:gd name="connsiteY143" fmla="*/ 1633778 h 2124406"/>
              <a:gd name="connsiteX144" fmla="*/ 2296013 w 11319794"/>
              <a:gd name="connsiteY144" fmla="*/ 1623730 h 2124406"/>
              <a:gd name="connsiteX145" fmla="*/ 2420074 w 11319794"/>
              <a:gd name="connsiteY145" fmla="*/ 1605421 h 2124406"/>
              <a:gd name="connsiteX146" fmla="*/ 2650986 w 11319794"/>
              <a:gd name="connsiteY146" fmla="*/ 1506661 h 2124406"/>
              <a:gd name="connsiteX147" fmla="*/ 2905242 w 11319794"/>
              <a:gd name="connsiteY147" fmla="*/ 1562715 h 2124406"/>
              <a:gd name="connsiteX148" fmla="*/ 3018229 w 11319794"/>
              <a:gd name="connsiteY148" fmla="*/ 1507928 h 2124406"/>
              <a:gd name="connsiteX149" fmla="*/ 3041723 w 11319794"/>
              <a:gd name="connsiteY149" fmla="*/ 1483928 h 2124406"/>
              <a:gd name="connsiteX150" fmla="*/ 3035219 w 11319794"/>
              <a:gd name="connsiteY150" fmla="*/ 1475751 h 2124406"/>
              <a:gd name="connsiteX151" fmla="*/ 2984809 w 11319794"/>
              <a:gd name="connsiteY151" fmla="*/ 1411427 h 2124406"/>
              <a:gd name="connsiteX152" fmla="*/ 2965251 w 11319794"/>
              <a:gd name="connsiteY152" fmla="*/ 1373166 h 2124406"/>
              <a:gd name="connsiteX153" fmla="*/ 3056697 w 11319794"/>
              <a:gd name="connsiteY153" fmla="*/ 1297294 h 2124406"/>
              <a:gd name="connsiteX154" fmla="*/ 3373703 w 11319794"/>
              <a:gd name="connsiteY154" fmla="*/ 1063379 h 2124406"/>
              <a:gd name="connsiteX155" fmla="*/ 3605131 w 11319794"/>
              <a:gd name="connsiteY155" fmla="*/ 839991 h 2124406"/>
              <a:gd name="connsiteX156" fmla="*/ 3914376 w 11319794"/>
              <a:gd name="connsiteY156" fmla="*/ 753060 h 2124406"/>
              <a:gd name="connsiteX157" fmla="*/ 4025481 w 11319794"/>
              <a:gd name="connsiteY157" fmla="*/ 637517 h 2124406"/>
              <a:gd name="connsiteX158" fmla="*/ 4066479 w 11319794"/>
              <a:gd name="connsiteY158" fmla="*/ 531276 h 2124406"/>
              <a:gd name="connsiteX159" fmla="*/ 4208885 w 11319794"/>
              <a:gd name="connsiteY159" fmla="*/ 461764 h 2124406"/>
              <a:gd name="connsiteX160" fmla="*/ 4278823 w 11319794"/>
              <a:gd name="connsiteY160" fmla="*/ 340573 h 2124406"/>
              <a:gd name="connsiteX161" fmla="*/ 4439467 w 11319794"/>
              <a:gd name="connsiteY161" fmla="*/ 256094 h 2124406"/>
              <a:gd name="connsiteX162" fmla="*/ 4458019 w 11319794"/>
              <a:gd name="connsiteY162" fmla="*/ 258401 h 2124406"/>
              <a:gd name="connsiteX163" fmla="*/ 4457748 w 11319794"/>
              <a:gd name="connsiteY163" fmla="*/ 223834 h 2124406"/>
              <a:gd name="connsiteX164" fmla="*/ 4454471 w 11319794"/>
              <a:gd name="connsiteY164" fmla="*/ 122168 h 2124406"/>
              <a:gd name="connsiteX165" fmla="*/ 4463632 w 11319794"/>
              <a:gd name="connsiteY165" fmla="*/ 87164 h 2124406"/>
              <a:gd name="connsiteX166" fmla="*/ 4608409 w 11319794"/>
              <a:gd name="connsiteY166" fmla="*/ 82807 h 2124406"/>
              <a:gd name="connsiteX167" fmla="*/ 5088862 w 11319794"/>
              <a:gd name="connsiteY167" fmla="*/ 86901 h 2124406"/>
              <a:gd name="connsiteX168" fmla="*/ 5478365 w 11319794"/>
              <a:gd name="connsiteY168" fmla="*/ 55186 h 2124406"/>
              <a:gd name="connsiteX169" fmla="*/ 5843032 w 11319794"/>
              <a:gd name="connsiteY169" fmla="*/ 152343 h 2124406"/>
              <a:gd name="connsiteX170" fmla="*/ 6036136 w 11319794"/>
              <a:gd name="connsiteY170" fmla="*/ 131644 h 2124406"/>
              <a:gd name="connsiteX171" fmla="*/ 6154233 w 11319794"/>
              <a:gd name="connsiteY171" fmla="*/ 82057 h 2124406"/>
              <a:gd name="connsiteX172" fmla="*/ 6343870 w 11319794"/>
              <a:gd name="connsiteY172" fmla="*/ 107354 h 2124406"/>
              <a:gd name="connsiteX173" fmla="*/ 6501110 w 11319794"/>
              <a:gd name="connsiteY173" fmla="*/ 62364 h 2124406"/>
              <a:gd name="connsiteX174" fmla="*/ 6719501 w 11319794"/>
              <a:gd name="connsiteY174" fmla="*/ 86901 h 2124406"/>
              <a:gd name="connsiteX175" fmla="*/ 6769003 w 11319794"/>
              <a:gd name="connsiteY175" fmla="*/ 119591 h 2124406"/>
              <a:gd name="connsiteX176" fmla="*/ 6769003 w 11319794"/>
              <a:gd name="connsiteY176" fmla="*/ 390489 h 2124406"/>
              <a:gd name="connsiteX177" fmla="*/ 6771716 w 11319794"/>
              <a:gd name="connsiteY177" fmla="*/ 385946 h 2124406"/>
              <a:gd name="connsiteX178" fmla="*/ 6788539 w 11319794"/>
              <a:gd name="connsiteY178" fmla="*/ 363020 h 2124406"/>
              <a:gd name="connsiteX179" fmla="*/ 6909283 w 11319794"/>
              <a:gd name="connsiteY179" fmla="*/ 187308 h 2124406"/>
              <a:gd name="connsiteX180" fmla="*/ 7007613 w 11319794"/>
              <a:gd name="connsiteY180" fmla="*/ 44099 h 2124406"/>
              <a:gd name="connsiteX181" fmla="*/ 7048792 w 11319794"/>
              <a:gd name="connsiteY18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708662 w 11319794"/>
              <a:gd name="connsiteY82" fmla="*/ 483012 h 2124406"/>
              <a:gd name="connsiteX83" fmla="*/ 6605939 w 11319794"/>
              <a:gd name="connsiteY83" fmla="*/ 426345 h 2124406"/>
              <a:gd name="connsiteX84" fmla="*/ 6463261 w 11319794"/>
              <a:gd name="connsiteY84" fmla="*/ 430439 h 2124406"/>
              <a:gd name="connsiteX85" fmla="*/ 6262341 w 11319794"/>
              <a:gd name="connsiteY85" fmla="*/ 434533 h 2124406"/>
              <a:gd name="connsiteX86" fmla="*/ 5976978 w 11319794"/>
              <a:gd name="connsiteY86" fmla="*/ 422260 h 2124406"/>
              <a:gd name="connsiteX87" fmla="*/ 5752764 w 11319794"/>
              <a:gd name="connsiteY87" fmla="*/ 422260 h 2124406"/>
              <a:gd name="connsiteX88" fmla="*/ 5583877 w 11319794"/>
              <a:gd name="connsiteY88" fmla="*/ 418166 h 2124406"/>
              <a:gd name="connsiteX89" fmla="*/ 5348017 w 11319794"/>
              <a:gd name="connsiteY89" fmla="*/ 426345 h 2124406"/>
              <a:gd name="connsiteX90" fmla="*/ 5141274 w 11319794"/>
              <a:gd name="connsiteY90" fmla="*/ 405893 h 2124406"/>
              <a:gd name="connsiteX91" fmla="*/ 5013151 w 11319794"/>
              <a:gd name="connsiteY91" fmla="*/ 405893 h 2124406"/>
              <a:gd name="connsiteX92" fmla="*/ 4890851 w 11319794"/>
              <a:gd name="connsiteY92" fmla="*/ 434524 h 2124406"/>
              <a:gd name="connsiteX93" fmla="*/ 4758469 w 11319794"/>
              <a:gd name="connsiteY93" fmla="*/ 468966 h 2124406"/>
              <a:gd name="connsiteX94" fmla="*/ 4667168 w 11319794"/>
              <a:gd name="connsiteY94" fmla="*/ 513585 h 2124406"/>
              <a:gd name="connsiteX95" fmla="*/ 4611635 w 11319794"/>
              <a:gd name="connsiteY95" fmla="*/ 594860 h 2124406"/>
              <a:gd name="connsiteX96" fmla="*/ 4522701 w 11319794"/>
              <a:gd name="connsiteY96" fmla="*/ 713935 h 2124406"/>
              <a:gd name="connsiteX97" fmla="*/ 4394371 w 11319794"/>
              <a:gd name="connsiteY97" fmla="*/ 817349 h 2124406"/>
              <a:gd name="connsiteX98" fmla="*/ 4198904 w 11319794"/>
              <a:gd name="connsiteY98" fmla="*/ 946800 h 2124406"/>
              <a:gd name="connsiteX99" fmla="*/ 4052361 w 11319794"/>
              <a:gd name="connsiteY99" fmla="*/ 1057802 h 2124406"/>
              <a:gd name="connsiteX100" fmla="*/ 3938991 w 11319794"/>
              <a:gd name="connsiteY100" fmla="*/ 1137469 h 2124406"/>
              <a:gd name="connsiteX101" fmla="*/ 3790804 w 11319794"/>
              <a:gd name="connsiteY101" fmla="*/ 1262118 h 2124406"/>
              <a:gd name="connsiteX102" fmla="*/ 3640755 w 11319794"/>
              <a:gd name="connsiteY102" fmla="*/ 1344766 h 2124406"/>
              <a:gd name="connsiteX103" fmla="*/ 3557014 w 11319794"/>
              <a:gd name="connsiteY103" fmla="*/ 1408196 h 2124406"/>
              <a:gd name="connsiteX104" fmla="*/ 3432769 w 11319794"/>
              <a:gd name="connsiteY104" fmla="*/ 1536934 h 2124406"/>
              <a:gd name="connsiteX105" fmla="*/ 3301700 w 11319794"/>
              <a:gd name="connsiteY105" fmla="*/ 1653653 h 2124406"/>
              <a:gd name="connsiteX106" fmla="*/ 3201131 w 11319794"/>
              <a:gd name="connsiteY106" fmla="*/ 1747386 h 2124406"/>
              <a:gd name="connsiteX107" fmla="*/ 3040351 w 11319794"/>
              <a:gd name="connsiteY107" fmla="*/ 1819442 h 2124406"/>
              <a:gd name="connsiteX108" fmla="*/ 2924174 w 11319794"/>
              <a:gd name="connsiteY108" fmla="*/ 1858092 h 2124406"/>
              <a:gd name="connsiteX109" fmla="*/ 2697786 w 11319794"/>
              <a:gd name="connsiteY109" fmla="*/ 1930089 h 2124406"/>
              <a:gd name="connsiteX110" fmla="*/ 2497644 w 11319794"/>
              <a:gd name="connsiteY110" fmla="*/ 1990876 h 2124406"/>
              <a:gd name="connsiteX111" fmla="*/ 2405344 w 11319794"/>
              <a:gd name="connsiteY111" fmla="*/ 2018348 h 2124406"/>
              <a:gd name="connsiteX112" fmla="*/ 2282226 w 11319794"/>
              <a:gd name="connsiteY112" fmla="*/ 2021424 h 2124406"/>
              <a:gd name="connsiteX113" fmla="*/ 2170252 w 11319794"/>
              <a:gd name="connsiteY113" fmla="*/ 2004529 h 2124406"/>
              <a:gd name="connsiteX114" fmla="*/ 2092549 w 11319794"/>
              <a:gd name="connsiteY114" fmla="*/ 1945958 h 2124406"/>
              <a:gd name="connsiteX115" fmla="*/ 2090508 w 11319794"/>
              <a:gd name="connsiteY115" fmla="*/ 1938127 h 2124406"/>
              <a:gd name="connsiteX116" fmla="*/ 2066208 w 11319794"/>
              <a:gd name="connsiteY116" fmla="*/ 1941307 h 2124406"/>
              <a:gd name="connsiteX117" fmla="*/ 1962446 w 11319794"/>
              <a:gd name="connsiteY117" fmla="*/ 1941155 h 2124406"/>
              <a:gd name="connsiteX118" fmla="*/ 1766286 w 11319794"/>
              <a:gd name="connsiteY118" fmla="*/ 1945654 h 2124406"/>
              <a:gd name="connsiteX119" fmla="*/ 1487684 w 11319794"/>
              <a:gd name="connsiteY119" fmla="*/ 1932167 h 2124406"/>
              <a:gd name="connsiteX120" fmla="*/ 1268782 w 11319794"/>
              <a:gd name="connsiteY120" fmla="*/ 1932167 h 2124406"/>
              <a:gd name="connsiteX121" fmla="*/ 1103896 w 11319794"/>
              <a:gd name="connsiteY121" fmla="*/ 1927668 h 2124406"/>
              <a:gd name="connsiteX122" fmla="*/ 873623 w 11319794"/>
              <a:gd name="connsiteY122" fmla="*/ 1936656 h 2124406"/>
              <a:gd name="connsiteX123" fmla="*/ 671778 w 11319794"/>
              <a:gd name="connsiteY123" fmla="*/ 1914181 h 2124406"/>
              <a:gd name="connsiteX124" fmla="*/ 546691 w 11319794"/>
              <a:gd name="connsiteY124" fmla="*/ 1914181 h 2124406"/>
              <a:gd name="connsiteX125" fmla="*/ 427289 w 11319794"/>
              <a:gd name="connsiteY125" fmla="*/ 1945644 h 2124406"/>
              <a:gd name="connsiteX126" fmla="*/ 245346 w 11319794"/>
              <a:gd name="connsiteY126" fmla="*/ 1927668 h 2124406"/>
              <a:gd name="connsiteX127" fmla="*/ 21001 w 11319794"/>
              <a:gd name="connsiteY127" fmla="*/ 1976561 h 2124406"/>
              <a:gd name="connsiteX128" fmla="*/ 11485 w 11319794"/>
              <a:gd name="connsiteY128" fmla="*/ 1891858 h 2124406"/>
              <a:gd name="connsiteX129" fmla="*/ 8286 w 11319794"/>
              <a:gd name="connsiteY129" fmla="*/ 1851230 h 2124406"/>
              <a:gd name="connsiteX130" fmla="*/ 4447 w 11319794"/>
              <a:gd name="connsiteY130" fmla="*/ 1714114 h 2124406"/>
              <a:gd name="connsiteX131" fmla="*/ 1247 w 11319794"/>
              <a:gd name="connsiteY131" fmla="*/ 1602392 h 2124406"/>
              <a:gd name="connsiteX132" fmla="*/ 10191 w 11319794"/>
              <a:gd name="connsiteY132" fmla="*/ 1563926 h 2124406"/>
              <a:gd name="connsiteX133" fmla="*/ 151538 w 11319794"/>
              <a:gd name="connsiteY133" fmla="*/ 1559138 h 2124406"/>
              <a:gd name="connsiteX134" fmla="*/ 620609 w 11319794"/>
              <a:gd name="connsiteY134" fmla="*/ 1563637 h 2124406"/>
              <a:gd name="connsiteX135" fmla="*/ 1000883 w 11319794"/>
              <a:gd name="connsiteY135" fmla="*/ 1528785 h 2124406"/>
              <a:gd name="connsiteX136" fmla="*/ 1356911 w 11319794"/>
              <a:gd name="connsiteY136" fmla="*/ 1635551 h 2124406"/>
              <a:gd name="connsiteX137" fmla="*/ 1545440 w 11319794"/>
              <a:gd name="connsiteY137" fmla="*/ 1612806 h 2124406"/>
              <a:gd name="connsiteX138" fmla="*/ 1660739 w 11319794"/>
              <a:gd name="connsiteY138" fmla="*/ 1558314 h 2124406"/>
              <a:gd name="connsiteX139" fmla="*/ 1845883 w 11319794"/>
              <a:gd name="connsiteY139" fmla="*/ 1586112 h 2124406"/>
              <a:gd name="connsiteX140" fmla="*/ 1999398 w 11319794"/>
              <a:gd name="connsiteY140" fmla="*/ 1536673 h 2124406"/>
              <a:gd name="connsiteX141" fmla="*/ 2212615 w 11319794"/>
              <a:gd name="connsiteY141" fmla="*/ 1563637 h 2124406"/>
              <a:gd name="connsiteX142" fmla="*/ 2260944 w 11319794"/>
              <a:gd name="connsiteY142" fmla="*/ 1599561 h 2124406"/>
              <a:gd name="connsiteX143" fmla="*/ 2260944 w 11319794"/>
              <a:gd name="connsiteY143" fmla="*/ 1633778 h 2124406"/>
              <a:gd name="connsiteX144" fmla="*/ 2296013 w 11319794"/>
              <a:gd name="connsiteY144" fmla="*/ 1623730 h 2124406"/>
              <a:gd name="connsiteX145" fmla="*/ 2420074 w 11319794"/>
              <a:gd name="connsiteY145" fmla="*/ 1605421 h 2124406"/>
              <a:gd name="connsiteX146" fmla="*/ 2650986 w 11319794"/>
              <a:gd name="connsiteY146" fmla="*/ 1506661 h 2124406"/>
              <a:gd name="connsiteX147" fmla="*/ 2905242 w 11319794"/>
              <a:gd name="connsiteY147" fmla="*/ 1562715 h 2124406"/>
              <a:gd name="connsiteX148" fmla="*/ 3018229 w 11319794"/>
              <a:gd name="connsiteY148" fmla="*/ 1507928 h 2124406"/>
              <a:gd name="connsiteX149" fmla="*/ 3041723 w 11319794"/>
              <a:gd name="connsiteY149" fmla="*/ 1483928 h 2124406"/>
              <a:gd name="connsiteX150" fmla="*/ 3035219 w 11319794"/>
              <a:gd name="connsiteY150" fmla="*/ 1475751 h 2124406"/>
              <a:gd name="connsiteX151" fmla="*/ 2984809 w 11319794"/>
              <a:gd name="connsiteY151" fmla="*/ 1411427 h 2124406"/>
              <a:gd name="connsiteX152" fmla="*/ 2965251 w 11319794"/>
              <a:gd name="connsiteY152" fmla="*/ 1373166 h 2124406"/>
              <a:gd name="connsiteX153" fmla="*/ 3056697 w 11319794"/>
              <a:gd name="connsiteY153" fmla="*/ 1297294 h 2124406"/>
              <a:gd name="connsiteX154" fmla="*/ 3373703 w 11319794"/>
              <a:gd name="connsiteY154" fmla="*/ 1063379 h 2124406"/>
              <a:gd name="connsiteX155" fmla="*/ 3605131 w 11319794"/>
              <a:gd name="connsiteY155" fmla="*/ 839991 h 2124406"/>
              <a:gd name="connsiteX156" fmla="*/ 3914376 w 11319794"/>
              <a:gd name="connsiteY156" fmla="*/ 753060 h 2124406"/>
              <a:gd name="connsiteX157" fmla="*/ 4025481 w 11319794"/>
              <a:gd name="connsiteY157" fmla="*/ 637517 h 2124406"/>
              <a:gd name="connsiteX158" fmla="*/ 4066479 w 11319794"/>
              <a:gd name="connsiteY158" fmla="*/ 531276 h 2124406"/>
              <a:gd name="connsiteX159" fmla="*/ 4208885 w 11319794"/>
              <a:gd name="connsiteY159" fmla="*/ 461764 h 2124406"/>
              <a:gd name="connsiteX160" fmla="*/ 4278823 w 11319794"/>
              <a:gd name="connsiteY160" fmla="*/ 340573 h 2124406"/>
              <a:gd name="connsiteX161" fmla="*/ 4439467 w 11319794"/>
              <a:gd name="connsiteY161" fmla="*/ 256094 h 2124406"/>
              <a:gd name="connsiteX162" fmla="*/ 4458019 w 11319794"/>
              <a:gd name="connsiteY162" fmla="*/ 258401 h 2124406"/>
              <a:gd name="connsiteX163" fmla="*/ 4457748 w 11319794"/>
              <a:gd name="connsiteY163" fmla="*/ 223834 h 2124406"/>
              <a:gd name="connsiteX164" fmla="*/ 4454471 w 11319794"/>
              <a:gd name="connsiteY164" fmla="*/ 122168 h 2124406"/>
              <a:gd name="connsiteX165" fmla="*/ 4463632 w 11319794"/>
              <a:gd name="connsiteY165" fmla="*/ 87164 h 2124406"/>
              <a:gd name="connsiteX166" fmla="*/ 4608409 w 11319794"/>
              <a:gd name="connsiteY166" fmla="*/ 82807 h 2124406"/>
              <a:gd name="connsiteX167" fmla="*/ 5088862 w 11319794"/>
              <a:gd name="connsiteY167" fmla="*/ 86901 h 2124406"/>
              <a:gd name="connsiteX168" fmla="*/ 5478365 w 11319794"/>
              <a:gd name="connsiteY168" fmla="*/ 55186 h 2124406"/>
              <a:gd name="connsiteX169" fmla="*/ 5843032 w 11319794"/>
              <a:gd name="connsiteY169" fmla="*/ 152343 h 2124406"/>
              <a:gd name="connsiteX170" fmla="*/ 6036136 w 11319794"/>
              <a:gd name="connsiteY170" fmla="*/ 131644 h 2124406"/>
              <a:gd name="connsiteX171" fmla="*/ 6154233 w 11319794"/>
              <a:gd name="connsiteY171" fmla="*/ 82057 h 2124406"/>
              <a:gd name="connsiteX172" fmla="*/ 6343870 w 11319794"/>
              <a:gd name="connsiteY172" fmla="*/ 107354 h 2124406"/>
              <a:gd name="connsiteX173" fmla="*/ 6501110 w 11319794"/>
              <a:gd name="connsiteY173" fmla="*/ 62364 h 2124406"/>
              <a:gd name="connsiteX174" fmla="*/ 6719501 w 11319794"/>
              <a:gd name="connsiteY174" fmla="*/ 86901 h 2124406"/>
              <a:gd name="connsiteX175" fmla="*/ 6769003 w 11319794"/>
              <a:gd name="connsiteY175" fmla="*/ 119591 h 2124406"/>
              <a:gd name="connsiteX176" fmla="*/ 6769003 w 11319794"/>
              <a:gd name="connsiteY176" fmla="*/ 390489 h 2124406"/>
              <a:gd name="connsiteX177" fmla="*/ 6771716 w 11319794"/>
              <a:gd name="connsiteY177" fmla="*/ 385946 h 2124406"/>
              <a:gd name="connsiteX178" fmla="*/ 6788539 w 11319794"/>
              <a:gd name="connsiteY178" fmla="*/ 363020 h 2124406"/>
              <a:gd name="connsiteX179" fmla="*/ 6909283 w 11319794"/>
              <a:gd name="connsiteY179" fmla="*/ 187308 h 2124406"/>
              <a:gd name="connsiteX180" fmla="*/ 7007613 w 11319794"/>
              <a:gd name="connsiteY180" fmla="*/ 44099 h 2124406"/>
              <a:gd name="connsiteX181" fmla="*/ 7048792 w 11319794"/>
              <a:gd name="connsiteY18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754979 w 11319794"/>
              <a:gd name="connsiteY81" fmla="*/ 414883 h 2124406"/>
              <a:gd name="connsiteX82" fmla="*/ 6605939 w 11319794"/>
              <a:gd name="connsiteY82" fmla="*/ 426345 h 2124406"/>
              <a:gd name="connsiteX83" fmla="*/ 6463261 w 11319794"/>
              <a:gd name="connsiteY83" fmla="*/ 430439 h 2124406"/>
              <a:gd name="connsiteX84" fmla="*/ 6262341 w 11319794"/>
              <a:gd name="connsiteY84" fmla="*/ 434533 h 2124406"/>
              <a:gd name="connsiteX85" fmla="*/ 5976978 w 11319794"/>
              <a:gd name="connsiteY85" fmla="*/ 422260 h 2124406"/>
              <a:gd name="connsiteX86" fmla="*/ 5752764 w 11319794"/>
              <a:gd name="connsiteY86" fmla="*/ 422260 h 2124406"/>
              <a:gd name="connsiteX87" fmla="*/ 5583877 w 11319794"/>
              <a:gd name="connsiteY87" fmla="*/ 418166 h 2124406"/>
              <a:gd name="connsiteX88" fmla="*/ 5348017 w 11319794"/>
              <a:gd name="connsiteY88" fmla="*/ 426345 h 2124406"/>
              <a:gd name="connsiteX89" fmla="*/ 5141274 w 11319794"/>
              <a:gd name="connsiteY89" fmla="*/ 405893 h 2124406"/>
              <a:gd name="connsiteX90" fmla="*/ 5013151 w 11319794"/>
              <a:gd name="connsiteY90" fmla="*/ 405893 h 2124406"/>
              <a:gd name="connsiteX91" fmla="*/ 4890851 w 11319794"/>
              <a:gd name="connsiteY91" fmla="*/ 434524 h 2124406"/>
              <a:gd name="connsiteX92" fmla="*/ 4758469 w 11319794"/>
              <a:gd name="connsiteY92" fmla="*/ 468966 h 2124406"/>
              <a:gd name="connsiteX93" fmla="*/ 4667168 w 11319794"/>
              <a:gd name="connsiteY93" fmla="*/ 513585 h 2124406"/>
              <a:gd name="connsiteX94" fmla="*/ 4611635 w 11319794"/>
              <a:gd name="connsiteY94" fmla="*/ 594860 h 2124406"/>
              <a:gd name="connsiteX95" fmla="*/ 4522701 w 11319794"/>
              <a:gd name="connsiteY95" fmla="*/ 713935 h 2124406"/>
              <a:gd name="connsiteX96" fmla="*/ 4394371 w 11319794"/>
              <a:gd name="connsiteY96" fmla="*/ 817349 h 2124406"/>
              <a:gd name="connsiteX97" fmla="*/ 4198904 w 11319794"/>
              <a:gd name="connsiteY97" fmla="*/ 946800 h 2124406"/>
              <a:gd name="connsiteX98" fmla="*/ 4052361 w 11319794"/>
              <a:gd name="connsiteY98" fmla="*/ 1057802 h 2124406"/>
              <a:gd name="connsiteX99" fmla="*/ 3938991 w 11319794"/>
              <a:gd name="connsiteY99" fmla="*/ 1137469 h 2124406"/>
              <a:gd name="connsiteX100" fmla="*/ 3790804 w 11319794"/>
              <a:gd name="connsiteY100" fmla="*/ 1262118 h 2124406"/>
              <a:gd name="connsiteX101" fmla="*/ 3640755 w 11319794"/>
              <a:gd name="connsiteY101" fmla="*/ 1344766 h 2124406"/>
              <a:gd name="connsiteX102" fmla="*/ 3557014 w 11319794"/>
              <a:gd name="connsiteY102" fmla="*/ 1408196 h 2124406"/>
              <a:gd name="connsiteX103" fmla="*/ 3432769 w 11319794"/>
              <a:gd name="connsiteY103" fmla="*/ 1536934 h 2124406"/>
              <a:gd name="connsiteX104" fmla="*/ 3301700 w 11319794"/>
              <a:gd name="connsiteY104" fmla="*/ 1653653 h 2124406"/>
              <a:gd name="connsiteX105" fmla="*/ 3201131 w 11319794"/>
              <a:gd name="connsiteY105" fmla="*/ 1747386 h 2124406"/>
              <a:gd name="connsiteX106" fmla="*/ 3040351 w 11319794"/>
              <a:gd name="connsiteY106" fmla="*/ 1819442 h 2124406"/>
              <a:gd name="connsiteX107" fmla="*/ 2924174 w 11319794"/>
              <a:gd name="connsiteY107" fmla="*/ 1858092 h 2124406"/>
              <a:gd name="connsiteX108" fmla="*/ 2697786 w 11319794"/>
              <a:gd name="connsiteY108" fmla="*/ 1930089 h 2124406"/>
              <a:gd name="connsiteX109" fmla="*/ 2497644 w 11319794"/>
              <a:gd name="connsiteY109" fmla="*/ 1990876 h 2124406"/>
              <a:gd name="connsiteX110" fmla="*/ 2405344 w 11319794"/>
              <a:gd name="connsiteY110" fmla="*/ 2018348 h 2124406"/>
              <a:gd name="connsiteX111" fmla="*/ 2282226 w 11319794"/>
              <a:gd name="connsiteY111" fmla="*/ 2021424 h 2124406"/>
              <a:gd name="connsiteX112" fmla="*/ 2170252 w 11319794"/>
              <a:gd name="connsiteY112" fmla="*/ 2004529 h 2124406"/>
              <a:gd name="connsiteX113" fmla="*/ 2092549 w 11319794"/>
              <a:gd name="connsiteY113" fmla="*/ 1945958 h 2124406"/>
              <a:gd name="connsiteX114" fmla="*/ 2090508 w 11319794"/>
              <a:gd name="connsiteY114" fmla="*/ 1938127 h 2124406"/>
              <a:gd name="connsiteX115" fmla="*/ 2066208 w 11319794"/>
              <a:gd name="connsiteY115" fmla="*/ 1941307 h 2124406"/>
              <a:gd name="connsiteX116" fmla="*/ 1962446 w 11319794"/>
              <a:gd name="connsiteY116" fmla="*/ 1941155 h 2124406"/>
              <a:gd name="connsiteX117" fmla="*/ 1766286 w 11319794"/>
              <a:gd name="connsiteY117" fmla="*/ 1945654 h 2124406"/>
              <a:gd name="connsiteX118" fmla="*/ 1487684 w 11319794"/>
              <a:gd name="connsiteY118" fmla="*/ 1932167 h 2124406"/>
              <a:gd name="connsiteX119" fmla="*/ 1268782 w 11319794"/>
              <a:gd name="connsiteY119" fmla="*/ 1932167 h 2124406"/>
              <a:gd name="connsiteX120" fmla="*/ 1103896 w 11319794"/>
              <a:gd name="connsiteY120" fmla="*/ 1927668 h 2124406"/>
              <a:gd name="connsiteX121" fmla="*/ 873623 w 11319794"/>
              <a:gd name="connsiteY121" fmla="*/ 1936656 h 2124406"/>
              <a:gd name="connsiteX122" fmla="*/ 671778 w 11319794"/>
              <a:gd name="connsiteY122" fmla="*/ 1914181 h 2124406"/>
              <a:gd name="connsiteX123" fmla="*/ 546691 w 11319794"/>
              <a:gd name="connsiteY123" fmla="*/ 1914181 h 2124406"/>
              <a:gd name="connsiteX124" fmla="*/ 427289 w 11319794"/>
              <a:gd name="connsiteY124" fmla="*/ 1945644 h 2124406"/>
              <a:gd name="connsiteX125" fmla="*/ 245346 w 11319794"/>
              <a:gd name="connsiteY125" fmla="*/ 1927668 h 2124406"/>
              <a:gd name="connsiteX126" fmla="*/ 21001 w 11319794"/>
              <a:gd name="connsiteY126" fmla="*/ 1976561 h 2124406"/>
              <a:gd name="connsiteX127" fmla="*/ 11485 w 11319794"/>
              <a:gd name="connsiteY127" fmla="*/ 1891858 h 2124406"/>
              <a:gd name="connsiteX128" fmla="*/ 8286 w 11319794"/>
              <a:gd name="connsiteY128" fmla="*/ 1851230 h 2124406"/>
              <a:gd name="connsiteX129" fmla="*/ 4447 w 11319794"/>
              <a:gd name="connsiteY129" fmla="*/ 1714114 h 2124406"/>
              <a:gd name="connsiteX130" fmla="*/ 1247 w 11319794"/>
              <a:gd name="connsiteY130" fmla="*/ 1602392 h 2124406"/>
              <a:gd name="connsiteX131" fmla="*/ 10191 w 11319794"/>
              <a:gd name="connsiteY131" fmla="*/ 1563926 h 2124406"/>
              <a:gd name="connsiteX132" fmla="*/ 151538 w 11319794"/>
              <a:gd name="connsiteY132" fmla="*/ 1559138 h 2124406"/>
              <a:gd name="connsiteX133" fmla="*/ 620609 w 11319794"/>
              <a:gd name="connsiteY133" fmla="*/ 1563637 h 2124406"/>
              <a:gd name="connsiteX134" fmla="*/ 1000883 w 11319794"/>
              <a:gd name="connsiteY134" fmla="*/ 1528785 h 2124406"/>
              <a:gd name="connsiteX135" fmla="*/ 1356911 w 11319794"/>
              <a:gd name="connsiteY135" fmla="*/ 1635551 h 2124406"/>
              <a:gd name="connsiteX136" fmla="*/ 1545440 w 11319794"/>
              <a:gd name="connsiteY136" fmla="*/ 1612806 h 2124406"/>
              <a:gd name="connsiteX137" fmla="*/ 1660739 w 11319794"/>
              <a:gd name="connsiteY137" fmla="*/ 1558314 h 2124406"/>
              <a:gd name="connsiteX138" fmla="*/ 1845883 w 11319794"/>
              <a:gd name="connsiteY138" fmla="*/ 1586112 h 2124406"/>
              <a:gd name="connsiteX139" fmla="*/ 1999398 w 11319794"/>
              <a:gd name="connsiteY139" fmla="*/ 1536673 h 2124406"/>
              <a:gd name="connsiteX140" fmla="*/ 2212615 w 11319794"/>
              <a:gd name="connsiteY140" fmla="*/ 1563637 h 2124406"/>
              <a:gd name="connsiteX141" fmla="*/ 2260944 w 11319794"/>
              <a:gd name="connsiteY141" fmla="*/ 1599561 h 2124406"/>
              <a:gd name="connsiteX142" fmla="*/ 2260944 w 11319794"/>
              <a:gd name="connsiteY142" fmla="*/ 1633778 h 2124406"/>
              <a:gd name="connsiteX143" fmla="*/ 2296013 w 11319794"/>
              <a:gd name="connsiteY143" fmla="*/ 1623730 h 2124406"/>
              <a:gd name="connsiteX144" fmla="*/ 2420074 w 11319794"/>
              <a:gd name="connsiteY144" fmla="*/ 1605421 h 2124406"/>
              <a:gd name="connsiteX145" fmla="*/ 2650986 w 11319794"/>
              <a:gd name="connsiteY145" fmla="*/ 1506661 h 2124406"/>
              <a:gd name="connsiteX146" fmla="*/ 2905242 w 11319794"/>
              <a:gd name="connsiteY146" fmla="*/ 1562715 h 2124406"/>
              <a:gd name="connsiteX147" fmla="*/ 3018229 w 11319794"/>
              <a:gd name="connsiteY147" fmla="*/ 1507928 h 2124406"/>
              <a:gd name="connsiteX148" fmla="*/ 3041723 w 11319794"/>
              <a:gd name="connsiteY148" fmla="*/ 1483928 h 2124406"/>
              <a:gd name="connsiteX149" fmla="*/ 3035219 w 11319794"/>
              <a:gd name="connsiteY149" fmla="*/ 1475751 h 2124406"/>
              <a:gd name="connsiteX150" fmla="*/ 2984809 w 11319794"/>
              <a:gd name="connsiteY150" fmla="*/ 1411427 h 2124406"/>
              <a:gd name="connsiteX151" fmla="*/ 2965251 w 11319794"/>
              <a:gd name="connsiteY151" fmla="*/ 1373166 h 2124406"/>
              <a:gd name="connsiteX152" fmla="*/ 3056697 w 11319794"/>
              <a:gd name="connsiteY152" fmla="*/ 1297294 h 2124406"/>
              <a:gd name="connsiteX153" fmla="*/ 3373703 w 11319794"/>
              <a:gd name="connsiteY153" fmla="*/ 1063379 h 2124406"/>
              <a:gd name="connsiteX154" fmla="*/ 3605131 w 11319794"/>
              <a:gd name="connsiteY154" fmla="*/ 839991 h 2124406"/>
              <a:gd name="connsiteX155" fmla="*/ 3914376 w 11319794"/>
              <a:gd name="connsiteY155" fmla="*/ 753060 h 2124406"/>
              <a:gd name="connsiteX156" fmla="*/ 4025481 w 11319794"/>
              <a:gd name="connsiteY156" fmla="*/ 637517 h 2124406"/>
              <a:gd name="connsiteX157" fmla="*/ 4066479 w 11319794"/>
              <a:gd name="connsiteY157" fmla="*/ 531276 h 2124406"/>
              <a:gd name="connsiteX158" fmla="*/ 4208885 w 11319794"/>
              <a:gd name="connsiteY158" fmla="*/ 461764 h 2124406"/>
              <a:gd name="connsiteX159" fmla="*/ 4278823 w 11319794"/>
              <a:gd name="connsiteY159" fmla="*/ 340573 h 2124406"/>
              <a:gd name="connsiteX160" fmla="*/ 4439467 w 11319794"/>
              <a:gd name="connsiteY160" fmla="*/ 256094 h 2124406"/>
              <a:gd name="connsiteX161" fmla="*/ 4458019 w 11319794"/>
              <a:gd name="connsiteY161" fmla="*/ 258401 h 2124406"/>
              <a:gd name="connsiteX162" fmla="*/ 4457748 w 11319794"/>
              <a:gd name="connsiteY162" fmla="*/ 223834 h 2124406"/>
              <a:gd name="connsiteX163" fmla="*/ 4454471 w 11319794"/>
              <a:gd name="connsiteY163" fmla="*/ 122168 h 2124406"/>
              <a:gd name="connsiteX164" fmla="*/ 4463632 w 11319794"/>
              <a:gd name="connsiteY164" fmla="*/ 87164 h 2124406"/>
              <a:gd name="connsiteX165" fmla="*/ 4608409 w 11319794"/>
              <a:gd name="connsiteY165" fmla="*/ 82807 h 2124406"/>
              <a:gd name="connsiteX166" fmla="*/ 5088862 w 11319794"/>
              <a:gd name="connsiteY166" fmla="*/ 86901 h 2124406"/>
              <a:gd name="connsiteX167" fmla="*/ 5478365 w 11319794"/>
              <a:gd name="connsiteY167" fmla="*/ 55186 h 2124406"/>
              <a:gd name="connsiteX168" fmla="*/ 5843032 w 11319794"/>
              <a:gd name="connsiteY168" fmla="*/ 152343 h 2124406"/>
              <a:gd name="connsiteX169" fmla="*/ 6036136 w 11319794"/>
              <a:gd name="connsiteY169" fmla="*/ 131644 h 2124406"/>
              <a:gd name="connsiteX170" fmla="*/ 6154233 w 11319794"/>
              <a:gd name="connsiteY170" fmla="*/ 82057 h 2124406"/>
              <a:gd name="connsiteX171" fmla="*/ 6343870 w 11319794"/>
              <a:gd name="connsiteY171" fmla="*/ 107354 h 2124406"/>
              <a:gd name="connsiteX172" fmla="*/ 6501110 w 11319794"/>
              <a:gd name="connsiteY172" fmla="*/ 62364 h 2124406"/>
              <a:gd name="connsiteX173" fmla="*/ 6719501 w 11319794"/>
              <a:gd name="connsiteY173" fmla="*/ 86901 h 2124406"/>
              <a:gd name="connsiteX174" fmla="*/ 6769003 w 11319794"/>
              <a:gd name="connsiteY174" fmla="*/ 119591 h 2124406"/>
              <a:gd name="connsiteX175" fmla="*/ 6769003 w 11319794"/>
              <a:gd name="connsiteY175" fmla="*/ 390489 h 2124406"/>
              <a:gd name="connsiteX176" fmla="*/ 6771716 w 11319794"/>
              <a:gd name="connsiteY176" fmla="*/ 385946 h 2124406"/>
              <a:gd name="connsiteX177" fmla="*/ 6788539 w 11319794"/>
              <a:gd name="connsiteY177" fmla="*/ 363020 h 2124406"/>
              <a:gd name="connsiteX178" fmla="*/ 6909283 w 11319794"/>
              <a:gd name="connsiteY178" fmla="*/ 187308 h 2124406"/>
              <a:gd name="connsiteX179" fmla="*/ 7007613 w 11319794"/>
              <a:gd name="connsiteY179" fmla="*/ 44099 h 2124406"/>
              <a:gd name="connsiteX180" fmla="*/ 7048792 w 11319794"/>
              <a:gd name="connsiteY18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754265 w 11319794"/>
              <a:gd name="connsiteY80" fmla="*/ 416153 h 2124406"/>
              <a:gd name="connsiteX81" fmla="*/ 6643854 w 11319794"/>
              <a:gd name="connsiteY81" fmla="*/ 478383 h 2124406"/>
              <a:gd name="connsiteX82" fmla="*/ 6605939 w 11319794"/>
              <a:gd name="connsiteY82" fmla="*/ 426345 h 2124406"/>
              <a:gd name="connsiteX83" fmla="*/ 6463261 w 11319794"/>
              <a:gd name="connsiteY83" fmla="*/ 430439 h 2124406"/>
              <a:gd name="connsiteX84" fmla="*/ 6262341 w 11319794"/>
              <a:gd name="connsiteY84" fmla="*/ 434533 h 2124406"/>
              <a:gd name="connsiteX85" fmla="*/ 5976978 w 11319794"/>
              <a:gd name="connsiteY85" fmla="*/ 422260 h 2124406"/>
              <a:gd name="connsiteX86" fmla="*/ 5752764 w 11319794"/>
              <a:gd name="connsiteY86" fmla="*/ 422260 h 2124406"/>
              <a:gd name="connsiteX87" fmla="*/ 5583877 w 11319794"/>
              <a:gd name="connsiteY87" fmla="*/ 418166 h 2124406"/>
              <a:gd name="connsiteX88" fmla="*/ 5348017 w 11319794"/>
              <a:gd name="connsiteY88" fmla="*/ 426345 h 2124406"/>
              <a:gd name="connsiteX89" fmla="*/ 5141274 w 11319794"/>
              <a:gd name="connsiteY89" fmla="*/ 405893 h 2124406"/>
              <a:gd name="connsiteX90" fmla="*/ 5013151 w 11319794"/>
              <a:gd name="connsiteY90" fmla="*/ 405893 h 2124406"/>
              <a:gd name="connsiteX91" fmla="*/ 4890851 w 11319794"/>
              <a:gd name="connsiteY91" fmla="*/ 434524 h 2124406"/>
              <a:gd name="connsiteX92" fmla="*/ 4758469 w 11319794"/>
              <a:gd name="connsiteY92" fmla="*/ 468966 h 2124406"/>
              <a:gd name="connsiteX93" fmla="*/ 4667168 w 11319794"/>
              <a:gd name="connsiteY93" fmla="*/ 513585 h 2124406"/>
              <a:gd name="connsiteX94" fmla="*/ 4611635 w 11319794"/>
              <a:gd name="connsiteY94" fmla="*/ 594860 h 2124406"/>
              <a:gd name="connsiteX95" fmla="*/ 4522701 w 11319794"/>
              <a:gd name="connsiteY95" fmla="*/ 713935 h 2124406"/>
              <a:gd name="connsiteX96" fmla="*/ 4394371 w 11319794"/>
              <a:gd name="connsiteY96" fmla="*/ 817349 h 2124406"/>
              <a:gd name="connsiteX97" fmla="*/ 4198904 w 11319794"/>
              <a:gd name="connsiteY97" fmla="*/ 946800 h 2124406"/>
              <a:gd name="connsiteX98" fmla="*/ 4052361 w 11319794"/>
              <a:gd name="connsiteY98" fmla="*/ 1057802 h 2124406"/>
              <a:gd name="connsiteX99" fmla="*/ 3938991 w 11319794"/>
              <a:gd name="connsiteY99" fmla="*/ 1137469 h 2124406"/>
              <a:gd name="connsiteX100" fmla="*/ 3790804 w 11319794"/>
              <a:gd name="connsiteY100" fmla="*/ 1262118 h 2124406"/>
              <a:gd name="connsiteX101" fmla="*/ 3640755 w 11319794"/>
              <a:gd name="connsiteY101" fmla="*/ 1344766 h 2124406"/>
              <a:gd name="connsiteX102" fmla="*/ 3557014 w 11319794"/>
              <a:gd name="connsiteY102" fmla="*/ 1408196 h 2124406"/>
              <a:gd name="connsiteX103" fmla="*/ 3432769 w 11319794"/>
              <a:gd name="connsiteY103" fmla="*/ 1536934 h 2124406"/>
              <a:gd name="connsiteX104" fmla="*/ 3301700 w 11319794"/>
              <a:gd name="connsiteY104" fmla="*/ 1653653 h 2124406"/>
              <a:gd name="connsiteX105" fmla="*/ 3201131 w 11319794"/>
              <a:gd name="connsiteY105" fmla="*/ 1747386 h 2124406"/>
              <a:gd name="connsiteX106" fmla="*/ 3040351 w 11319794"/>
              <a:gd name="connsiteY106" fmla="*/ 1819442 h 2124406"/>
              <a:gd name="connsiteX107" fmla="*/ 2924174 w 11319794"/>
              <a:gd name="connsiteY107" fmla="*/ 1858092 h 2124406"/>
              <a:gd name="connsiteX108" fmla="*/ 2697786 w 11319794"/>
              <a:gd name="connsiteY108" fmla="*/ 1930089 h 2124406"/>
              <a:gd name="connsiteX109" fmla="*/ 2497644 w 11319794"/>
              <a:gd name="connsiteY109" fmla="*/ 1990876 h 2124406"/>
              <a:gd name="connsiteX110" fmla="*/ 2405344 w 11319794"/>
              <a:gd name="connsiteY110" fmla="*/ 2018348 h 2124406"/>
              <a:gd name="connsiteX111" fmla="*/ 2282226 w 11319794"/>
              <a:gd name="connsiteY111" fmla="*/ 2021424 h 2124406"/>
              <a:gd name="connsiteX112" fmla="*/ 2170252 w 11319794"/>
              <a:gd name="connsiteY112" fmla="*/ 2004529 h 2124406"/>
              <a:gd name="connsiteX113" fmla="*/ 2092549 w 11319794"/>
              <a:gd name="connsiteY113" fmla="*/ 1945958 h 2124406"/>
              <a:gd name="connsiteX114" fmla="*/ 2090508 w 11319794"/>
              <a:gd name="connsiteY114" fmla="*/ 1938127 h 2124406"/>
              <a:gd name="connsiteX115" fmla="*/ 2066208 w 11319794"/>
              <a:gd name="connsiteY115" fmla="*/ 1941307 h 2124406"/>
              <a:gd name="connsiteX116" fmla="*/ 1962446 w 11319794"/>
              <a:gd name="connsiteY116" fmla="*/ 1941155 h 2124406"/>
              <a:gd name="connsiteX117" fmla="*/ 1766286 w 11319794"/>
              <a:gd name="connsiteY117" fmla="*/ 1945654 h 2124406"/>
              <a:gd name="connsiteX118" fmla="*/ 1487684 w 11319794"/>
              <a:gd name="connsiteY118" fmla="*/ 1932167 h 2124406"/>
              <a:gd name="connsiteX119" fmla="*/ 1268782 w 11319794"/>
              <a:gd name="connsiteY119" fmla="*/ 1932167 h 2124406"/>
              <a:gd name="connsiteX120" fmla="*/ 1103896 w 11319794"/>
              <a:gd name="connsiteY120" fmla="*/ 1927668 h 2124406"/>
              <a:gd name="connsiteX121" fmla="*/ 873623 w 11319794"/>
              <a:gd name="connsiteY121" fmla="*/ 1936656 h 2124406"/>
              <a:gd name="connsiteX122" fmla="*/ 671778 w 11319794"/>
              <a:gd name="connsiteY122" fmla="*/ 1914181 h 2124406"/>
              <a:gd name="connsiteX123" fmla="*/ 546691 w 11319794"/>
              <a:gd name="connsiteY123" fmla="*/ 1914181 h 2124406"/>
              <a:gd name="connsiteX124" fmla="*/ 427289 w 11319794"/>
              <a:gd name="connsiteY124" fmla="*/ 1945644 h 2124406"/>
              <a:gd name="connsiteX125" fmla="*/ 245346 w 11319794"/>
              <a:gd name="connsiteY125" fmla="*/ 1927668 h 2124406"/>
              <a:gd name="connsiteX126" fmla="*/ 21001 w 11319794"/>
              <a:gd name="connsiteY126" fmla="*/ 1976561 h 2124406"/>
              <a:gd name="connsiteX127" fmla="*/ 11485 w 11319794"/>
              <a:gd name="connsiteY127" fmla="*/ 1891858 h 2124406"/>
              <a:gd name="connsiteX128" fmla="*/ 8286 w 11319794"/>
              <a:gd name="connsiteY128" fmla="*/ 1851230 h 2124406"/>
              <a:gd name="connsiteX129" fmla="*/ 4447 w 11319794"/>
              <a:gd name="connsiteY129" fmla="*/ 1714114 h 2124406"/>
              <a:gd name="connsiteX130" fmla="*/ 1247 w 11319794"/>
              <a:gd name="connsiteY130" fmla="*/ 1602392 h 2124406"/>
              <a:gd name="connsiteX131" fmla="*/ 10191 w 11319794"/>
              <a:gd name="connsiteY131" fmla="*/ 1563926 h 2124406"/>
              <a:gd name="connsiteX132" fmla="*/ 151538 w 11319794"/>
              <a:gd name="connsiteY132" fmla="*/ 1559138 h 2124406"/>
              <a:gd name="connsiteX133" fmla="*/ 620609 w 11319794"/>
              <a:gd name="connsiteY133" fmla="*/ 1563637 h 2124406"/>
              <a:gd name="connsiteX134" fmla="*/ 1000883 w 11319794"/>
              <a:gd name="connsiteY134" fmla="*/ 1528785 h 2124406"/>
              <a:gd name="connsiteX135" fmla="*/ 1356911 w 11319794"/>
              <a:gd name="connsiteY135" fmla="*/ 1635551 h 2124406"/>
              <a:gd name="connsiteX136" fmla="*/ 1545440 w 11319794"/>
              <a:gd name="connsiteY136" fmla="*/ 1612806 h 2124406"/>
              <a:gd name="connsiteX137" fmla="*/ 1660739 w 11319794"/>
              <a:gd name="connsiteY137" fmla="*/ 1558314 h 2124406"/>
              <a:gd name="connsiteX138" fmla="*/ 1845883 w 11319794"/>
              <a:gd name="connsiteY138" fmla="*/ 1586112 h 2124406"/>
              <a:gd name="connsiteX139" fmla="*/ 1999398 w 11319794"/>
              <a:gd name="connsiteY139" fmla="*/ 1536673 h 2124406"/>
              <a:gd name="connsiteX140" fmla="*/ 2212615 w 11319794"/>
              <a:gd name="connsiteY140" fmla="*/ 1563637 h 2124406"/>
              <a:gd name="connsiteX141" fmla="*/ 2260944 w 11319794"/>
              <a:gd name="connsiteY141" fmla="*/ 1599561 h 2124406"/>
              <a:gd name="connsiteX142" fmla="*/ 2260944 w 11319794"/>
              <a:gd name="connsiteY142" fmla="*/ 1633778 h 2124406"/>
              <a:gd name="connsiteX143" fmla="*/ 2296013 w 11319794"/>
              <a:gd name="connsiteY143" fmla="*/ 1623730 h 2124406"/>
              <a:gd name="connsiteX144" fmla="*/ 2420074 w 11319794"/>
              <a:gd name="connsiteY144" fmla="*/ 1605421 h 2124406"/>
              <a:gd name="connsiteX145" fmla="*/ 2650986 w 11319794"/>
              <a:gd name="connsiteY145" fmla="*/ 1506661 h 2124406"/>
              <a:gd name="connsiteX146" fmla="*/ 2905242 w 11319794"/>
              <a:gd name="connsiteY146" fmla="*/ 1562715 h 2124406"/>
              <a:gd name="connsiteX147" fmla="*/ 3018229 w 11319794"/>
              <a:gd name="connsiteY147" fmla="*/ 1507928 h 2124406"/>
              <a:gd name="connsiteX148" fmla="*/ 3041723 w 11319794"/>
              <a:gd name="connsiteY148" fmla="*/ 1483928 h 2124406"/>
              <a:gd name="connsiteX149" fmla="*/ 3035219 w 11319794"/>
              <a:gd name="connsiteY149" fmla="*/ 1475751 h 2124406"/>
              <a:gd name="connsiteX150" fmla="*/ 2984809 w 11319794"/>
              <a:gd name="connsiteY150" fmla="*/ 1411427 h 2124406"/>
              <a:gd name="connsiteX151" fmla="*/ 2965251 w 11319794"/>
              <a:gd name="connsiteY151" fmla="*/ 1373166 h 2124406"/>
              <a:gd name="connsiteX152" fmla="*/ 3056697 w 11319794"/>
              <a:gd name="connsiteY152" fmla="*/ 1297294 h 2124406"/>
              <a:gd name="connsiteX153" fmla="*/ 3373703 w 11319794"/>
              <a:gd name="connsiteY153" fmla="*/ 1063379 h 2124406"/>
              <a:gd name="connsiteX154" fmla="*/ 3605131 w 11319794"/>
              <a:gd name="connsiteY154" fmla="*/ 839991 h 2124406"/>
              <a:gd name="connsiteX155" fmla="*/ 3914376 w 11319794"/>
              <a:gd name="connsiteY155" fmla="*/ 753060 h 2124406"/>
              <a:gd name="connsiteX156" fmla="*/ 4025481 w 11319794"/>
              <a:gd name="connsiteY156" fmla="*/ 637517 h 2124406"/>
              <a:gd name="connsiteX157" fmla="*/ 4066479 w 11319794"/>
              <a:gd name="connsiteY157" fmla="*/ 531276 h 2124406"/>
              <a:gd name="connsiteX158" fmla="*/ 4208885 w 11319794"/>
              <a:gd name="connsiteY158" fmla="*/ 461764 h 2124406"/>
              <a:gd name="connsiteX159" fmla="*/ 4278823 w 11319794"/>
              <a:gd name="connsiteY159" fmla="*/ 340573 h 2124406"/>
              <a:gd name="connsiteX160" fmla="*/ 4439467 w 11319794"/>
              <a:gd name="connsiteY160" fmla="*/ 256094 h 2124406"/>
              <a:gd name="connsiteX161" fmla="*/ 4458019 w 11319794"/>
              <a:gd name="connsiteY161" fmla="*/ 258401 h 2124406"/>
              <a:gd name="connsiteX162" fmla="*/ 4457748 w 11319794"/>
              <a:gd name="connsiteY162" fmla="*/ 223834 h 2124406"/>
              <a:gd name="connsiteX163" fmla="*/ 4454471 w 11319794"/>
              <a:gd name="connsiteY163" fmla="*/ 122168 h 2124406"/>
              <a:gd name="connsiteX164" fmla="*/ 4463632 w 11319794"/>
              <a:gd name="connsiteY164" fmla="*/ 87164 h 2124406"/>
              <a:gd name="connsiteX165" fmla="*/ 4608409 w 11319794"/>
              <a:gd name="connsiteY165" fmla="*/ 82807 h 2124406"/>
              <a:gd name="connsiteX166" fmla="*/ 5088862 w 11319794"/>
              <a:gd name="connsiteY166" fmla="*/ 86901 h 2124406"/>
              <a:gd name="connsiteX167" fmla="*/ 5478365 w 11319794"/>
              <a:gd name="connsiteY167" fmla="*/ 55186 h 2124406"/>
              <a:gd name="connsiteX168" fmla="*/ 5843032 w 11319794"/>
              <a:gd name="connsiteY168" fmla="*/ 152343 h 2124406"/>
              <a:gd name="connsiteX169" fmla="*/ 6036136 w 11319794"/>
              <a:gd name="connsiteY169" fmla="*/ 131644 h 2124406"/>
              <a:gd name="connsiteX170" fmla="*/ 6154233 w 11319794"/>
              <a:gd name="connsiteY170" fmla="*/ 82057 h 2124406"/>
              <a:gd name="connsiteX171" fmla="*/ 6343870 w 11319794"/>
              <a:gd name="connsiteY171" fmla="*/ 107354 h 2124406"/>
              <a:gd name="connsiteX172" fmla="*/ 6501110 w 11319794"/>
              <a:gd name="connsiteY172" fmla="*/ 62364 h 2124406"/>
              <a:gd name="connsiteX173" fmla="*/ 6719501 w 11319794"/>
              <a:gd name="connsiteY173" fmla="*/ 86901 h 2124406"/>
              <a:gd name="connsiteX174" fmla="*/ 6769003 w 11319794"/>
              <a:gd name="connsiteY174" fmla="*/ 119591 h 2124406"/>
              <a:gd name="connsiteX175" fmla="*/ 6769003 w 11319794"/>
              <a:gd name="connsiteY175" fmla="*/ 390489 h 2124406"/>
              <a:gd name="connsiteX176" fmla="*/ 6771716 w 11319794"/>
              <a:gd name="connsiteY176" fmla="*/ 385946 h 2124406"/>
              <a:gd name="connsiteX177" fmla="*/ 6788539 w 11319794"/>
              <a:gd name="connsiteY177" fmla="*/ 363020 h 2124406"/>
              <a:gd name="connsiteX178" fmla="*/ 6909283 w 11319794"/>
              <a:gd name="connsiteY178" fmla="*/ 187308 h 2124406"/>
              <a:gd name="connsiteX179" fmla="*/ 7007613 w 11319794"/>
              <a:gd name="connsiteY179" fmla="*/ 44099 h 2124406"/>
              <a:gd name="connsiteX180" fmla="*/ 7048792 w 11319794"/>
              <a:gd name="connsiteY18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601865 w 11319794"/>
              <a:gd name="connsiteY80" fmla="*/ 597128 h 2124406"/>
              <a:gd name="connsiteX81" fmla="*/ 6643854 w 11319794"/>
              <a:gd name="connsiteY81" fmla="*/ 478383 h 2124406"/>
              <a:gd name="connsiteX82" fmla="*/ 6605939 w 11319794"/>
              <a:gd name="connsiteY82" fmla="*/ 426345 h 2124406"/>
              <a:gd name="connsiteX83" fmla="*/ 6463261 w 11319794"/>
              <a:gd name="connsiteY83" fmla="*/ 430439 h 2124406"/>
              <a:gd name="connsiteX84" fmla="*/ 6262341 w 11319794"/>
              <a:gd name="connsiteY84" fmla="*/ 434533 h 2124406"/>
              <a:gd name="connsiteX85" fmla="*/ 5976978 w 11319794"/>
              <a:gd name="connsiteY85" fmla="*/ 422260 h 2124406"/>
              <a:gd name="connsiteX86" fmla="*/ 5752764 w 11319794"/>
              <a:gd name="connsiteY86" fmla="*/ 422260 h 2124406"/>
              <a:gd name="connsiteX87" fmla="*/ 5583877 w 11319794"/>
              <a:gd name="connsiteY87" fmla="*/ 418166 h 2124406"/>
              <a:gd name="connsiteX88" fmla="*/ 5348017 w 11319794"/>
              <a:gd name="connsiteY88" fmla="*/ 426345 h 2124406"/>
              <a:gd name="connsiteX89" fmla="*/ 5141274 w 11319794"/>
              <a:gd name="connsiteY89" fmla="*/ 405893 h 2124406"/>
              <a:gd name="connsiteX90" fmla="*/ 5013151 w 11319794"/>
              <a:gd name="connsiteY90" fmla="*/ 405893 h 2124406"/>
              <a:gd name="connsiteX91" fmla="*/ 4890851 w 11319794"/>
              <a:gd name="connsiteY91" fmla="*/ 434524 h 2124406"/>
              <a:gd name="connsiteX92" fmla="*/ 4758469 w 11319794"/>
              <a:gd name="connsiteY92" fmla="*/ 468966 h 2124406"/>
              <a:gd name="connsiteX93" fmla="*/ 4667168 w 11319794"/>
              <a:gd name="connsiteY93" fmla="*/ 513585 h 2124406"/>
              <a:gd name="connsiteX94" fmla="*/ 4611635 w 11319794"/>
              <a:gd name="connsiteY94" fmla="*/ 594860 h 2124406"/>
              <a:gd name="connsiteX95" fmla="*/ 4522701 w 11319794"/>
              <a:gd name="connsiteY95" fmla="*/ 713935 h 2124406"/>
              <a:gd name="connsiteX96" fmla="*/ 4394371 w 11319794"/>
              <a:gd name="connsiteY96" fmla="*/ 817349 h 2124406"/>
              <a:gd name="connsiteX97" fmla="*/ 4198904 w 11319794"/>
              <a:gd name="connsiteY97" fmla="*/ 946800 h 2124406"/>
              <a:gd name="connsiteX98" fmla="*/ 4052361 w 11319794"/>
              <a:gd name="connsiteY98" fmla="*/ 1057802 h 2124406"/>
              <a:gd name="connsiteX99" fmla="*/ 3938991 w 11319794"/>
              <a:gd name="connsiteY99" fmla="*/ 1137469 h 2124406"/>
              <a:gd name="connsiteX100" fmla="*/ 3790804 w 11319794"/>
              <a:gd name="connsiteY100" fmla="*/ 1262118 h 2124406"/>
              <a:gd name="connsiteX101" fmla="*/ 3640755 w 11319794"/>
              <a:gd name="connsiteY101" fmla="*/ 1344766 h 2124406"/>
              <a:gd name="connsiteX102" fmla="*/ 3557014 w 11319794"/>
              <a:gd name="connsiteY102" fmla="*/ 1408196 h 2124406"/>
              <a:gd name="connsiteX103" fmla="*/ 3432769 w 11319794"/>
              <a:gd name="connsiteY103" fmla="*/ 1536934 h 2124406"/>
              <a:gd name="connsiteX104" fmla="*/ 3301700 w 11319794"/>
              <a:gd name="connsiteY104" fmla="*/ 1653653 h 2124406"/>
              <a:gd name="connsiteX105" fmla="*/ 3201131 w 11319794"/>
              <a:gd name="connsiteY105" fmla="*/ 1747386 h 2124406"/>
              <a:gd name="connsiteX106" fmla="*/ 3040351 w 11319794"/>
              <a:gd name="connsiteY106" fmla="*/ 1819442 h 2124406"/>
              <a:gd name="connsiteX107" fmla="*/ 2924174 w 11319794"/>
              <a:gd name="connsiteY107" fmla="*/ 1858092 h 2124406"/>
              <a:gd name="connsiteX108" fmla="*/ 2697786 w 11319794"/>
              <a:gd name="connsiteY108" fmla="*/ 1930089 h 2124406"/>
              <a:gd name="connsiteX109" fmla="*/ 2497644 w 11319794"/>
              <a:gd name="connsiteY109" fmla="*/ 1990876 h 2124406"/>
              <a:gd name="connsiteX110" fmla="*/ 2405344 w 11319794"/>
              <a:gd name="connsiteY110" fmla="*/ 2018348 h 2124406"/>
              <a:gd name="connsiteX111" fmla="*/ 2282226 w 11319794"/>
              <a:gd name="connsiteY111" fmla="*/ 2021424 h 2124406"/>
              <a:gd name="connsiteX112" fmla="*/ 2170252 w 11319794"/>
              <a:gd name="connsiteY112" fmla="*/ 2004529 h 2124406"/>
              <a:gd name="connsiteX113" fmla="*/ 2092549 w 11319794"/>
              <a:gd name="connsiteY113" fmla="*/ 1945958 h 2124406"/>
              <a:gd name="connsiteX114" fmla="*/ 2090508 w 11319794"/>
              <a:gd name="connsiteY114" fmla="*/ 1938127 h 2124406"/>
              <a:gd name="connsiteX115" fmla="*/ 2066208 w 11319794"/>
              <a:gd name="connsiteY115" fmla="*/ 1941307 h 2124406"/>
              <a:gd name="connsiteX116" fmla="*/ 1962446 w 11319794"/>
              <a:gd name="connsiteY116" fmla="*/ 1941155 h 2124406"/>
              <a:gd name="connsiteX117" fmla="*/ 1766286 w 11319794"/>
              <a:gd name="connsiteY117" fmla="*/ 1945654 h 2124406"/>
              <a:gd name="connsiteX118" fmla="*/ 1487684 w 11319794"/>
              <a:gd name="connsiteY118" fmla="*/ 1932167 h 2124406"/>
              <a:gd name="connsiteX119" fmla="*/ 1268782 w 11319794"/>
              <a:gd name="connsiteY119" fmla="*/ 1932167 h 2124406"/>
              <a:gd name="connsiteX120" fmla="*/ 1103896 w 11319794"/>
              <a:gd name="connsiteY120" fmla="*/ 1927668 h 2124406"/>
              <a:gd name="connsiteX121" fmla="*/ 873623 w 11319794"/>
              <a:gd name="connsiteY121" fmla="*/ 1936656 h 2124406"/>
              <a:gd name="connsiteX122" fmla="*/ 671778 w 11319794"/>
              <a:gd name="connsiteY122" fmla="*/ 1914181 h 2124406"/>
              <a:gd name="connsiteX123" fmla="*/ 546691 w 11319794"/>
              <a:gd name="connsiteY123" fmla="*/ 1914181 h 2124406"/>
              <a:gd name="connsiteX124" fmla="*/ 427289 w 11319794"/>
              <a:gd name="connsiteY124" fmla="*/ 1945644 h 2124406"/>
              <a:gd name="connsiteX125" fmla="*/ 245346 w 11319794"/>
              <a:gd name="connsiteY125" fmla="*/ 1927668 h 2124406"/>
              <a:gd name="connsiteX126" fmla="*/ 21001 w 11319794"/>
              <a:gd name="connsiteY126" fmla="*/ 1976561 h 2124406"/>
              <a:gd name="connsiteX127" fmla="*/ 11485 w 11319794"/>
              <a:gd name="connsiteY127" fmla="*/ 1891858 h 2124406"/>
              <a:gd name="connsiteX128" fmla="*/ 8286 w 11319794"/>
              <a:gd name="connsiteY128" fmla="*/ 1851230 h 2124406"/>
              <a:gd name="connsiteX129" fmla="*/ 4447 w 11319794"/>
              <a:gd name="connsiteY129" fmla="*/ 1714114 h 2124406"/>
              <a:gd name="connsiteX130" fmla="*/ 1247 w 11319794"/>
              <a:gd name="connsiteY130" fmla="*/ 1602392 h 2124406"/>
              <a:gd name="connsiteX131" fmla="*/ 10191 w 11319794"/>
              <a:gd name="connsiteY131" fmla="*/ 1563926 h 2124406"/>
              <a:gd name="connsiteX132" fmla="*/ 151538 w 11319794"/>
              <a:gd name="connsiteY132" fmla="*/ 1559138 h 2124406"/>
              <a:gd name="connsiteX133" fmla="*/ 620609 w 11319794"/>
              <a:gd name="connsiteY133" fmla="*/ 1563637 h 2124406"/>
              <a:gd name="connsiteX134" fmla="*/ 1000883 w 11319794"/>
              <a:gd name="connsiteY134" fmla="*/ 1528785 h 2124406"/>
              <a:gd name="connsiteX135" fmla="*/ 1356911 w 11319794"/>
              <a:gd name="connsiteY135" fmla="*/ 1635551 h 2124406"/>
              <a:gd name="connsiteX136" fmla="*/ 1545440 w 11319794"/>
              <a:gd name="connsiteY136" fmla="*/ 1612806 h 2124406"/>
              <a:gd name="connsiteX137" fmla="*/ 1660739 w 11319794"/>
              <a:gd name="connsiteY137" fmla="*/ 1558314 h 2124406"/>
              <a:gd name="connsiteX138" fmla="*/ 1845883 w 11319794"/>
              <a:gd name="connsiteY138" fmla="*/ 1586112 h 2124406"/>
              <a:gd name="connsiteX139" fmla="*/ 1999398 w 11319794"/>
              <a:gd name="connsiteY139" fmla="*/ 1536673 h 2124406"/>
              <a:gd name="connsiteX140" fmla="*/ 2212615 w 11319794"/>
              <a:gd name="connsiteY140" fmla="*/ 1563637 h 2124406"/>
              <a:gd name="connsiteX141" fmla="*/ 2260944 w 11319794"/>
              <a:gd name="connsiteY141" fmla="*/ 1599561 h 2124406"/>
              <a:gd name="connsiteX142" fmla="*/ 2260944 w 11319794"/>
              <a:gd name="connsiteY142" fmla="*/ 1633778 h 2124406"/>
              <a:gd name="connsiteX143" fmla="*/ 2296013 w 11319794"/>
              <a:gd name="connsiteY143" fmla="*/ 1623730 h 2124406"/>
              <a:gd name="connsiteX144" fmla="*/ 2420074 w 11319794"/>
              <a:gd name="connsiteY144" fmla="*/ 1605421 h 2124406"/>
              <a:gd name="connsiteX145" fmla="*/ 2650986 w 11319794"/>
              <a:gd name="connsiteY145" fmla="*/ 1506661 h 2124406"/>
              <a:gd name="connsiteX146" fmla="*/ 2905242 w 11319794"/>
              <a:gd name="connsiteY146" fmla="*/ 1562715 h 2124406"/>
              <a:gd name="connsiteX147" fmla="*/ 3018229 w 11319794"/>
              <a:gd name="connsiteY147" fmla="*/ 1507928 h 2124406"/>
              <a:gd name="connsiteX148" fmla="*/ 3041723 w 11319794"/>
              <a:gd name="connsiteY148" fmla="*/ 1483928 h 2124406"/>
              <a:gd name="connsiteX149" fmla="*/ 3035219 w 11319794"/>
              <a:gd name="connsiteY149" fmla="*/ 1475751 h 2124406"/>
              <a:gd name="connsiteX150" fmla="*/ 2984809 w 11319794"/>
              <a:gd name="connsiteY150" fmla="*/ 1411427 h 2124406"/>
              <a:gd name="connsiteX151" fmla="*/ 2965251 w 11319794"/>
              <a:gd name="connsiteY151" fmla="*/ 1373166 h 2124406"/>
              <a:gd name="connsiteX152" fmla="*/ 3056697 w 11319794"/>
              <a:gd name="connsiteY152" fmla="*/ 1297294 h 2124406"/>
              <a:gd name="connsiteX153" fmla="*/ 3373703 w 11319794"/>
              <a:gd name="connsiteY153" fmla="*/ 1063379 h 2124406"/>
              <a:gd name="connsiteX154" fmla="*/ 3605131 w 11319794"/>
              <a:gd name="connsiteY154" fmla="*/ 839991 h 2124406"/>
              <a:gd name="connsiteX155" fmla="*/ 3914376 w 11319794"/>
              <a:gd name="connsiteY155" fmla="*/ 753060 h 2124406"/>
              <a:gd name="connsiteX156" fmla="*/ 4025481 w 11319794"/>
              <a:gd name="connsiteY156" fmla="*/ 637517 h 2124406"/>
              <a:gd name="connsiteX157" fmla="*/ 4066479 w 11319794"/>
              <a:gd name="connsiteY157" fmla="*/ 531276 h 2124406"/>
              <a:gd name="connsiteX158" fmla="*/ 4208885 w 11319794"/>
              <a:gd name="connsiteY158" fmla="*/ 461764 h 2124406"/>
              <a:gd name="connsiteX159" fmla="*/ 4278823 w 11319794"/>
              <a:gd name="connsiteY159" fmla="*/ 340573 h 2124406"/>
              <a:gd name="connsiteX160" fmla="*/ 4439467 w 11319794"/>
              <a:gd name="connsiteY160" fmla="*/ 256094 h 2124406"/>
              <a:gd name="connsiteX161" fmla="*/ 4458019 w 11319794"/>
              <a:gd name="connsiteY161" fmla="*/ 258401 h 2124406"/>
              <a:gd name="connsiteX162" fmla="*/ 4457748 w 11319794"/>
              <a:gd name="connsiteY162" fmla="*/ 223834 h 2124406"/>
              <a:gd name="connsiteX163" fmla="*/ 4454471 w 11319794"/>
              <a:gd name="connsiteY163" fmla="*/ 122168 h 2124406"/>
              <a:gd name="connsiteX164" fmla="*/ 4463632 w 11319794"/>
              <a:gd name="connsiteY164" fmla="*/ 87164 h 2124406"/>
              <a:gd name="connsiteX165" fmla="*/ 4608409 w 11319794"/>
              <a:gd name="connsiteY165" fmla="*/ 82807 h 2124406"/>
              <a:gd name="connsiteX166" fmla="*/ 5088862 w 11319794"/>
              <a:gd name="connsiteY166" fmla="*/ 86901 h 2124406"/>
              <a:gd name="connsiteX167" fmla="*/ 5478365 w 11319794"/>
              <a:gd name="connsiteY167" fmla="*/ 55186 h 2124406"/>
              <a:gd name="connsiteX168" fmla="*/ 5843032 w 11319794"/>
              <a:gd name="connsiteY168" fmla="*/ 152343 h 2124406"/>
              <a:gd name="connsiteX169" fmla="*/ 6036136 w 11319794"/>
              <a:gd name="connsiteY169" fmla="*/ 131644 h 2124406"/>
              <a:gd name="connsiteX170" fmla="*/ 6154233 w 11319794"/>
              <a:gd name="connsiteY170" fmla="*/ 82057 h 2124406"/>
              <a:gd name="connsiteX171" fmla="*/ 6343870 w 11319794"/>
              <a:gd name="connsiteY171" fmla="*/ 107354 h 2124406"/>
              <a:gd name="connsiteX172" fmla="*/ 6501110 w 11319794"/>
              <a:gd name="connsiteY172" fmla="*/ 62364 h 2124406"/>
              <a:gd name="connsiteX173" fmla="*/ 6719501 w 11319794"/>
              <a:gd name="connsiteY173" fmla="*/ 86901 h 2124406"/>
              <a:gd name="connsiteX174" fmla="*/ 6769003 w 11319794"/>
              <a:gd name="connsiteY174" fmla="*/ 119591 h 2124406"/>
              <a:gd name="connsiteX175" fmla="*/ 6769003 w 11319794"/>
              <a:gd name="connsiteY175" fmla="*/ 390489 h 2124406"/>
              <a:gd name="connsiteX176" fmla="*/ 6771716 w 11319794"/>
              <a:gd name="connsiteY176" fmla="*/ 385946 h 2124406"/>
              <a:gd name="connsiteX177" fmla="*/ 6788539 w 11319794"/>
              <a:gd name="connsiteY177" fmla="*/ 363020 h 2124406"/>
              <a:gd name="connsiteX178" fmla="*/ 6909283 w 11319794"/>
              <a:gd name="connsiteY178" fmla="*/ 187308 h 2124406"/>
              <a:gd name="connsiteX179" fmla="*/ 7007613 w 11319794"/>
              <a:gd name="connsiteY179" fmla="*/ 44099 h 2124406"/>
              <a:gd name="connsiteX180" fmla="*/ 7048792 w 11319794"/>
              <a:gd name="connsiteY18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684883 w 11319794"/>
              <a:gd name="connsiteY79" fmla="*/ 528404 h 2124406"/>
              <a:gd name="connsiteX80" fmla="*/ 6643854 w 11319794"/>
              <a:gd name="connsiteY80" fmla="*/ 478383 h 2124406"/>
              <a:gd name="connsiteX81" fmla="*/ 6605939 w 11319794"/>
              <a:gd name="connsiteY81" fmla="*/ 426345 h 2124406"/>
              <a:gd name="connsiteX82" fmla="*/ 6463261 w 11319794"/>
              <a:gd name="connsiteY82" fmla="*/ 430439 h 2124406"/>
              <a:gd name="connsiteX83" fmla="*/ 6262341 w 11319794"/>
              <a:gd name="connsiteY83" fmla="*/ 434533 h 2124406"/>
              <a:gd name="connsiteX84" fmla="*/ 5976978 w 11319794"/>
              <a:gd name="connsiteY84" fmla="*/ 42226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43854 w 11319794"/>
              <a:gd name="connsiteY80" fmla="*/ 478383 h 2124406"/>
              <a:gd name="connsiteX81" fmla="*/ 6605939 w 11319794"/>
              <a:gd name="connsiteY81" fmla="*/ 426345 h 2124406"/>
              <a:gd name="connsiteX82" fmla="*/ 6463261 w 11319794"/>
              <a:gd name="connsiteY82" fmla="*/ 430439 h 2124406"/>
              <a:gd name="connsiteX83" fmla="*/ 6262341 w 11319794"/>
              <a:gd name="connsiteY83" fmla="*/ 434533 h 2124406"/>
              <a:gd name="connsiteX84" fmla="*/ 5976978 w 11319794"/>
              <a:gd name="connsiteY84" fmla="*/ 42226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605939 w 11319794"/>
              <a:gd name="connsiteY81" fmla="*/ 426345 h 2124406"/>
              <a:gd name="connsiteX82" fmla="*/ 6463261 w 11319794"/>
              <a:gd name="connsiteY82" fmla="*/ 430439 h 2124406"/>
              <a:gd name="connsiteX83" fmla="*/ 6262341 w 11319794"/>
              <a:gd name="connsiteY83" fmla="*/ 434533 h 2124406"/>
              <a:gd name="connsiteX84" fmla="*/ 5976978 w 11319794"/>
              <a:gd name="connsiteY84" fmla="*/ 42226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62341 w 11319794"/>
              <a:gd name="connsiteY83" fmla="*/ 434533 h 2124406"/>
              <a:gd name="connsiteX84" fmla="*/ 5976978 w 11319794"/>
              <a:gd name="connsiteY84" fmla="*/ 42226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59166 w 11319794"/>
              <a:gd name="connsiteY83" fmla="*/ 412308 h 2124406"/>
              <a:gd name="connsiteX84" fmla="*/ 5976978 w 11319794"/>
              <a:gd name="connsiteY84" fmla="*/ 42226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59166 w 11319794"/>
              <a:gd name="connsiteY83" fmla="*/ 412308 h 2124406"/>
              <a:gd name="connsiteX84" fmla="*/ 5973803 w 11319794"/>
              <a:gd name="connsiteY84" fmla="*/ 390510 h 2124406"/>
              <a:gd name="connsiteX85" fmla="*/ 5752764 w 11319794"/>
              <a:gd name="connsiteY85" fmla="*/ 422260 h 2124406"/>
              <a:gd name="connsiteX86" fmla="*/ 5583877 w 11319794"/>
              <a:gd name="connsiteY86" fmla="*/ 418166 h 2124406"/>
              <a:gd name="connsiteX87" fmla="*/ 5348017 w 11319794"/>
              <a:gd name="connsiteY87" fmla="*/ 42634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59166 w 11319794"/>
              <a:gd name="connsiteY83" fmla="*/ 412308 h 2124406"/>
              <a:gd name="connsiteX84" fmla="*/ 5973803 w 11319794"/>
              <a:gd name="connsiteY84" fmla="*/ 390510 h 2124406"/>
              <a:gd name="connsiteX85" fmla="*/ 5752764 w 11319794"/>
              <a:gd name="connsiteY85" fmla="*/ 422260 h 2124406"/>
              <a:gd name="connsiteX86" fmla="*/ 5583877 w 11319794"/>
              <a:gd name="connsiteY86" fmla="*/ 418166 h 2124406"/>
              <a:gd name="connsiteX87" fmla="*/ 5351192 w 11319794"/>
              <a:gd name="connsiteY87" fmla="*/ 40729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59166 w 11319794"/>
              <a:gd name="connsiteY83" fmla="*/ 412308 h 2124406"/>
              <a:gd name="connsiteX84" fmla="*/ 5973803 w 11319794"/>
              <a:gd name="connsiteY84" fmla="*/ 390510 h 2124406"/>
              <a:gd name="connsiteX85" fmla="*/ 5752764 w 11319794"/>
              <a:gd name="connsiteY85" fmla="*/ 422260 h 2124406"/>
              <a:gd name="connsiteX86" fmla="*/ 5583877 w 11319794"/>
              <a:gd name="connsiteY86" fmla="*/ 402291 h 2124406"/>
              <a:gd name="connsiteX87" fmla="*/ 5351192 w 11319794"/>
              <a:gd name="connsiteY87" fmla="*/ 40729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81245 w 11319794"/>
              <a:gd name="connsiteY66" fmla="*/ 1553246 h 2124406"/>
              <a:gd name="connsiteX67" fmla="*/ 8191159 w 11319794"/>
              <a:gd name="connsiteY67" fmla="*/ 1532145 h 2124406"/>
              <a:gd name="connsiteX68" fmla="*/ 8180829 w 11319794"/>
              <a:gd name="connsiteY68" fmla="*/ 1524678 h 2124406"/>
              <a:gd name="connsiteX69" fmla="*/ 8132103 w 11319794"/>
              <a:gd name="connsiteY69" fmla="*/ 1490049 h 2124406"/>
              <a:gd name="connsiteX70" fmla="*/ 7985049 w 11319794"/>
              <a:gd name="connsiteY70" fmla="*/ 1394054 h 2124406"/>
              <a:gd name="connsiteX71" fmla="*/ 7794099 w 11319794"/>
              <a:gd name="connsiteY71" fmla="*/ 1232530 h 2124406"/>
              <a:gd name="connsiteX72" fmla="*/ 7634519 w 11319794"/>
              <a:gd name="connsiteY72" fmla="*/ 1119045 h 2124406"/>
              <a:gd name="connsiteX73" fmla="*/ 7518370 w 11319794"/>
              <a:gd name="connsiteY73" fmla="*/ 1027863 h 2124406"/>
              <a:gd name="connsiteX74" fmla="*/ 7342402 w 11319794"/>
              <a:gd name="connsiteY74" fmla="*/ 919871 h 2124406"/>
              <a:gd name="connsiteX75" fmla="*/ 7215507 w 11319794"/>
              <a:gd name="connsiteY75" fmla="*/ 786753 h 2124406"/>
              <a:gd name="connsiteX76" fmla="*/ 7124318 w 11319794"/>
              <a:gd name="connsiteY76" fmla="*/ 721904 h 2124406"/>
              <a:gd name="connsiteX77" fmla="*/ 7008925 w 11319794"/>
              <a:gd name="connsiteY77" fmla="*/ 699865 h 2124406"/>
              <a:gd name="connsiteX78" fmla="*/ 6892485 w 11319794"/>
              <a:gd name="connsiteY78" fmla="*/ 582765 h 2124406"/>
              <a:gd name="connsiteX79" fmla="*/ 6767433 w 11319794"/>
              <a:gd name="connsiteY79" fmla="*/ 537929 h 2124406"/>
              <a:gd name="connsiteX80" fmla="*/ 6672429 w 11319794"/>
              <a:gd name="connsiteY80" fmla="*/ 475208 h 2124406"/>
              <a:gd name="connsiteX81" fmla="*/ 6567839 w 11319794"/>
              <a:gd name="connsiteY81" fmla="*/ 464445 h 2124406"/>
              <a:gd name="connsiteX82" fmla="*/ 6463261 w 11319794"/>
              <a:gd name="connsiteY82" fmla="*/ 430439 h 2124406"/>
              <a:gd name="connsiteX83" fmla="*/ 6259166 w 11319794"/>
              <a:gd name="connsiteY83" fmla="*/ 412308 h 2124406"/>
              <a:gd name="connsiteX84" fmla="*/ 5973803 w 11319794"/>
              <a:gd name="connsiteY84" fmla="*/ 390510 h 2124406"/>
              <a:gd name="connsiteX85" fmla="*/ 5755939 w 11319794"/>
              <a:gd name="connsiteY85" fmla="*/ 403210 h 2124406"/>
              <a:gd name="connsiteX86" fmla="*/ 5583877 w 11319794"/>
              <a:gd name="connsiteY86" fmla="*/ 402291 h 2124406"/>
              <a:gd name="connsiteX87" fmla="*/ 5351192 w 11319794"/>
              <a:gd name="connsiteY87" fmla="*/ 407295 h 2124406"/>
              <a:gd name="connsiteX88" fmla="*/ 5141274 w 11319794"/>
              <a:gd name="connsiteY88" fmla="*/ 405893 h 2124406"/>
              <a:gd name="connsiteX89" fmla="*/ 5013151 w 11319794"/>
              <a:gd name="connsiteY89" fmla="*/ 405893 h 2124406"/>
              <a:gd name="connsiteX90" fmla="*/ 4890851 w 11319794"/>
              <a:gd name="connsiteY90" fmla="*/ 434524 h 2124406"/>
              <a:gd name="connsiteX91" fmla="*/ 4758469 w 11319794"/>
              <a:gd name="connsiteY91" fmla="*/ 468966 h 2124406"/>
              <a:gd name="connsiteX92" fmla="*/ 4667168 w 11319794"/>
              <a:gd name="connsiteY92" fmla="*/ 513585 h 2124406"/>
              <a:gd name="connsiteX93" fmla="*/ 4611635 w 11319794"/>
              <a:gd name="connsiteY93" fmla="*/ 594860 h 2124406"/>
              <a:gd name="connsiteX94" fmla="*/ 4522701 w 11319794"/>
              <a:gd name="connsiteY94" fmla="*/ 713935 h 2124406"/>
              <a:gd name="connsiteX95" fmla="*/ 4394371 w 11319794"/>
              <a:gd name="connsiteY95" fmla="*/ 817349 h 2124406"/>
              <a:gd name="connsiteX96" fmla="*/ 4198904 w 11319794"/>
              <a:gd name="connsiteY96" fmla="*/ 946800 h 2124406"/>
              <a:gd name="connsiteX97" fmla="*/ 4052361 w 11319794"/>
              <a:gd name="connsiteY97" fmla="*/ 1057802 h 2124406"/>
              <a:gd name="connsiteX98" fmla="*/ 3938991 w 11319794"/>
              <a:gd name="connsiteY98" fmla="*/ 1137469 h 2124406"/>
              <a:gd name="connsiteX99" fmla="*/ 3790804 w 11319794"/>
              <a:gd name="connsiteY99" fmla="*/ 1262118 h 2124406"/>
              <a:gd name="connsiteX100" fmla="*/ 3640755 w 11319794"/>
              <a:gd name="connsiteY100" fmla="*/ 1344766 h 2124406"/>
              <a:gd name="connsiteX101" fmla="*/ 3557014 w 11319794"/>
              <a:gd name="connsiteY101" fmla="*/ 1408196 h 2124406"/>
              <a:gd name="connsiteX102" fmla="*/ 3432769 w 11319794"/>
              <a:gd name="connsiteY102" fmla="*/ 1536934 h 2124406"/>
              <a:gd name="connsiteX103" fmla="*/ 3301700 w 11319794"/>
              <a:gd name="connsiteY103" fmla="*/ 1653653 h 2124406"/>
              <a:gd name="connsiteX104" fmla="*/ 3201131 w 11319794"/>
              <a:gd name="connsiteY104" fmla="*/ 1747386 h 2124406"/>
              <a:gd name="connsiteX105" fmla="*/ 3040351 w 11319794"/>
              <a:gd name="connsiteY105" fmla="*/ 1819442 h 2124406"/>
              <a:gd name="connsiteX106" fmla="*/ 2924174 w 11319794"/>
              <a:gd name="connsiteY106" fmla="*/ 1858092 h 2124406"/>
              <a:gd name="connsiteX107" fmla="*/ 2697786 w 11319794"/>
              <a:gd name="connsiteY107" fmla="*/ 1930089 h 2124406"/>
              <a:gd name="connsiteX108" fmla="*/ 2497644 w 11319794"/>
              <a:gd name="connsiteY108" fmla="*/ 1990876 h 2124406"/>
              <a:gd name="connsiteX109" fmla="*/ 2405344 w 11319794"/>
              <a:gd name="connsiteY109" fmla="*/ 2018348 h 2124406"/>
              <a:gd name="connsiteX110" fmla="*/ 2282226 w 11319794"/>
              <a:gd name="connsiteY110" fmla="*/ 2021424 h 2124406"/>
              <a:gd name="connsiteX111" fmla="*/ 2170252 w 11319794"/>
              <a:gd name="connsiteY111" fmla="*/ 2004529 h 2124406"/>
              <a:gd name="connsiteX112" fmla="*/ 2092549 w 11319794"/>
              <a:gd name="connsiteY112" fmla="*/ 1945958 h 2124406"/>
              <a:gd name="connsiteX113" fmla="*/ 2090508 w 11319794"/>
              <a:gd name="connsiteY113" fmla="*/ 1938127 h 2124406"/>
              <a:gd name="connsiteX114" fmla="*/ 2066208 w 11319794"/>
              <a:gd name="connsiteY114" fmla="*/ 1941307 h 2124406"/>
              <a:gd name="connsiteX115" fmla="*/ 1962446 w 11319794"/>
              <a:gd name="connsiteY115" fmla="*/ 1941155 h 2124406"/>
              <a:gd name="connsiteX116" fmla="*/ 1766286 w 11319794"/>
              <a:gd name="connsiteY116" fmla="*/ 1945654 h 2124406"/>
              <a:gd name="connsiteX117" fmla="*/ 1487684 w 11319794"/>
              <a:gd name="connsiteY117" fmla="*/ 1932167 h 2124406"/>
              <a:gd name="connsiteX118" fmla="*/ 1268782 w 11319794"/>
              <a:gd name="connsiteY118" fmla="*/ 1932167 h 2124406"/>
              <a:gd name="connsiteX119" fmla="*/ 1103896 w 11319794"/>
              <a:gd name="connsiteY119" fmla="*/ 1927668 h 2124406"/>
              <a:gd name="connsiteX120" fmla="*/ 873623 w 11319794"/>
              <a:gd name="connsiteY120" fmla="*/ 1936656 h 2124406"/>
              <a:gd name="connsiteX121" fmla="*/ 671778 w 11319794"/>
              <a:gd name="connsiteY121" fmla="*/ 1914181 h 2124406"/>
              <a:gd name="connsiteX122" fmla="*/ 546691 w 11319794"/>
              <a:gd name="connsiteY122" fmla="*/ 1914181 h 2124406"/>
              <a:gd name="connsiteX123" fmla="*/ 427289 w 11319794"/>
              <a:gd name="connsiteY123" fmla="*/ 1945644 h 2124406"/>
              <a:gd name="connsiteX124" fmla="*/ 245346 w 11319794"/>
              <a:gd name="connsiteY124" fmla="*/ 1927668 h 2124406"/>
              <a:gd name="connsiteX125" fmla="*/ 21001 w 11319794"/>
              <a:gd name="connsiteY125" fmla="*/ 1976561 h 2124406"/>
              <a:gd name="connsiteX126" fmla="*/ 11485 w 11319794"/>
              <a:gd name="connsiteY126" fmla="*/ 1891858 h 2124406"/>
              <a:gd name="connsiteX127" fmla="*/ 8286 w 11319794"/>
              <a:gd name="connsiteY127" fmla="*/ 1851230 h 2124406"/>
              <a:gd name="connsiteX128" fmla="*/ 4447 w 11319794"/>
              <a:gd name="connsiteY128" fmla="*/ 1714114 h 2124406"/>
              <a:gd name="connsiteX129" fmla="*/ 1247 w 11319794"/>
              <a:gd name="connsiteY129" fmla="*/ 1602392 h 2124406"/>
              <a:gd name="connsiteX130" fmla="*/ 10191 w 11319794"/>
              <a:gd name="connsiteY130" fmla="*/ 1563926 h 2124406"/>
              <a:gd name="connsiteX131" fmla="*/ 151538 w 11319794"/>
              <a:gd name="connsiteY131" fmla="*/ 1559138 h 2124406"/>
              <a:gd name="connsiteX132" fmla="*/ 620609 w 11319794"/>
              <a:gd name="connsiteY132" fmla="*/ 1563637 h 2124406"/>
              <a:gd name="connsiteX133" fmla="*/ 1000883 w 11319794"/>
              <a:gd name="connsiteY133" fmla="*/ 1528785 h 2124406"/>
              <a:gd name="connsiteX134" fmla="*/ 1356911 w 11319794"/>
              <a:gd name="connsiteY134" fmla="*/ 1635551 h 2124406"/>
              <a:gd name="connsiteX135" fmla="*/ 1545440 w 11319794"/>
              <a:gd name="connsiteY135" fmla="*/ 1612806 h 2124406"/>
              <a:gd name="connsiteX136" fmla="*/ 1660739 w 11319794"/>
              <a:gd name="connsiteY136" fmla="*/ 1558314 h 2124406"/>
              <a:gd name="connsiteX137" fmla="*/ 1845883 w 11319794"/>
              <a:gd name="connsiteY137" fmla="*/ 1586112 h 2124406"/>
              <a:gd name="connsiteX138" fmla="*/ 1999398 w 11319794"/>
              <a:gd name="connsiteY138" fmla="*/ 1536673 h 2124406"/>
              <a:gd name="connsiteX139" fmla="*/ 2212615 w 11319794"/>
              <a:gd name="connsiteY139" fmla="*/ 1563637 h 2124406"/>
              <a:gd name="connsiteX140" fmla="*/ 2260944 w 11319794"/>
              <a:gd name="connsiteY140" fmla="*/ 1599561 h 2124406"/>
              <a:gd name="connsiteX141" fmla="*/ 2260944 w 11319794"/>
              <a:gd name="connsiteY141" fmla="*/ 1633778 h 2124406"/>
              <a:gd name="connsiteX142" fmla="*/ 2296013 w 11319794"/>
              <a:gd name="connsiteY142" fmla="*/ 1623730 h 2124406"/>
              <a:gd name="connsiteX143" fmla="*/ 2420074 w 11319794"/>
              <a:gd name="connsiteY143" fmla="*/ 1605421 h 2124406"/>
              <a:gd name="connsiteX144" fmla="*/ 2650986 w 11319794"/>
              <a:gd name="connsiteY144" fmla="*/ 1506661 h 2124406"/>
              <a:gd name="connsiteX145" fmla="*/ 2905242 w 11319794"/>
              <a:gd name="connsiteY145" fmla="*/ 1562715 h 2124406"/>
              <a:gd name="connsiteX146" fmla="*/ 3018229 w 11319794"/>
              <a:gd name="connsiteY146" fmla="*/ 1507928 h 2124406"/>
              <a:gd name="connsiteX147" fmla="*/ 3041723 w 11319794"/>
              <a:gd name="connsiteY147" fmla="*/ 1483928 h 2124406"/>
              <a:gd name="connsiteX148" fmla="*/ 3035219 w 11319794"/>
              <a:gd name="connsiteY148" fmla="*/ 1475751 h 2124406"/>
              <a:gd name="connsiteX149" fmla="*/ 2984809 w 11319794"/>
              <a:gd name="connsiteY149" fmla="*/ 1411427 h 2124406"/>
              <a:gd name="connsiteX150" fmla="*/ 2965251 w 11319794"/>
              <a:gd name="connsiteY150" fmla="*/ 1373166 h 2124406"/>
              <a:gd name="connsiteX151" fmla="*/ 3056697 w 11319794"/>
              <a:gd name="connsiteY151" fmla="*/ 1297294 h 2124406"/>
              <a:gd name="connsiteX152" fmla="*/ 3373703 w 11319794"/>
              <a:gd name="connsiteY152" fmla="*/ 1063379 h 2124406"/>
              <a:gd name="connsiteX153" fmla="*/ 3605131 w 11319794"/>
              <a:gd name="connsiteY153" fmla="*/ 839991 h 2124406"/>
              <a:gd name="connsiteX154" fmla="*/ 3914376 w 11319794"/>
              <a:gd name="connsiteY154" fmla="*/ 753060 h 2124406"/>
              <a:gd name="connsiteX155" fmla="*/ 4025481 w 11319794"/>
              <a:gd name="connsiteY155" fmla="*/ 637517 h 2124406"/>
              <a:gd name="connsiteX156" fmla="*/ 4066479 w 11319794"/>
              <a:gd name="connsiteY156" fmla="*/ 531276 h 2124406"/>
              <a:gd name="connsiteX157" fmla="*/ 4208885 w 11319794"/>
              <a:gd name="connsiteY157" fmla="*/ 461764 h 2124406"/>
              <a:gd name="connsiteX158" fmla="*/ 4278823 w 11319794"/>
              <a:gd name="connsiteY158" fmla="*/ 340573 h 2124406"/>
              <a:gd name="connsiteX159" fmla="*/ 4439467 w 11319794"/>
              <a:gd name="connsiteY159" fmla="*/ 256094 h 2124406"/>
              <a:gd name="connsiteX160" fmla="*/ 4458019 w 11319794"/>
              <a:gd name="connsiteY160" fmla="*/ 258401 h 2124406"/>
              <a:gd name="connsiteX161" fmla="*/ 4457748 w 11319794"/>
              <a:gd name="connsiteY161" fmla="*/ 223834 h 2124406"/>
              <a:gd name="connsiteX162" fmla="*/ 4454471 w 11319794"/>
              <a:gd name="connsiteY162" fmla="*/ 122168 h 2124406"/>
              <a:gd name="connsiteX163" fmla="*/ 4463632 w 11319794"/>
              <a:gd name="connsiteY163" fmla="*/ 87164 h 2124406"/>
              <a:gd name="connsiteX164" fmla="*/ 4608409 w 11319794"/>
              <a:gd name="connsiteY164" fmla="*/ 82807 h 2124406"/>
              <a:gd name="connsiteX165" fmla="*/ 5088862 w 11319794"/>
              <a:gd name="connsiteY165" fmla="*/ 86901 h 2124406"/>
              <a:gd name="connsiteX166" fmla="*/ 5478365 w 11319794"/>
              <a:gd name="connsiteY166" fmla="*/ 55186 h 2124406"/>
              <a:gd name="connsiteX167" fmla="*/ 5843032 w 11319794"/>
              <a:gd name="connsiteY167" fmla="*/ 152343 h 2124406"/>
              <a:gd name="connsiteX168" fmla="*/ 6036136 w 11319794"/>
              <a:gd name="connsiteY168" fmla="*/ 131644 h 2124406"/>
              <a:gd name="connsiteX169" fmla="*/ 6154233 w 11319794"/>
              <a:gd name="connsiteY169" fmla="*/ 82057 h 2124406"/>
              <a:gd name="connsiteX170" fmla="*/ 6343870 w 11319794"/>
              <a:gd name="connsiteY170" fmla="*/ 107354 h 2124406"/>
              <a:gd name="connsiteX171" fmla="*/ 6501110 w 11319794"/>
              <a:gd name="connsiteY171" fmla="*/ 62364 h 2124406"/>
              <a:gd name="connsiteX172" fmla="*/ 6719501 w 11319794"/>
              <a:gd name="connsiteY172" fmla="*/ 86901 h 2124406"/>
              <a:gd name="connsiteX173" fmla="*/ 6769003 w 11319794"/>
              <a:gd name="connsiteY173" fmla="*/ 119591 h 2124406"/>
              <a:gd name="connsiteX174" fmla="*/ 6769003 w 11319794"/>
              <a:gd name="connsiteY174" fmla="*/ 390489 h 2124406"/>
              <a:gd name="connsiteX175" fmla="*/ 6771716 w 11319794"/>
              <a:gd name="connsiteY175" fmla="*/ 385946 h 2124406"/>
              <a:gd name="connsiteX176" fmla="*/ 6788539 w 11319794"/>
              <a:gd name="connsiteY176" fmla="*/ 363020 h 2124406"/>
              <a:gd name="connsiteX177" fmla="*/ 6909283 w 11319794"/>
              <a:gd name="connsiteY177" fmla="*/ 187308 h 2124406"/>
              <a:gd name="connsiteX178" fmla="*/ 7007613 w 11319794"/>
              <a:gd name="connsiteY178" fmla="*/ 44099 h 2124406"/>
              <a:gd name="connsiteX179" fmla="*/ 7048792 w 11319794"/>
              <a:gd name="connsiteY179"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3007 w 11319794"/>
              <a:gd name="connsiteY65" fmla="*/ 1608536 h 2124406"/>
              <a:gd name="connsiteX66" fmla="*/ 8191159 w 11319794"/>
              <a:gd name="connsiteY66" fmla="*/ 1532145 h 2124406"/>
              <a:gd name="connsiteX67" fmla="*/ 8180829 w 11319794"/>
              <a:gd name="connsiteY67" fmla="*/ 1524678 h 2124406"/>
              <a:gd name="connsiteX68" fmla="*/ 8132103 w 11319794"/>
              <a:gd name="connsiteY68" fmla="*/ 1490049 h 2124406"/>
              <a:gd name="connsiteX69" fmla="*/ 7985049 w 11319794"/>
              <a:gd name="connsiteY69" fmla="*/ 1394054 h 2124406"/>
              <a:gd name="connsiteX70" fmla="*/ 7794099 w 11319794"/>
              <a:gd name="connsiteY70" fmla="*/ 1232530 h 2124406"/>
              <a:gd name="connsiteX71" fmla="*/ 7634519 w 11319794"/>
              <a:gd name="connsiteY71" fmla="*/ 1119045 h 2124406"/>
              <a:gd name="connsiteX72" fmla="*/ 7518370 w 11319794"/>
              <a:gd name="connsiteY72" fmla="*/ 1027863 h 2124406"/>
              <a:gd name="connsiteX73" fmla="*/ 7342402 w 11319794"/>
              <a:gd name="connsiteY73" fmla="*/ 919871 h 2124406"/>
              <a:gd name="connsiteX74" fmla="*/ 7215507 w 11319794"/>
              <a:gd name="connsiteY74" fmla="*/ 786753 h 2124406"/>
              <a:gd name="connsiteX75" fmla="*/ 7124318 w 11319794"/>
              <a:gd name="connsiteY75" fmla="*/ 721904 h 2124406"/>
              <a:gd name="connsiteX76" fmla="*/ 7008925 w 11319794"/>
              <a:gd name="connsiteY76" fmla="*/ 699865 h 2124406"/>
              <a:gd name="connsiteX77" fmla="*/ 6892485 w 11319794"/>
              <a:gd name="connsiteY77" fmla="*/ 582765 h 2124406"/>
              <a:gd name="connsiteX78" fmla="*/ 6767433 w 11319794"/>
              <a:gd name="connsiteY78" fmla="*/ 537929 h 2124406"/>
              <a:gd name="connsiteX79" fmla="*/ 6672429 w 11319794"/>
              <a:gd name="connsiteY79" fmla="*/ 475208 h 2124406"/>
              <a:gd name="connsiteX80" fmla="*/ 6567839 w 11319794"/>
              <a:gd name="connsiteY80" fmla="*/ 464445 h 2124406"/>
              <a:gd name="connsiteX81" fmla="*/ 6463261 w 11319794"/>
              <a:gd name="connsiteY81" fmla="*/ 430439 h 2124406"/>
              <a:gd name="connsiteX82" fmla="*/ 6259166 w 11319794"/>
              <a:gd name="connsiteY82" fmla="*/ 412308 h 2124406"/>
              <a:gd name="connsiteX83" fmla="*/ 5973803 w 11319794"/>
              <a:gd name="connsiteY83" fmla="*/ 390510 h 2124406"/>
              <a:gd name="connsiteX84" fmla="*/ 5755939 w 11319794"/>
              <a:gd name="connsiteY84" fmla="*/ 403210 h 2124406"/>
              <a:gd name="connsiteX85" fmla="*/ 5583877 w 11319794"/>
              <a:gd name="connsiteY85" fmla="*/ 402291 h 2124406"/>
              <a:gd name="connsiteX86" fmla="*/ 5351192 w 11319794"/>
              <a:gd name="connsiteY86" fmla="*/ 407295 h 2124406"/>
              <a:gd name="connsiteX87" fmla="*/ 5141274 w 11319794"/>
              <a:gd name="connsiteY87" fmla="*/ 405893 h 2124406"/>
              <a:gd name="connsiteX88" fmla="*/ 5013151 w 11319794"/>
              <a:gd name="connsiteY88" fmla="*/ 405893 h 2124406"/>
              <a:gd name="connsiteX89" fmla="*/ 4890851 w 11319794"/>
              <a:gd name="connsiteY89" fmla="*/ 434524 h 2124406"/>
              <a:gd name="connsiteX90" fmla="*/ 4758469 w 11319794"/>
              <a:gd name="connsiteY90" fmla="*/ 468966 h 2124406"/>
              <a:gd name="connsiteX91" fmla="*/ 4667168 w 11319794"/>
              <a:gd name="connsiteY91" fmla="*/ 513585 h 2124406"/>
              <a:gd name="connsiteX92" fmla="*/ 4611635 w 11319794"/>
              <a:gd name="connsiteY92" fmla="*/ 594860 h 2124406"/>
              <a:gd name="connsiteX93" fmla="*/ 4522701 w 11319794"/>
              <a:gd name="connsiteY93" fmla="*/ 713935 h 2124406"/>
              <a:gd name="connsiteX94" fmla="*/ 4394371 w 11319794"/>
              <a:gd name="connsiteY94" fmla="*/ 817349 h 2124406"/>
              <a:gd name="connsiteX95" fmla="*/ 4198904 w 11319794"/>
              <a:gd name="connsiteY95" fmla="*/ 946800 h 2124406"/>
              <a:gd name="connsiteX96" fmla="*/ 4052361 w 11319794"/>
              <a:gd name="connsiteY96" fmla="*/ 1057802 h 2124406"/>
              <a:gd name="connsiteX97" fmla="*/ 3938991 w 11319794"/>
              <a:gd name="connsiteY97" fmla="*/ 1137469 h 2124406"/>
              <a:gd name="connsiteX98" fmla="*/ 3790804 w 11319794"/>
              <a:gd name="connsiteY98" fmla="*/ 1262118 h 2124406"/>
              <a:gd name="connsiteX99" fmla="*/ 3640755 w 11319794"/>
              <a:gd name="connsiteY99" fmla="*/ 1344766 h 2124406"/>
              <a:gd name="connsiteX100" fmla="*/ 3557014 w 11319794"/>
              <a:gd name="connsiteY100" fmla="*/ 1408196 h 2124406"/>
              <a:gd name="connsiteX101" fmla="*/ 3432769 w 11319794"/>
              <a:gd name="connsiteY101" fmla="*/ 1536934 h 2124406"/>
              <a:gd name="connsiteX102" fmla="*/ 3301700 w 11319794"/>
              <a:gd name="connsiteY102" fmla="*/ 1653653 h 2124406"/>
              <a:gd name="connsiteX103" fmla="*/ 3201131 w 11319794"/>
              <a:gd name="connsiteY103" fmla="*/ 1747386 h 2124406"/>
              <a:gd name="connsiteX104" fmla="*/ 3040351 w 11319794"/>
              <a:gd name="connsiteY104" fmla="*/ 1819442 h 2124406"/>
              <a:gd name="connsiteX105" fmla="*/ 2924174 w 11319794"/>
              <a:gd name="connsiteY105" fmla="*/ 1858092 h 2124406"/>
              <a:gd name="connsiteX106" fmla="*/ 2697786 w 11319794"/>
              <a:gd name="connsiteY106" fmla="*/ 1930089 h 2124406"/>
              <a:gd name="connsiteX107" fmla="*/ 2497644 w 11319794"/>
              <a:gd name="connsiteY107" fmla="*/ 1990876 h 2124406"/>
              <a:gd name="connsiteX108" fmla="*/ 2405344 w 11319794"/>
              <a:gd name="connsiteY108" fmla="*/ 2018348 h 2124406"/>
              <a:gd name="connsiteX109" fmla="*/ 2282226 w 11319794"/>
              <a:gd name="connsiteY109" fmla="*/ 2021424 h 2124406"/>
              <a:gd name="connsiteX110" fmla="*/ 2170252 w 11319794"/>
              <a:gd name="connsiteY110" fmla="*/ 2004529 h 2124406"/>
              <a:gd name="connsiteX111" fmla="*/ 2092549 w 11319794"/>
              <a:gd name="connsiteY111" fmla="*/ 1945958 h 2124406"/>
              <a:gd name="connsiteX112" fmla="*/ 2090508 w 11319794"/>
              <a:gd name="connsiteY112" fmla="*/ 1938127 h 2124406"/>
              <a:gd name="connsiteX113" fmla="*/ 2066208 w 11319794"/>
              <a:gd name="connsiteY113" fmla="*/ 1941307 h 2124406"/>
              <a:gd name="connsiteX114" fmla="*/ 1962446 w 11319794"/>
              <a:gd name="connsiteY114" fmla="*/ 1941155 h 2124406"/>
              <a:gd name="connsiteX115" fmla="*/ 1766286 w 11319794"/>
              <a:gd name="connsiteY115" fmla="*/ 1945654 h 2124406"/>
              <a:gd name="connsiteX116" fmla="*/ 1487684 w 11319794"/>
              <a:gd name="connsiteY116" fmla="*/ 1932167 h 2124406"/>
              <a:gd name="connsiteX117" fmla="*/ 1268782 w 11319794"/>
              <a:gd name="connsiteY117" fmla="*/ 1932167 h 2124406"/>
              <a:gd name="connsiteX118" fmla="*/ 1103896 w 11319794"/>
              <a:gd name="connsiteY118" fmla="*/ 1927668 h 2124406"/>
              <a:gd name="connsiteX119" fmla="*/ 873623 w 11319794"/>
              <a:gd name="connsiteY119" fmla="*/ 1936656 h 2124406"/>
              <a:gd name="connsiteX120" fmla="*/ 671778 w 11319794"/>
              <a:gd name="connsiteY120" fmla="*/ 1914181 h 2124406"/>
              <a:gd name="connsiteX121" fmla="*/ 546691 w 11319794"/>
              <a:gd name="connsiteY121" fmla="*/ 1914181 h 2124406"/>
              <a:gd name="connsiteX122" fmla="*/ 427289 w 11319794"/>
              <a:gd name="connsiteY122" fmla="*/ 1945644 h 2124406"/>
              <a:gd name="connsiteX123" fmla="*/ 245346 w 11319794"/>
              <a:gd name="connsiteY123" fmla="*/ 1927668 h 2124406"/>
              <a:gd name="connsiteX124" fmla="*/ 21001 w 11319794"/>
              <a:gd name="connsiteY124" fmla="*/ 1976561 h 2124406"/>
              <a:gd name="connsiteX125" fmla="*/ 11485 w 11319794"/>
              <a:gd name="connsiteY125" fmla="*/ 1891858 h 2124406"/>
              <a:gd name="connsiteX126" fmla="*/ 8286 w 11319794"/>
              <a:gd name="connsiteY126" fmla="*/ 1851230 h 2124406"/>
              <a:gd name="connsiteX127" fmla="*/ 4447 w 11319794"/>
              <a:gd name="connsiteY127" fmla="*/ 1714114 h 2124406"/>
              <a:gd name="connsiteX128" fmla="*/ 1247 w 11319794"/>
              <a:gd name="connsiteY128" fmla="*/ 1602392 h 2124406"/>
              <a:gd name="connsiteX129" fmla="*/ 10191 w 11319794"/>
              <a:gd name="connsiteY129" fmla="*/ 1563926 h 2124406"/>
              <a:gd name="connsiteX130" fmla="*/ 151538 w 11319794"/>
              <a:gd name="connsiteY130" fmla="*/ 1559138 h 2124406"/>
              <a:gd name="connsiteX131" fmla="*/ 620609 w 11319794"/>
              <a:gd name="connsiteY131" fmla="*/ 1563637 h 2124406"/>
              <a:gd name="connsiteX132" fmla="*/ 1000883 w 11319794"/>
              <a:gd name="connsiteY132" fmla="*/ 1528785 h 2124406"/>
              <a:gd name="connsiteX133" fmla="*/ 1356911 w 11319794"/>
              <a:gd name="connsiteY133" fmla="*/ 1635551 h 2124406"/>
              <a:gd name="connsiteX134" fmla="*/ 1545440 w 11319794"/>
              <a:gd name="connsiteY134" fmla="*/ 1612806 h 2124406"/>
              <a:gd name="connsiteX135" fmla="*/ 1660739 w 11319794"/>
              <a:gd name="connsiteY135" fmla="*/ 1558314 h 2124406"/>
              <a:gd name="connsiteX136" fmla="*/ 1845883 w 11319794"/>
              <a:gd name="connsiteY136" fmla="*/ 1586112 h 2124406"/>
              <a:gd name="connsiteX137" fmla="*/ 1999398 w 11319794"/>
              <a:gd name="connsiteY137" fmla="*/ 1536673 h 2124406"/>
              <a:gd name="connsiteX138" fmla="*/ 2212615 w 11319794"/>
              <a:gd name="connsiteY138" fmla="*/ 1563637 h 2124406"/>
              <a:gd name="connsiteX139" fmla="*/ 2260944 w 11319794"/>
              <a:gd name="connsiteY139" fmla="*/ 1599561 h 2124406"/>
              <a:gd name="connsiteX140" fmla="*/ 2260944 w 11319794"/>
              <a:gd name="connsiteY140" fmla="*/ 1633778 h 2124406"/>
              <a:gd name="connsiteX141" fmla="*/ 2296013 w 11319794"/>
              <a:gd name="connsiteY141" fmla="*/ 1623730 h 2124406"/>
              <a:gd name="connsiteX142" fmla="*/ 2420074 w 11319794"/>
              <a:gd name="connsiteY142" fmla="*/ 1605421 h 2124406"/>
              <a:gd name="connsiteX143" fmla="*/ 2650986 w 11319794"/>
              <a:gd name="connsiteY143" fmla="*/ 1506661 h 2124406"/>
              <a:gd name="connsiteX144" fmla="*/ 2905242 w 11319794"/>
              <a:gd name="connsiteY144" fmla="*/ 1562715 h 2124406"/>
              <a:gd name="connsiteX145" fmla="*/ 3018229 w 11319794"/>
              <a:gd name="connsiteY145" fmla="*/ 1507928 h 2124406"/>
              <a:gd name="connsiteX146" fmla="*/ 3041723 w 11319794"/>
              <a:gd name="connsiteY146" fmla="*/ 1483928 h 2124406"/>
              <a:gd name="connsiteX147" fmla="*/ 3035219 w 11319794"/>
              <a:gd name="connsiteY147" fmla="*/ 1475751 h 2124406"/>
              <a:gd name="connsiteX148" fmla="*/ 2984809 w 11319794"/>
              <a:gd name="connsiteY148" fmla="*/ 1411427 h 2124406"/>
              <a:gd name="connsiteX149" fmla="*/ 2965251 w 11319794"/>
              <a:gd name="connsiteY149" fmla="*/ 1373166 h 2124406"/>
              <a:gd name="connsiteX150" fmla="*/ 3056697 w 11319794"/>
              <a:gd name="connsiteY150" fmla="*/ 1297294 h 2124406"/>
              <a:gd name="connsiteX151" fmla="*/ 3373703 w 11319794"/>
              <a:gd name="connsiteY151" fmla="*/ 1063379 h 2124406"/>
              <a:gd name="connsiteX152" fmla="*/ 3605131 w 11319794"/>
              <a:gd name="connsiteY152" fmla="*/ 839991 h 2124406"/>
              <a:gd name="connsiteX153" fmla="*/ 3914376 w 11319794"/>
              <a:gd name="connsiteY153" fmla="*/ 753060 h 2124406"/>
              <a:gd name="connsiteX154" fmla="*/ 4025481 w 11319794"/>
              <a:gd name="connsiteY154" fmla="*/ 637517 h 2124406"/>
              <a:gd name="connsiteX155" fmla="*/ 4066479 w 11319794"/>
              <a:gd name="connsiteY155" fmla="*/ 531276 h 2124406"/>
              <a:gd name="connsiteX156" fmla="*/ 4208885 w 11319794"/>
              <a:gd name="connsiteY156" fmla="*/ 461764 h 2124406"/>
              <a:gd name="connsiteX157" fmla="*/ 4278823 w 11319794"/>
              <a:gd name="connsiteY157" fmla="*/ 340573 h 2124406"/>
              <a:gd name="connsiteX158" fmla="*/ 4439467 w 11319794"/>
              <a:gd name="connsiteY158" fmla="*/ 256094 h 2124406"/>
              <a:gd name="connsiteX159" fmla="*/ 4458019 w 11319794"/>
              <a:gd name="connsiteY159" fmla="*/ 258401 h 2124406"/>
              <a:gd name="connsiteX160" fmla="*/ 4457748 w 11319794"/>
              <a:gd name="connsiteY160" fmla="*/ 223834 h 2124406"/>
              <a:gd name="connsiteX161" fmla="*/ 4454471 w 11319794"/>
              <a:gd name="connsiteY161" fmla="*/ 122168 h 2124406"/>
              <a:gd name="connsiteX162" fmla="*/ 4463632 w 11319794"/>
              <a:gd name="connsiteY162" fmla="*/ 87164 h 2124406"/>
              <a:gd name="connsiteX163" fmla="*/ 4608409 w 11319794"/>
              <a:gd name="connsiteY163" fmla="*/ 82807 h 2124406"/>
              <a:gd name="connsiteX164" fmla="*/ 5088862 w 11319794"/>
              <a:gd name="connsiteY164" fmla="*/ 86901 h 2124406"/>
              <a:gd name="connsiteX165" fmla="*/ 5478365 w 11319794"/>
              <a:gd name="connsiteY165" fmla="*/ 55186 h 2124406"/>
              <a:gd name="connsiteX166" fmla="*/ 5843032 w 11319794"/>
              <a:gd name="connsiteY166" fmla="*/ 152343 h 2124406"/>
              <a:gd name="connsiteX167" fmla="*/ 6036136 w 11319794"/>
              <a:gd name="connsiteY167" fmla="*/ 131644 h 2124406"/>
              <a:gd name="connsiteX168" fmla="*/ 6154233 w 11319794"/>
              <a:gd name="connsiteY168" fmla="*/ 82057 h 2124406"/>
              <a:gd name="connsiteX169" fmla="*/ 6343870 w 11319794"/>
              <a:gd name="connsiteY169" fmla="*/ 107354 h 2124406"/>
              <a:gd name="connsiteX170" fmla="*/ 6501110 w 11319794"/>
              <a:gd name="connsiteY170" fmla="*/ 62364 h 2124406"/>
              <a:gd name="connsiteX171" fmla="*/ 6719501 w 11319794"/>
              <a:gd name="connsiteY171" fmla="*/ 86901 h 2124406"/>
              <a:gd name="connsiteX172" fmla="*/ 6769003 w 11319794"/>
              <a:gd name="connsiteY172" fmla="*/ 119591 h 2124406"/>
              <a:gd name="connsiteX173" fmla="*/ 6769003 w 11319794"/>
              <a:gd name="connsiteY173" fmla="*/ 390489 h 2124406"/>
              <a:gd name="connsiteX174" fmla="*/ 6771716 w 11319794"/>
              <a:gd name="connsiteY174" fmla="*/ 385946 h 2124406"/>
              <a:gd name="connsiteX175" fmla="*/ 6788539 w 11319794"/>
              <a:gd name="connsiteY175" fmla="*/ 363020 h 2124406"/>
              <a:gd name="connsiteX176" fmla="*/ 6909283 w 11319794"/>
              <a:gd name="connsiteY176" fmla="*/ 187308 h 2124406"/>
              <a:gd name="connsiteX177" fmla="*/ 7007613 w 11319794"/>
              <a:gd name="connsiteY177" fmla="*/ 44099 h 2124406"/>
              <a:gd name="connsiteX178" fmla="*/ 7048792 w 11319794"/>
              <a:gd name="connsiteY178"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91159 w 11319794"/>
              <a:gd name="connsiteY65" fmla="*/ 1532145 h 2124406"/>
              <a:gd name="connsiteX66" fmla="*/ 8180829 w 11319794"/>
              <a:gd name="connsiteY66" fmla="*/ 1524678 h 2124406"/>
              <a:gd name="connsiteX67" fmla="*/ 8132103 w 11319794"/>
              <a:gd name="connsiteY67" fmla="*/ 1490049 h 2124406"/>
              <a:gd name="connsiteX68" fmla="*/ 7985049 w 11319794"/>
              <a:gd name="connsiteY68" fmla="*/ 1394054 h 2124406"/>
              <a:gd name="connsiteX69" fmla="*/ 7794099 w 11319794"/>
              <a:gd name="connsiteY69" fmla="*/ 1232530 h 2124406"/>
              <a:gd name="connsiteX70" fmla="*/ 7634519 w 11319794"/>
              <a:gd name="connsiteY70" fmla="*/ 1119045 h 2124406"/>
              <a:gd name="connsiteX71" fmla="*/ 7518370 w 11319794"/>
              <a:gd name="connsiteY71" fmla="*/ 1027863 h 2124406"/>
              <a:gd name="connsiteX72" fmla="*/ 7342402 w 11319794"/>
              <a:gd name="connsiteY72" fmla="*/ 919871 h 2124406"/>
              <a:gd name="connsiteX73" fmla="*/ 7215507 w 11319794"/>
              <a:gd name="connsiteY73" fmla="*/ 786753 h 2124406"/>
              <a:gd name="connsiteX74" fmla="*/ 7124318 w 11319794"/>
              <a:gd name="connsiteY74" fmla="*/ 721904 h 2124406"/>
              <a:gd name="connsiteX75" fmla="*/ 7008925 w 11319794"/>
              <a:gd name="connsiteY75" fmla="*/ 699865 h 2124406"/>
              <a:gd name="connsiteX76" fmla="*/ 6892485 w 11319794"/>
              <a:gd name="connsiteY76" fmla="*/ 582765 h 2124406"/>
              <a:gd name="connsiteX77" fmla="*/ 6767433 w 11319794"/>
              <a:gd name="connsiteY77" fmla="*/ 537929 h 2124406"/>
              <a:gd name="connsiteX78" fmla="*/ 6672429 w 11319794"/>
              <a:gd name="connsiteY78" fmla="*/ 475208 h 2124406"/>
              <a:gd name="connsiteX79" fmla="*/ 6567839 w 11319794"/>
              <a:gd name="connsiteY79" fmla="*/ 464445 h 2124406"/>
              <a:gd name="connsiteX80" fmla="*/ 6463261 w 11319794"/>
              <a:gd name="connsiteY80" fmla="*/ 430439 h 2124406"/>
              <a:gd name="connsiteX81" fmla="*/ 6259166 w 11319794"/>
              <a:gd name="connsiteY81" fmla="*/ 412308 h 2124406"/>
              <a:gd name="connsiteX82" fmla="*/ 5973803 w 11319794"/>
              <a:gd name="connsiteY82" fmla="*/ 390510 h 2124406"/>
              <a:gd name="connsiteX83" fmla="*/ 5755939 w 11319794"/>
              <a:gd name="connsiteY83" fmla="*/ 403210 h 2124406"/>
              <a:gd name="connsiteX84" fmla="*/ 5583877 w 11319794"/>
              <a:gd name="connsiteY84" fmla="*/ 402291 h 2124406"/>
              <a:gd name="connsiteX85" fmla="*/ 5351192 w 11319794"/>
              <a:gd name="connsiteY85" fmla="*/ 407295 h 2124406"/>
              <a:gd name="connsiteX86" fmla="*/ 5141274 w 11319794"/>
              <a:gd name="connsiteY86" fmla="*/ 405893 h 2124406"/>
              <a:gd name="connsiteX87" fmla="*/ 5013151 w 11319794"/>
              <a:gd name="connsiteY87" fmla="*/ 405893 h 2124406"/>
              <a:gd name="connsiteX88" fmla="*/ 4890851 w 11319794"/>
              <a:gd name="connsiteY88" fmla="*/ 434524 h 2124406"/>
              <a:gd name="connsiteX89" fmla="*/ 4758469 w 11319794"/>
              <a:gd name="connsiteY89" fmla="*/ 468966 h 2124406"/>
              <a:gd name="connsiteX90" fmla="*/ 4667168 w 11319794"/>
              <a:gd name="connsiteY90" fmla="*/ 513585 h 2124406"/>
              <a:gd name="connsiteX91" fmla="*/ 4611635 w 11319794"/>
              <a:gd name="connsiteY91" fmla="*/ 594860 h 2124406"/>
              <a:gd name="connsiteX92" fmla="*/ 4522701 w 11319794"/>
              <a:gd name="connsiteY92" fmla="*/ 713935 h 2124406"/>
              <a:gd name="connsiteX93" fmla="*/ 4394371 w 11319794"/>
              <a:gd name="connsiteY93" fmla="*/ 817349 h 2124406"/>
              <a:gd name="connsiteX94" fmla="*/ 4198904 w 11319794"/>
              <a:gd name="connsiteY94" fmla="*/ 946800 h 2124406"/>
              <a:gd name="connsiteX95" fmla="*/ 4052361 w 11319794"/>
              <a:gd name="connsiteY95" fmla="*/ 1057802 h 2124406"/>
              <a:gd name="connsiteX96" fmla="*/ 3938991 w 11319794"/>
              <a:gd name="connsiteY96" fmla="*/ 1137469 h 2124406"/>
              <a:gd name="connsiteX97" fmla="*/ 3790804 w 11319794"/>
              <a:gd name="connsiteY97" fmla="*/ 1262118 h 2124406"/>
              <a:gd name="connsiteX98" fmla="*/ 3640755 w 11319794"/>
              <a:gd name="connsiteY98" fmla="*/ 1344766 h 2124406"/>
              <a:gd name="connsiteX99" fmla="*/ 3557014 w 11319794"/>
              <a:gd name="connsiteY99" fmla="*/ 1408196 h 2124406"/>
              <a:gd name="connsiteX100" fmla="*/ 3432769 w 11319794"/>
              <a:gd name="connsiteY100" fmla="*/ 1536934 h 2124406"/>
              <a:gd name="connsiteX101" fmla="*/ 3301700 w 11319794"/>
              <a:gd name="connsiteY101" fmla="*/ 1653653 h 2124406"/>
              <a:gd name="connsiteX102" fmla="*/ 3201131 w 11319794"/>
              <a:gd name="connsiteY102" fmla="*/ 1747386 h 2124406"/>
              <a:gd name="connsiteX103" fmla="*/ 3040351 w 11319794"/>
              <a:gd name="connsiteY103" fmla="*/ 1819442 h 2124406"/>
              <a:gd name="connsiteX104" fmla="*/ 2924174 w 11319794"/>
              <a:gd name="connsiteY104" fmla="*/ 1858092 h 2124406"/>
              <a:gd name="connsiteX105" fmla="*/ 2697786 w 11319794"/>
              <a:gd name="connsiteY105" fmla="*/ 1930089 h 2124406"/>
              <a:gd name="connsiteX106" fmla="*/ 2497644 w 11319794"/>
              <a:gd name="connsiteY106" fmla="*/ 1990876 h 2124406"/>
              <a:gd name="connsiteX107" fmla="*/ 2405344 w 11319794"/>
              <a:gd name="connsiteY107" fmla="*/ 2018348 h 2124406"/>
              <a:gd name="connsiteX108" fmla="*/ 2282226 w 11319794"/>
              <a:gd name="connsiteY108" fmla="*/ 2021424 h 2124406"/>
              <a:gd name="connsiteX109" fmla="*/ 2170252 w 11319794"/>
              <a:gd name="connsiteY109" fmla="*/ 2004529 h 2124406"/>
              <a:gd name="connsiteX110" fmla="*/ 2092549 w 11319794"/>
              <a:gd name="connsiteY110" fmla="*/ 1945958 h 2124406"/>
              <a:gd name="connsiteX111" fmla="*/ 2090508 w 11319794"/>
              <a:gd name="connsiteY111" fmla="*/ 1938127 h 2124406"/>
              <a:gd name="connsiteX112" fmla="*/ 2066208 w 11319794"/>
              <a:gd name="connsiteY112" fmla="*/ 1941307 h 2124406"/>
              <a:gd name="connsiteX113" fmla="*/ 1962446 w 11319794"/>
              <a:gd name="connsiteY113" fmla="*/ 1941155 h 2124406"/>
              <a:gd name="connsiteX114" fmla="*/ 1766286 w 11319794"/>
              <a:gd name="connsiteY114" fmla="*/ 1945654 h 2124406"/>
              <a:gd name="connsiteX115" fmla="*/ 1487684 w 11319794"/>
              <a:gd name="connsiteY115" fmla="*/ 1932167 h 2124406"/>
              <a:gd name="connsiteX116" fmla="*/ 1268782 w 11319794"/>
              <a:gd name="connsiteY116" fmla="*/ 1932167 h 2124406"/>
              <a:gd name="connsiteX117" fmla="*/ 1103896 w 11319794"/>
              <a:gd name="connsiteY117" fmla="*/ 1927668 h 2124406"/>
              <a:gd name="connsiteX118" fmla="*/ 873623 w 11319794"/>
              <a:gd name="connsiteY118" fmla="*/ 1936656 h 2124406"/>
              <a:gd name="connsiteX119" fmla="*/ 671778 w 11319794"/>
              <a:gd name="connsiteY119" fmla="*/ 1914181 h 2124406"/>
              <a:gd name="connsiteX120" fmla="*/ 546691 w 11319794"/>
              <a:gd name="connsiteY120" fmla="*/ 1914181 h 2124406"/>
              <a:gd name="connsiteX121" fmla="*/ 427289 w 11319794"/>
              <a:gd name="connsiteY121" fmla="*/ 1945644 h 2124406"/>
              <a:gd name="connsiteX122" fmla="*/ 245346 w 11319794"/>
              <a:gd name="connsiteY122" fmla="*/ 1927668 h 2124406"/>
              <a:gd name="connsiteX123" fmla="*/ 21001 w 11319794"/>
              <a:gd name="connsiteY123" fmla="*/ 1976561 h 2124406"/>
              <a:gd name="connsiteX124" fmla="*/ 11485 w 11319794"/>
              <a:gd name="connsiteY124" fmla="*/ 1891858 h 2124406"/>
              <a:gd name="connsiteX125" fmla="*/ 8286 w 11319794"/>
              <a:gd name="connsiteY125" fmla="*/ 1851230 h 2124406"/>
              <a:gd name="connsiteX126" fmla="*/ 4447 w 11319794"/>
              <a:gd name="connsiteY126" fmla="*/ 1714114 h 2124406"/>
              <a:gd name="connsiteX127" fmla="*/ 1247 w 11319794"/>
              <a:gd name="connsiteY127" fmla="*/ 1602392 h 2124406"/>
              <a:gd name="connsiteX128" fmla="*/ 10191 w 11319794"/>
              <a:gd name="connsiteY128" fmla="*/ 1563926 h 2124406"/>
              <a:gd name="connsiteX129" fmla="*/ 151538 w 11319794"/>
              <a:gd name="connsiteY129" fmla="*/ 1559138 h 2124406"/>
              <a:gd name="connsiteX130" fmla="*/ 620609 w 11319794"/>
              <a:gd name="connsiteY130" fmla="*/ 1563637 h 2124406"/>
              <a:gd name="connsiteX131" fmla="*/ 1000883 w 11319794"/>
              <a:gd name="connsiteY131" fmla="*/ 1528785 h 2124406"/>
              <a:gd name="connsiteX132" fmla="*/ 1356911 w 11319794"/>
              <a:gd name="connsiteY132" fmla="*/ 1635551 h 2124406"/>
              <a:gd name="connsiteX133" fmla="*/ 1545440 w 11319794"/>
              <a:gd name="connsiteY133" fmla="*/ 1612806 h 2124406"/>
              <a:gd name="connsiteX134" fmla="*/ 1660739 w 11319794"/>
              <a:gd name="connsiteY134" fmla="*/ 1558314 h 2124406"/>
              <a:gd name="connsiteX135" fmla="*/ 1845883 w 11319794"/>
              <a:gd name="connsiteY135" fmla="*/ 1586112 h 2124406"/>
              <a:gd name="connsiteX136" fmla="*/ 1999398 w 11319794"/>
              <a:gd name="connsiteY136" fmla="*/ 1536673 h 2124406"/>
              <a:gd name="connsiteX137" fmla="*/ 2212615 w 11319794"/>
              <a:gd name="connsiteY137" fmla="*/ 1563637 h 2124406"/>
              <a:gd name="connsiteX138" fmla="*/ 2260944 w 11319794"/>
              <a:gd name="connsiteY138" fmla="*/ 1599561 h 2124406"/>
              <a:gd name="connsiteX139" fmla="*/ 2260944 w 11319794"/>
              <a:gd name="connsiteY139" fmla="*/ 1633778 h 2124406"/>
              <a:gd name="connsiteX140" fmla="*/ 2296013 w 11319794"/>
              <a:gd name="connsiteY140" fmla="*/ 1623730 h 2124406"/>
              <a:gd name="connsiteX141" fmla="*/ 2420074 w 11319794"/>
              <a:gd name="connsiteY141" fmla="*/ 1605421 h 2124406"/>
              <a:gd name="connsiteX142" fmla="*/ 2650986 w 11319794"/>
              <a:gd name="connsiteY142" fmla="*/ 1506661 h 2124406"/>
              <a:gd name="connsiteX143" fmla="*/ 2905242 w 11319794"/>
              <a:gd name="connsiteY143" fmla="*/ 1562715 h 2124406"/>
              <a:gd name="connsiteX144" fmla="*/ 3018229 w 11319794"/>
              <a:gd name="connsiteY144" fmla="*/ 1507928 h 2124406"/>
              <a:gd name="connsiteX145" fmla="*/ 3041723 w 11319794"/>
              <a:gd name="connsiteY145" fmla="*/ 1483928 h 2124406"/>
              <a:gd name="connsiteX146" fmla="*/ 3035219 w 11319794"/>
              <a:gd name="connsiteY146" fmla="*/ 1475751 h 2124406"/>
              <a:gd name="connsiteX147" fmla="*/ 2984809 w 11319794"/>
              <a:gd name="connsiteY147" fmla="*/ 1411427 h 2124406"/>
              <a:gd name="connsiteX148" fmla="*/ 2965251 w 11319794"/>
              <a:gd name="connsiteY148" fmla="*/ 1373166 h 2124406"/>
              <a:gd name="connsiteX149" fmla="*/ 3056697 w 11319794"/>
              <a:gd name="connsiteY149" fmla="*/ 1297294 h 2124406"/>
              <a:gd name="connsiteX150" fmla="*/ 3373703 w 11319794"/>
              <a:gd name="connsiteY150" fmla="*/ 1063379 h 2124406"/>
              <a:gd name="connsiteX151" fmla="*/ 3605131 w 11319794"/>
              <a:gd name="connsiteY151" fmla="*/ 839991 h 2124406"/>
              <a:gd name="connsiteX152" fmla="*/ 3914376 w 11319794"/>
              <a:gd name="connsiteY152" fmla="*/ 753060 h 2124406"/>
              <a:gd name="connsiteX153" fmla="*/ 4025481 w 11319794"/>
              <a:gd name="connsiteY153" fmla="*/ 637517 h 2124406"/>
              <a:gd name="connsiteX154" fmla="*/ 4066479 w 11319794"/>
              <a:gd name="connsiteY154" fmla="*/ 531276 h 2124406"/>
              <a:gd name="connsiteX155" fmla="*/ 4208885 w 11319794"/>
              <a:gd name="connsiteY155" fmla="*/ 461764 h 2124406"/>
              <a:gd name="connsiteX156" fmla="*/ 4278823 w 11319794"/>
              <a:gd name="connsiteY156" fmla="*/ 340573 h 2124406"/>
              <a:gd name="connsiteX157" fmla="*/ 4439467 w 11319794"/>
              <a:gd name="connsiteY157" fmla="*/ 256094 h 2124406"/>
              <a:gd name="connsiteX158" fmla="*/ 4458019 w 11319794"/>
              <a:gd name="connsiteY158" fmla="*/ 258401 h 2124406"/>
              <a:gd name="connsiteX159" fmla="*/ 4457748 w 11319794"/>
              <a:gd name="connsiteY159" fmla="*/ 223834 h 2124406"/>
              <a:gd name="connsiteX160" fmla="*/ 4454471 w 11319794"/>
              <a:gd name="connsiteY160" fmla="*/ 122168 h 2124406"/>
              <a:gd name="connsiteX161" fmla="*/ 4463632 w 11319794"/>
              <a:gd name="connsiteY161" fmla="*/ 87164 h 2124406"/>
              <a:gd name="connsiteX162" fmla="*/ 4608409 w 11319794"/>
              <a:gd name="connsiteY162" fmla="*/ 82807 h 2124406"/>
              <a:gd name="connsiteX163" fmla="*/ 5088862 w 11319794"/>
              <a:gd name="connsiteY163" fmla="*/ 86901 h 2124406"/>
              <a:gd name="connsiteX164" fmla="*/ 5478365 w 11319794"/>
              <a:gd name="connsiteY164" fmla="*/ 55186 h 2124406"/>
              <a:gd name="connsiteX165" fmla="*/ 5843032 w 11319794"/>
              <a:gd name="connsiteY165" fmla="*/ 152343 h 2124406"/>
              <a:gd name="connsiteX166" fmla="*/ 6036136 w 11319794"/>
              <a:gd name="connsiteY166" fmla="*/ 131644 h 2124406"/>
              <a:gd name="connsiteX167" fmla="*/ 6154233 w 11319794"/>
              <a:gd name="connsiteY167" fmla="*/ 82057 h 2124406"/>
              <a:gd name="connsiteX168" fmla="*/ 6343870 w 11319794"/>
              <a:gd name="connsiteY168" fmla="*/ 107354 h 2124406"/>
              <a:gd name="connsiteX169" fmla="*/ 6501110 w 11319794"/>
              <a:gd name="connsiteY169" fmla="*/ 62364 h 2124406"/>
              <a:gd name="connsiteX170" fmla="*/ 6719501 w 11319794"/>
              <a:gd name="connsiteY170" fmla="*/ 86901 h 2124406"/>
              <a:gd name="connsiteX171" fmla="*/ 6769003 w 11319794"/>
              <a:gd name="connsiteY171" fmla="*/ 119591 h 2124406"/>
              <a:gd name="connsiteX172" fmla="*/ 6769003 w 11319794"/>
              <a:gd name="connsiteY172" fmla="*/ 390489 h 2124406"/>
              <a:gd name="connsiteX173" fmla="*/ 6771716 w 11319794"/>
              <a:gd name="connsiteY173" fmla="*/ 385946 h 2124406"/>
              <a:gd name="connsiteX174" fmla="*/ 6788539 w 11319794"/>
              <a:gd name="connsiteY174" fmla="*/ 363020 h 2124406"/>
              <a:gd name="connsiteX175" fmla="*/ 6909283 w 11319794"/>
              <a:gd name="connsiteY175" fmla="*/ 187308 h 2124406"/>
              <a:gd name="connsiteX176" fmla="*/ 7007613 w 11319794"/>
              <a:gd name="connsiteY176" fmla="*/ 44099 h 2124406"/>
              <a:gd name="connsiteX177" fmla="*/ 7048792 w 11319794"/>
              <a:gd name="connsiteY177"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80829 w 11319794"/>
              <a:gd name="connsiteY65" fmla="*/ 1524678 h 2124406"/>
              <a:gd name="connsiteX66" fmla="*/ 8132103 w 11319794"/>
              <a:gd name="connsiteY66" fmla="*/ 1490049 h 2124406"/>
              <a:gd name="connsiteX67" fmla="*/ 7985049 w 11319794"/>
              <a:gd name="connsiteY67" fmla="*/ 1394054 h 2124406"/>
              <a:gd name="connsiteX68" fmla="*/ 7794099 w 11319794"/>
              <a:gd name="connsiteY68" fmla="*/ 1232530 h 2124406"/>
              <a:gd name="connsiteX69" fmla="*/ 7634519 w 11319794"/>
              <a:gd name="connsiteY69" fmla="*/ 1119045 h 2124406"/>
              <a:gd name="connsiteX70" fmla="*/ 7518370 w 11319794"/>
              <a:gd name="connsiteY70" fmla="*/ 1027863 h 2124406"/>
              <a:gd name="connsiteX71" fmla="*/ 7342402 w 11319794"/>
              <a:gd name="connsiteY71" fmla="*/ 919871 h 2124406"/>
              <a:gd name="connsiteX72" fmla="*/ 7215507 w 11319794"/>
              <a:gd name="connsiteY72" fmla="*/ 786753 h 2124406"/>
              <a:gd name="connsiteX73" fmla="*/ 7124318 w 11319794"/>
              <a:gd name="connsiteY73" fmla="*/ 721904 h 2124406"/>
              <a:gd name="connsiteX74" fmla="*/ 7008925 w 11319794"/>
              <a:gd name="connsiteY74" fmla="*/ 699865 h 2124406"/>
              <a:gd name="connsiteX75" fmla="*/ 6892485 w 11319794"/>
              <a:gd name="connsiteY75" fmla="*/ 582765 h 2124406"/>
              <a:gd name="connsiteX76" fmla="*/ 6767433 w 11319794"/>
              <a:gd name="connsiteY76" fmla="*/ 537929 h 2124406"/>
              <a:gd name="connsiteX77" fmla="*/ 6672429 w 11319794"/>
              <a:gd name="connsiteY77" fmla="*/ 475208 h 2124406"/>
              <a:gd name="connsiteX78" fmla="*/ 6567839 w 11319794"/>
              <a:gd name="connsiteY78" fmla="*/ 464445 h 2124406"/>
              <a:gd name="connsiteX79" fmla="*/ 6463261 w 11319794"/>
              <a:gd name="connsiteY79" fmla="*/ 430439 h 2124406"/>
              <a:gd name="connsiteX80" fmla="*/ 6259166 w 11319794"/>
              <a:gd name="connsiteY80" fmla="*/ 412308 h 2124406"/>
              <a:gd name="connsiteX81" fmla="*/ 5973803 w 11319794"/>
              <a:gd name="connsiteY81" fmla="*/ 390510 h 2124406"/>
              <a:gd name="connsiteX82" fmla="*/ 5755939 w 11319794"/>
              <a:gd name="connsiteY82" fmla="*/ 403210 h 2124406"/>
              <a:gd name="connsiteX83" fmla="*/ 5583877 w 11319794"/>
              <a:gd name="connsiteY83" fmla="*/ 402291 h 2124406"/>
              <a:gd name="connsiteX84" fmla="*/ 5351192 w 11319794"/>
              <a:gd name="connsiteY84" fmla="*/ 407295 h 2124406"/>
              <a:gd name="connsiteX85" fmla="*/ 5141274 w 11319794"/>
              <a:gd name="connsiteY85" fmla="*/ 405893 h 2124406"/>
              <a:gd name="connsiteX86" fmla="*/ 5013151 w 11319794"/>
              <a:gd name="connsiteY86" fmla="*/ 405893 h 2124406"/>
              <a:gd name="connsiteX87" fmla="*/ 4890851 w 11319794"/>
              <a:gd name="connsiteY87" fmla="*/ 434524 h 2124406"/>
              <a:gd name="connsiteX88" fmla="*/ 4758469 w 11319794"/>
              <a:gd name="connsiteY88" fmla="*/ 468966 h 2124406"/>
              <a:gd name="connsiteX89" fmla="*/ 4667168 w 11319794"/>
              <a:gd name="connsiteY89" fmla="*/ 513585 h 2124406"/>
              <a:gd name="connsiteX90" fmla="*/ 4611635 w 11319794"/>
              <a:gd name="connsiteY90" fmla="*/ 594860 h 2124406"/>
              <a:gd name="connsiteX91" fmla="*/ 4522701 w 11319794"/>
              <a:gd name="connsiteY91" fmla="*/ 713935 h 2124406"/>
              <a:gd name="connsiteX92" fmla="*/ 4394371 w 11319794"/>
              <a:gd name="connsiteY92" fmla="*/ 817349 h 2124406"/>
              <a:gd name="connsiteX93" fmla="*/ 4198904 w 11319794"/>
              <a:gd name="connsiteY93" fmla="*/ 946800 h 2124406"/>
              <a:gd name="connsiteX94" fmla="*/ 4052361 w 11319794"/>
              <a:gd name="connsiteY94" fmla="*/ 1057802 h 2124406"/>
              <a:gd name="connsiteX95" fmla="*/ 3938991 w 11319794"/>
              <a:gd name="connsiteY95" fmla="*/ 1137469 h 2124406"/>
              <a:gd name="connsiteX96" fmla="*/ 3790804 w 11319794"/>
              <a:gd name="connsiteY96" fmla="*/ 1262118 h 2124406"/>
              <a:gd name="connsiteX97" fmla="*/ 3640755 w 11319794"/>
              <a:gd name="connsiteY97" fmla="*/ 1344766 h 2124406"/>
              <a:gd name="connsiteX98" fmla="*/ 3557014 w 11319794"/>
              <a:gd name="connsiteY98" fmla="*/ 1408196 h 2124406"/>
              <a:gd name="connsiteX99" fmla="*/ 3432769 w 11319794"/>
              <a:gd name="connsiteY99" fmla="*/ 1536934 h 2124406"/>
              <a:gd name="connsiteX100" fmla="*/ 3301700 w 11319794"/>
              <a:gd name="connsiteY100" fmla="*/ 1653653 h 2124406"/>
              <a:gd name="connsiteX101" fmla="*/ 3201131 w 11319794"/>
              <a:gd name="connsiteY101" fmla="*/ 1747386 h 2124406"/>
              <a:gd name="connsiteX102" fmla="*/ 3040351 w 11319794"/>
              <a:gd name="connsiteY102" fmla="*/ 1819442 h 2124406"/>
              <a:gd name="connsiteX103" fmla="*/ 2924174 w 11319794"/>
              <a:gd name="connsiteY103" fmla="*/ 1858092 h 2124406"/>
              <a:gd name="connsiteX104" fmla="*/ 2697786 w 11319794"/>
              <a:gd name="connsiteY104" fmla="*/ 1930089 h 2124406"/>
              <a:gd name="connsiteX105" fmla="*/ 2497644 w 11319794"/>
              <a:gd name="connsiteY105" fmla="*/ 1990876 h 2124406"/>
              <a:gd name="connsiteX106" fmla="*/ 2405344 w 11319794"/>
              <a:gd name="connsiteY106" fmla="*/ 2018348 h 2124406"/>
              <a:gd name="connsiteX107" fmla="*/ 2282226 w 11319794"/>
              <a:gd name="connsiteY107" fmla="*/ 2021424 h 2124406"/>
              <a:gd name="connsiteX108" fmla="*/ 2170252 w 11319794"/>
              <a:gd name="connsiteY108" fmla="*/ 2004529 h 2124406"/>
              <a:gd name="connsiteX109" fmla="*/ 2092549 w 11319794"/>
              <a:gd name="connsiteY109" fmla="*/ 1945958 h 2124406"/>
              <a:gd name="connsiteX110" fmla="*/ 2090508 w 11319794"/>
              <a:gd name="connsiteY110" fmla="*/ 1938127 h 2124406"/>
              <a:gd name="connsiteX111" fmla="*/ 2066208 w 11319794"/>
              <a:gd name="connsiteY111" fmla="*/ 1941307 h 2124406"/>
              <a:gd name="connsiteX112" fmla="*/ 1962446 w 11319794"/>
              <a:gd name="connsiteY112" fmla="*/ 1941155 h 2124406"/>
              <a:gd name="connsiteX113" fmla="*/ 1766286 w 11319794"/>
              <a:gd name="connsiteY113" fmla="*/ 1945654 h 2124406"/>
              <a:gd name="connsiteX114" fmla="*/ 1487684 w 11319794"/>
              <a:gd name="connsiteY114" fmla="*/ 1932167 h 2124406"/>
              <a:gd name="connsiteX115" fmla="*/ 1268782 w 11319794"/>
              <a:gd name="connsiteY115" fmla="*/ 1932167 h 2124406"/>
              <a:gd name="connsiteX116" fmla="*/ 1103896 w 11319794"/>
              <a:gd name="connsiteY116" fmla="*/ 1927668 h 2124406"/>
              <a:gd name="connsiteX117" fmla="*/ 873623 w 11319794"/>
              <a:gd name="connsiteY117" fmla="*/ 1936656 h 2124406"/>
              <a:gd name="connsiteX118" fmla="*/ 671778 w 11319794"/>
              <a:gd name="connsiteY118" fmla="*/ 1914181 h 2124406"/>
              <a:gd name="connsiteX119" fmla="*/ 546691 w 11319794"/>
              <a:gd name="connsiteY119" fmla="*/ 1914181 h 2124406"/>
              <a:gd name="connsiteX120" fmla="*/ 427289 w 11319794"/>
              <a:gd name="connsiteY120" fmla="*/ 1945644 h 2124406"/>
              <a:gd name="connsiteX121" fmla="*/ 245346 w 11319794"/>
              <a:gd name="connsiteY121" fmla="*/ 1927668 h 2124406"/>
              <a:gd name="connsiteX122" fmla="*/ 21001 w 11319794"/>
              <a:gd name="connsiteY122" fmla="*/ 1976561 h 2124406"/>
              <a:gd name="connsiteX123" fmla="*/ 11485 w 11319794"/>
              <a:gd name="connsiteY123" fmla="*/ 1891858 h 2124406"/>
              <a:gd name="connsiteX124" fmla="*/ 8286 w 11319794"/>
              <a:gd name="connsiteY124" fmla="*/ 1851230 h 2124406"/>
              <a:gd name="connsiteX125" fmla="*/ 4447 w 11319794"/>
              <a:gd name="connsiteY125" fmla="*/ 1714114 h 2124406"/>
              <a:gd name="connsiteX126" fmla="*/ 1247 w 11319794"/>
              <a:gd name="connsiteY126" fmla="*/ 1602392 h 2124406"/>
              <a:gd name="connsiteX127" fmla="*/ 10191 w 11319794"/>
              <a:gd name="connsiteY127" fmla="*/ 1563926 h 2124406"/>
              <a:gd name="connsiteX128" fmla="*/ 151538 w 11319794"/>
              <a:gd name="connsiteY128" fmla="*/ 1559138 h 2124406"/>
              <a:gd name="connsiteX129" fmla="*/ 620609 w 11319794"/>
              <a:gd name="connsiteY129" fmla="*/ 1563637 h 2124406"/>
              <a:gd name="connsiteX130" fmla="*/ 1000883 w 11319794"/>
              <a:gd name="connsiteY130" fmla="*/ 1528785 h 2124406"/>
              <a:gd name="connsiteX131" fmla="*/ 1356911 w 11319794"/>
              <a:gd name="connsiteY131" fmla="*/ 1635551 h 2124406"/>
              <a:gd name="connsiteX132" fmla="*/ 1545440 w 11319794"/>
              <a:gd name="connsiteY132" fmla="*/ 1612806 h 2124406"/>
              <a:gd name="connsiteX133" fmla="*/ 1660739 w 11319794"/>
              <a:gd name="connsiteY133" fmla="*/ 1558314 h 2124406"/>
              <a:gd name="connsiteX134" fmla="*/ 1845883 w 11319794"/>
              <a:gd name="connsiteY134" fmla="*/ 1586112 h 2124406"/>
              <a:gd name="connsiteX135" fmla="*/ 1999398 w 11319794"/>
              <a:gd name="connsiteY135" fmla="*/ 1536673 h 2124406"/>
              <a:gd name="connsiteX136" fmla="*/ 2212615 w 11319794"/>
              <a:gd name="connsiteY136" fmla="*/ 1563637 h 2124406"/>
              <a:gd name="connsiteX137" fmla="*/ 2260944 w 11319794"/>
              <a:gd name="connsiteY137" fmla="*/ 1599561 h 2124406"/>
              <a:gd name="connsiteX138" fmla="*/ 2260944 w 11319794"/>
              <a:gd name="connsiteY138" fmla="*/ 1633778 h 2124406"/>
              <a:gd name="connsiteX139" fmla="*/ 2296013 w 11319794"/>
              <a:gd name="connsiteY139" fmla="*/ 1623730 h 2124406"/>
              <a:gd name="connsiteX140" fmla="*/ 2420074 w 11319794"/>
              <a:gd name="connsiteY140" fmla="*/ 1605421 h 2124406"/>
              <a:gd name="connsiteX141" fmla="*/ 2650986 w 11319794"/>
              <a:gd name="connsiteY141" fmla="*/ 1506661 h 2124406"/>
              <a:gd name="connsiteX142" fmla="*/ 2905242 w 11319794"/>
              <a:gd name="connsiteY142" fmla="*/ 1562715 h 2124406"/>
              <a:gd name="connsiteX143" fmla="*/ 3018229 w 11319794"/>
              <a:gd name="connsiteY143" fmla="*/ 1507928 h 2124406"/>
              <a:gd name="connsiteX144" fmla="*/ 3041723 w 11319794"/>
              <a:gd name="connsiteY144" fmla="*/ 1483928 h 2124406"/>
              <a:gd name="connsiteX145" fmla="*/ 3035219 w 11319794"/>
              <a:gd name="connsiteY145" fmla="*/ 1475751 h 2124406"/>
              <a:gd name="connsiteX146" fmla="*/ 2984809 w 11319794"/>
              <a:gd name="connsiteY146" fmla="*/ 1411427 h 2124406"/>
              <a:gd name="connsiteX147" fmla="*/ 2965251 w 11319794"/>
              <a:gd name="connsiteY147" fmla="*/ 1373166 h 2124406"/>
              <a:gd name="connsiteX148" fmla="*/ 3056697 w 11319794"/>
              <a:gd name="connsiteY148" fmla="*/ 1297294 h 2124406"/>
              <a:gd name="connsiteX149" fmla="*/ 3373703 w 11319794"/>
              <a:gd name="connsiteY149" fmla="*/ 1063379 h 2124406"/>
              <a:gd name="connsiteX150" fmla="*/ 3605131 w 11319794"/>
              <a:gd name="connsiteY150" fmla="*/ 839991 h 2124406"/>
              <a:gd name="connsiteX151" fmla="*/ 3914376 w 11319794"/>
              <a:gd name="connsiteY151" fmla="*/ 753060 h 2124406"/>
              <a:gd name="connsiteX152" fmla="*/ 4025481 w 11319794"/>
              <a:gd name="connsiteY152" fmla="*/ 637517 h 2124406"/>
              <a:gd name="connsiteX153" fmla="*/ 4066479 w 11319794"/>
              <a:gd name="connsiteY153" fmla="*/ 531276 h 2124406"/>
              <a:gd name="connsiteX154" fmla="*/ 4208885 w 11319794"/>
              <a:gd name="connsiteY154" fmla="*/ 461764 h 2124406"/>
              <a:gd name="connsiteX155" fmla="*/ 4278823 w 11319794"/>
              <a:gd name="connsiteY155" fmla="*/ 340573 h 2124406"/>
              <a:gd name="connsiteX156" fmla="*/ 4439467 w 11319794"/>
              <a:gd name="connsiteY156" fmla="*/ 256094 h 2124406"/>
              <a:gd name="connsiteX157" fmla="*/ 4458019 w 11319794"/>
              <a:gd name="connsiteY157" fmla="*/ 258401 h 2124406"/>
              <a:gd name="connsiteX158" fmla="*/ 4457748 w 11319794"/>
              <a:gd name="connsiteY158" fmla="*/ 223834 h 2124406"/>
              <a:gd name="connsiteX159" fmla="*/ 4454471 w 11319794"/>
              <a:gd name="connsiteY159" fmla="*/ 122168 h 2124406"/>
              <a:gd name="connsiteX160" fmla="*/ 4463632 w 11319794"/>
              <a:gd name="connsiteY160" fmla="*/ 87164 h 2124406"/>
              <a:gd name="connsiteX161" fmla="*/ 4608409 w 11319794"/>
              <a:gd name="connsiteY161" fmla="*/ 82807 h 2124406"/>
              <a:gd name="connsiteX162" fmla="*/ 5088862 w 11319794"/>
              <a:gd name="connsiteY162" fmla="*/ 86901 h 2124406"/>
              <a:gd name="connsiteX163" fmla="*/ 5478365 w 11319794"/>
              <a:gd name="connsiteY163" fmla="*/ 55186 h 2124406"/>
              <a:gd name="connsiteX164" fmla="*/ 5843032 w 11319794"/>
              <a:gd name="connsiteY164" fmla="*/ 152343 h 2124406"/>
              <a:gd name="connsiteX165" fmla="*/ 6036136 w 11319794"/>
              <a:gd name="connsiteY165" fmla="*/ 131644 h 2124406"/>
              <a:gd name="connsiteX166" fmla="*/ 6154233 w 11319794"/>
              <a:gd name="connsiteY166" fmla="*/ 82057 h 2124406"/>
              <a:gd name="connsiteX167" fmla="*/ 6343870 w 11319794"/>
              <a:gd name="connsiteY167" fmla="*/ 107354 h 2124406"/>
              <a:gd name="connsiteX168" fmla="*/ 6501110 w 11319794"/>
              <a:gd name="connsiteY168" fmla="*/ 62364 h 2124406"/>
              <a:gd name="connsiteX169" fmla="*/ 6719501 w 11319794"/>
              <a:gd name="connsiteY169" fmla="*/ 86901 h 2124406"/>
              <a:gd name="connsiteX170" fmla="*/ 6769003 w 11319794"/>
              <a:gd name="connsiteY170" fmla="*/ 119591 h 2124406"/>
              <a:gd name="connsiteX171" fmla="*/ 6769003 w 11319794"/>
              <a:gd name="connsiteY171" fmla="*/ 390489 h 2124406"/>
              <a:gd name="connsiteX172" fmla="*/ 6771716 w 11319794"/>
              <a:gd name="connsiteY172" fmla="*/ 385946 h 2124406"/>
              <a:gd name="connsiteX173" fmla="*/ 6788539 w 11319794"/>
              <a:gd name="connsiteY173" fmla="*/ 363020 h 2124406"/>
              <a:gd name="connsiteX174" fmla="*/ 6909283 w 11319794"/>
              <a:gd name="connsiteY174" fmla="*/ 187308 h 2124406"/>
              <a:gd name="connsiteX175" fmla="*/ 7007613 w 11319794"/>
              <a:gd name="connsiteY175" fmla="*/ 44099 h 2124406"/>
              <a:gd name="connsiteX176" fmla="*/ 7048792 w 11319794"/>
              <a:gd name="connsiteY176"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339568 w 11319794"/>
              <a:gd name="connsiteY64" fmla="*/ 1604119 h 2124406"/>
              <a:gd name="connsiteX65" fmla="*/ 8132103 w 11319794"/>
              <a:gd name="connsiteY65" fmla="*/ 1490049 h 2124406"/>
              <a:gd name="connsiteX66" fmla="*/ 7985049 w 11319794"/>
              <a:gd name="connsiteY66" fmla="*/ 1394054 h 2124406"/>
              <a:gd name="connsiteX67" fmla="*/ 7794099 w 11319794"/>
              <a:gd name="connsiteY67" fmla="*/ 1232530 h 2124406"/>
              <a:gd name="connsiteX68" fmla="*/ 7634519 w 11319794"/>
              <a:gd name="connsiteY68" fmla="*/ 1119045 h 2124406"/>
              <a:gd name="connsiteX69" fmla="*/ 7518370 w 11319794"/>
              <a:gd name="connsiteY69" fmla="*/ 1027863 h 2124406"/>
              <a:gd name="connsiteX70" fmla="*/ 7342402 w 11319794"/>
              <a:gd name="connsiteY70" fmla="*/ 919871 h 2124406"/>
              <a:gd name="connsiteX71" fmla="*/ 7215507 w 11319794"/>
              <a:gd name="connsiteY71" fmla="*/ 786753 h 2124406"/>
              <a:gd name="connsiteX72" fmla="*/ 7124318 w 11319794"/>
              <a:gd name="connsiteY72" fmla="*/ 721904 h 2124406"/>
              <a:gd name="connsiteX73" fmla="*/ 7008925 w 11319794"/>
              <a:gd name="connsiteY73" fmla="*/ 699865 h 2124406"/>
              <a:gd name="connsiteX74" fmla="*/ 6892485 w 11319794"/>
              <a:gd name="connsiteY74" fmla="*/ 582765 h 2124406"/>
              <a:gd name="connsiteX75" fmla="*/ 6767433 w 11319794"/>
              <a:gd name="connsiteY75" fmla="*/ 537929 h 2124406"/>
              <a:gd name="connsiteX76" fmla="*/ 6672429 w 11319794"/>
              <a:gd name="connsiteY76" fmla="*/ 475208 h 2124406"/>
              <a:gd name="connsiteX77" fmla="*/ 6567839 w 11319794"/>
              <a:gd name="connsiteY77" fmla="*/ 464445 h 2124406"/>
              <a:gd name="connsiteX78" fmla="*/ 6463261 w 11319794"/>
              <a:gd name="connsiteY78" fmla="*/ 430439 h 2124406"/>
              <a:gd name="connsiteX79" fmla="*/ 6259166 w 11319794"/>
              <a:gd name="connsiteY79" fmla="*/ 412308 h 2124406"/>
              <a:gd name="connsiteX80" fmla="*/ 5973803 w 11319794"/>
              <a:gd name="connsiteY80" fmla="*/ 390510 h 2124406"/>
              <a:gd name="connsiteX81" fmla="*/ 5755939 w 11319794"/>
              <a:gd name="connsiteY81" fmla="*/ 403210 h 2124406"/>
              <a:gd name="connsiteX82" fmla="*/ 5583877 w 11319794"/>
              <a:gd name="connsiteY82" fmla="*/ 402291 h 2124406"/>
              <a:gd name="connsiteX83" fmla="*/ 5351192 w 11319794"/>
              <a:gd name="connsiteY83" fmla="*/ 407295 h 2124406"/>
              <a:gd name="connsiteX84" fmla="*/ 5141274 w 11319794"/>
              <a:gd name="connsiteY84" fmla="*/ 405893 h 2124406"/>
              <a:gd name="connsiteX85" fmla="*/ 5013151 w 11319794"/>
              <a:gd name="connsiteY85" fmla="*/ 405893 h 2124406"/>
              <a:gd name="connsiteX86" fmla="*/ 4890851 w 11319794"/>
              <a:gd name="connsiteY86" fmla="*/ 434524 h 2124406"/>
              <a:gd name="connsiteX87" fmla="*/ 4758469 w 11319794"/>
              <a:gd name="connsiteY87" fmla="*/ 468966 h 2124406"/>
              <a:gd name="connsiteX88" fmla="*/ 4667168 w 11319794"/>
              <a:gd name="connsiteY88" fmla="*/ 513585 h 2124406"/>
              <a:gd name="connsiteX89" fmla="*/ 4611635 w 11319794"/>
              <a:gd name="connsiteY89" fmla="*/ 594860 h 2124406"/>
              <a:gd name="connsiteX90" fmla="*/ 4522701 w 11319794"/>
              <a:gd name="connsiteY90" fmla="*/ 713935 h 2124406"/>
              <a:gd name="connsiteX91" fmla="*/ 4394371 w 11319794"/>
              <a:gd name="connsiteY91" fmla="*/ 817349 h 2124406"/>
              <a:gd name="connsiteX92" fmla="*/ 4198904 w 11319794"/>
              <a:gd name="connsiteY92" fmla="*/ 946800 h 2124406"/>
              <a:gd name="connsiteX93" fmla="*/ 4052361 w 11319794"/>
              <a:gd name="connsiteY93" fmla="*/ 1057802 h 2124406"/>
              <a:gd name="connsiteX94" fmla="*/ 3938991 w 11319794"/>
              <a:gd name="connsiteY94" fmla="*/ 1137469 h 2124406"/>
              <a:gd name="connsiteX95" fmla="*/ 3790804 w 11319794"/>
              <a:gd name="connsiteY95" fmla="*/ 1262118 h 2124406"/>
              <a:gd name="connsiteX96" fmla="*/ 3640755 w 11319794"/>
              <a:gd name="connsiteY96" fmla="*/ 1344766 h 2124406"/>
              <a:gd name="connsiteX97" fmla="*/ 3557014 w 11319794"/>
              <a:gd name="connsiteY97" fmla="*/ 1408196 h 2124406"/>
              <a:gd name="connsiteX98" fmla="*/ 3432769 w 11319794"/>
              <a:gd name="connsiteY98" fmla="*/ 1536934 h 2124406"/>
              <a:gd name="connsiteX99" fmla="*/ 3301700 w 11319794"/>
              <a:gd name="connsiteY99" fmla="*/ 1653653 h 2124406"/>
              <a:gd name="connsiteX100" fmla="*/ 3201131 w 11319794"/>
              <a:gd name="connsiteY100" fmla="*/ 1747386 h 2124406"/>
              <a:gd name="connsiteX101" fmla="*/ 3040351 w 11319794"/>
              <a:gd name="connsiteY101" fmla="*/ 1819442 h 2124406"/>
              <a:gd name="connsiteX102" fmla="*/ 2924174 w 11319794"/>
              <a:gd name="connsiteY102" fmla="*/ 1858092 h 2124406"/>
              <a:gd name="connsiteX103" fmla="*/ 2697786 w 11319794"/>
              <a:gd name="connsiteY103" fmla="*/ 1930089 h 2124406"/>
              <a:gd name="connsiteX104" fmla="*/ 2497644 w 11319794"/>
              <a:gd name="connsiteY104" fmla="*/ 1990876 h 2124406"/>
              <a:gd name="connsiteX105" fmla="*/ 2405344 w 11319794"/>
              <a:gd name="connsiteY105" fmla="*/ 2018348 h 2124406"/>
              <a:gd name="connsiteX106" fmla="*/ 2282226 w 11319794"/>
              <a:gd name="connsiteY106" fmla="*/ 2021424 h 2124406"/>
              <a:gd name="connsiteX107" fmla="*/ 2170252 w 11319794"/>
              <a:gd name="connsiteY107" fmla="*/ 2004529 h 2124406"/>
              <a:gd name="connsiteX108" fmla="*/ 2092549 w 11319794"/>
              <a:gd name="connsiteY108" fmla="*/ 1945958 h 2124406"/>
              <a:gd name="connsiteX109" fmla="*/ 2090508 w 11319794"/>
              <a:gd name="connsiteY109" fmla="*/ 1938127 h 2124406"/>
              <a:gd name="connsiteX110" fmla="*/ 2066208 w 11319794"/>
              <a:gd name="connsiteY110" fmla="*/ 1941307 h 2124406"/>
              <a:gd name="connsiteX111" fmla="*/ 1962446 w 11319794"/>
              <a:gd name="connsiteY111" fmla="*/ 1941155 h 2124406"/>
              <a:gd name="connsiteX112" fmla="*/ 1766286 w 11319794"/>
              <a:gd name="connsiteY112" fmla="*/ 1945654 h 2124406"/>
              <a:gd name="connsiteX113" fmla="*/ 1487684 w 11319794"/>
              <a:gd name="connsiteY113" fmla="*/ 1932167 h 2124406"/>
              <a:gd name="connsiteX114" fmla="*/ 1268782 w 11319794"/>
              <a:gd name="connsiteY114" fmla="*/ 1932167 h 2124406"/>
              <a:gd name="connsiteX115" fmla="*/ 1103896 w 11319794"/>
              <a:gd name="connsiteY115" fmla="*/ 1927668 h 2124406"/>
              <a:gd name="connsiteX116" fmla="*/ 873623 w 11319794"/>
              <a:gd name="connsiteY116" fmla="*/ 1936656 h 2124406"/>
              <a:gd name="connsiteX117" fmla="*/ 671778 w 11319794"/>
              <a:gd name="connsiteY117" fmla="*/ 1914181 h 2124406"/>
              <a:gd name="connsiteX118" fmla="*/ 546691 w 11319794"/>
              <a:gd name="connsiteY118" fmla="*/ 1914181 h 2124406"/>
              <a:gd name="connsiteX119" fmla="*/ 427289 w 11319794"/>
              <a:gd name="connsiteY119" fmla="*/ 1945644 h 2124406"/>
              <a:gd name="connsiteX120" fmla="*/ 245346 w 11319794"/>
              <a:gd name="connsiteY120" fmla="*/ 1927668 h 2124406"/>
              <a:gd name="connsiteX121" fmla="*/ 21001 w 11319794"/>
              <a:gd name="connsiteY121" fmla="*/ 1976561 h 2124406"/>
              <a:gd name="connsiteX122" fmla="*/ 11485 w 11319794"/>
              <a:gd name="connsiteY122" fmla="*/ 1891858 h 2124406"/>
              <a:gd name="connsiteX123" fmla="*/ 8286 w 11319794"/>
              <a:gd name="connsiteY123" fmla="*/ 1851230 h 2124406"/>
              <a:gd name="connsiteX124" fmla="*/ 4447 w 11319794"/>
              <a:gd name="connsiteY124" fmla="*/ 1714114 h 2124406"/>
              <a:gd name="connsiteX125" fmla="*/ 1247 w 11319794"/>
              <a:gd name="connsiteY125" fmla="*/ 1602392 h 2124406"/>
              <a:gd name="connsiteX126" fmla="*/ 10191 w 11319794"/>
              <a:gd name="connsiteY126" fmla="*/ 1563926 h 2124406"/>
              <a:gd name="connsiteX127" fmla="*/ 151538 w 11319794"/>
              <a:gd name="connsiteY127" fmla="*/ 1559138 h 2124406"/>
              <a:gd name="connsiteX128" fmla="*/ 620609 w 11319794"/>
              <a:gd name="connsiteY128" fmla="*/ 1563637 h 2124406"/>
              <a:gd name="connsiteX129" fmla="*/ 1000883 w 11319794"/>
              <a:gd name="connsiteY129" fmla="*/ 1528785 h 2124406"/>
              <a:gd name="connsiteX130" fmla="*/ 1356911 w 11319794"/>
              <a:gd name="connsiteY130" fmla="*/ 1635551 h 2124406"/>
              <a:gd name="connsiteX131" fmla="*/ 1545440 w 11319794"/>
              <a:gd name="connsiteY131" fmla="*/ 1612806 h 2124406"/>
              <a:gd name="connsiteX132" fmla="*/ 1660739 w 11319794"/>
              <a:gd name="connsiteY132" fmla="*/ 1558314 h 2124406"/>
              <a:gd name="connsiteX133" fmla="*/ 1845883 w 11319794"/>
              <a:gd name="connsiteY133" fmla="*/ 1586112 h 2124406"/>
              <a:gd name="connsiteX134" fmla="*/ 1999398 w 11319794"/>
              <a:gd name="connsiteY134" fmla="*/ 1536673 h 2124406"/>
              <a:gd name="connsiteX135" fmla="*/ 2212615 w 11319794"/>
              <a:gd name="connsiteY135" fmla="*/ 1563637 h 2124406"/>
              <a:gd name="connsiteX136" fmla="*/ 2260944 w 11319794"/>
              <a:gd name="connsiteY136" fmla="*/ 1599561 h 2124406"/>
              <a:gd name="connsiteX137" fmla="*/ 2260944 w 11319794"/>
              <a:gd name="connsiteY137" fmla="*/ 1633778 h 2124406"/>
              <a:gd name="connsiteX138" fmla="*/ 2296013 w 11319794"/>
              <a:gd name="connsiteY138" fmla="*/ 1623730 h 2124406"/>
              <a:gd name="connsiteX139" fmla="*/ 2420074 w 11319794"/>
              <a:gd name="connsiteY139" fmla="*/ 1605421 h 2124406"/>
              <a:gd name="connsiteX140" fmla="*/ 2650986 w 11319794"/>
              <a:gd name="connsiteY140" fmla="*/ 1506661 h 2124406"/>
              <a:gd name="connsiteX141" fmla="*/ 2905242 w 11319794"/>
              <a:gd name="connsiteY141" fmla="*/ 1562715 h 2124406"/>
              <a:gd name="connsiteX142" fmla="*/ 3018229 w 11319794"/>
              <a:gd name="connsiteY142" fmla="*/ 1507928 h 2124406"/>
              <a:gd name="connsiteX143" fmla="*/ 3041723 w 11319794"/>
              <a:gd name="connsiteY143" fmla="*/ 1483928 h 2124406"/>
              <a:gd name="connsiteX144" fmla="*/ 3035219 w 11319794"/>
              <a:gd name="connsiteY144" fmla="*/ 1475751 h 2124406"/>
              <a:gd name="connsiteX145" fmla="*/ 2984809 w 11319794"/>
              <a:gd name="connsiteY145" fmla="*/ 1411427 h 2124406"/>
              <a:gd name="connsiteX146" fmla="*/ 2965251 w 11319794"/>
              <a:gd name="connsiteY146" fmla="*/ 1373166 h 2124406"/>
              <a:gd name="connsiteX147" fmla="*/ 3056697 w 11319794"/>
              <a:gd name="connsiteY147" fmla="*/ 1297294 h 2124406"/>
              <a:gd name="connsiteX148" fmla="*/ 3373703 w 11319794"/>
              <a:gd name="connsiteY148" fmla="*/ 1063379 h 2124406"/>
              <a:gd name="connsiteX149" fmla="*/ 3605131 w 11319794"/>
              <a:gd name="connsiteY149" fmla="*/ 839991 h 2124406"/>
              <a:gd name="connsiteX150" fmla="*/ 3914376 w 11319794"/>
              <a:gd name="connsiteY150" fmla="*/ 753060 h 2124406"/>
              <a:gd name="connsiteX151" fmla="*/ 4025481 w 11319794"/>
              <a:gd name="connsiteY151" fmla="*/ 637517 h 2124406"/>
              <a:gd name="connsiteX152" fmla="*/ 4066479 w 11319794"/>
              <a:gd name="connsiteY152" fmla="*/ 531276 h 2124406"/>
              <a:gd name="connsiteX153" fmla="*/ 4208885 w 11319794"/>
              <a:gd name="connsiteY153" fmla="*/ 461764 h 2124406"/>
              <a:gd name="connsiteX154" fmla="*/ 4278823 w 11319794"/>
              <a:gd name="connsiteY154" fmla="*/ 340573 h 2124406"/>
              <a:gd name="connsiteX155" fmla="*/ 4439467 w 11319794"/>
              <a:gd name="connsiteY155" fmla="*/ 256094 h 2124406"/>
              <a:gd name="connsiteX156" fmla="*/ 4458019 w 11319794"/>
              <a:gd name="connsiteY156" fmla="*/ 258401 h 2124406"/>
              <a:gd name="connsiteX157" fmla="*/ 4457748 w 11319794"/>
              <a:gd name="connsiteY157" fmla="*/ 223834 h 2124406"/>
              <a:gd name="connsiteX158" fmla="*/ 4454471 w 11319794"/>
              <a:gd name="connsiteY158" fmla="*/ 122168 h 2124406"/>
              <a:gd name="connsiteX159" fmla="*/ 4463632 w 11319794"/>
              <a:gd name="connsiteY159" fmla="*/ 87164 h 2124406"/>
              <a:gd name="connsiteX160" fmla="*/ 4608409 w 11319794"/>
              <a:gd name="connsiteY160" fmla="*/ 82807 h 2124406"/>
              <a:gd name="connsiteX161" fmla="*/ 5088862 w 11319794"/>
              <a:gd name="connsiteY161" fmla="*/ 86901 h 2124406"/>
              <a:gd name="connsiteX162" fmla="*/ 5478365 w 11319794"/>
              <a:gd name="connsiteY162" fmla="*/ 55186 h 2124406"/>
              <a:gd name="connsiteX163" fmla="*/ 5843032 w 11319794"/>
              <a:gd name="connsiteY163" fmla="*/ 152343 h 2124406"/>
              <a:gd name="connsiteX164" fmla="*/ 6036136 w 11319794"/>
              <a:gd name="connsiteY164" fmla="*/ 131644 h 2124406"/>
              <a:gd name="connsiteX165" fmla="*/ 6154233 w 11319794"/>
              <a:gd name="connsiteY165" fmla="*/ 82057 h 2124406"/>
              <a:gd name="connsiteX166" fmla="*/ 6343870 w 11319794"/>
              <a:gd name="connsiteY166" fmla="*/ 107354 h 2124406"/>
              <a:gd name="connsiteX167" fmla="*/ 6501110 w 11319794"/>
              <a:gd name="connsiteY167" fmla="*/ 62364 h 2124406"/>
              <a:gd name="connsiteX168" fmla="*/ 6719501 w 11319794"/>
              <a:gd name="connsiteY168" fmla="*/ 86901 h 2124406"/>
              <a:gd name="connsiteX169" fmla="*/ 6769003 w 11319794"/>
              <a:gd name="connsiteY169" fmla="*/ 119591 h 2124406"/>
              <a:gd name="connsiteX170" fmla="*/ 6769003 w 11319794"/>
              <a:gd name="connsiteY170" fmla="*/ 390489 h 2124406"/>
              <a:gd name="connsiteX171" fmla="*/ 6771716 w 11319794"/>
              <a:gd name="connsiteY171" fmla="*/ 385946 h 2124406"/>
              <a:gd name="connsiteX172" fmla="*/ 6788539 w 11319794"/>
              <a:gd name="connsiteY172" fmla="*/ 363020 h 2124406"/>
              <a:gd name="connsiteX173" fmla="*/ 6909283 w 11319794"/>
              <a:gd name="connsiteY173" fmla="*/ 187308 h 2124406"/>
              <a:gd name="connsiteX174" fmla="*/ 7007613 w 11319794"/>
              <a:gd name="connsiteY174" fmla="*/ 44099 h 2124406"/>
              <a:gd name="connsiteX175" fmla="*/ 7048792 w 11319794"/>
              <a:gd name="connsiteY175"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61861 w 11319794"/>
              <a:gd name="connsiteY62" fmla="*/ 1627712 h 2124406"/>
              <a:gd name="connsiteX63" fmla="*/ 8348424 w 11319794"/>
              <a:gd name="connsiteY63" fmla="*/ 1604418 h 2124406"/>
              <a:gd name="connsiteX64" fmla="*/ 8132103 w 11319794"/>
              <a:gd name="connsiteY64" fmla="*/ 1490049 h 2124406"/>
              <a:gd name="connsiteX65" fmla="*/ 7985049 w 11319794"/>
              <a:gd name="connsiteY65" fmla="*/ 1394054 h 2124406"/>
              <a:gd name="connsiteX66" fmla="*/ 7794099 w 11319794"/>
              <a:gd name="connsiteY66" fmla="*/ 1232530 h 2124406"/>
              <a:gd name="connsiteX67" fmla="*/ 7634519 w 11319794"/>
              <a:gd name="connsiteY67" fmla="*/ 1119045 h 2124406"/>
              <a:gd name="connsiteX68" fmla="*/ 7518370 w 11319794"/>
              <a:gd name="connsiteY68" fmla="*/ 1027863 h 2124406"/>
              <a:gd name="connsiteX69" fmla="*/ 7342402 w 11319794"/>
              <a:gd name="connsiteY69" fmla="*/ 919871 h 2124406"/>
              <a:gd name="connsiteX70" fmla="*/ 7215507 w 11319794"/>
              <a:gd name="connsiteY70" fmla="*/ 786753 h 2124406"/>
              <a:gd name="connsiteX71" fmla="*/ 7124318 w 11319794"/>
              <a:gd name="connsiteY71" fmla="*/ 721904 h 2124406"/>
              <a:gd name="connsiteX72" fmla="*/ 7008925 w 11319794"/>
              <a:gd name="connsiteY72" fmla="*/ 699865 h 2124406"/>
              <a:gd name="connsiteX73" fmla="*/ 6892485 w 11319794"/>
              <a:gd name="connsiteY73" fmla="*/ 582765 h 2124406"/>
              <a:gd name="connsiteX74" fmla="*/ 6767433 w 11319794"/>
              <a:gd name="connsiteY74" fmla="*/ 537929 h 2124406"/>
              <a:gd name="connsiteX75" fmla="*/ 6672429 w 11319794"/>
              <a:gd name="connsiteY75" fmla="*/ 475208 h 2124406"/>
              <a:gd name="connsiteX76" fmla="*/ 6567839 w 11319794"/>
              <a:gd name="connsiteY76" fmla="*/ 464445 h 2124406"/>
              <a:gd name="connsiteX77" fmla="*/ 6463261 w 11319794"/>
              <a:gd name="connsiteY77" fmla="*/ 430439 h 2124406"/>
              <a:gd name="connsiteX78" fmla="*/ 6259166 w 11319794"/>
              <a:gd name="connsiteY78" fmla="*/ 412308 h 2124406"/>
              <a:gd name="connsiteX79" fmla="*/ 5973803 w 11319794"/>
              <a:gd name="connsiteY79" fmla="*/ 390510 h 2124406"/>
              <a:gd name="connsiteX80" fmla="*/ 5755939 w 11319794"/>
              <a:gd name="connsiteY80" fmla="*/ 403210 h 2124406"/>
              <a:gd name="connsiteX81" fmla="*/ 5583877 w 11319794"/>
              <a:gd name="connsiteY81" fmla="*/ 402291 h 2124406"/>
              <a:gd name="connsiteX82" fmla="*/ 5351192 w 11319794"/>
              <a:gd name="connsiteY82" fmla="*/ 407295 h 2124406"/>
              <a:gd name="connsiteX83" fmla="*/ 5141274 w 11319794"/>
              <a:gd name="connsiteY83" fmla="*/ 405893 h 2124406"/>
              <a:gd name="connsiteX84" fmla="*/ 5013151 w 11319794"/>
              <a:gd name="connsiteY84" fmla="*/ 405893 h 2124406"/>
              <a:gd name="connsiteX85" fmla="*/ 4890851 w 11319794"/>
              <a:gd name="connsiteY85" fmla="*/ 434524 h 2124406"/>
              <a:gd name="connsiteX86" fmla="*/ 4758469 w 11319794"/>
              <a:gd name="connsiteY86" fmla="*/ 468966 h 2124406"/>
              <a:gd name="connsiteX87" fmla="*/ 4667168 w 11319794"/>
              <a:gd name="connsiteY87" fmla="*/ 513585 h 2124406"/>
              <a:gd name="connsiteX88" fmla="*/ 4611635 w 11319794"/>
              <a:gd name="connsiteY88" fmla="*/ 594860 h 2124406"/>
              <a:gd name="connsiteX89" fmla="*/ 4522701 w 11319794"/>
              <a:gd name="connsiteY89" fmla="*/ 713935 h 2124406"/>
              <a:gd name="connsiteX90" fmla="*/ 4394371 w 11319794"/>
              <a:gd name="connsiteY90" fmla="*/ 817349 h 2124406"/>
              <a:gd name="connsiteX91" fmla="*/ 4198904 w 11319794"/>
              <a:gd name="connsiteY91" fmla="*/ 946800 h 2124406"/>
              <a:gd name="connsiteX92" fmla="*/ 4052361 w 11319794"/>
              <a:gd name="connsiteY92" fmla="*/ 1057802 h 2124406"/>
              <a:gd name="connsiteX93" fmla="*/ 3938991 w 11319794"/>
              <a:gd name="connsiteY93" fmla="*/ 1137469 h 2124406"/>
              <a:gd name="connsiteX94" fmla="*/ 3790804 w 11319794"/>
              <a:gd name="connsiteY94" fmla="*/ 1262118 h 2124406"/>
              <a:gd name="connsiteX95" fmla="*/ 3640755 w 11319794"/>
              <a:gd name="connsiteY95" fmla="*/ 1344766 h 2124406"/>
              <a:gd name="connsiteX96" fmla="*/ 3557014 w 11319794"/>
              <a:gd name="connsiteY96" fmla="*/ 1408196 h 2124406"/>
              <a:gd name="connsiteX97" fmla="*/ 3432769 w 11319794"/>
              <a:gd name="connsiteY97" fmla="*/ 1536934 h 2124406"/>
              <a:gd name="connsiteX98" fmla="*/ 3301700 w 11319794"/>
              <a:gd name="connsiteY98" fmla="*/ 1653653 h 2124406"/>
              <a:gd name="connsiteX99" fmla="*/ 3201131 w 11319794"/>
              <a:gd name="connsiteY99" fmla="*/ 1747386 h 2124406"/>
              <a:gd name="connsiteX100" fmla="*/ 3040351 w 11319794"/>
              <a:gd name="connsiteY100" fmla="*/ 1819442 h 2124406"/>
              <a:gd name="connsiteX101" fmla="*/ 2924174 w 11319794"/>
              <a:gd name="connsiteY101" fmla="*/ 1858092 h 2124406"/>
              <a:gd name="connsiteX102" fmla="*/ 2697786 w 11319794"/>
              <a:gd name="connsiteY102" fmla="*/ 1930089 h 2124406"/>
              <a:gd name="connsiteX103" fmla="*/ 2497644 w 11319794"/>
              <a:gd name="connsiteY103" fmla="*/ 1990876 h 2124406"/>
              <a:gd name="connsiteX104" fmla="*/ 2405344 w 11319794"/>
              <a:gd name="connsiteY104" fmla="*/ 2018348 h 2124406"/>
              <a:gd name="connsiteX105" fmla="*/ 2282226 w 11319794"/>
              <a:gd name="connsiteY105" fmla="*/ 2021424 h 2124406"/>
              <a:gd name="connsiteX106" fmla="*/ 2170252 w 11319794"/>
              <a:gd name="connsiteY106" fmla="*/ 2004529 h 2124406"/>
              <a:gd name="connsiteX107" fmla="*/ 2092549 w 11319794"/>
              <a:gd name="connsiteY107" fmla="*/ 1945958 h 2124406"/>
              <a:gd name="connsiteX108" fmla="*/ 2090508 w 11319794"/>
              <a:gd name="connsiteY108" fmla="*/ 1938127 h 2124406"/>
              <a:gd name="connsiteX109" fmla="*/ 2066208 w 11319794"/>
              <a:gd name="connsiteY109" fmla="*/ 1941307 h 2124406"/>
              <a:gd name="connsiteX110" fmla="*/ 1962446 w 11319794"/>
              <a:gd name="connsiteY110" fmla="*/ 1941155 h 2124406"/>
              <a:gd name="connsiteX111" fmla="*/ 1766286 w 11319794"/>
              <a:gd name="connsiteY111" fmla="*/ 1945654 h 2124406"/>
              <a:gd name="connsiteX112" fmla="*/ 1487684 w 11319794"/>
              <a:gd name="connsiteY112" fmla="*/ 1932167 h 2124406"/>
              <a:gd name="connsiteX113" fmla="*/ 1268782 w 11319794"/>
              <a:gd name="connsiteY113" fmla="*/ 1932167 h 2124406"/>
              <a:gd name="connsiteX114" fmla="*/ 1103896 w 11319794"/>
              <a:gd name="connsiteY114" fmla="*/ 1927668 h 2124406"/>
              <a:gd name="connsiteX115" fmla="*/ 873623 w 11319794"/>
              <a:gd name="connsiteY115" fmla="*/ 1936656 h 2124406"/>
              <a:gd name="connsiteX116" fmla="*/ 671778 w 11319794"/>
              <a:gd name="connsiteY116" fmla="*/ 1914181 h 2124406"/>
              <a:gd name="connsiteX117" fmla="*/ 546691 w 11319794"/>
              <a:gd name="connsiteY117" fmla="*/ 1914181 h 2124406"/>
              <a:gd name="connsiteX118" fmla="*/ 427289 w 11319794"/>
              <a:gd name="connsiteY118" fmla="*/ 1945644 h 2124406"/>
              <a:gd name="connsiteX119" fmla="*/ 245346 w 11319794"/>
              <a:gd name="connsiteY119" fmla="*/ 1927668 h 2124406"/>
              <a:gd name="connsiteX120" fmla="*/ 21001 w 11319794"/>
              <a:gd name="connsiteY120" fmla="*/ 1976561 h 2124406"/>
              <a:gd name="connsiteX121" fmla="*/ 11485 w 11319794"/>
              <a:gd name="connsiteY121" fmla="*/ 1891858 h 2124406"/>
              <a:gd name="connsiteX122" fmla="*/ 8286 w 11319794"/>
              <a:gd name="connsiteY122" fmla="*/ 1851230 h 2124406"/>
              <a:gd name="connsiteX123" fmla="*/ 4447 w 11319794"/>
              <a:gd name="connsiteY123" fmla="*/ 1714114 h 2124406"/>
              <a:gd name="connsiteX124" fmla="*/ 1247 w 11319794"/>
              <a:gd name="connsiteY124" fmla="*/ 1602392 h 2124406"/>
              <a:gd name="connsiteX125" fmla="*/ 10191 w 11319794"/>
              <a:gd name="connsiteY125" fmla="*/ 1563926 h 2124406"/>
              <a:gd name="connsiteX126" fmla="*/ 151538 w 11319794"/>
              <a:gd name="connsiteY126" fmla="*/ 1559138 h 2124406"/>
              <a:gd name="connsiteX127" fmla="*/ 620609 w 11319794"/>
              <a:gd name="connsiteY127" fmla="*/ 1563637 h 2124406"/>
              <a:gd name="connsiteX128" fmla="*/ 1000883 w 11319794"/>
              <a:gd name="connsiteY128" fmla="*/ 1528785 h 2124406"/>
              <a:gd name="connsiteX129" fmla="*/ 1356911 w 11319794"/>
              <a:gd name="connsiteY129" fmla="*/ 1635551 h 2124406"/>
              <a:gd name="connsiteX130" fmla="*/ 1545440 w 11319794"/>
              <a:gd name="connsiteY130" fmla="*/ 1612806 h 2124406"/>
              <a:gd name="connsiteX131" fmla="*/ 1660739 w 11319794"/>
              <a:gd name="connsiteY131" fmla="*/ 1558314 h 2124406"/>
              <a:gd name="connsiteX132" fmla="*/ 1845883 w 11319794"/>
              <a:gd name="connsiteY132" fmla="*/ 1586112 h 2124406"/>
              <a:gd name="connsiteX133" fmla="*/ 1999398 w 11319794"/>
              <a:gd name="connsiteY133" fmla="*/ 1536673 h 2124406"/>
              <a:gd name="connsiteX134" fmla="*/ 2212615 w 11319794"/>
              <a:gd name="connsiteY134" fmla="*/ 1563637 h 2124406"/>
              <a:gd name="connsiteX135" fmla="*/ 2260944 w 11319794"/>
              <a:gd name="connsiteY135" fmla="*/ 1599561 h 2124406"/>
              <a:gd name="connsiteX136" fmla="*/ 2260944 w 11319794"/>
              <a:gd name="connsiteY136" fmla="*/ 1633778 h 2124406"/>
              <a:gd name="connsiteX137" fmla="*/ 2296013 w 11319794"/>
              <a:gd name="connsiteY137" fmla="*/ 1623730 h 2124406"/>
              <a:gd name="connsiteX138" fmla="*/ 2420074 w 11319794"/>
              <a:gd name="connsiteY138" fmla="*/ 1605421 h 2124406"/>
              <a:gd name="connsiteX139" fmla="*/ 2650986 w 11319794"/>
              <a:gd name="connsiteY139" fmla="*/ 1506661 h 2124406"/>
              <a:gd name="connsiteX140" fmla="*/ 2905242 w 11319794"/>
              <a:gd name="connsiteY140" fmla="*/ 1562715 h 2124406"/>
              <a:gd name="connsiteX141" fmla="*/ 3018229 w 11319794"/>
              <a:gd name="connsiteY141" fmla="*/ 1507928 h 2124406"/>
              <a:gd name="connsiteX142" fmla="*/ 3041723 w 11319794"/>
              <a:gd name="connsiteY142" fmla="*/ 1483928 h 2124406"/>
              <a:gd name="connsiteX143" fmla="*/ 3035219 w 11319794"/>
              <a:gd name="connsiteY143" fmla="*/ 1475751 h 2124406"/>
              <a:gd name="connsiteX144" fmla="*/ 2984809 w 11319794"/>
              <a:gd name="connsiteY144" fmla="*/ 1411427 h 2124406"/>
              <a:gd name="connsiteX145" fmla="*/ 2965251 w 11319794"/>
              <a:gd name="connsiteY145" fmla="*/ 1373166 h 2124406"/>
              <a:gd name="connsiteX146" fmla="*/ 3056697 w 11319794"/>
              <a:gd name="connsiteY146" fmla="*/ 1297294 h 2124406"/>
              <a:gd name="connsiteX147" fmla="*/ 3373703 w 11319794"/>
              <a:gd name="connsiteY147" fmla="*/ 1063379 h 2124406"/>
              <a:gd name="connsiteX148" fmla="*/ 3605131 w 11319794"/>
              <a:gd name="connsiteY148" fmla="*/ 839991 h 2124406"/>
              <a:gd name="connsiteX149" fmla="*/ 3914376 w 11319794"/>
              <a:gd name="connsiteY149" fmla="*/ 753060 h 2124406"/>
              <a:gd name="connsiteX150" fmla="*/ 4025481 w 11319794"/>
              <a:gd name="connsiteY150" fmla="*/ 637517 h 2124406"/>
              <a:gd name="connsiteX151" fmla="*/ 4066479 w 11319794"/>
              <a:gd name="connsiteY151" fmla="*/ 531276 h 2124406"/>
              <a:gd name="connsiteX152" fmla="*/ 4208885 w 11319794"/>
              <a:gd name="connsiteY152" fmla="*/ 461764 h 2124406"/>
              <a:gd name="connsiteX153" fmla="*/ 4278823 w 11319794"/>
              <a:gd name="connsiteY153" fmla="*/ 340573 h 2124406"/>
              <a:gd name="connsiteX154" fmla="*/ 4439467 w 11319794"/>
              <a:gd name="connsiteY154" fmla="*/ 256094 h 2124406"/>
              <a:gd name="connsiteX155" fmla="*/ 4458019 w 11319794"/>
              <a:gd name="connsiteY155" fmla="*/ 258401 h 2124406"/>
              <a:gd name="connsiteX156" fmla="*/ 4457748 w 11319794"/>
              <a:gd name="connsiteY156" fmla="*/ 223834 h 2124406"/>
              <a:gd name="connsiteX157" fmla="*/ 4454471 w 11319794"/>
              <a:gd name="connsiteY157" fmla="*/ 122168 h 2124406"/>
              <a:gd name="connsiteX158" fmla="*/ 4463632 w 11319794"/>
              <a:gd name="connsiteY158" fmla="*/ 87164 h 2124406"/>
              <a:gd name="connsiteX159" fmla="*/ 4608409 w 11319794"/>
              <a:gd name="connsiteY159" fmla="*/ 82807 h 2124406"/>
              <a:gd name="connsiteX160" fmla="*/ 5088862 w 11319794"/>
              <a:gd name="connsiteY160" fmla="*/ 86901 h 2124406"/>
              <a:gd name="connsiteX161" fmla="*/ 5478365 w 11319794"/>
              <a:gd name="connsiteY161" fmla="*/ 55186 h 2124406"/>
              <a:gd name="connsiteX162" fmla="*/ 5843032 w 11319794"/>
              <a:gd name="connsiteY162" fmla="*/ 152343 h 2124406"/>
              <a:gd name="connsiteX163" fmla="*/ 6036136 w 11319794"/>
              <a:gd name="connsiteY163" fmla="*/ 131644 h 2124406"/>
              <a:gd name="connsiteX164" fmla="*/ 6154233 w 11319794"/>
              <a:gd name="connsiteY164" fmla="*/ 82057 h 2124406"/>
              <a:gd name="connsiteX165" fmla="*/ 6343870 w 11319794"/>
              <a:gd name="connsiteY165" fmla="*/ 107354 h 2124406"/>
              <a:gd name="connsiteX166" fmla="*/ 6501110 w 11319794"/>
              <a:gd name="connsiteY166" fmla="*/ 62364 h 2124406"/>
              <a:gd name="connsiteX167" fmla="*/ 6719501 w 11319794"/>
              <a:gd name="connsiteY167" fmla="*/ 86901 h 2124406"/>
              <a:gd name="connsiteX168" fmla="*/ 6769003 w 11319794"/>
              <a:gd name="connsiteY168" fmla="*/ 119591 h 2124406"/>
              <a:gd name="connsiteX169" fmla="*/ 6769003 w 11319794"/>
              <a:gd name="connsiteY169" fmla="*/ 390489 h 2124406"/>
              <a:gd name="connsiteX170" fmla="*/ 6771716 w 11319794"/>
              <a:gd name="connsiteY170" fmla="*/ 385946 h 2124406"/>
              <a:gd name="connsiteX171" fmla="*/ 6788539 w 11319794"/>
              <a:gd name="connsiteY171" fmla="*/ 363020 h 2124406"/>
              <a:gd name="connsiteX172" fmla="*/ 6909283 w 11319794"/>
              <a:gd name="connsiteY172" fmla="*/ 187308 h 2124406"/>
              <a:gd name="connsiteX173" fmla="*/ 7007613 w 11319794"/>
              <a:gd name="connsiteY173" fmla="*/ 44099 h 2124406"/>
              <a:gd name="connsiteX174" fmla="*/ 7048792 w 11319794"/>
              <a:gd name="connsiteY174"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77723 w 11319794"/>
              <a:gd name="connsiteY61" fmla="*/ 1605408 h 2124406"/>
              <a:gd name="connsiteX62" fmla="*/ 8348424 w 11319794"/>
              <a:gd name="connsiteY62" fmla="*/ 1604418 h 2124406"/>
              <a:gd name="connsiteX63" fmla="*/ 8132103 w 11319794"/>
              <a:gd name="connsiteY63" fmla="*/ 1490049 h 2124406"/>
              <a:gd name="connsiteX64" fmla="*/ 7985049 w 11319794"/>
              <a:gd name="connsiteY64" fmla="*/ 1394054 h 2124406"/>
              <a:gd name="connsiteX65" fmla="*/ 7794099 w 11319794"/>
              <a:gd name="connsiteY65" fmla="*/ 1232530 h 2124406"/>
              <a:gd name="connsiteX66" fmla="*/ 7634519 w 11319794"/>
              <a:gd name="connsiteY66" fmla="*/ 1119045 h 2124406"/>
              <a:gd name="connsiteX67" fmla="*/ 7518370 w 11319794"/>
              <a:gd name="connsiteY67" fmla="*/ 1027863 h 2124406"/>
              <a:gd name="connsiteX68" fmla="*/ 7342402 w 11319794"/>
              <a:gd name="connsiteY68" fmla="*/ 919871 h 2124406"/>
              <a:gd name="connsiteX69" fmla="*/ 7215507 w 11319794"/>
              <a:gd name="connsiteY69" fmla="*/ 786753 h 2124406"/>
              <a:gd name="connsiteX70" fmla="*/ 7124318 w 11319794"/>
              <a:gd name="connsiteY70" fmla="*/ 721904 h 2124406"/>
              <a:gd name="connsiteX71" fmla="*/ 7008925 w 11319794"/>
              <a:gd name="connsiteY71" fmla="*/ 699865 h 2124406"/>
              <a:gd name="connsiteX72" fmla="*/ 6892485 w 11319794"/>
              <a:gd name="connsiteY72" fmla="*/ 582765 h 2124406"/>
              <a:gd name="connsiteX73" fmla="*/ 6767433 w 11319794"/>
              <a:gd name="connsiteY73" fmla="*/ 537929 h 2124406"/>
              <a:gd name="connsiteX74" fmla="*/ 6672429 w 11319794"/>
              <a:gd name="connsiteY74" fmla="*/ 475208 h 2124406"/>
              <a:gd name="connsiteX75" fmla="*/ 6567839 w 11319794"/>
              <a:gd name="connsiteY75" fmla="*/ 464445 h 2124406"/>
              <a:gd name="connsiteX76" fmla="*/ 6463261 w 11319794"/>
              <a:gd name="connsiteY76" fmla="*/ 430439 h 2124406"/>
              <a:gd name="connsiteX77" fmla="*/ 6259166 w 11319794"/>
              <a:gd name="connsiteY77" fmla="*/ 412308 h 2124406"/>
              <a:gd name="connsiteX78" fmla="*/ 5973803 w 11319794"/>
              <a:gd name="connsiteY78" fmla="*/ 390510 h 2124406"/>
              <a:gd name="connsiteX79" fmla="*/ 5755939 w 11319794"/>
              <a:gd name="connsiteY79" fmla="*/ 403210 h 2124406"/>
              <a:gd name="connsiteX80" fmla="*/ 5583877 w 11319794"/>
              <a:gd name="connsiteY80" fmla="*/ 402291 h 2124406"/>
              <a:gd name="connsiteX81" fmla="*/ 5351192 w 11319794"/>
              <a:gd name="connsiteY81" fmla="*/ 407295 h 2124406"/>
              <a:gd name="connsiteX82" fmla="*/ 5141274 w 11319794"/>
              <a:gd name="connsiteY82" fmla="*/ 405893 h 2124406"/>
              <a:gd name="connsiteX83" fmla="*/ 5013151 w 11319794"/>
              <a:gd name="connsiteY83" fmla="*/ 405893 h 2124406"/>
              <a:gd name="connsiteX84" fmla="*/ 4890851 w 11319794"/>
              <a:gd name="connsiteY84" fmla="*/ 434524 h 2124406"/>
              <a:gd name="connsiteX85" fmla="*/ 4758469 w 11319794"/>
              <a:gd name="connsiteY85" fmla="*/ 468966 h 2124406"/>
              <a:gd name="connsiteX86" fmla="*/ 4667168 w 11319794"/>
              <a:gd name="connsiteY86" fmla="*/ 513585 h 2124406"/>
              <a:gd name="connsiteX87" fmla="*/ 4611635 w 11319794"/>
              <a:gd name="connsiteY87" fmla="*/ 594860 h 2124406"/>
              <a:gd name="connsiteX88" fmla="*/ 4522701 w 11319794"/>
              <a:gd name="connsiteY88" fmla="*/ 713935 h 2124406"/>
              <a:gd name="connsiteX89" fmla="*/ 4394371 w 11319794"/>
              <a:gd name="connsiteY89" fmla="*/ 817349 h 2124406"/>
              <a:gd name="connsiteX90" fmla="*/ 4198904 w 11319794"/>
              <a:gd name="connsiteY90" fmla="*/ 946800 h 2124406"/>
              <a:gd name="connsiteX91" fmla="*/ 4052361 w 11319794"/>
              <a:gd name="connsiteY91" fmla="*/ 1057802 h 2124406"/>
              <a:gd name="connsiteX92" fmla="*/ 3938991 w 11319794"/>
              <a:gd name="connsiteY92" fmla="*/ 1137469 h 2124406"/>
              <a:gd name="connsiteX93" fmla="*/ 3790804 w 11319794"/>
              <a:gd name="connsiteY93" fmla="*/ 1262118 h 2124406"/>
              <a:gd name="connsiteX94" fmla="*/ 3640755 w 11319794"/>
              <a:gd name="connsiteY94" fmla="*/ 1344766 h 2124406"/>
              <a:gd name="connsiteX95" fmla="*/ 3557014 w 11319794"/>
              <a:gd name="connsiteY95" fmla="*/ 1408196 h 2124406"/>
              <a:gd name="connsiteX96" fmla="*/ 3432769 w 11319794"/>
              <a:gd name="connsiteY96" fmla="*/ 1536934 h 2124406"/>
              <a:gd name="connsiteX97" fmla="*/ 3301700 w 11319794"/>
              <a:gd name="connsiteY97" fmla="*/ 1653653 h 2124406"/>
              <a:gd name="connsiteX98" fmla="*/ 3201131 w 11319794"/>
              <a:gd name="connsiteY98" fmla="*/ 1747386 h 2124406"/>
              <a:gd name="connsiteX99" fmla="*/ 3040351 w 11319794"/>
              <a:gd name="connsiteY99" fmla="*/ 1819442 h 2124406"/>
              <a:gd name="connsiteX100" fmla="*/ 2924174 w 11319794"/>
              <a:gd name="connsiteY100" fmla="*/ 1858092 h 2124406"/>
              <a:gd name="connsiteX101" fmla="*/ 2697786 w 11319794"/>
              <a:gd name="connsiteY101" fmla="*/ 1930089 h 2124406"/>
              <a:gd name="connsiteX102" fmla="*/ 2497644 w 11319794"/>
              <a:gd name="connsiteY102" fmla="*/ 1990876 h 2124406"/>
              <a:gd name="connsiteX103" fmla="*/ 2405344 w 11319794"/>
              <a:gd name="connsiteY103" fmla="*/ 2018348 h 2124406"/>
              <a:gd name="connsiteX104" fmla="*/ 2282226 w 11319794"/>
              <a:gd name="connsiteY104" fmla="*/ 2021424 h 2124406"/>
              <a:gd name="connsiteX105" fmla="*/ 2170252 w 11319794"/>
              <a:gd name="connsiteY105" fmla="*/ 2004529 h 2124406"/>
              <a:gd name="connsiteX106" fmla="*/ 2092549 w 11319794"/>
              <a:gd name="connsiteY106" fmla="*/ 1945958 h 2124406"/>
              <a:gd name="connsiteX107" fmla="*/ 2090508 w 11319794"/>
              <a:gd name="connsiteY107" fmla="*/ 1938127 h 2124406"/>
              <a:gd name="connsiteX108" fmla="*/ 2066208 w 11319794"/>
              <a:gd name="connsiteY108" fmla="*/ 1941307 h 2124406"/>
              <a:gd name="connsiteX109" fmla="*/ 1962446 w 11319794"/>
              <a:gd name="connsiteY109" fmla="*/ 1941155 h 2124406"/>
              <a:gd name="connsiteX110" fmla="*/ 1766286 w 11319794"/>
              <a:gd name="connsiteY110" fmla="*/ 1945654 h 2124406"/>
              <a:gd name="connsiteX111" fmla="*/ 1487684 w 11319794"/>
              <a:gd name="connsiteY111" fmla="*/ 1932167 h 2124406"/>
              <a:gd name="connsiteX112" fmla="*/ 1268782 w 11319794"/>
              <a:gd name="connsiteY112" fmla="*/ 1932167 h 2124406"/>
              <a:gd name="connsiteX113" fmla="*/ 1103896 w 11319794"/>
              <a:gd name="connsiteY113" fmla="*/ 1927668 h 2124406"/>
              <a:gd name="connsiteX114" fmla="*/ 873623 w 11319794"/>
              <a:gd name="connsiteY114" fmla="*/ 1936656 h 2124406"/>
              <a:gd name="connsiteX115" fmla="*/ 671778 w 11319794"/>
              <a:gd name="connsiteY115" fmla="*/ 1914181 h 2124406"/>
              <a:gd name="connsiteX116" fmla="*/ 546691 w 11319794"/>
              <a:gd name="connsiteY116" fmla="*/ 1914181 h 2124406"/>
              <a:gd name="connsiteX117" fmla="*/ 427289 w 11319794"/>
              <a:gd name="connsiteY117" fmla="*/ 1945644 h 2124406"/>
              <a:gd name="connsiteX118" fmla="*/ 245346 w 11319794"/>
              <a:gd name="connsiteY118" fmla="*/ 1927668 h 2124406"/>
              <a:gd name="connsiteX119" fmla="*/ 21001 w 11319794"/>
              <a:gd name="connsiteY119" fmla="*/ 1976561 h 2124406"/>
              <a:gd name="connsiteX120" fmla="*/ 11485 w 11319794"/>
              <a:gd name="connsiteY120" fmla="*/ 1891858 h 2124406"/>
              <a:gd name="connsiteX121" fmla="*/ 8286 w 11319794"/>
              <a:gd name="connsiteY121" fmla="*/ 1851230 h 2124406"/>
              <a:gd name="connsiteX122" fmla="*/ 4447 w 11319794"/>
              <a:gd name="connsiteY122" fmla="*/ 1714114 h 2124406"/>
              <a:gd name="connsiteX123" fmla="*/ 1247 w 11319794"/>
              <a:gd name="connsiteY123" fmla="*/ 1602392 h 2124406"/>
              <a:gd name="connsiteX124" fmla="*/ 10191 w 11319794"/>
              <a:gd name="connsiteY124" fmla="*/ 1563926 h 2124406"/>
              <a:gd name="connsiteX125" fmla="*/ 151538 w 11319794"/>
              <a:gd name="connsiteY125" fmla="*/ 1559138 h 2124406"/>
              <a:gd name="connsiteX126" fmla="*/ 620609 w 11319794"/>
              <a:gd name="connsiteY126" fmla="*/ 1563637 h 2124406"/>
              <a:gd name="connsiteX127" fmla="*/ 1000883 w 11319794"/>
              <a:gd name="connsiteY127" fmla="*/ 1528785 h 2124406"/>
              <a:gd name="connsiteX128" fmla="*/ 1356911 w 11319794"/>
              <a:gd name="connsiteY128" fmla="*/ 1635551 h 2124406"/>
              <a:gd name="connsiteX129" fmla="*/ 1545440 w 11319794"/>
              <a:gd name="connsiteY129" fmla="*/ 1612806 h 2124406"/>
              <a:gd name="connsiteX130" fmla="*/ 1660739 w 11319794"/>
              <a:gd name="connsiteY130" fmla="*/ 1558314 h 2124406"/>
              <a:gd name="connsiteX131" fmla="*/ 1845883 w 11319794"/>
              <a:gd name="connsiteY131" fmla="*/ 1586112 h 2124406"/>
              <a:gd name="connsiteX132" fmla="*/ 1999398 w 11319794"/>
              <a:gd name="connsiteY132" fmla="*/ 1536673 h 2124406"/>
              <a:gd name="connsiteX133" fmla="*/ 2212615 w 11319794"/>
              <a:gd name="connsiteY133" fmla="*/ 1563637 h 2124406"/>
              <a:gd name="connsiteX134" fmla="*/ 2260944 w 11319794"/>
              <a:gd name="connsiteY134" fmla="*/ 1599561 h 2124406"/>
              <a:gd name="connsiteX135" fmla="*/ 2260944 w 11319794"/>
              <a:gd name="connsiteY135" fmla="*/ 1633778 h 2124406"/>
              <a:gd name="connsiteX136" fmla="*/ 2296013 w 11319794"/>
              <a:gd name="connsiteY136" fmla="*/ 1623730 h 2124406"/>
              <a:gd name="connsiteX137" fmla="*/ 2420074 w 11319794"/>
              <a:gd name="connsiteY137" fmla="*/ 1605421 h 2124406"/>
              <a:gd name="connsiteX138" fmla="*/ 2650986 w 11319794"/>
              <a:gd name="connsiteY138" fmla="*/ 1506661 h 2124406"/>
              <a:gd name="connsiteX139" fmla="*/ 2905242 w 11319794"/>
              <a:gd name="connsiteY139" fmla="*/ 1562715 h 2124406"/>
              <a:gd name="connsiteX140" fmla="*/ 3018229 w 11319794"/>
              <a:gd name="connsiteY140" fmla="*/ 1507928 h 2124406"/>
              <a:gd name="connsiteX141" fmla="*/ 3041723 w 11319794"/>
              <a:gd name="connsiteY141" fmla="*/ 1483928 h 2124406"/>
              <a:gd name="connsiteX142" fmla="*/ 3035219 w 11319794"/>
              <a:gd name="connsiteY142" fmla="*/ 1475751 h 2124406"/>
              <a:gd name="connsiteX143" fmla="*/ 2984809 w 11319794"/>
              <a:gd name="connsiteY143" fmla="*/ 1411427 h 2124406"/>
              <a:gd name="connsiteX144" fmla="*/ 2965251 w 11319794"/>
              <a:gd name="connsiteY144" fmla="*/ 1373166 h 2124406"/>
              <a:gd name="connsiteX145" fmla="*/ 3056697 w 11319794"/>
              <a:gd name="connsiteY145" fmla="*/ 1297294 h 2124406"/>
              <a:gd name="connsiteX146" fmla="*/ 3373703 w 11319794"/>
              <a:gd name="connsiteY146" fmla="*/ 1063379 h 2124406"/>
              <a:gd name="connsiteX147" fmla="*/ 3605131 w 11319794"/>
              <a:gd name="connsiteY147" fmla="*/ 839991 h 2124406"/>
              <a:gd name="connsiteX148" fmla="*/ 3914376 w 11319794"/>
              <a:gd name="connsiteY148" fmla="*/ 753060 h 2124406"/>
              <a:gd name="connsiteX149" fmla="*/ 4025481 w 11319794"/>
              <a:gd name="connsiteY149" fmla="*/ 637517 h 2124406"/>
              <a:gd name="connsiteX150" fmla="*/ 4066479 w 11319794"/>
              <a:gd name="connsiteY150" fmla="*/ 531276 h 2124406"/>
              <a:gd name="connsiteX151" fmla="*/ 4208885 w 11319794"/>
              <a:gd name="connsiteY151" fmla="*/ 461764 h 2124406"/>
              <a:gd name="connsiteX152" fmla="*/ 4278823 w 11319794"/>
              <a:gd name="connsiteY152" fmla="*/ 340573 h 2124406"/>
              <a:gd name="connsiteX153" fmla="*/ 4439467 w 11319794"/>
              <a:gd name="connsiteY153" fmla="*/ 256094 h 2124406"/>
              <a:gd name="connsiteX154" fmla="*/ 4458019 w 11319794"/>
              <a:gd name="connsiteY154" fmla="*/ 258401 h 2124406"/>
              <a:gd name="connsiteX155" fmla="*/ 4457748 w 11319794"/>
              <a:gd name="connsiteY155" fmla="*/ 223834 h 2124406"/>
              <a:gd name="connsiteX156" fmla="*/ 4454471 w 11319794"/>
              <a:gd name="connsiteY156" fmla="*/ 122168 h 2124406"/>
              <a:gd name="connsiteX157" fmla="*/ 4463632 w 11319794"/>
              <a:gd name="connsiteY157" fmla="*/ 87164 h 2124406"/>
              <a:gd name="connsiteX158" fmla="*/ 4608409 w 11319794"/>
              <a:gd name="connsiteY158" fmla="*/ 82807 h 2124406"/>
              <a:gd name="connsiteX159" fmla="*/ 5088862 w 11319794"/>
              <a:gd name="connsiteY159" fmla="*/ 86901 h 2124406"/>
              <a:gd name="connsiteX160" fmla="*/ 5478365 w 11319794"/>
              <a:gd name="connsiteY160" fmla="*/ 55186 h 2124406"/>
              <a:gd name="connsiteX161" fmla="*/ 5843032 w 11319794"/>
              <a:gd name="connsiteY161" fmla="*/ 152343 h 2124406"/>
              <a:gd name="connsiteX162" fmla="*/ 6036136 w 11319794"/>
              <a:gd name="connsiteY162" fmla="*/ 131644 h 2124406"/>
              <a:gd name="connsiteX163" fmla="*/ 6154233 w 11319794"/>
              <a:gd name="connsiteY163" fmla="*/ 82057 h 2124406"/>
              <a:gd name="connsiteX164" fmla="*/ 6343870 w 11319794"/>
              <a:gd name="connsiteY164" fmla="*/ 107354 h 2124406"/>
              <a:gd name="connsiteX165" fmla="*/ 6501110 w 11319794"/>
              <a:gd name="connsiteY165" fmla="*/ 62364 h 2124406"/>
              <a:gd name="connsiteX166" fmla="*/ 6719501 w 11319794"/>
              <a:gd name="connsiteY166" fmla="*/ 86901 h 2124406"/>
              <a:gd name="connsiteX167" fmla="*/ 6769003 w 11319794"/>
              <a:gd name="connsiteY167" fmla="*/ 119591 h 2124406"/>
              <a:gd name="connsiteX168" fmla="*/ 6769003 w 11319794"/>
              <a:gd name="connsiteY168" fmla="*/ 390489 h 2124406"/>
              <a:gd name="connsiteX169" fmla="*/ 6771716 w 11319794"/>
              <a:gd name="connsiteY169" fmla="*/ 385946 h 2124406"/>
              <a:gd name="connsiteX170" fmla="*/ 6788539 w 11319794"/>
              <a:gd name="connsiteY170" fmla="*/ 363020 h 2124406"/>
              <a:gd name="connsiteX171" fmla="*/ 6909283 w 11319794"/>
              <a:gd name="connsiteY171" fmla="*/ 187308 h 2124406"/>
              <a:gd name="connsiteX172" fmla="*/ 7007613 w 11319794"/>
              <a:gd name="connsiteY172" fmla="*/ 44099 h 2124406"/>
              <a:gd name="connsiteX173" fmla="*/ 7048792 w 11319794"/>
              <a:gd name="connsiteY173"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348424 w 11319794"/>
              <a:gd name="connsiteY61" fmla="*/ 1604418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393325 w 11319794"/>
              <a:gd name="connsiteY60" fmla="*/ 16059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42550 w 11319794"/>
              <a:gd name="connsiteY59" fmla="*/ 1674909 h 2124406"/>
              <a:gd name="connsiteX60" fmla="*/ 8415550 w 11319794"/>
              <a:gd name="connsiteY60" fmla="*/ 16186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763672 w 11319794"/>
              <a:gd name="connsiteY57" fmla="*/ 1698989 h 2124406"/>
              <a:gd name="connsiteX58" fmla="*/ 8656502 w 11319794"/>
              <a:gd name="connsiteY58" fmla="*/ 1666813 h 2124406"/>
              <a:gd name="connsiteX59" fmla="*/ 8558425 w 11319794"/>
              <a:gd name="connsiteY59" fmla="*/ 1652684 h 2124406"/>
              <a:gd name="connsiteX60" fmla="*/ 8415550 w 11319794"/>
              <a:gd name="connsiteY60" fmla="*/ 16186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28283 w 11319794"/>
              <a:gd name="connsiteY56" fmla="*/ 1778633 h 2124406"/>
              <a:gd name="connsiteX57" fmla="*/ 8817647 w 11319794"/>
              <a:gd name="connsiteY57" fmla="*/ 1724389 h 2124406"/>
              <a:gd name="connsiteX58" fmla="*/ 8656502 w 11319794"/>
              <a:gd name="connsiteY58" fmla="*/ 1666813 h 2124406"/>
              <a:gd name="connsiteX59" fmla="*/ 8558425 w 11319794"/>
              <a:gd name="connsiteY59" fmla="*/ 1652684 h 2124406"/>
              <a:gd name="connsiteX60" fmla="*/ 8415550 w 11319794"/>
              <a:gd name="connsiteY60" fmla="*/ 16186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68504 w 11319794"/>
              <a:gd name="connsiteY54" fmla="*/ 1874742 h 2124406"/>
              <a:gd name="connsiteX55" fmla="*/ 9128901 w 11319794"/>
              <a:gd name="connsiteY55" fmla="*/ 1826779 h 2124406"/>
              <a:gd name="connsiteX56" fmla="*/ 8985433 w 11319794"/>
              <a:gd name="connsiteY56" fmla="*/ 1781808 h 2124406"/>
              <a:gd name="connsiteX57" fmla="*/ 8817647 w 11319794"/>
              <a:gd name="connsiteY57" fmla="*/ 1724389 h 2124406"/>
              <a:gd name="connsiteX58" fmla="*/ 8656502 w 11319794"/>
              <a:gd name="connsiteY58" fmla="*/ 1666813 h 2124406"/>
              <a:gd name="connsiteX59" fmla="*/ 8558425 w 11319794"/>
              <a:gd name="connsiteY59" fmla="*/ 1652684 h 2124406"/>
              <a:gd name="connsiteX60" fmla="*/ 8415550 w 11319794"/>
              <a:gd name="connsiteY60" fmla="*/ 16186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304074 w 11319794"/>
              <a:gd name="connsiteY53" fmla="*/ 1885421 h 2124406"/>
              <a:gd name="connsiteX54" fmla="*/ 9252629 w 11319794"/>
              <a:gd name="connsiteY54" fmla="*/ 1862042 h 2124406"/>
              <a:gd name="connsiteX55" fmla="*/ 9128901 w 11319794"/>
              <a:gd name="connsiteY55" fmla="*/ 1826779 h 2124406"/>
              <a:gd name="connsiteX56" fmla="*/ 8985433 w 11319794"/>
              <a:gd name="connsiteY56" fmla="*/ 1781808 h 2124406"/>
              <a:gd name="connsiteX57" fmla="*/ 8817647 w 11319794"/>
              <a:gd name="connsiteY57" fmla="*/ 1724389 h 2124406"/>
              <a:gd name="connsiteX58" fmla="*/ 8656502 w 11319794"/>
              <a:gd name="connsiteY58" fmla="*/ 1666813 h 2124406"/>
              <a:gd name="connsiteX59" fmla="*/ 8558425 w 11319794"/>
              <a:gd name="connsiteY59" fmla="*/ 1652684 h 2124406"/>
              <a:gd name="connsiteX60" fmla="*/ 8415550 w 11319794"/>
              <a:gd name="connsiteY60" fmla="*/ 1618635 h 2124406"/>
              <a:gd name="connsiteX61" fmla="*/ 8262699 w 11319794"/>
              <a:gd name="connsiteY61" fmla="*/ 1569493 h 2124406"/>
              <a:gd name="connsiteX62" fmla="*/ 8132103 w 11319794"/>
              <a:gd name="connsiteY62" fmla="*/ 1490049 h 2124406"/>
              <a:gd name="connsiteX63" fmla="*/ 7985049 w 11319794"/>
              <a:gd name="connsiteY63" fmla="*/ 1394054 h 2124406"/>
              <a:gd name="connsiteX64" fmla="*/ 7794099 w 11319794"/>
              <a:gd name="connsiteY64" fmla="*/ 1232530 h 2124406"/>
              <a:gd name="connsiteX65" fmla="*/ 7634519 w 11319794"/>
              <a:gd name="connsiteY65" fmla="*/ 1119045 h 2124406"/>
              <a:gd name="connsiteX66" fmla="*/ 7518370 w 11319794"/>
              <a:gd name="connsiteY66" fmla="*/ 1027863 h 2124406"/>
              <a:gd name="connsiteX67" fmla="*/ 7342402 w 11319794"/>
              <a:gd name="connsiteY67" fmla="*/ 919871 h 2124406"/>
              <a:gd name="connsiteX68" fmla="*/ 7215507 w 11319794"/>
              <a:gd name="connsiteY68" fmla="*/ 786753 h 2124406"/>
              <a:gd name="connsiteX69" fmla="*/ 7124318 w 11319794"/>
              <a:gd name="connsiteY69" fmla="*/ 721904 h 2124406"/>
              <a:gd name="connsiteX70" fmla="*/ 7008925 w 11319794"/>
              <a:gd name="connsiteY70" fmla="*/ 699865 h 2124406"/>
              <a:gd name="connsiteX71" fmla="*/ 6892485 w 11319794"/>
              <a:gd name="connsiteY71" fmla="*/ 582765 h 2124406"/>
              <a:gd name="connsiteX72" fmla="*/ 6767433 w 11319794"/>
              <a:gd name="connsiteY72" fmla="*/ 537929 h 2124406"/>
              <a:gd name="connsiteX73" fmla="*/ 6672429 w 11319794"/>
              <a:gd name="connsiteY73" fmla="*/ 475208 h 2124406"/>
              <a:gd name="connsiteX74" fmla="*/ 6567839 w 11319794"/>
              <a:gd name="connsiteY74" fmla="*/ 464445 h 2124406"/>
              <a:gd name="connsiteX75" fmla="*/ 6463261 w 11319794"/>
              <a:gd name="connsiteY75" fmla="*/ 430439 h 2124406"/>
              <a:gd name="connsiteX76" fmla="*/ 6259166 w 11319794"/>
              <a:gd name="connsiteY76" fmla="*/ 412308 h 2124406"/>
              <a:gd name="connsiteX77" fmla="*/ 5973803 w 11319794"/>
              <a:gd name="connsiteY77" fmla="*/ 390510 h 2124406"/>
              <a:gd name="connsiteX78" fmla="*/ 5755939 w 11319794"/>
              <a:gd name="connsiteY78" fmla="*/ 403210 h 2124406"/>
              <a:gd name="connsiteX79" fmla="*/ 5583877 w 11319794"/>
              <a:gd name="connsiteY79" fmla="*/ 402291 h 2124406"/>
              <a:gd name="connsiteX80" fmla="*/ 5351192 w 11319794"/>
              <a:gd name="connsiteY80" fmla="*/ 407295 h 2124406"/>
              <a:gd name="connsiteX81" fmla="*/ 5141274 w 11319794"/>
              <a:gd name="connsiteY81" fmla="*/ 405893 h 2124406"/>
              <a:gd name="connsiteX82" fmla="*/ 5013151 w 11319794"/>
              <a:gd name="connsiteY82" fmla="*/ 405893 h 2124406"/>
              <a:gd name="connsiteX83" fmla="*/ 4890851 w 11319794"/>
              <a:gd name="connsiteY83" fmla="*/ 434524 h 2124406"/>
              <a:gd name="connsiteX84" fmla="*/ 4758469 w 11319794"/>
              <a:gd name="connsiteY84" fmla="*/ 468966 h 2124406"/>
              <a:gd name="connsiteX85" fmla="*/ 4667168 w 11319794"/>
              <a:gd name="connsiteY85" fmla="*/ 513585 h 2124406"/>
              <a:gd name="connsiteX86" fmla="*/ 4611635 w 11319794"/>
              <a:gd name="connsiteY86" fmla="*/ 594860 h 2124406"/>
              <a:gd name="connsiteX87" fmla="*/ 4522701 w 11319794"/>
              <a:gd name="connsiteY87" fmla="*/ 713935 h 2124406"/>
              <a:gd name="connsiteX88" fmla="*/ 4394371 w 11319794"/>
              <a:gd name="connsiteY88" fmla="*/ 817349 h 2124406"/>
              <a:gd name="connsiteX89" fmla="*/ 4198904 w 11319794"/>
              <a:gd name="connsiteY89" fmla="*/ 946800 h 2124406"/>
              <a:gd name="connsiteX90" fmla="*/ 4052361 w 11319794"/>
              <a:gd name="connsiteY90" fmla="*/ 1057802 h 2124406"/>
              <a:gd name="connsiteX91" fmla="*/ 3938991 w 11319794"/>
              <a:gd name="connsiteY91" fmla="*/ 1137469 h 2124406"/>
              <a:gd name="connsiteX92" fmla="*/ 3790804 w 11319794"/>
              <a:gd name="connsiteY92" fmla="*/ 1262118 h 2124406"/>
              <a:gd name="connsiteX93" fmla="*/ 3640755 w 11319794"/>
              <a:gd name="connsiteY93" fmla="*/ 1344766 h 2124406"/>
              <a:gd name="connsiteX94" fmla="*/ 3557014 w 11319794"/>
              <a:gd name="connsiteY94" fmla="*/ 1408196 h 2124406"/>
              <a:gd name="connsiteX95" fmla="*/ 3432769 w 11319794"/>
              <a:gd name="connsiteY95" fmla="*/ 1536934 h 2124406"/>
              <a:gd name="connsiteX96" fmla="*/ 3301700 w 11319794"/>
              <a:gd name="connsiteY96" fmla="*/ 1653653 h 2124406"/>
              <a:gd name="connsiteX97" fmla="*/ 3201131 w 11319794"/>
              <a:gd name="connsiteY97" fmla="*/ 1747386 h 2124406"/>
              <a:gd name="connsiteX98" fmla="*/ 3040351 w 11319794"/>
              <a:gd name="connsiteY98" fmla="*/ 1819442 h 2124406"/>
              <a:gd name="connsiteX99" fmla="*/ 2924174 w 11319794"/>
              <a:gd name="connsiteY99" fmla="*/ 1858092 h 2124406"/>
              <a:gd name="connsiteX100" fmla="*/ 2697786 w 11319794"/>
              <a:gd name="connsiteY100" fmla="*/ 1930089 h 2124406"/>
              <a:gd name="connsiteX101" fmla="*/ 2497644 w 11319794"/>
              <a:gd name="connsiteY101" fmla="*/ 1990876 h 2124406"/>
              <a:gd name="connsiteX102" fmla="*/ 2405344 w 11319794"/>
              <a:gd name="connsiteY102" fmla="*/ 2018348 h 2124406"/>
              <a:gd name="connsiteX103" fmla="*/ 2282226 w 11319794"/>
              <a:gd name="connsiteY103" fmla="*/ 2021424 h 2124406"/>
              <a:gd name="connsiteX104" fmla="*/ 2170252 w 11319794"/>
              <a:gd name="connsiteY104" fmla="*/ 2004529 h 2124406"/>
              <a:gd name="connsiteX105" fmla="*/ 2092549 w 11319794"/>
              <a:gd name="connsiteY105" fmla="*/ 1945958 h 2124406"/>
              <a:gd name="connsiteX106" fmla="*/ 2090508 w 11319794"/>
              <a:gd name="connsiteY106" fmla="*/ 1938127 h 2124406"/>
              <a:gd name="connsiteX107" fmla="*/ 2066208 w 11319794"/>
              <a:gd name="connsiteY107" fmla="*/ 1941307 h 2124406"/>
              <a:gd name="connsiteX108" fmla="*/ 1962446 w 11319794"/>
              <a:gd name="connsiteY108" fmla="*/ 1941155 h 2124406"/>
              <a:gd name="connsiteX109" fmla="*/ 1766286 w 11319794"/>
              <a:gd name="connsiteY109" fmla="*/ 1945654 h 2124406"/>
              <a:gd name="connsiteX110" fmla="*/ 1487684 w 11319794"/>
              <a:gd name="connsiteY110" fmla="*/ 1932167 h 2124406"/>
              <a:gd name="connsiteX111" fmla="*/ 1268782 w 11319794"/>
              <a:gd name="connsiteY111" fmla="*/ 1932167 h 2124406"/>
              <a:gd name="connsiteX112" fmla="*/ 1103896 w 11319794"/>
              <a:gd name="connsiteY112" fmla="*/ 1927668 h 2124406"/>
              <a:gd name="connsiteX113" fmla="*/ 873623 w 11319794"/>
              <a:gd name="connsiteY113" fmla="*/ 1936656 h 2124406"/>
              <a:gd name="connsiteX114" fmla="*/ 671778 w 11319794"/>
              <a:gd name="connsiteY114" fmla="*/ 1914181 h 2124406"/>
              <a:gd name="connsiteX115" fmla="*/ 546691 w 11319794"/>
              <a:gd name="connsiteY115" fmla="*/ 1914181 h 2124406"/>
              <a:gd name="connsiteX116" fmla="*/ 427289 w 11319794"/>
              <a:gd name="connsiteY116" fmla="*/ 1945644 h 2124406"/>
              <a:gd name="connsiteX117" fmla="*/ 245346 w 11319794"/>
              <a:gd name="connsiteY117" fmla="*/ 1927668 h 2124406"/>
              <a:gd name="connsiteX118" fmla="*/ 21001 w 11319794"/>
              <a:gd name="connsiteY118" fmla="*/ 1976561 h 2124406"/>
              <a:gd name="connsiteX119" fmla="*/ 11485 w 11319794"/>
              <a:gd name="connsiteY119" fmla="*/ 1891858 h 2124406"/>
              <a:gd name="connsiteX120" fmla="*/ 8286 w 11319794"/>
              <a:gd name="connsiteY120" fmla="*/ 1851230 h 2124406"/>
              <a:gd name="connsiteX121" fmla="*/ 4447 w 11319794"/>
              <a:gd name="connsiteY121" fmla="*/ 1714114 h 2124406"/>
              <a:gd name="connsiteX122" fmla="*/ 1247 w 11319794"/>
              <a:gd name="connsiteY122" fmla="*/ 1602392 h 2124406"/>
              <a:gd name="connsiteX123" fmla="*/ 10191 w 11319794"/>
              <a:gd name="connsiteY123" fmla="*/ 1563926 h 2124406"/>
              <a:gd name="connsiteX124" fmla="*/ 151538 w 11319794"/>
              <a:gd name="connsiteY124" fmla="*/ 1559138 h 2124406"/>
              <a:gd name="connsiteX125" fmla="*/ 620609 w 11319794"/>
              <a:gd name="connsiteY125" fmla="*/ 1563637 h 2124406"/>
              <a:gd name="connsiteX126" fmla="*/ 1000883 w 11319794"/>
              <a:gd name="connsiteY126" fmla="*/ 1528785 h 2124406"/>
              <a:gd name="connsiteX127" fmla="*/ 1356911 w 11319794"/>
              <a:gd name="connsiteY127" fmla="*/ 1635551 h 2124406"/>
              <a:gd name="connsiteX128" fmla="*/ 1545440 w 11319794"/>
              <a:gd name="connsiteY128" fmla="*/ 1612806 h 2124406"/>
              <a:gd name="connsiteX129" fmla="*/ 1660739 w 11319794"/>
              <a:gd name="connsiteY129" fmla="*/ 1558314 h 2124406"/>
              <a:gd name="connsiteX130" fmla="*/ 1845883 w 11319794"/>
              <a:gd name="connsiteY130" fmla="*/ 1586112 h 2124406"/>
              <a:gd name="connsiteX131" fmla="*/ 1999398 w 11319794"/>
              <a:gd name="connsiteY131" fmla="*/ 1536673 h 2124406"/>
              <a:gd name="connsiteX132" fmla="*/ 2212615 w 11319794"/>
              <a:gd name="connsiteY132" fmla="*/ 1563637 h 2124406"/>
              <a:gd name="connsiteX133" fmla="*/ 2260944 w 11319794"/>
              <a:gd name="connsiteY133" fmla="*/ 1599561 h 2124406"/>
              <a:gd name="connsiteX134" fmla="*/ 2260944 w 11319794"/>
              <a:gd name="connsiteY134" fmla="*/ 1633778 h 2124406"/>
              <a:gd name="connsiteX135" fmla="*/ 2296013 w 11319794"/>
              <a:gd name="connsiteY135" fmla="*/ 1623730 h 2124406"/>
              <a:gd name="connsiteX136" fmla="*/ 2420074 w 11319794"/>
              <a:gd name="connsiteY136" fmla="*/ 1605421 h 2124406"/>
              <a:gd name="connsiteX137" fmla="*/ 2650986 w 11319794"/>
              <a:gd name="connsiteY137" fmla="*/ 1506661 h 2124406"/>
              <a:gd name="connsiteX138" fmla="*/ 2905242 w 11319794"/>
              <a:gd name="connsiteY138" fmla="*/ 1562715 h 2124406"/>
              <a:gd name="connsiteX139" fmla="*/ 3018229 w 11319794"/>
              <a:gd name="connsiteY139" fmla="*/ 1507928 h 2124406"/>
              <a:gd name="connsiteX140" fmla="*/ 3041723 w 11319794"/>
              <a:gd name="connsiteY140" fmla="*/ 1483928 h 2124406"/>
              <a:gd name="connsiteX141" fmla="*/ 3035219 w 11319794"/>
              <a:gd name="connsiteY141" fmla="*/ 1475751 h 2124406"/>
              <a:gd name="connsiteX142" fmla="*/ 2984809 w 11319794"/>
              <a:gd name="connsiteY142" fmla="*/ 1411427 h 2124406"/>
              <a:gd name="connsiteX143" fmla="*/ 2965251 w 11319794"/>
              <a:gd name="connsiteY143" fmla="*/ 1373166 h 2124406"/>
              <a:gd name="connsiteX144" fmla="*/ 3056697 w 11319794"/>
              <a:gd name="connsiteY144" fmla="*/ 1297294 h 2124406"/>
              <a:gd name="connsiteX145" fmla="*/ 3373703 w 11319794"/>
              <a:gd name="connsiteY145" fmla="*/ 1063379 h 2124406"/>
              <a:gd name="connsiteX146" fmla="*/ 3605131 w 11319794"/>
              <a:gd name="connsiteY146" fmla="*/ 839991 h 2124406"/>
              <a:gd name="connsiteX147" fmla="*/ 3914376 w 11319794"/>
              <a:gd name="connsiteY147" fmla="*/ 753060 h 2124406"/>
              <a:gd name="connsiteX148" fmla="*/ 4025481 w 11319794"/>
              <a:gd name="connsiteY148" fmla="*/ 637517 h 2124406"/>
              <a:gd name="connsiteX149" fmla="*/ 4066479 w 11319794"/>
              <a:gd name="connsiteY149" fmla="*/ 531276 h 2124406"/>
              <a:gd name="connsiteX150" fmla="*/ 4208885 w 11319794"/>
              <a:gd name="connsiteY150" fmla="*/ 461764 h 2124406"/>
              <a:gd name="connsiteX151" fmla="*/ 4278823 w 11319794"/>
              <a:gd name="connsiteY151" fmla="*/ 340573 h 2124406"/>
              <a:gd name="connsiteX152" fmla="*/ 4439467 w 11319794"/>
              <a:gd name="connsiteY152" fmla="*/ 256094 h 2124406"/>
              <a:gd name="connsiteX153" fmla="*/ 4458019 w 11319794"/>
              <a:gd name="connsiteY153" fmla="*/ 258401 h 2124406"/>
              <a:gd name="connsiteX154" fmla="*/ 4457748 w 11319794"/>
              <a:gd name="connsiteY154" fmla="*/ 223834 h 2124406"/>
              <a:gd name="connsiteX155" fmla="*/ 4454471 w 11319794"/>
              <a:gd name="connsiteY155" fmla="*/ 122168 h 2124406"/>
              <a:gd name="connsiteX156" fmla="*/ 4463632 w 11319794"/>
              <a:gd name="connsiteY156" fmla="*/ 87164 h 2124406"/>
              <a:gd name="connsiteX157" fmla="*/ 4608409 w 11319794"/>
              <a:gd name="connsiteY157" fmla="*/ 82807 h 2124406"/>
              <a:gd name="connsiteX158" fmla="*/ 5088862 w 11319794"/>
              <a:gd name="connsiteY158" fmla="*/ 86901 h 2124406"/>
              <a:gd name="connsiteX159" fmla="*/ 5478365 w 11319794"/>
              <a:gd name="connsiteY159" fmla="*/ 55186 h 2124406"/>
              <a:gd name="connsiteX160" fmla="*/ 5843032 w 11319794"/>
              <a:gd name="connsiteY160" fmla="*/ 152343 h 2124406"/>
              <a:gd name="connsiteX161" fmla="*/ 6036136 w 11319794"/>
              <a:gd name="connsiteY161" fmla="*/ 131644 h 2124406"/>
              <a:gd name="connsiteX162" fmla="*/ 6154233 w 11319794"/>
              <a:gd name="connsiteY162" fmla="*/ 82057 h 2124406"/>
              <a:gd name="connsiteX163" fmla="*/ 6343870 w 11319794"/>
              <a:gd name="connsiteY163" fmla="*/ 107354 h 2124406"/>
              <a:gd name="connsiteX164" fmla="*/ 6501110 w 11319794"/>
              <a:gd name="connsiteY164" fmla="*/ 62364 h 2124406"/>
              <a:gd name="connsiteX165" fmla="*/ 6719501 w 11319794"/>
              <a:gd name="connsiteY165" fmla="*/ 86901 h 2124406"/>
              <a:gd name="connsiteX166" fmla="*/ 6769003 w 11319794"/>
              <a:gd name="connsiteY166" fmla="*/ 119591 h 2124406"/>
              <a:gd name="connsiteX167" fmla="*/ 6769003 w 11319794"/>
              <a:gd name="connsiteY167" fmla="*/ 390489 h 2124406"/>
              <a:gd name="connsiteX168" fmla="*/ 6771716 w 11319794"/>
              <a:gd name="connsiteY168" fmla="*/ 385946 h 2124406"/>
              <a:gd name="connsiteX169" fmla="*/ 6788539 w 11319794"/>
              <a:gd name="connsiteY169" fmla="*/ 363020 h 2124406"/>
              <a:gd name="connsiteX170" fmla="*/ 6909283 w 11319794"/>
              <a:gd name="connsiteY170" fmla="*/ 187308 h 2124406"/>
              <a:gd name="connsiteX171" fmla="*/ 7007613 w 11319794"/>
              <a:gd name="connsiteY171" fmla="*/ 44099 h 2124406"/>
              <a:gd name="connsiteX172" fmla="*/ 7048792 w 11319794"/>
              <a:gd name="connsiteY172"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7546 w 11319794"/>
              <a:gd name="connsiteY51" fmla="*/ 1960480 h 2124406"/>
              <a:gd name="connsiteX52" fmla="*/ 9304685 w 11319794"/>
              <a:gd name="connsiteY52" fmla="*/ 1908155 h 2124406"/>
              <a:gd name="connsiteX53" fmla="*/ 9252629 w 11319794"/>
              <a:gd name="connsiteY53" fmla="*/ 1862042 h 2124406"/>
              <a:gd name="connsiteX54" fmla="*/ 9128901 w 11319794"/>
              <a:gd name="connsiteY54" fmla="*/ 1826779 h 2124406"/>
              <a:gd name="connsiteX55" fmla="*/ 8985433 w 11319794"/>
              <a:gd name="connsiteY55" fmla="*/ 1781808 h 2124406"/>
              <a:gd name="connsiteX56" fmla="*/ 8817647 w 11319794"/>
              <a:gd name="connsiteY56" fmla="*/ 1724389 h 2124406"/>
              <a:gd name="connsiteX57" fmla="*/ 8656502 w 11319794"/>
              <a:gd name="connsiteY57" fmla="*/ 1666813 h 2124406"/>
              <a:gd name="connsiteX58" fmla="*/ 8558425 w 11319794"/>
              <a:gd name="connsiteY58" fmla="*/ 1652684 h 2124406"/>
              <a:gd name="connsiteX59" fmla="*/ 8415550 w 11319794"/>
              <a:gd name="connsiteY59" fmla="*/ 1618635 h 2124406"/>
              <a:gd name="connsiteX60" fmla="*/ 8262699 w 11319794"/>
              <a:gd name="connsiteY60" fmla="*/ 1569493 h 2124406"/>
              <a:gd name="connsiteX61" fmla="*/ 8132103 w 11319794"/>
              <a:gd name="connsiteY61" fmla="*/ 1490049 h 2124406"/>
              <a:gd name="connsiteX62" fmla="*/ 7985049 w 11319794"/>
              <a:gd name="connsiteY62" fmla="*/ 1394054 h 2124406"/>
              <a:gd name="connsiteX63" fmla="*/ 7794099 w 11319794"/>
              <a:gd name="connsiteY63" fmla="*/ 1232530 h 2124406"/>
              <a:gd name="connsiteX64" fmla="*/ 7634519 w 11319794"/>
              <a:gd name="connsiteY64" fmla="*/ 1119045 h 2124406"/>
              <a:gd name="connsiteX65" fmla="*/ 7518370 w 11319794"/>
              <a:gd name="connsiteY65" fmla="*/ 1027863 h 2124406"/>
              <a:gd name="connsiteX66" fmla="*/ 7342402 w 11319794"/>
              <a:gd name="connsiteY66" fmla="*/ 919871 h 2124406"/>
              <a:gd name="connsiteX67" fmla="*/ 7215507 w 11319794"/>
              <a:gd name="connsiteY67" fmla="*/ 786753 h 2124406"/>
              <a:gd name="connsiteX68" fmla="*/ 7124318 w 11319794"/>
              <a:gd name="connsiteY68" fmla="*/ 721904 h 2124406"/>
              <a:gd name="connsiteX69" fmla="*/ 7008925 w 11319794"/>
              <a:gd name="connsiteY69" fmla="*/ 699865 h 2124406"/>
              <a:gd name="connsiteX70" fmla="*/ 6892485 w 11319794"/>
              <a:gd name="connsiteY70" fmla="*/ 582765 h 2124406"/>
              <a:gd name="connsiteX71" fmla="*/ 6767433 w 11319794"/>
              <a:gd name="connsiteY71" fmla="*/ 537929 h 2124406"/>
              <a:gd name="connsiteX72" fmla="*/ 6672429 w 11319794"/>
              <a:gd name="connsiteY72" fmla="*/ 475208 h 2124406"/>
              <a:gd name="connsiteX73" fmla="*/ 6567839 w 11319794"/>
              <a:gd name="connsiteY73" fmla="*/ 464445 h 2124406"/>
              <a:gd name="connsiteX74" fmla="*/ 6463261 w 11319794"/>
              <a:gd name="connsiteY74" fmla="*/ 430439 h 2124406"/>
              <a:gd name="connsiteX75" fmla="*/ 6259166 w 11319794"/>
              <a:gd name="connsiteY75" fmla="*/ 412308 h 2124406"/>
              <a:gd name="connsiteX76" fmla="*/ 5973803 w 11319794"/>
              <a:gd name="connsiteY76" fmla="*/ 390510 h 2124406"/>
              <a:gd name="connsiteX77" fmla="*/ 5755939 w 11319794"/>
              <a:gd name="connsiteY77" fmla="*/ 403210 h 2124406"/>
              <a:gd name="connsiteX78" fmla="*/ 5583877 w 11319794"/>
              <a:gd name="connsiteY78" fmla="*/ 402291 h 2124406"/>
              <a:gd name="connsiteX79" fmla="*/ 5351192 w 11319794"/>
              <a:gd name="connsiteY79" fmla="*/ 407295 h 2124406"/>
              <a:gd name="connsiteX80" fmla="*/ 5141274 w 11319794"/>
              <a:gd name="connsiteY80" fmla="*/ 405893 h 2124406"/>
              <a:gd name="connsiteX81" fmla="*/ 5013151 w 11319794"/>
              <a:gd name="connsiteY81" fmla="*/ 405893 h 2124406"/>
              <a:gd name="connsiteX82" fmla="*/ 4890851 w 11319794"/>
              <a:gd name="connsiteY82" fmla="*/ 434524 h 2124406"/>
              <a:gd name="connsiteX83" fmla="*/ 4758469 w 11319794"/>
              <a:gd name="connsiteY83" fmla="*/ 468966 h 2124406"/>
              <a:gd name="connsiteX84" fmla="*/ 4667168 w 11319794"/>
              <a:gd name="connsiteY84" fmla="*/ 513585 h 2124406"/>
              <a:gd name="connsiteX85" fmla="*/ 4611635 w 11319794"/>
              <a:gd name="connsiteY85" fmla="*/ 594860 h 2124406"/>
              <a:gd name="connsiteX86" fmla="*/ 4522701 w 11319794"/>
              <a:gd name="connsiteY86" fmla="*/ 713935 h 2124406"/>
              <a:gd name="connsiteX87" fmla="*/ 4394371 w 11319794"/>
              <a:gd name="connsiteY87" fmla="*/ 817349 h 2124406"/>
              <a:gd name="connsiteX88" fmla="*/ 4198904 w 11319794"/>
              <a:gd name="connsiteY88" fmla="*/ 946800 h 2124406"/>
              <a:gd name="connsiteX89" fmla="*/ 4052361 w 11319794"/>
              <a:gd name="connsiteY89" fmla="*/ 1057802 h 2124406"/>
              <a:gd name="connsiteX90" fmla="*/ 3938991 w 11319794"/>
              <a:gd name="connsiteY90" fmla="*/ 1137469 h 2124406"/>
              <a:gd name="connsiteX91" fmla="*/ 3790804 w 11319794"/>
              <a:gd name="connsiteY91" fmla="*/ 1262118 h 2124406"/>
              <a:gd name="connsiteX92" fmla="*/ 3640755 w 11319794"/>
              <a:gd name="connsiteY92" fmla="*/ 1344766 h 2124406"/>
              <a:gd name="connsiteX93" fmla="*/ 3557014 w 11319794"/>
              <a:gd name="connsiteY93" fmla="*/ 1408196 h 2124406"/>
              <a:gd name="connsiteX94" fmla="*/ 3432769 w 11319794"/>
              <a:gd name="connsiteY94" fmla="*/ 1536934 h 2124406"/>
              <a:gd name="connsiteX95" fmla="*/ 3301700 w 11319794"/>
              <a:gd name="connsiteY95" fmla="*/ 1653653 h 2124406"/>
              <a:gd name="connsiteX96" fmla="*/ 3201131 w 11319794"/>
              <a:gd name="connsiteY96" fmla="*/ 1747386 h 2124406"/>
              <a:gd name="connsiteX97" fmla="*/ 3040351 w 11319794"/>
              <a:gd name="connsiteY97" fmla="*/ 1819442 h 2124406"/>
              <a:gd name="connsiteX98" fmla="*/ 2924174 w 11319794"/>
              <a:gd name="connsiteY98" fmla="*/ 1858092 h 2124406"/>
              <a:gd name="connsiteX99" fmla="*/ 2697786 w 11319794"/>
              <a:gd name="connsiteY99" fmla="*/ 1930089 h 2124406"/>
              <a:gd name="connsiteX100" fmla="*/ 2497644 w 11319794"/>
              <a:gd name="connsiteY100" fmla="*/ 1990876 h 2124406"/>
              <a:gd name="connsiteX101" fmla="*/ 2405344 w 11319794"/>
              <a:gd name="connsiteY101" fmla="*/ 2018348 h 2124406"/>
              <a:gd name="connsiteX102" fmla="*/ 2282226 w 11319794"/>
              <a:gd name="connsiteY102" fmla="*/ 2021424 h 2124406"/>
              <a:gd name="connsiteX103" fmla="*/ 2170252 w 11319794"/>
              <a:gd name="connsiteY103" fmla="*/ 2004529 h 2124406"/>
              <a:gd name="connsiteX104" fmla="*/ 2092549 w 11319794"/>
              <a:gd name="connsiteY104" fmla="*/ 1945958 h 2124406"/>
              <a:gd name="connsiteX105" fmla="*/ 2090508 w 11319794"/>
              <a:gd name="connsiteY105" fmla="*/ 1938127 h 2124406"/>
              <a:gd name="connsiteX106" fmla="*/ 2066208 w 11319794"/>
              <a:gd name="connsiteY106" fmla="*/ 1941307 h 2124406"/>
              <a:gd name="connsiteX107" fmla="*/ 1962446 w 11319794"/>
              <a:gd name="connsiteY107" fmla="*/ 1941155 h 2124406"/>
              <a:gd name="connsiteX108" fmla="*/ 1766286 w 11319794"/>
              <a:gd name="connsiteY108" fmla="*/ 1945654 h 2124406"/>
              <a:gd name="connsiteX109" fmla="*/ 1487684 w 11319794"/>
              <a:gd name="connsiteY109" fmla="*/ 1932167 h 2124406"/>
              <a:gd name="connsiteX110" fmla="*/ 1268782 w 11319794"/>
              <a:gd name="connsiteY110" fmla="*/ 1932167 h 2124406"/>
              <a:gd name="connsiteX111" fmla="*/ 1103896 w 11319794"/>
              <a:gd name="connsiteY111" fmla="*/ 1927668 h 2124406"/>
              <a:gd name="connsiteX112" fmla="*/ 873623 w 11319794"/>
              <a:gd name="connsiteY112" fmla="*/ 1936656 h 2124406"/>
              <a:gd name="connsiteX113" fmla="*/ 671778 w 11319794"/>
              <a:gd name="connsiteY113" fmla="*/ 1914181 h 2124406"/>
              <a:gd name="connsiteX114" fmla="*/ 546691 w 11319794"/>
              <a:gd name="connsiteY114" fmla="*/ 1914181 h 2124406"/>
              <a:gd name="connsiteX115" fmla="*/ 427289 w 11319794"/>
              <a:gd name="connsiteY115" fmla="*/ 1945644 h 2124406"/>
              <a:gd name="connsiteX116" fmla="*/ 245346 w 11319794"/>
              <a:gd name="connsiteY116" fmla="*/ 1927668 h 2124406"/>
              <a:gd name="connsiteX117" fmla="*/ 21001 w 11319794"/>
              <a:gd name="connsiteY117" fmla="*/ 1976561 h 2124406"/>
              <a:gd name="connsiteX118" fmla="*/ 11485 w 11319794"/>
              <a:gd name="connsiteY118" fmla="*/ 1891858 h 2124406"/>
              <a:gd name="connsiteX119" fmla="*/ 8286 w 11319794"/>
              <a:gd name="connsiteY119" fmla="*/ 1851230 h 2124406"/>
              <a:gd name="connsiteX120" fmla="*/ 4447 w 11319794"/>
              <a:gd name="connsiteY120" fmla="*/ 1714114 h 2124406"/>
              <a:gd name="connsiteX121" fmla="*/ 1247 w 11319794"/>
              <a:gd name="connsiteY121" fmla="*/ 1602392 h 2124406"/>
              <a:gd name="connsiteX122" fmla="*/ 10191 w 11319794"/>
              <a:gd name="connsiteY122" fmla="*/ 1563926 h 2124406"/>
              <a:gd name="connsiteX123" fmla="*/ 151538 w 11319794"/>
              <a:gd name="connsiteY123" fmla="*/ 1559138 h 2124406"/>
              <a:gd name="connsiteX124" fmla="*/ 620609 w 11319794"/>
              <a:gd name="connsiteY124" fmla="*/ 1563637 h 2124406"/>
              <a:gd name="connsiteX125" fmla="*/ 1000883 w 11319794"/>
              <a:gd name="connsiteY125" fmla="*/ 1528785 h 2124406"/>
              <a:gd name="connsiteX126" fmla="*/ 1356911 w 11319794"/>
              <a:gd name="connsiteY126" fmla="*/ 1635551 h 2124406"/>
              <a:gd name="connsiteX127" fmla="*/ 1545440 w 11319794"/>
              <a:gd name="connsiteY127" fmla="*/ 1612806 h 2124406"/>
              <a:gd name="connsiteX128" fmla="*/ 1660739 w 11319794"/>
              <a:gd name="connsiteY128" fmla="*/ 1558314 h 2124406"/>
              <a:gd name="connsiteX129" fmla="*/ 1845883 w 11319794"/>
              <a:gd name="connsiteY129" fmla="*/ 1586112 h 2124406"/>
              <a:gd name="connsiteX130" fmla="*/ 1999398 w 11319794"/>
              <a:gd name="connsiteY130" fmla="*/ 1536673 h 2124406"/>
              <a:gd name="connsiteX131" fmla="*/ 2212615 w 11319794"/>
              <a:gd name="connsiteY131" fmla="*/ 1563637 h 2124406"/>
              <a:gd name="connsiteX132" fmla="*/ 2260944 w 11319794"/>
              <a:gd name="connsiteY132" fmla="*/ 1599561 h 2124406"/>
              <a:gd name="connsiteX133" fmla="*/ 2260944 w 11319794"/>
              <a:gd name="connsiteY133" fmla="*/ 1633778 h 2124406"/>
              <a:gd name="connsiteX134" fmla="*/ 2296013 w 11319794"/>
              <a:gd name="connsiteY134" fmla="*/ 1623730 h 2124406"/>
              <a:gd name="connsiteX135" fmla="*/ 2420074 w 11319794"/>
              <a:gd name="connsiteY135" fmla="*/ 1605421 h 2124406"/>
              <a:gd name="connsiteX136" fmla="*/ 2650986 w 11319794"/>
              <a:gd name="connsiteY136" fmla="*/ 1506661 h 2124406"/>
              <a:gd name="connsiteX137" fmla="*/ 2905242 w 11319794"/>
              <a:gd name="connsiteY137" fmla="*/ 1562715 h 2124406"/>
              <a:gd name="connsiteX138" fmla="*/ 3018229 w 11319794"/>
              <a:gd name="connsiteY138" fmla="*/ 1507928 h 2124406"/>
              <a:gd name="connsiteX139" fmla="*/ 3041723 w 11319794"/>
              <a:gd name="connsiteY139" fmla="*/ 1483928 h 2124406"/>
              <a:gd name="connsiteX140" fmla="*/ 3035219 w 11319794"/>
              <a:gd name="connsiteY140" fmla="*/ 1475751 h 2124406"/>
              <a:gd name="connsiteX141" fmla="*/ 2984809 w 11319794"/>
              <a:gd name="connsiteY141" fmla="*/ 1411427 h 2124406"/>
              <a:gd name="connsiteX142" fmla="*/ 2965251 w 11319794"/>
              <a:gd name="connsiteY142" fmla="*/ 1373166 h 2124406"/>
              <a:gd name="connsiteX143" fmla="*/ 3056697 w 11319794"/>
              <a:gd name="connsiteY143" fmla="*/ 1297294 h 2124406"/>
              <a:gd name="connsiteX144" fmla="*/ 3373703 w 11319794"/>
              <a:gd name="connsiteY144" fmla="*/ 1063379 h 2124406"/>
              <a:gd name="connsiteX145" fmla="*/ 3605131 w 11319794"/>
              <a:gd name="connsiteY145" fmla="*/ 839991 h 2124406"/>
              <a:gd name="connsiteX146" fmla="*/ 3914376 w 11319794"/>
              <a:gd name="connsiteY146" fmla="*/ 753060 h 2124406"/>
              <a:gd name="connsiteX147" fmla="*/ 4025481 w 11319794"/>
              <a:gd name="connsiteY147" fmla="*/ 637517 h 2124406"/>
              <a:gd name="connsiteX148" fmla="*/ 4066479 w 11319794"/>
              <a:gd name="connsiteY148" fmla="*/ 531276 h 2124406"/>
              <a:gd name="connsiteX149" fmla="*/ 4208885 w 11319794"/>
              <a:gd name="connsiteY149" fmla="*/ 461764 h 2124406"/>
              <a:gd name="connsiteX150" fmla="*/ 4278823 w 11319794"/>
              <a:gd name="connsiteY150" fmla="*/ 340573 h 2124406"/>
              <a:gd name="connsiteX151" fmla="*/ 4439467 w 11319794"/>
              <a:gd name="connsiteY151" fmla="*/ 256094 h 2124406"/>
              <a:gd name="connsiteX152" fmla="*/ 4458019 w 11319794"/>
              <a:gd name="connsiteY152" fmla="*/ 258401 h 2124406"/>
              <a:gd name="connsiteX153" fmla="*/ 4457748 w 11319794"/>
              <a:gd name="connsiteY153" fmla="*/ 223834 h 2124406"/>
              <a:gd name="connsiteX154" fmla="*/ 4454471 w 11319794"/>
              <a:gd name="connsiteY154" fmla="*/ 122168 h 2124406"/>
              <a:gd name="connsiteX155" fmla="*/ 4463632 w 11319794"/>
              <a:gd name="connsiteY155" fmla="*/ 87164 h 2124406"/>
              <a:gd name="connsiteX156" fmla="*/ 4608409 w 11319794"/>
              <a:gd name="connsiteY156" fmla="*/ 82807 h 2124406"/>
              <a:gd name="connsiteX157" fmla="*/ 5088862 w 11319794"/>
              <a:gd name="connsiteY157" fmla="*/ 86901 h 2124406"/>
              <a:gd name="connsiteX158" fmla="*/ 5478365 w 11319794"/>
              <a:gd name="connsiteY158" fmla="*/ 55186 h 2124406"/>
              <a:gd name="connsiteX159" fmla="*/ 5843032 w 11319794"/>
              <a:gd name="connsiteY159" fmla="*/ 152343 h 2124406"/>
              <a:gd name="connsiteX160" fmla="*/ 6036136 w 11319794"/>
              <a:gd name="connsiteY160" fmla="*/ 131644 h 2124406"/>
              <a:gd name="connsiteX161" fmla="*/ 6154233 w 11319794"/>
              <a:gd name="connsiteY161" fmla="*/ 82057 h 2124406"/>
              <a:gd name="connsiteX162" fmla="*/ 6343870 w 11319794"/>
              <a:gd name="connsiteY162" fmla="*/ 107354 h 2124406"/>
              <a:gd name="connsiteX163" fmla="*/ 6501110 w 11319794"/>
              <a:gd name="connsiteY163" fmla="*/ 62364 h 2124406"/>
              <a:gd name="connsiteX164" fmla="*/ 6719501 w 11319794"/>
              <a:gd name="connsiteY164" fmla="*/ 86901 h 2124406"/>
              <a:gd name="connsiteX165" fmla="*/ 6769003 w 11319794"/>
              <a:gd name="connsiteY165" fmla="*/ 119591 h 2124406"/>
              <a:gd name="connsiteX166" fmla="*/ 6769003 w 11319794"/>
              <a:gd name="connsiteY166" fmla="*/ 390489 h 2124406"/>
              <a:gd name="connsiteX167" fmla="*/ 6771716 w 11319794"/>
              <a:gd name="connsiteY167" fmla="*/ 385946 h 2124406"/>
              <a:gd name="connsiteX168" fmla="*/ 6788539 w 11319794"/>
              <a:gd name="connsiteY168" fmla="*/ 363020 h 2124406"/>
              <a:gd name="connsiteX169" fmla="*/ 6909283 w 11319794"/>
              <a:gd name="connsiteY169" fmla="*/ 187308 h 2124406"/>
              <a:gd name="connsiteX170" fmla="*/ 7007613 w 11319794"/>
              <a:gd name="connsiteY170" fmla="*/ 44099 h 2124406"/>
              <a:gd name="connsiteX171" fmla="*/ 7048792 w 11319794"/>
              <a:gd name="connsiteY171"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316059 w 11319794"/>
              <a:gd name="connsiteY50" fmla="*/ 2069568 h 2124406"/>
              <a:gd name="connsiteX51" fmla="*/ 9304685 w 11319794"/>
              <a:gd name="connsiteY51" fmla="*/ 1908155 h 2124406"/>
              <a:gd name="connsiteX52" fmla="*/ 9252629 w 11319794"/>
              <a:gd name="connsiteY52" fmla="*/ 1862042 h 2124406"/>
              <a:gd name="connsiteX53" fmla="*/ 9128901 w 11319794"/>
              <a:gd name="connsiteY53" fmla="*/ 1826779 h 2124406"/>
              <a:gd name="connsiteX54" fmla="*/ 8985433 w 11319794"/>
              <a:gd name="connsiteY54" fmla="*/ 1781808 h 2124406"/>
              <a:gd name="connsiteX55" fmla="*/ 8817647 w 11319794"/>
              <a:gd name="connsiteY55" fmla="*/ 1724389 h 2124406"/>
              <a:gd name="connsiteX56" fmla="*/ 8656502 w 11319794"/>
              <a:gd name="connsiteY56" fmla="*/ 1666813 h 2124406"/>
              <a:gd name="connsiteX57" fmla="*/ 8558425 w 11319794"/>
              <a:gd name="connsiteY57" fmla="*/ 1652684 h 2124406"/>
              <a:gd name="connsiteX58" fmla="*/ 8415550 w 11319794"/>
              <a:gd name="connsiteY58" fmla="*/ 1618635 h 2124406"/>
              <a:gd name="connsiteX59" fmla="*/ 8262699 w 11319794"/>
              <a:gd name="connsiteY59" fmla="*/ 1569493 h 2124406"/>
              <a:gd name="connsiteX60" fmla="*/ 8132103 w 11319794"/>
              <a:gd name="connsiteY60" fmla="*/ 1490049 h 2124406"/>
              <a:gd name="connsiteX61" fmla="*/ 7985049 w 11319794"/>
              <a:gd name="connsiteY61" fmla="*/ 1394054 h 2124406"/>
              <a:gd name="connsiteX62" fmla="*/ 7794099 w 11319794"/>
              <a:gd name="connsiteY62" fmla="*/ 1232530 h 2124406"/>
              <a:gd name="connsiteX63" fmla="*/ 7634519 w 11319794"/>
              <a:gd name="connsiteY63" fmla="*/ 1119045 h 2124406"/>
              <a:gd name="connsiteX64" fmla="*/ 7518370 w 11319794"/>
              <a:gd name="connsiteY64" fmla="*/ 1027863 h 2124406"/>
              <a:gd name="connsiteX65" fmla="*/ 7342402 w 11319794"/>
              <a:gd name="connsiteY65" fmla="*/ 919871 h 2124406"/>
              <a:gd name="connsiteX66" fmla="*/ 7215507 w 11319794"/>
              <a:gd name="connsiteY66" fmla="*/ 786753 h 2124406"/>
              <a:gd name="connsiteX67" fmla="*/ 7124318 w 11319794"/>
              <a:gd name="connsiteY67" fmla="*/ 721904 h 2124406"/>
              <a:gd name="connsiteX68" fmla="*/ 7008925 w 11319794"/>
              <a:gd name="connsiteY68" fmla="*/ 699865 h 2124406"/>
              <a:gd name="connsiteX69" fmla="*/ 6892485 w 11319794"/>
              <a:gd name="connsiteY69" fmla="*/ 582765 h 2124406"/>
              <a:gd name="connsiteX70" fmla="*/ 6767433 w 11319794"/>
              <a:gd name="connsiteY70" fmla="*/ 537929 h 2124406"/>
              <a:gd name="connsiteX71" fmla="*/ 6672429 w 11319794"/>
              <a:gd name="connsiteY71" fmla="*/ 475208 h 2124406"/>
              <a:gd name="connsiteX72" fmla="*/ 6567839 w 11319794"/>
              <a:gd name="connsiteY72" fmla="*/ 464445 h 2124406"/>
              <a:gd name="connsiteX73" fmla="*/ 6463261 w 11319794"/>
              <a:gd name="connsiteY73" fmla="*/ 430439 h 2124406"/>
              <a:gd name="connsiteX74" fmla="*/ 6259166 w 11319794"/>
              <a:gd name="connsiteY74" fmla="*/ 412308 h 2124406"/>
              <a:gd name="connsiteX75" fmla="*/ 5973803 w 11319794"/>
              <a:gd name="connsiteY75" fmla="*/ 390510 h 2124406"/>
              <a:gd name="connsiteX76" fmla="*/ 5755939 w 11319794"/>
              <a:gd name="connsiteY76" fmla="*/ 403210 h 2124406"/>
              <a:gd name="connsiteX77" fmla="*/ 5583877 w 11319794"/>
              <a:gd name="connsiteY77" fmla="*/ 402291 h 2124406"/>
              <a:gd name="connsiteX78" fmla="*/ 5351192 w 11319794"/>
              <a:gd name="connsiteY78" fmla="*/ 407295 h 2124406"/>
              <a:gd name="connsiteX79" fmla="*/ 5141274 w 11319794"/>
              <a:gd name="connsiteY79" fmla="*/ 405893 h 2124406"/>
              <a:gd name="connsiteX80" fmla="*/ 5013151 w 11319794"/>
              <a:gd name="connsiteY80" fmla="*/ 405893 h 2124406"/>
              <a:gd name="connsiteX81" fmla="*/ 4890851 w 11319794"/>
              <a:gd name="connsiteY81" fmla="*/ 434524 h 2124406"/>
              <a:gd name="connsiteX82" fmla="*/ 4758469 w 11319794"/>
              <a:gd name="connsiteY82" fmla="*/ 468966 h 2124406"/>
              <a:gd name="connsiteX83" fmla="*/ 4667168 w 11319794"/>
              <a:gd name="connsiteY83" fmla="*/ 513585 h 2124406"/>
              <a:gd name="connsiteX84" fmla="*/ 4611635 w 11319794"/>
              <a:gd name="connsiteY84" fmla="*/ 594860 h 2124406"/>
              <a:gd name="connsiteX85" fmla="*/ 4522701 w 11319794"/>
              <a:gd name="connsiteY85" fmla="*/ 713935 h 2124406"/>
              <a:gd name="connsiteX86" fmla="*/ 4394371 w 11319794"/>
              <a:gd name="connsiteY86" fmla="*/ 817349 h 2124406"/>
              <a:gd name="connsiteX87" fmla="*/ 4198904 w 11319794"/>
              <a:gd name="connsiteY87" fmla="*/ 946800 h 2124406"/>
              <a:gd name="connsiteX88" fmla="*/ 4052361 w 11319794"/>
              <a:gd name="connsiteY88" fmla="*/ 1057802 h 2124406"/>
              <a:gd name="connsiteX89" fmla="*/ 3938991 w 11319794"/>
              <a:gd name="connsiteY89" fmla="*/ 1137469 h 2124406"/>
              <a:gd name="connsiteX90" fmla="*/ 3790804 w 11319794"/>
              <a:gd name="connsiteY90" fmla="*/ 1262118 h 2124406"/>
              <a:gd name="connsiteX91" fmla="*/ 3640755 w 11319794"/>
              <a:gd name="connsiteY91" fmla="*/ 1344766 h 2124406"/>
              <a:gd name="connsiteX92" fmla="*/ 3557014 w 11319794"/>
              <a:gd name="connsiteY92" fmla="*/ 1408196 h 2124406"/>
              <a:gd name="connsiteX93" fmla="*/ 3432769 w 11319794"/>
              <a:gd name="connsiteY93" fmla="*/ 1536934 h 2124406"/>
              <a:gd name="connsiteX94" fmla="*/ 3301700 w 11319794"/>
              <a:gd name="connsiteY94" fmla="*/ 1653653 h 2124406"/>
              <a:gd name="connsiteX95" fmla="*/ 3201131 w 11319794"/>
              <a:gd name="connsiteY95" fmla="*/ 1747386 h 2124406"/>
              <a:gd name="connsiteX96" fmla="*/ 3040351 w 11319794"/>
              <a:gd name="connsiteY96" fmla="*/ 1819442 h 2124406"/>
              <a:gd name="connsiteX97" fmla="*/ 2924174 w 11319794"/>
              <a:gd name="connsiteY97" fmla="*/ 1858092 h 2124406"/>
              <a:gd name="connsiteX98" fmla="*/ 2697786 w 11319794"/>
              <a:gd name="connsiteY98" fmla="*/ 1930089 h 2124406"/>
              <a:gd name="connsiteX99" fmla="*/ 2497644 w 11319794"/>
              <a:gd name="connsiteY99" fmla="*/ 1990876 h 2124406"/>
              <a:gd name="connsiteX100" fmla="*/ 2405344 w 11319794"/>
              <a:gd name="connsiteY100" fmla="*/ 2018348 h 2124406"/>
              <a:gd name="connsiteX101" fmla="*/ 2282226 w 11319794"/>
              <a:gd name="connsiteY101" fmla="*/ 2021424 h 2124406"/>
              <a:gd name="connsiteX102" fmla="*/ 2170252 w 11319794"/>
              <a:gd name="connsiteY102" fmla="*/ 2004529 h 2124406"/>
              <a:gd name="connsiteX103" fmla="*/ 2092549 w 11319794"/>
              <a:gd name="connsiteY103" fmla="*/ 1945958 h 2124406"/>
              <a:gd name="connsiteX104" fmla="*/ 2090508 w 11319794"/>
              <a:gd name="connsiteY104" fmla="*/ 1938127 h 2124406"/>
              <a:gd name="connsiteX105" fmla="*/ 2066208 w 11319794"/>
              <a:gd name="connsiteY105" fmla="*/ 1941307 h 2124406"/>
              <a:gd name="connsiteX106" fmla="*/ 1962446 w 11319794"/>
              <a:gd name="connsiteY106" fmla="*/ 1941155 h 2124406"/>
              <a:gd name="connsiteX107" fmla="*/ 1766286 w 11319794"/>
              <a:gd name="connsiteY107" fmla="*/ 1945654 h 2124406"/>
              <a:gd name="connsiteX108" fmla="*/ 1487684 w 11319794"/>
              <a:gd name="connsiteY108" fmla="*/ 1932167 h 2124406"/>
              <a:gd name="connsiteX109" fmla="*/ 1268782 w 11319794"/>
              <a:gd name="connsiteY109" fmla="*/ 1932167 h 2124406"/>
              <a:gd name="connsiteX110" fmla="*/ 1103896 w 11319794"/>
              <a:gd name="connsiteY110" fmla="*/ 1927668 h 2124406"/>
              <a:gd name="connsiteX111" fmla="*/ 873623 w 11319794"/>
              <a:gd name="connsiteY111" fmla="*/ 1936656 h 2124406"/>
              <a:gd name="connsiteX112" fmla="*/ 671778 w 11319794"/>
              <a:gd name="connsiteY112" fmla="*/ 1914181 h 2124406"/>
              <a:gd name="connsiteX113" fmla="*/ 546691 w 11319794"/>
              <a:gd name="connsiteY113" fmla="*/ 1914181 h 2124406"/>
              <a:gd name="connsiteX114" fmla="*/ 427289 w 11319794"/>
              <a:gd name="connsiteY114" fmla="*/ 1945644 h 2124406"/>
              <a:gd name="connsiteX115" fmla="*/ 245346 w 11319794"/>
              <a:gd name="connsiteY115" fmla="*/ 1927668 h 2124406"/>
              <a:gd name="connsiteX116" fmla="*/ 21001 w 11319794"/>
              <a:gd name="connsiteY116" fmla="*/ 1976561 h 2124406"/>
              <a:gd name="connsiteX117" fmla="*/ 11485 w 11319794"/>
              <a:gd name="connsiteY117" fmla="*/ 1891858 h 2124406"/>
              <a:gd name="connsiteX118" fmla="*/ 8286 w 11319794"/>
              <a:gd name="connsiteY118" fmla="*/ 1851230 h 2124406"/>
              <a:gd name="connsiteX119" fmla="*/ 4447 w 11319794"/>
              <a:gd name="connsiteY119" fmla="*/ 1714114 h 2124406"/>
              <a:gd name="connsiteX120" fmla="*/ 1247 w 11319794"/>
              <a:gd name="connsiteY120" fmla="*/ 1602392 h 2124406"/>
              <a:gd name="connsiteX121" fmla="*/ 10191 w 11319794"/>
              <a:gd name="connsiteY121" fmla="*/ 1563926 h 2124406"/>
              <a:gd name="connsiteX122" fmla="*/ 151538 w 11319794"/>
              <a:gd name="connsiteY122" fmla="*/ 1559138 h 2124406"/>
              <a:gd name="connsiteX123" fmla="*/ 620609 w 11319794"/>
              <a:gd name="connsiteY123" fmla="*/ 1563637 h 2124406"/>
              <a:gd name="connsiteX124" fmla="*/ 1000883 w 11319794"/>
              <a:gd name="connsiteY124" fmla="*/ 1528785 h 2124406"/>
              <a:gd name="connsiteX125" fmla="*/ 1356911 w 11319794"/>
              <a:gd name="connsiteY125" fmla="*/ 1635551 h 2124406"/>
              <a:gd name="connsiteX126" fmla="*/ 1545440 w 11319794"/>
              <a:gd name="connsiteY126" fmla="*/ 1612806 h 2124406"/>
              <a:gd name="connsiteX127" fmla="*/ 1660739 w 11319794"/>
              <a:gd name="connsiteY127" fmla="*/ 1558314 h 2124406"/>
              <a:gd name="connsiteX128" fmla="*/ 1845883 w 11319794"/>
              <a:gd name="connsiteY128" fmla="*/ 1586112 h 2124406"/>
              <a:gd name="connsiteX129" fmla="*/ 1999398 w 11319794"/>
              <a:gd name="connsiteY129" fmla="*/ 1536673 h 2124406"/>
              <a:gd name="connsiteX130" fmla="*/ 2212615 w 11319794"/>
              <a:gd name="connsiteY130" fmla="*/ 1563637 h 2124406"/>
              <a:gd name="connsiteX131" fmla="*/ 2260944 w 11319794"/>
              <a:gd name="connsiteY131" fmla="*/ 1599561 h 2124406"/>
              <a:gd name="connsiteX132" fmla="*/ 2260944 w 11319794"/>
              <a:gd name="connsiteY132" fmla="*/ 1633778 h 2124406"/>
              <a:gd name="connsiteX133" fmla="*/ 2296013 w 11319794"/>
              <a:gd name="connsiteY133" fmla="*/ 1623730 h 2124406"/>
              <a:gd name="connsiteX134" fmla="*/ 2420074 w 11319794"/>
              <a:gd name="connsiteY134" fmla="*/ 1605421 h 2124406"/>
              <a:gd name="connsiteX135" fmla="*/ 2650986 w 11319794"/>
              <a:gd name="connsiteY135" fmla="*/ 1506661 h 2124406"/>
              <a:gd name="connsiteX136" fmla="*/ 2905242 w 11319794"/>
              <a:gd name="connsiteY136" fmla="*/ 1562715 h 2124406"/>
              <a:gd name="connsiteX137" fmla="*/ 3018229 w 11319794"/>
              <a:gd name="connsiteY137" fmla="*/ 1507928 h 2124406"/>
              <a:gd name="connsiteX138" fmla="*/ 3041723 w 11319794"/>
              <a:gd name="connsiteY138" fmla="*/ 1483928 h 2124406"/>
              <a:gd name="connsiteX139" fmla="*/ 3035219 w 11319794"/>
              <a:gd name="connsiteY139" fmla="*/ 1475751 h 2124406"/>
              <a:gd name="connsiteX140" fmla="*/ 2984809 w 11319794"/>
              <a:gd name="connsiteY140" fmla="*/ 1411427 h 2124406"/>
              <a:gd name="connsiteX141" fmla="*/ 2965251 w 11319794"/>
              <a:gd name="connsiteY141" fmla="*/ 1373166 h 2124406"/>
              <a:gd name="connsiteX142" fmla="*/ 3056697 w 11319794"/>
              <a:gd name="connsiteY142" fmla="*/ 1297294 h 2124406"/>
              <a:gd name="connsiteX143" fmla="*/ 3373703 w 11319794"/>
              <a:gd name="connsiteY143" fmla="*/ 1063379 h 2124406"/>
              <a:gd name="connsiteX144" fmla="*/ 3605131 w 11319794"/>
              <a:gd name="connsiteY144" fmla="*/ 839991 h 2124406"/>
              <a:gd name="connsiteX145" fmla="*/ 3914376 w 11319794"/>
              <a:gd name="connsiteY145" fmla="*/ 753060 h 2124406"/>
              <a:gd name="connsiteX146" fmla="*/ 4025481 w 11319794"/>
              <a:gd name="connsiteY146" fmla="*/ 637517 h 2124406"/>
              <a:gd name="connsiteX147" fmla="*/ 4066479 w 11319794"/>
              <a:gd name="connsiteY147" fmla="*/ 531276 h 2124406"/>
              <a:gd name="connsiteX148" fmla="*/ 4208885 w 11319794"/>
              <a:gd name="connsiteY148" fmla="*/ 461764 h 2124406"/>
              <a:gd name="connsiteX149" fmla="*/ 4278823 w 11319794"/>
              <a:gd name="connsiteY149" fmla="*/ 340573 h 2124406"/>
              <a:gd name="connsiteX150" fmla="*/ 4439467 w 11319794"/>
              <a:gd name="connsiteY150" fmla="*/ 256094 h 2124406"/>
              <a:gd name="connsiteX151" fmla="*/ 4458019 w 11319794"/>
              <a:gd name="connsiteY151" fmla="*/ 258401 h 2124406"/>
              <a:gd name="connsiteX152" fmla="*/ 4457748 w 11319794"/>
              <a:gd name="connsiteY152" fmla="*/ 223834 h 2124406"/>
              <a:gd name="connsiteX153" fmla="*/ 4454471 w 11319794"/>
              <a:gd name="connsiteY153" fmla="*/ 122168 h 2124406"/>
              <a:gd name="connsiteX154" fmla="*/ 4463632 w 11319794"/>
              <a:gd name="connsiteY154" fmla="*/ 87164 h 2124406"/>
              <a:gd name="connsiteX155" fmla="*/ 4608409 w 11319794"/>
              <a:gd name="connsiteY155" fmla="*/ 82807 h 2124406"/>
              <a:gd name="connsiteX156" fmla="*/ 5088862 w 11319794"/>
              <a:gd name="connsiteY156" fmla="*/ 86901 h 2124406"/>
              <a:gd name="connsiteX157" fmla="*/ 5478365 w 11319794"/>
              <a:gd name="connsiteY157" fmla="*/ 55186 h 2124406"/>
              <a:gd name="connsiteX158" fmla="*/ 5843032 w 11319794"/>
              <a:gd name="connsiteY158" fmla="*/ 152343 h 2124406"/>
              <a:gd name="connsiteX159" fmla="*/ 6036136 w 11319794"/>
              <a:gd name="connsiteY159" fmla="*/ 131644 h 2124406"/>
              <a:gd name="connsiteX160" fmla="*/ 6154233 w 11319794"/>
              <a:gd name="connsiteY160" fmla="*/ 82057 h 2124406"/>
              <a:gd name="connsiteX161" fmla="*/ 6343870 w 11319794"/>
              <a:gd name="connsiteY161" fmla="*/ 107354 h 2124406"/>
              <a:gd name="connsiteX162" fmla="*/ 6501110 w 11319794"/>
              <a:gd name="connsiteY162" fmla="*/ 62364 h 2124406"/>
              <a:gd name="connsiteX163" fmla="*/ 6719501 w 11319794"/>
              <a:gd name="connsiteY163" fmla="*/ 86901 h 2124406"/>
              <a:gd name="connsiteX164" fmla="*/ 6769003 w 11319794"/>
              <a:gd name="connsiteY164" fmla="*/ 119591 h 2124406"/>
              <a:gd name="connsiteX165" fmla="*/ 6769003 w 11319794"/>
              <a:gd name="connsiteY165" fmla="*/ 390489 h 2124406"/>
              <a:gd name="connsiteX166" fmla="*/ 6771716 w 11319794"/>
              <a:gd name="connsiteY166" fmla="*/ 385946 h 2124406"/>
              <a:gd name="connsiteX167" fmla="*/ 6788539 w 11319794"/>
              <a:gd name="connsiteY167" fmla="*/ 363020 h 2124406"/>
              <a:gd name="connsiteX168" fmla="*/ 6909283 w 11319794"/>
              <a:gd name="connsiteY168" fmla="*/ 187308 h 2124406"/>
              <a:gd name="connsiteX169" fmla="*/ 7007613 w 11319794"/>
              <a:gd name="connsiteY169" fmla="*/ 44099 h 2124406"/>
              <a:gd name="connsiteX170" fmla="*/ 7048792 w 11319794"/>
              <a:gd name="connsiteY170" fmla="*/ 0 h 2124406"/>
              <a:gd name="connsiteX0" fmla="*/ 7048792 w 11319794"/>
              <a:gd name="connsiteY0" fmla="*/ 0 h 2124406"/>
              <a:gd name="connsiteX1" fmla="*/ 7156148 w 11319794"/>
              <a:gd name="connsiteY1" fmla="*/ 67213 h 2124406"/>
              <a:gd name="connsiteX2" fmla="*/ 7494048 w 11319794"/>
              <a:gd name="connsiteY2" fmla="*/ 316094 h 2124406"/>
              <a:gd name="connsiteX3" fmla="*/ 7802672 w 11319794"/>
              <a:gd name="connsiteY3" fmla="*/ 469082 h 2124406"/>
              <a:gd name="connsiteX4" fmla="*/ 7966019 w 11319794"/>
              <a:gd name="connsiteY4" fmla="*/ 788928 h 2124406"/>
              <a:gd name="connsiteX5" fmla="*/ 8123952 w 11319794"/>
              <a:gd name="connsiteY5" fmla="*/ 857849 h 2124406"/>
              <a:gd name="connsiteX6" fmla="*/ 8257103 w 11319794"/>
              <a:gd name="connsiteY6" fmla="*/ 848584 h 2124406"/>
              <a:gd name="connsiteX7" fmla="*/ 8367027 w 11319794"/>
              <a:gd name="connsiteY7" fmla="*/ 979788 h 2124406"/>
              <a:gd name="connsiteX8" fmla="*/ 8523485 w 11319794"/>
              <a:gd name="connsiteY8" fmla="*/ 996737 h 2124406"/>
              <a:gd name="connsiteX9" fmla="*/ 8654625 w 11319794"/>
              <a:gd name="connsiteY9" fmla="*/ 1141437 h 2124406"/>
              <a:gd name="connsiteX10" fmla="*/ 8657852 w 11319794"/>
              <a:gd name="connsiteY10" fmla="*/ 1179867 h 2124406"/>
              <a:gd name="connsiteX11" fmla="*/ 8657842 w 11319794"/>
              <a:gd name="connsiteY11" fmla="*/ 1180713 h 2124406"/>
              <a:gd name="connsiteX12" fmla="*/ 8690334 w 11319794"/>
              <a:gd name="connsiteY12" fmla="*/ 1189622 h 2124406"/>
              <a:gd name="connsiteX13" fmla="*/ 8849651 w 11319794"/>
              <a:gd name="connsiteY13" fmla="*/ 1253432 h 2124406"/>
              <a:gd name="connsiteX14" fmla="*/ 9188364 w 11319794"/>
              <a:gd name="connsiteY14" fmla="*/ 1308260 h 2124406"/>
              <a:gd name="connsiteX15" fmla="*/ 9391509 w 11319794"/>
              <a:gd name="connsiteY15" fmla="*/ 1507743 h 2124406"/>
              <a:gd name="connsiteX16" fmla="*/ 9452458 w 11319794"/>
              <a:gd name="connsiteY16" fmla="*/ 1531003 h 2124406"/>
              <a:gd name="connsiteX17" fmla="*/ 9571593 w 11319794"/>
              <a:gd name="connsiteY17" fmla="*/ 1525108 h 2124406"/>
              <a:gd name="connsiteX18" fmla="*/ 9681499 w 11319794"/>
              <a:gd name="connsiteY18" fmla="*/ 1522465 h 2124406"/>
              <a:gd name="connsiteX19" fmla="*/ 9720043 w 11319794"/>
              <a:gd name="connsiteY19" fmla="*/ 1523982 h 2124406"/>
              <a:gd name="connsiteX20" fmla="*/ 9742771 w 11319794"/>
              <a:gd name="connsiteY20" fmla="*/ 1514418 h 2124406"/>
              <a:gd name="connsiteX21" fmla="*/ 9766905 w 11319794"/>
              <a:gd name="connsiteY21" fmla="*/ 1525826 h 2124406"/>
              <a:gd name="connsiteX22" fmla="*/ 9771972 w 11319794"/>
              <a:gd name="connsiteY22" fmla="*/ 1526025 h 2124406"/>
              <a:gd name="connsiteX23" fmla="*/ 9852437 w 11319794"/>
              <a:gd name="connsiteY23" fmla="*/ 1537768 h 2124406"/>
              <a:gd name="connsiteX24" fmla="*/ 10192610 w 11319794"/>
              <a:gd name="connsiteY24" fmla="*/ 1492881 h 2124406"/>
              <a:gd name="connsiteX25" fmla="*/ 10511093 w 11319794"/>
              <a:gd name="connsiteY25" fmla="*/ 1630385 h 2124406"/>
              <a:gd name="connsiteX26" fmla="*/ 10679742 w 11319794"/>
              <a:gd name="connsiteY26" fmla="*/ 1601091 h 2124406"/>
              <a:gd name="connsiteX27" fmla="*/ 10782882 w 11319794"/>
              <a:gd name="connsiteY27" fmla="*/ 1530912 h 2124406"/>
              <a:gd name="connsiteX28" fmla="*/ 10948503 w 11319794"/>
              <a:gd name="connsiteY28" fmla="*/ 1566713 h 2124406"/>
              <a:gd name="connsiteX29" fmla="*/ 11085829 w 11319794"/>
              <a:gd name="connsiteY29" fmla="*/ 1503041 h 2124406"/>
              <a:gd name="connsiteX30" fmla="*/ 11276561 w 11319794"/>
              <a:gd name="connsiteY30" fmla="*/ 1537768 h 2124406"/>
              <a:gd name="connsiteX31" fmla="*/ 11319794 w 11319794"/>
              <a:gd name="connsiteY31" fmla="*/ 1584033 h 2124406"/>
              <a:gd name="connsiteX32" fmla="*/ 11319794 w 11319794"/>
              <a:gd name="connsiteY32" fmla="*/ 2006599 h 2124406"/>
              <a:gd name="connsiteX33" fmla="*/ 11289278 w 11319794"/>
              <a:gd name="connsiteY33" fmla="*/ 1995024 h 2124406"/>
              <a:gd name="connsiteX34" fmla="*/ 11177382 w 11319794"/>
              <a:gd name="connsiteY34" fmla="*/ 2018175 h 2124406"/>
              <a:gd name="connsiteX35" fmla="*/ 11052773 w 11319794"/>
              <a:gd name="connsiteY35" fmla="*/ 2023969 h 2124406"/>
              <a:gd name="connsiteX36" fmla="*/ 10877299 w 11319794"/>
              <a:gd name="connsiteY36" fmla="*/ 2029763 h 2124406"/>
              <a:gd name="connsiteX37" fmla="*/ 10628076 w 11319794"/>
              <a:gd name="connsiteY37" fmla="*/ 2012393 h 2124406"/>
              <a:gd name="connsiteX38" fmla="*/ 10432258 w 11319794"/>
              <a:gd name="connsiteY38" fmla="*/ 2012393 h 2124406"/>
              <a:gd name="connsiteX39" fmla="*/ 10284760 w 11319794"/>
              <a:gd name="connsiteY39" fmla="*/ 2006599 h 2124406"/>
              <a:gd name="connsiteX40" fmla="*/ 10164415 w 11319794"/>
              <a:gd name="connsiteY40" fmla="*/ 2015289 h 2124406"/>
              <a:gd name="connsiteX41" fmla="*/ 10152586 w 11319794"/>
              <a:gd name="connsiteY41" fmla="*/ 2016605 h 2124406"/>
              <a:gd name="connsiteX42" fmla="*/ 10120221 w 11319794"/>
              <a:gd name="connsiteY42" fmla="*/ 2124406 h 2124406"/>
              <a:gd name="connsiteX43" fmla="*/ 10094322 w 11319794"/>
              <a:gd name="connsiteY43" fmla="*/ 2104544 h 2124406"/>
              <a:gd name="connsiteX44" fmla="*/ 9980494 w 11319794"/>
              <a:gd name="connsiteY44" fmla="*/ 2094542 h 2124406"/>
              <a:gd name="connsiteX45" fmla="*/ 9859483 w 11319794"/>
              <a:gd name="connsiteY45" fmla="*/ 2064259 h 2124406"/>
              <a:gd name="connsiteX46" fmla="*/ 9730050 w 11319794"/>
              <a:gd name="connsiteY46" fmla="*/ 2030663 h 2124406"/>
              <a:gd name="connsiteX47" fmla="*/ 9698193 w 11319794"/>
              <a:gd name="connsiteY47" fmla="*/ 2021720 h 2124406"/>
              <a:gd name="connsiteX48" fmla="*/ 9679503 w 11319794"/>
              <a:gd name="connsiteY48" fmla="*/ 2029751 h 2124406"/>
              <a:gd name="connsiteX49" fmla="*/ 9516747 w 11319794"/>
              <a:gd name="connsiteY49" fmla="*/ 2006599 h 2124406"/>
              <a:gd name="connsiteX50" fmla="*/ 9424009 w 11319794"/>
              <a:gd name="connsiteY50" fmla="*/ 1971143 h 2124406"/>
              <a:gd name="connsiteX51" fmla="*/ 9304685 w 11319794"/>
              <a:gd name="connsiteY51" fmla="*/ 1908155 h 2124406"/>
              <a:gd name="connsiteX52" fmla="*/ 9252629 w 11319794"/>
              <a:gd name="connsiteY52" fmla="*/ 1862042 h 2124406"/>
              <a:gd name="connsiteX53" fmla="*/ 9128901 w 11319794"/>
              <a:gd name="connsiteY53" fmla="*/ 1826779 h 2124406"/>
              <a:gd name="connsiteX54" fmla="*/ 8985433 w 11319794"/>
              <a:gd name="connsiteY54" fmla="*/ 1781808 h 2124406"/>
              <a:gd name="connsiteX55" fmla="*/ 8817647 w 11319794"/>
              <a:gd name="connsiteY55" fmla="*/ 1724389 h 2124406"/>
              <a:gd name="connsiteX56" fmla="*/ 8656502 w 11319794"/>
              <a:gd name="connsiteY56" fmla="*/ 1666813 h 2124406"/>
              <a:gd name="connsiteX57" fmla="*/ 8558425 w 11319794"/>
              <a:gd name="connsiteY57" fmla="*/ 1652684 h 2124406"/>
              <a:gd name="connsiteX58" fmla="*/ 8415550 w 11319794"/>
              <a:gd name="connsiteY58" fmla="*/ 1618635 h 2124406"/>
              <a:gd name="connsiteX59" fmla="*/ 8262699 w 11319794"/>
              <a:gd name="connsiteY59" fmla="*/ 1569493 h 2124406"/>
              <a:gd name="connsiteX60" fmla="*/ 8132103 w 11319794"/>
              <a:gd name="connsiteY60" fmla="*/ 1490049 h 2124406"/>
              <a:gd name="connsiteX61" fmla="*/ 7985049 w 11319794"/>
              <a:gd name="connsiteY61" fmla="*/ 1394054 h 2124406"/>
              <a:gd name="connsiteX62" fmla="*/ 7794099 w 11319794"/>
              <a:gd name="connsiteY62" fmla="*/ 1232530 h 2124406"/>
              <a:gd name="connsiteX63" fmla="*/ 7634519 w 11319794"/>
              <a:gd name="connsiteY63" fmla="*/ 1119045 h 2124406"/>
              <a:gd name="connsiteX64" fmla="*/ 7518370 w 11319794"/>
              <a:gd name="connsiteY64" fmla="*/ 1027863 h 2124406"/>
              <a:gd name="connsiteX65" fmla="*/ 7342402 w 11319794"/>
              <a:gd name="connsiteY65" fmla="*/ 919871 h 2124406"/>
              <a:gd name="connsiteX66" fmla="*/ 7215507 w 11319794"/>
              <a:gd name="connsiteY66" fmla="*/ 786753 h 2124406"/>
              <a:gd name="connsiteX67" fmla="*/ 7124318 w 11319794"/>
              <a:gd name="connsiteY67" fmla="*/ 721904 h 2124406"/>
              <a:gd name="connsiteX68" fmla="*/ 7008925 w 11319794"/>
              <a:gd name="connsiteY68" fmla="*/ 699865 h 2124406"/>
              <a:gd name="connsiteX69" fmla="*/ 6892485 w 11319794"/>
              <a:gd name="connsiteY69" fmla="*/ 582765 h 2124406"/>
              <a:gd name="connsiteX70" fmla="*/ 6767433 w 11319794"/>
              <a:gd name="connsiteY70" fmla="*/ 537929 h 2124406"/>
              <a:gd name="connsiteX71" fmla="*/ 6672429 w 11319794"/>
              <a:gd name="connsiteY71" fmla="*/ 475208 h 2124406"/>
              <a:gd name="connsiteX72" fmla="*/ 6567839 w 11319794"/>
              <a:gd name="connsiteY72" fmla="*/ 464445 h 2124406"/>
              <a:gd name="connsiteX73" fmla="*/ 6463261 w 11319794"/>
              <a:gd name="connsiteY73" fmla="*/ 430439 h 2124406"/>
              <a:gd name="connsiteX74" fmla="*/ 6259166 w 11319794"/>
              <a:gd name="connsiteY74" fmla="*/ 412308 h 2124406"/>
              <a:gd name="connsiteX75" fmla="*/ 5973803 w 11319794"/>
              <a:gd name="connsiteY75" fmla="*/ 390510 h 2124406"/>
              <a:gd name="connsiteX76" fmla="*/ 5755939 w 11319794"/>
              <a:gd name="connsiteY76" fmla="*/ 403210 h 2124406"/>
              <a:gd name="connsiteX77" fmla="*/ 5583877 w 11319794"/>
              <a:gd name="connsiteY77" fmla="*/ 402291 h 2124406"/>
              <a:gd name="connsiteX78" fmla="*/ 5351192 w 11319794"/>
              <a:gd name="connsiteY78" fmla="*/ 407295 h 2124406"/>
              <a:gd name="connsiteX79" fmla="*/ 5141274 w 11319794"/>
              <a:gd name="connsiteY79" fmla="*/ 405893 h 2124406"/>
              <a:gd name="connsiteX80" fmla="*/ 5013151 w 11319794"/>
              <a:gd name="connsiteY80" fmla="*/ 405893 h 2124406"/>
              <a:gd name="connsiteX81" fmla="*/ 4890851 w 11319794"/>
              <a:gd name="connsiteY81" fmla="*/ 434524 h 2124406"/>
              <a:gd name="connsiteX82" fmla="*/ 4758469 w 11319794"/>
              <a:gd name="connsiteY82" fmla="*/ 468966 h 2124406"/>
              <a:gd name="connsiteX83" fmla="*/ 4667168 w 11319794"/>
              <a:gd name="connsiteY83" fmla="*/ 513585 h 2124406"/>
              <a:gd name="connsiteX84" fmla="*/ 4611635 w 11319794"/>
              <a:gd name="connsiteY84" fmla="*/ 594860 h 2124406"/>
              <a:gd name="connsiteX85" fmla="*/ 4522701 w 11319794"/>
              <a:gd name="connsiteY85" fmla="*/ 713935 h 2124406"/>
              <a:gd name="connsiteX86" fmla="*/ 4394371 w 11319794"/>
              <a:gd name="connsiteY86" fmla="*/ 817349 h 2124406"/>
              <a:gd name="connsiteX87" fmla="*/ 4198904 w 11319794"/>
              <a:gd name="connsiteY87" fmla="*/ 946800 h 2124406"/>
              <a:gd name="connsiteX88" fmla="*/ 4052361 w 11319794"/>
              <a:gd name="connsiteY88" fmla="*/ 1057802 h 2124406"/>
              <a:gd name="connsiteX89" fmla="*/ 3938991 w 11319794"/>
              <a:gd name="connsiteY89" fmla="*/ 1137469 h 2124406"/>
              <a:gd name="connsiteX90" fmla="*/ 3790804 w 11319794"/>
              <a:gd name="connsiteY90" fmla="*/ 1262118 h 2124406"/>
              <a:gd name="connsiteX91" fmla="*/ 3640755 w 11319794"/>
              <a:gd name="connsiteY91" fmla="*/ 1344766 h 2124406"/>
              <a:gd name="connsiteX92" fmla="*/ 3557014 w 11319794"/>
              <a:gd name="connsiteY92" fmla="*/ 1408196 h 2124406"/>
              <a:gd name="connsiteX93" fmla="*/ 3432769 w 11319794"/>
              <a:gd name="connsiteY93" fmla="*/ 1536934 h 2124406"/>
              <a:gd name="connsiteX94" fmla="*/ 3301700 w 11319794"/>
              <a:gd name="connsiteY94" fmla="*/ 1653653 h 2124406"/>
              <a:gd name="connsiteX95" fmla="*/ 3201131 w 11319794"/>
              <a:gd name="connsiteY95" fmla="*/ 1747386 h 2124406"/>
              <a:gd name="connsiteX96" fmla="*/ 3040351 w 11319794"/>
              <a:gd name="connsiteY96" fmla="*/ 1819442 h 2124406"/>
              <a:gd name="connsiteX97" fmla="*/ 2924174 w 11319794"/>
              <a:gd name="connsiteY97" fmla="*/ 1858092 h 2124406"/>
              <a:gd name="connsiteX98" fmla="*/ 2697786 w 11319794"/>
              <a:gd name="connsiteY98" fmla="*/ 1930089 h 2124406"/>
              <a:gd name="connsiteX99" fmla="*/ 2497644 w 11319794"/>
              <a:gd name="connsiteY99" fmla="*/ 1990876 h 2124406"/>
              <a:gd name="connsiteX100" fmla="*/ 2405344 w 11319794"/>
              <a:gd name="connsiteY100" fmla="*/ 2018348 h 2124406"/>
              <a:gd name="connsiteX101" fmla="*/ 2282226 w 11319794"/>
              <a:gd name="connsiteY101" fmla="*/ 2021424 h 2124406"/>
              <a:gd name="connsiteX102" fmla="*/ 2170252 w 11319794"/>
              <a:gd name="connsiteY102" fmla="*/ 2004529 h 2124406"/>
              <a:gd name="connsiteX103" fmla="*/ 2092549 w 11319794"/>
              <a:gd name="connsiteY103" fmla="*/ 1945958 h 2124406"/>
              <a:gd name="connsiteX104" fmla="*/ 2090508 w 11319794"/>
              <a:gd name="connsiteY104" fmla="*/ 1938127 h 2124406"/>
              <a:gd name="connsiteX105" fmla="*/ 2066208 w 11319794"/>
              <a:gd name="connsiteY105" fmla="*/ 1941307 h 2124406"/>
              <a:gd name="connsiteX106" fmla="*/ 1962446 w 11319794"/>
              <a:gd name="connsiteY106" fmla="*/ 1941155 h 2124406"/>
              <a:gd name="connsiteX107" fmla="*/ 1766286 w 11319794"/>
              <a:gd name="connsiteY107" fmla="*/ 1945654 h 2124406"/>
              <a:gd name="connsiteX108" fmla="*/ 1487684 w 11319794"/>
              <a:gd name="connsiteY108" fmla="*/ 1932167 h 2124406"/>
              <a:gd name="connsiteX109" fmla="*/ 1268782 w 11319794"/>
              <a:gd name="connsiteY109" fmla="*/ 1932167 h 2124406"/>
              <a:gd name="connsiteX110" fmla="*/ 1103896 w 11319794"/>
              <a:gd name="connsiteY110" fmla="*/ 1927668 h 2124406"/>
              <a:gd name="connsiteX111" fmla="*/ 873623 w 11319794"/>
              <a:gd name="connsiteY111" fmla="*/ 1936656 h 2124406"/>
              <a:gd name="connsiteX112" fmla="*/ 671778 w 11319794"/>
              <a:gd name="connsiteY112" fmla="*/ 1914181 h 2124406"/>
              <a:gd name="connsiteX113" fmla="*/ 546691 w 11319794"/>
              <a:gd name="connsiteY113" fmla="*/ 1914181 h 2124406"/>
              <a:gd name="connsiteX114" fmla="*/ 427289 w 11319794"/>
              <a:gd name="connsiteY114" fmla="*/ 1945644 h 2124406"/>
              <a:gd name="connsiteX115" fmla="*/ 245346 w 11319794"/>
              <a:gd name="connsiteY115" fmla="*/ 1927668 h 2124406"/>
              <a:gd name="connsiteX116" fmla="*/ 21001 w 11319794"/>
              <a:gd name="connsiteY116" fmla="*/ 1976561 h 2124406"/>
              <a:gd name="connsiteX117" fmla="*/ 11485 w 11319794"/>
              <a:gd name="connsiteY117" fmla="*/ 1891858 h 2124406"/>
              <a:gd name="connsiteX118" fmla="*/ 8286 w 11319794"/>
              <a:gd name="connsiteY118" fmla="*/ 1851230 h 2124406"/>
              <a:gd name="connsiteX119" fmla="*/ 4447 w 11319794"/>
              <a:gd name="connsiteY119" fmla="*/ 1714114 h 2124406"/>
              <a:gd name="connsiteX120" fmla="*/ 1247 w 11319794"/>
              <a:gd name="connsiteY120" fmla="*/ 1602392 h 2124406"/>
              <a:gd name="connsiteX121" fmla="*/ 10191 w 11319794"/>
              <a:gd name="connsiteY121" fmla="*/ 1563926 h 2124406"/>
              <a:gd name="connsiteX122" fmla="*/ 151538 w 11319794"/>
              <a:gd name="connsiteY122" fmla="*/ 1559138 h 2124406"/>
              <a:gd name="connsiteX123" fmla="*/ 620609 w 11319794"/>
              <a:gd name="connsiteY123" fmla="*/ 1563637 h 2124406"/>
              <a:gd name="connsiteX124" fmla="*/ 1000883 w 11319794"/>
              <a:gd name="connsiteY124" fmla="*/ 1528785 h 2124406"/>
              <a:gd name="connsiteX125" fmla="*/ 1356911 w 11319794"/>
              <a:gd name="connsiteY125" fmla="*/ 1635551 h 2124406"/>
              <a:gd name="connsiteX126" fmla="*/ 1545440 w 11319794"/>
              <a:gd name="connsiteY126" fmla="*/ 1612806 h 2124406"/>
              <a:gd name="connsiteX127" fmla="*/ 1660739 w 11319794"/>
              <a:gd name="connsiteY127" fmla="*/ 1558314 h 2124406"/>
              <a:gd name="connsiteX128" fmla="*/ 1845883 w 11319794"/>
              <a:gd name="connsiteY128" fmla="*/ 1586112 h 2124406"/>
              <a:gd name="connsiteX129" fmla="*/ 1999398 w 11319794"/>
              <a:gd name="connsiteY129" fmla="*/ 1536673 h 2124406"/>
              <a:gd name="connsiteX130" fmla="*/ 2212615 w 11319794"/>
              <a:gd name="connsiteY130" fmla="*/ 1563637 h 2124406"/>
              <a:gd name="connsiteX131" fmla="*/ 2260944 w 11319794"/>
              <a:gd name="connsiteY131" fmla="*/ 1599561 h 2124406"/>
              <a:gd name="connsiteX132" fmla="*/ 2260944 w 11319794"/>
              <a:gd name="connsiteY132" fmla="*/ 1633778 h 2124406"/>
              <a:gd name="connsiteX133" fmla="*/ 2296013 w 11319794"/>
              <a:gd name="connsiteY133" fmla="*/ 1623730 h 2124406"/>
              <a:gd name="connsiteX134" fmla="*/ 2420074 w 11319794"/>
              <a:gd name="connsiteY134" fmla="*/ 1605421 h 2124406"/>
              <a:gd name="connsiteX135" fmla="*/ 2650986 w 11319794"/>
              <a:gd name="connsiteY135" fmla="*/ 1506661 h 2124406"/>
              <a:gd name="connsiteX136" fmla="*/ 2905242 w 11319794"/>
              <a:gd name="connsiteY136" fmla="*/ 1562715 h 2124406"/>
              <a:gd name="connsiteX137" fmla="*/ 3018229 w 11319794"/>
              <a:gd name="connsiteY137" fmla="*/ 1507928 h 2124406"/>
              <a:gd name="connsiteX138" fmla="*/ 3041723 w 11319794"/>
              <a:gd name="connsiteY138" fmla="*/ 1483928 h 2124406"/>
              <a:gd name="connsiteX139" fmla="*/ 3035219 w 11319794"/>
              <a:gd name="connsiteY139" fmla="*/ 1475751 h 2124406"/>
              <a:gd name="connsiteX140" fmla="*/ 2984809 w 11319794"/>
              <a:gd name="connsiteY140" fmla="*/ 1411427 h 2124406"/>
              <a:gd name="connsiteX141" fmla="*/ 2965251 w 11319794"/>
              <a:gd name="connsiteY141" fmla="*/ 1373166 h 2124406"/>
              <a:gd name="connsiteX142" fmla="*/ 3056697 w 11319794"/>
              <a:gd name="connsiteY142" fmla="*/ 1297294 h 2124406"/>
              <a:gd name="connsiteX143" fmla="*/ 3373703 w 11319794"/>
              <a:gd name="connsiteY143" fmla="*/ 1063379 h 2124406"/>
              <a:gd name="connsiteX144" fmla="*/ 3605131 w 11319794"/>
              <a:gd name="connsiteY144" fmla="*/ 839991 h 2124406"/>
              <a:gd name="connsiteX145" fmla="*/ 3914376 w 11319794"/>
              <a:gd name="connsiteY145" fmla="*/ 753060 h 2124406"/>
              <a:gd name="connsiteX146" fmla="*/ 4025481 w 11319794"/>
              <a:gd name="connsiteY146" fmla="*/ 637517 h 2124406"/>
              <a:gd name="connsiteX147" fmla="*/ 4066479 w 11319794"/>
              <a:gd name="connsiteY147" fmla="*/ 531276 h 2124406"/>
              <a:gd name="connsiteX148" fmla="*/ 4208885 w 11319794"/>
              <a:gd name="connsiteY148" fmla="*/ 461764 h 2124406"/>
              <a:gd name="connsiteX149" fmla="*/ 4278823 w 11319794"/>
              <a:gd name="connsiteY149" fmla="*/ 340573 h 2124406"/>
              <a:gd name="connsiteX150" fmla="*/ 4439467 w 11319794"/>
              <a:gd name="connsiteY150" fmla="*/ 256094 h 2124406"/>
              <a:gd name="connsiteX151" fmla="*/ 4458019 w 11319794"/>
              <a:gd name="connsiteY151" fmla="*/ 258401 h 2124406"/>
              <a:gd name="connsiteX152" fmla="*/ 4457748 w 11319794"/>
              <a:gd name="connsiteY152" fmla="*/ 223834 h 2124406"/>
              <a:gd name="connsiteX153" fmla="*/ 4454471 w 11319794"/>
              <a:gd name="connsiteY153" fmla="*/ 122168 h 2124406"/>
              <a:gd name="connsiteX154" fmla="*/ 4463632 w 11319794"/>
              <a:gd name="connsiteY154" fmla="*/ 87164 h 2124406"/>
              <a:gd name="connsiteX155" fmla="*/ 4608409 w 11319794"/>
              <a:gd name="connsiteY155" fmla="*/ 82807 h 2124406"/>
              <a:gd name="connsiteX156" fmla="*/ 5088862 w 11319794"/>
              <a:gd name="connsiteY156" fmla="*/ 86901 h 2124406"/>
              <a:gd name="connsiteX157" fmla="*/ 5478365 w 11319794"/>
              <a:gd name="connsiteY157" fmla="*/ 55186 h 2124406"/>
              <a:gd name="connsiteX158" fmla="*/ 5843032 w 11319794"/>
              <a:gd name="connsiteY158" fmla="*/ 152343 h 2124406"/>
              <a:gd name="connsiteX159" fmla="*/ 6036136 w 11319794"/>
              <a:gd name="connsiteY159" fmla="*/ 131644 h 2124406"/>
              <a:gd name="connsiteX160" fmla="*/ 6154233 w 11319794"/>
              <a:gd name="connsiteY160" fmla="*/ 82057 h 2124406"/>
              <a:gd name="connsiteX161" fmla="*/ 6343870 w 11319794"/>
              <a:gd name="connsiteY161" fmla="*/ 107354 h 2124406"/>
              <a:gd name="connsiteX162" fmla="*/ 6501110 w 11319794"/>
              <a:gd name="connsiteY162" fmla="*/ 62364 h 2124406"/>
              <a:gd name="connsiteX163" fmla="*/ 6719501 w 11319794"/>
              <a:gd name="connsiteY163" fmla="*/ 86901 h 2124406"/>
              <a:gd name="connsiteX164" fmla="*/ 6769003 w 11319794"/>
              <a:gd name="connsiteY164" fmla="*/ 119591 h 2124406"/>
              <a:gd name="connsiteX165" fmla="*/ 6769003 w 11319794"/>
              <a:gd name="connsiteY165" fmla="*/ 390489 h 2124406"/>
              <a:gd name="connsiteX166" fmla="*/ 6771716 w 11319794"/>
              <a:gd name="connsiteY166" fmla="*/ 385946 h 2124406"/>
              <a:gd name="connsiteX167" fmla="*/ 6788539 w 11319794"/>
              <a:gd name="connsiteY167" fmla="*/ 363020 h 2124406"/>
              <a:gd name="connsiteX168" fmla="*/ 6909283 w 11319794"/>
              <a:gd name="connsiteY168" fmla="*/ 187308 h 2124406"/>
              <a:gd name="connsiteX169" fmla="*/ 7007613 w 11319794"/>
              <a:gd name="connsiteY169" fmla="*/ 44099 h 2124406"/>
              <a:gd name="connsiteX170" fmla="*/ 7048792 w 11319794"/>
              <a:gd name="connsiteY170" fmla="*/ 0 h 2124406"/>
              <a:gd name="connsiteX0" fmla="*/ 7048792 w 11319794"/>
              <a:gd name="connsiteY0" fmla="*/ 0 h 2104544"/>
              <a:gd name="connsiteX1" fmla="*/ 7156148 w 11319794"/>
              <a:gd name="connsiteY1" fmla="*/ 67213 h 2104544"/>
              <a:gd name="connsiteX2" fmla="*/ 7494048 w 11319794"/>
              <a:gd name="connsiteY2" fmla="*/ 316094 h 2104544"/>
              <a:gd name="connsiteX3" fmla="*/ 7802672 w 11319794"/>
              <a:gd name="connsiteY3" fmla="*/ 469082 h 2104544"/>
              <a:gd name="connsiteX4" fmla="*/ 7966019 w 11319794"/>
              <a:gd name="connsiteY4" fmla="*/ 788928 h 2104544"/>
              <a:gd name="connsiteX5" fmla="*/ 8123952 w 11319794"/>
              <a:gd name="connsiteY5" fmla="*/ 857849 h 2104544"/>
              <a:gd name="connsiteX6" fmla="*/ 8257103 w 11319794"/>
              <a:gd name="connsiteY6" fmla="*/ 848584 h 2104544"/>
              <a:gd name="connsiteX7" fmla="*/ 8367027 w 11319794"/>
              <a:gd name="connsiteY7" fmla="*/ 979788 h 2104544"/>
              <a:gd name="connsiteX8" fmla="*/ 8523485 w 11319794"/>
              <a:gd name="connsiteY8" fmla="*/ 996737 h 2104544"/>
              <a:gd name="connsiteX9" fmla="*/ 8654625 w 11319794"/>
              <a:gd name="connsiteY9" fmla="*/ 1141437 h 2104544"/>
              <a:gd name="connsiteX10" fmla="*/ 8657852 w 11319794"/>
              <a:gd name="connsiteY10" fmla="*/ 1179867 h 2104544"/>
              <a:gd name="connsiteX11" fmla="*/ 8657842 w 11319794"/>
              <a:gd name="connsiteY11" fmla="*/ 1180713 h 2104544"/>
              <a:gd name="connsiteX12" fmla="*/ 8690334 w 11319794"/>
              <a:gd name="connsiteY12" fmla="*/ 1189622 h 2104544"/>
              <a:gd name="connsiteX13" fmla="*/ 8849651 w 11319794"/>
              <a:gd name="connsiteY13" fmla="*/ 1253432 h 2104544"/>
              <a:gd name="connsiteX14" fmla="*/ 9188364 w 11319794"/>
              <a:gd name="connsiteY14" fmla="*/ 1308260 h 2104544"/>
              <a:gd name="connsiteX15" fmla="*/ 9391509 w 11319794"/>
              <a:gd name="connsiteY15" fmla="*/ 1507743 h 2104544"/>
              <a:gd name="connsiteX16" fmla="*/ 9452458 w 11319794"/>
              <a:gd name="connsiteY16" fmla="*/ 1531003 h 2104544"/>
              <a:gd name="connsiteX17" fmla="*/ 9571593 w 11319794"/>
              <a:gd name="connsiteY17" fmla="*/ 1525108 h 2104544"/>
              <a:gd name="connsiteX18" fmla="*/ 9681499 w 11319794"/>
              <a:gd name="connsiteY18" fmla="*/ 1522465 h 2104544"/>
              <a:gd name="connsiteX19" fmla="*/ 9720043 w 11319794"/>
              <a:gd name="connsiteY19" fmla="*/ 1523982 h 2104544"/>
              <a:gd name="connsiteX20" fmla="*/ 9742771 w 11319794"/>
              <a:gd name="connsiteY20" fmla="*/ 1514418 h 2104544"/>
              <a:gd name="connsiteX21" fmla="*/ 9766905 w 11319794"/>
              <a:gd name="connsiteY21" fmla="*/ 1525826 h 2104544"/>
              <a:gd name="connsiteX22" fmla="*/ 9771972 w 11319794"/>
              <a:gd name="connsiteY22" fmla="*/ 1526025 h 2104544"/>
              <a:gd name="connsiteX23" fmla="*/ 9852437 w 11319794"/>
              <a:gd name="connsiteY23" fmla="*/ 1537768 h 2104544"/>
              <a:gd name="connsiteX24" fmla="*/ 10192610 w 11319794"/>
              <a:gd name="connsiteY24" fmla="*/ 1492881 h 2104544"/>
              <a:gd name="connsiteX25" fmla="*/ 10511093 w 11319794"/>
              <a:gd name="connsiteY25" fmla="*/ 1630385 h 2104544"/>
              <a:gd name="connsiteX26" fmla="*/ 10679742 w 11319794"/>
              <a:gd name="connsiteY26" fmla="*/ 1601091 h 2104544"/>
              <a:gd name="connsiteX27" fmla="*/ 10782882 w 11319794"/>
              <a:gd name="connsiteY27" fmla="*/ 1530912 h 2104544"/>
              <a:gd name="connsiteX28" fmla="*/ 10948503 w 11319794"/>
              <a:gd name="connsiteY28" fmla="*/ 1566713 h 2104544"/>
              <a:gd name="connsiteX29" fmla="*/ 11085829 w 11319794"/>
              <a:gd name="connsiteY29" fmla="*/ 1503041 h 2104544"/>
              <a:gd name="connsiteX30" fmla="*/ 11276561 w 11319794"/>
              <a:gd name="connsiteY30" fmla="*/ 1537768 h 2104544"/>
              <a:gd name="connsiteX31" fmla="*/ 11319794 w 11319794"/>
              <a:gd name="connsiteY31" fmla="*/ 1584033 h 2104544"/>
              <a:gd name="connsiteX32" fmla="*/ 11319794 w 11319794"/>
              <a:gd name="connsiteY32" fmla="*/ 2006599 h 2104544"/>
              <a:gd name="connsiteX33" fmla="*/ 11289278 w 11319794"/>
              <a:gd name="connsiteY33" fmla="*/ 1995024 h 2104544"/>
              <a:gd name="connsiteX34" fmla="*/ 11177382 w 11319794"/>
              <a:gd name="connsiteY34" fmla="*/ 2018175 h 2104544"/>
              <a:gd name="connsiteX35" fmla="*/ 11052773 w 11319794"/>
              <a:gd name="connsiteY35" fmla="*/ 2023969 h 2104544"/>
              <a:gd name="connsiteX36" fmla="*/ 10877299 w 11319794"/>
              <a:gd name="connsiteY36" fmla="*/ 2029763 h 2104544"/>
              <a:gd name="connsiteX37" fmla="*/ 10628076 w 11319794"/>
              <a:gd name="connsiteY37" fmla="*/ 2012393 h 2104544"/>
              <a:gd name="connsiteX38" fmla="*/ 10432258 w 11319794"/>
              <a:gd name="connsiteY38" fmla="*/ 2012393 h 2104544"/>
              <a:gd name="connsiteX39" fmla="*/ 10284760 w 11319794"/>
              <a:gd name="connsiteY39" fmla="*/ 2006599 h 2104544"/>
              <a:gd name="connsiteX40" fmla="*/ 10164415 w 11319794"/>
              <a:gd name="connsiteY40" fmla="*/ 2015289 h 2104544"/>
              <a:gd name="connsiteX41" fmla="*/ 10152586 w 11319794"/>
              <a:gd name="connsiteY41" fmla="*/ 2016605 h 2104544"/>
              <a:gd name="connsiteX42" fmla="*/ 10094322 w 11319794"/>
              <a:gd name="connsiteY42" fmla="*/ 2104544 h 2104544"/>
              <a:gd name="connsiteX43" fmla="*/ 9980494 w 11319794"/>
              <a:gd name="connsiteY43" fmla="*/ 2094542 h 2104544"/>
              <a:gd name="connsiteX44" fmla="*/ 9859483 w 11319794"/>
              <a:gd name="connsiteY44" fmla="*/ 2064259 h 2104544"/>
              <a:gd name="connsiteX45" fmla="*/ 9730050 w 11319794"/>
              <a:gd name="connsiteY45" fmla="*/ 2030663 h 2104544"/>
              <a:gd name="connsiteX46" fmla="*/ 9698193 w 11319794"/>
              <a:gd name="connsiteY46" fmla="*/ 2021720 h 2104544"/>
              <a:gd name="connsiteX47" fmla="*/ 9679503 w 11319794"/>
              <a:gd name="connsiteY47" fmla="*/ 2029751 h 2104544"/>
              <a:gd name="connsiteX48" fmla="*/ 9516747 w 11319794"/>
              <a:gd name="connsiteY48" fmla="*/ 2006599 h 2104544"/>
              <a:gd name="connsiteX49" fmla="*/ 9424009 w 11319794"/>
              <a:gd name="connsiteY49" fmla="*/ 1971143 h 2104544"/>
              <a:gd name="connsiteX50" fmla="*/ 9304685 w 11319794"/>
              <a:gd name="connsiteY50" fmla="*/ 1908155 h 2104544"/>
              <a:gd name="connsiteX51" fmla="*/ 9252629 w 11319794"/>
              <a:gd name="connsiteY51" fmla="*/ 1862042 h 2104544"/>
              <a:gd name="connsiteX52" fmla="*/ 9128901 w 11319794"/>
              <a:gd name="connsiteY52" fmla="*/ 1826779 h 2104544"/>
              <a:gd name="connsiteX53" fmla="*/ 8985433 w 11319794"/>
              <a:gd name="connsiteY53" fmla="*/ 1781808 h 2104544"/>
              <a:gd name="connsiteX54" fmla="*/ 8817647 w 11319794"/>
              <a:gd name="connsiteY54" fmla="*/ 1724389 h 2104544"/>
              <a:gd name="connsiteX55" fmla="*/ 8656502 w 11319794"/>
              <a:gd name="connsiteY55" fmla="*/ 1666813 h 2104544"/>
              <a:gd name="connsiteX56" fmla="*/ 8558425 w 11319794"/>
              <a:gd name="connsiteY56" fmla="*/ 1652684 h 2104544"/>
              <a:gd name="connsiteX57" fmla="*/ 8415550 w 11319794"/>
              <a:gd name="connsiteY57" fmla="*/ 1618635 h 2104544"/>
              <a:gd name="connsiteX58" fmla="*/ 8262699 w 11319794"/>
              <a:gd name="connsiteY58" fmla="*/ 1569493 h 2104544"/>
              <a:gd name="connsiteX59" fmla="*/ 8132103 w 11319794"/>
              <a:gd name="connsiteY59" fmla="*/ 1490049 h 2104544"/>
              <a:gd name="connsiteX60" fmla="*/ 7985049 w 11319794"/>
              <a:gd name="connsiteY60" fmla="*/ 1394054 h 2104544"/>
              <a:gd name="connsiteX61" fmla="*/ 7794099 w 11319794"/>
              <a:gd name="connsiteY61" fmla="*/ 1232530 h 2104544"/>
              <a:gd name="connsiteX62" fmla="*/ 7634519 w 11319794"/>
              <a:gd name="connsiteY62" fmla="*/ 1119045 h 2104544"/>
              <a:gd name="connsiteX63" fmla="*/ 7518370 w 11319794"/>
              <a:gd name="connsiteY63" fmla="*/ 1027863 h 2104544"/>
              <a:gd name="connsiteX64" fmla="*/ 7342402 w 11319794"/>
              <a:gd name="connsiteY64" fmla="*/ 919871 h 2104544"/>
              <a:gd name="connsiteX65" fmla="*/ 7215507 w 11319794"/>
              <a:gd name="connsiteY65" fmla="*/ 786753 h 2104544"/>
              <a:gd name="connsiteX66" fmla="*/ 7124318 w 11319794"/>
              <a:gd name="connsiteY66" fmla="*/ 721904 h 2104544"/>
              <a:gd name="connsiteX67" fmla="*/ 7008925 w 11319794"/>
              <a:gd name="connsiteY67" fmla="*/ 699865 h 2104544"/>
              <a:gd name="connsiteX68" fmla="*/ 6892485 w 11319794"/>
              <a:gd name="connsiteY68" fmla="*/ 582765 h 2104544"/>
              <a:gd name="connsiteX69" fmla="*/ 6767433 w 11319794"/>
              <a:gd name="connsiteY69" fmla="*/ 537929 h 2104544"/>
              <a:gd name="connsiteX70" fmla="*/ 6672429 w 11319794"/>
              <a:gd name="connsiteY70" fmla="*/ 475208 h 2104544"/>
              <a:gd name="connsiteX71" fmla="*/ 6567839 w 11319794"/>
              <a:gd name="connsiteY71" fmla="*/ 464445 h 2104544"/>
              <a:gd name="connsiteX72" fmla="*/ 6463261 w 11319794"/>
              <a:gd name="connsiteY72" fmla="*/ 430439 h 2104544"/>
              <a:gd name="connsiteX73" fmla="*/ 6259166 w 11319794"/>
              <a:gd name="connsiteY73" fmla="*/ 412308 h 2104544"/>
              <a:gd name="connsiteX74" fmla="*/ 5973803 w 11319794"/>
              <a:gd name="connsiteY74" fmla="*/ 390510 h 2104544"/>
              <a:gd name="connsiteX75" fmla="*/ 5755939 w 11319794"/>
              <a:gd name="connsiteY75" fmla="*/ 403210 h 2104544"/>
              <a:gd name="connsiteX76" fmla="*/ 5583877 w 11319794"/>
              <a:gd name="connsiteY76" fmla="*/ 402291 h 2104544"/>
              <a:gd name="connsiteX77" fmla="*/ 5351192 w 11319794"/>
              <a:gd name="connsiteY77" fmla="*/ 407295 h 2104544"/>
              <a:gd name="connsiteX78" fmla="*/ 5141274 w 11319794"/>
              <a:gd name="connsiteY78" fmla="*/ 405893 h 2104544"/>
              <a:gd name="connsiteX79" fmla="*/ 5013151 w 11319794"/>
              <a:gd name="connsiteY79" fmla="*/ 405893 h 2104544"/>
              <a:gd name="connsiteX80" fmla="*/ 4890851 w 11319794"/>
              <a:gd name="connsiteY80" fmla="*/ 434524 h 2104544"/>
              <a:gd name="connsiteX81" fmla="*/ 4758469 w 11319794"/>
              <a:gd name="connsiteY81" fmla="*/ 468966 h 2104544"/>
              <a:gd name="connsiteX82" fmla="*/ 4667168 w 11319794"/>
              <a:gd name="connsiteY82" fmla="*/ 513585 h 2104544"/>
              <a:gd name="connsiteX83" fmla="*/ 4611635 w 11319794"/>
              <a:gd name="connsiteY83" fmla="*/ 594860 h 2104544"/>
              <a:gd name="connsiteX84" fmla="*/ 4522701 w 11319794"/>
              <a:gd name="connsiteY84" fmla="*/ 713935 h 2104544"/>
              <a:gd name="connsiteX85" fmla="*/ 4394371 w 11319794"/>
              <a:gd name="connsiteY85" fmla="*/ 817349 h 2104544"/>
              <a:gd name="connsiteX86" fmla="*/ 4198904 w 11319794"/>
              <a:gd name="connsiteY86" fmla="*/ 946800 h 2104544"/>
              <a:gd name="connsiteX87" fmla="*/ 4052361 w 11319794"/>
              <a:gd name="connsiteY87" fmla="*/ 1057802 h 2104544"/>
              <a:gd name="connsiteX88" fmla="*/ 3938991 w 11319794"/>
              <a:gd name="connsiteY88" fmla="*/ 1137469 h 2104544"/>
              <a:gd name="connsiteX89" fmla="*/ 3790804 w 11319794"/>
              <a:gd name="connsiteY89" fmla="*/ 1262118 h 2104544"/>
              <a:gd name="connsiteX90" fmla="*/ 3640755 w 11319794"/>
              <a:gd name="connsiteY90" fmla="*/ 1344766 h 2104544"/>
              <a:gd name="connsiteX91" fmla="*/ 3557014 w 11319794"/>
              <a:gd name="connsiteY91" fmla="*/ 1408196 h 2104544"/>
              <a:gd name="connsiteX92" fmla="*/ 3432769 w 11319794"/>
              <a:gd name="connsiteY92" fmla="*/ 1536934 h 2104544"/>
              <a:gd name="connsiteX93" fmla="*/ 3301700 w 11319794"/>
              <a:gd name="connsiteY93" fmla="*/ 1653653 h 2104544"/>
              <a:gd name="connsiteX94" fmla="*/ 3201131 w 11319794"/>
              <a:gd name="connsiteY94" fmla="*/ 1747386 h 2104544"/>
              <a:gd name="connsiteX95" fmla="*/ 3040351 w 11319794"/>
              <a:gd name="connsiteY95" fmla="*/ 1819442 h 2104544"/>
              <a:gd name="connsiteX96" fmla="*/ 2924174 w 11319794"/>
              <a:gd name="connsiteY96" fmla="*/ 1858092 h 2104544"/>
              <a:gd name="connsiteX97" fmla="*/ 2697786 w 11319794"/>
              <a:gd name="connsiteY97" fmla="*/ 1930089 h 2104544"/>
              <a:gd name="connsiteX98" fmla="*/ 2497644 w 11319794"/>
              <a:gd name="connsiteY98" fmla="*/ 1990876 h 2104544"/>
              <a:gd name="connsiteX99" fmla="*/ 2405344 w 11319794"/>
              <a:gd name="connsiteY99" fmla="*/ 2018348 h 2104544"/>
              <a:gd name="connsiteX100" fmla="*/ 2282226 w 11319794"/>
              <a:gd name="connsiteY100" fmla="*/ 2021424 h 2104544"/>
              <a:gd name="connsiteX101" fmla="*/ 2170252 w 11319794"/>
              <a:gd name="connsiteY101" fmla="*/ 2004529 h 2104544"/>
              <a:gd name="connsiteX102" fmla="*/ 2092549 w 11319794"/>
              <a:gd name="connsiteY102" fmla="*/ 1945958 h 2104544"/>
              <a:gd name="connsiteX103" fmla="*/ 2090508 w 11319794"/>
              <a:gd name="connsiteY103" fmla="*/ 1938127 h 2104544"/>
              <a:gd name="connsiteX104" fmla="*/ 2066208 w 11319794"/>
              <a:gd name="connsiteY104" fmla="*/ 1941307 h 2104544"/>
              <a:gd name="connsiteX105" fmla="*/ 1962446 w 11319794"/>
              <a:gd name="connsiteY105" fmla="*/ 1941155 h 2104544"/>
              <a:gd name="connsiteX106" fmla="*/ 1766286 w 11319794"/>
              <a:gd name="connsiteY106" fmla="*/ 1945654 h 2104544"/>
              <a:gd name="connsiteX107" fmla="*/ 1487684 w 11319794"/>
              <a:gd name="connsiteY107" fmla="*/ 1932167 h 2104544"/>
              <a:gd name="connsiteX108" fmla="*/ 1268782 w 11319794"/>
              <a:gd name="connsiteY108" fmla="*/ 1932167 h 2104544"/>
              <a:gd name="connsiteX109" fmla="*/ 1103896 w 11319794"/>
              <a:gd name="connsiteY109" fmla="*/ 1927668 h 2104544"/>
              <a:gd name="connsiteX110" fmla="*/ 873623 w 11319794"/>
              <a:gd name="connsiteY110" fmla="*/ 1936656 h 2104544"/>
              <a:gd name="connsiteX111" fmla="*/ 671778 w 11319794"/>
              <a:gd name="connsiteY111" fmla="*/ 1914181 h 2104544"/>
              <a:gd name="connsiteX112" fmla="*/ 546691 w 11319794"/>
              <a:gd name="connsiteY112" fmla="*/ 1914181 h 2104544"/>
              <a:gd name="connsiteX113" fmla="*/ 427289 w 11319794"/>
              <a:gd name="connsiteY113" fmla="*/ 1945644 h 2104544"/>
              <a:gd name="connsiteX114" fmla="*/ 245346 w 11319794"/>
              <a:gd name="connsiteY114" fmla="*/ 1927668 h 2104544"/>
              <a:gd name="connsiteX115" fmla="*/ 21001 w 11319794"/>
              <a:gd name="connsiteY115" fmla="*/ 1976561 h 2104544"/>
              <a:gd name="connsiteX116" fmla="*/ 11485 w 11319794"/>
              <a:gd name="connsiteY116" fmla="*/ 1891858 h 2104544"/>
              <a:gd name="connsiteX117" fmla="*/ 8286 w 11319794"/>
              <a:gd name="connsiteY117" fmla="*/ 1851230 h 2104544"/>
              <a:gd name="connsiteX118" fmla="*/ 4447 w 11319794"/>
              <a:gd name="connsiteY118" fmla="*/ 1714114 h 2104544"/>
              <a:gd name="connsiteX119" fmla="*/ 1247 w 11319794"/>
              <a:gd name="connsiteY119" fmla="*/ 1602392 h 2104544"/>
              <a:gd name="connsiteX120" fmla="*/ 10191 w 11319794"/>
              <a:gd name="connsiteY120" fmla="*/ 1563926 h 2104544"/>
              <a:gd name="connsiteX121" fmla="*/ 151538 w 11319794"/>
              <a:gd name="connsiteY121" fmla="*/ 1559138 h 2104544"/>
              <a:gd name="connsiteX122" fmla="*/ 620609 w 11319794"/>
              <a:gd name="connsiteY122" fmla="*/ 1563637 h 2104544"/>
              <a:gd name="connsiteX123" fmla="*/ 1000883 w 11319794"/>
              <a:gd name="connsiteY123" fmla="*/ 1528785 h 2104544"/>
              <a:gd name="connsiteX124" fmla="*/ 1356911 w 11319794"/>
              <a:gd name="connsiteY124" fmla="*/ 1635551 h 2104544"/>
              <a:gd name="connsiteX125" fmla="*/ 1545440 w 11319794"/>
              <a:gd name="connsiteY125" fmla="*/ 1612806 h 2104544"/>
              <a:gd name="connsiteX126" fmla="*/ 1660739 w 11319794"/>
              <a:gd name="connsiteY126" fmla="*/ 1558314 h 2104544"/>
              <a:gd name="connsiteX127" fmla="*/ 1845883 w 11319794"/>
              <a:gd name="connsiteY127" fmla="*/ 1586112 h 2104544"/>
              <a:gd name="connsiteX128" fmla="*/ 1999398 w 11319794"/>
              <a:gd name="connsiteY128" fmla="*/ 1536673 h 2104544"/>
              <a:gd name="connsiteX129" fmla="*/ 2212615 w 11319794"/>
              <a:gd name="connsiteY129" fmla="*/ 1563637 h 2104544"/>
              <a:gd name="connsiteX130" fmla="*/ 2260944 w 11319794"/>
              <a:gd name="connsiteY130" fmla="*/ 1599561 h 2104544"/>
              <a:gd name="connsiteX131" fmla="*/ 2260944 w 11319794"/>
              <a:gd name="connsiteY131" fmla="*/ 1633778 h 2104544"/>
              <a:gd name="connsiteX132" fmla="*/ 2296013 w 11319794"/>
              <a:gd name="connsiteY132" fmla="*/ 1623730 h 2104544"/>
              <a:gd name="connsiteX133" fmla="*/ 2420074 w 11319794"/>
              <a:gd name="connsiteY133" fmla="*/ 1605421 h 2104544"/>
              <a:gd name="connsiteX134" fmla="*/ 2650986 w 11319794"/>
              <a:gd name="connsiteY134" fmla="*/ 1506661 h 2104544"/>
              <a:gd name="connsiteX135" fmla="*/ 2905242 w 11319794"/>
              <a:gd name="connsiteY135" fmla="*/ 1562715 h 2104544"/>
              <a:gd name="connsiteX136" fmla="*/ 3018229 w 11319794"/>
              <a:gd name="connsiteY136" fmla="*/ 1507928 h 2104544"/>
              <a:gd name="connsiteX137" fmla="*/ 3041723 w 11319794"/>
              <a:gd name="connsiteY137" fmla="*/ 1483928 h 2104544"/>
              <a:gd name="connsiteX138" fmla="*/ 3035219 w 11319794"/>
              <a:gd name="connsiteY138" fmla="*/ 1475751 h 2104544"/>
              <a:gd name="connsiteX139" fmla="*/ 2984809 w 11319794"/>
              <a:gd name="connsiteY139" fmla="*/ 1411427 h 2104544"/>
              <a:gd name="connsiteX140" fmla="*/ 2965251 w 11319794"/>
              <a:gd name="connsiteY140" fmla="*/ 1373166 h 2104544"/>
              <a:gd name="connsiteX141" fmla="*/ 3056697 w 11319794"/>
              <a:gd name="connsiteY141" fmla="*/ 1297294 h 2104544"/>
              <a:gd name="connsiteX142" fmla="*/ 3373703 w 11319794"/>
              <a:gd name="connsiteY142" fmla="*/ 1063379 h 2104544"/>
              <a:gd name="connsiteX143" fmla="*/ 3605131 w 11319794"/>
              <a:gd name="connsiteY143" fmla="*/ 839991 h 2104544"/>
              <a:gd name="connsiteX144" fmla="*/ 3914376 w 11319794"/>
              <a:gd name="connsiteY144" fmla="*/ 753060 h 2104544"/>
              <a:gd name="connsiteX145" fmla="*/ 4025481 w 11319794"/>
              <a:gd name="connsiteY145" fmla="*/ 637517 h 2104544"/>
              <a:gd name="connsiteX146" fmla="*/ 4066479 w 11319794"/>
              <a:gd name="connsiteY146" fmla="*/ 531276 h 2104544"/>
              <a:gd name="connsiteX147" fmla="*/ 4208885 w 11319794"/>
              <a:gd name="connsiteY147" fmla="*/ 461764 h 2104544"/>
              <a:gd name="connsiteX148" fmla="*/ 4278823 w 11319794"/>
              <a:gd name="connsiteY148" fmla="*/ 340573 h 2104544"/>
              <a:gd name="connsiteX149" fmla="*/ 4439467 w 11319794"/>
              <a:gd name="connsiteY149" fmla="*/ 256094 h 2104544"/>
              <a:gd name="connsiteX150" fmla="*/ 4458019 w 11319794"/>
              <a:gd name="connsiteY150" fmla="*/ 258401 h 2104544"/>
              <a:gd name="connsiteX151" fmla="*/ 4457748 w 11319794"/>
              <a:gd name="connsiteY151" fmla="*/ 223834 h 2104544"/>
              <a:gd name="connsiteX152" fmla="*/ 4454471 w 11319794"/>
              <a:gd name="connsiteY152" fmla="*/ 122168 h 2104544"/>
              <a:gd name="connsiteX153" fmla="*/ 4463632 w 11319794"/>
              <a:gd name="connsiteY153" fmla="*/ 87164 h 2104544"/>
              <a:gd name="connsiteX154" fmla="*/ 4608409 w 11319794"/>
              <a:gd name="connsiteY154" fmla="*/ 82807 h 2104544"/>
              <a:gd name="connsiteX155" fmla="*/ 5088862 w 11319794"/>
              <a:gd name="connsiteY155" fmla="*/ 86901 h 2104544"/>
              <a:gd name="connsiteX156" fmla="*/ 5478365 w 11319794"/>
              <a:gd name="connsiteY156" fmla="*/ 55186 h 2104544"/>
              <a:gd name="connsiteX157" fmla="*/ 5843032 w 11319794"/>
              <a:gd name="connsiteY157" fmla="*/ 152343 h 2104544"/>
              <a:gd name="connsiteX158" fmla="*/ 6036136 w 11319794"/>
              <a:gd name="connsiteY158" fmla="*/ 131644 h 2104544"/>
              <a:gd name="connsiteX159" fmla="*/ 6154233 w 11319794"/>
              <a:gd name="connsiteY159" fmla="*/ 82057 h 2104544"/>
              <a:gd name="connsiteX160" fmla="*/ 6343870 w 11319794"/>
              <a:gd name="connsiteY160" fmla="*/ 107354 h 2104544"/>
              <a:gd name="connsiteX161" fmla="*/ 6501110 w 11319794"/>
              <a:gd name="connsiteY161" fmla="*/ 62364 h 2104544"/>
              <a:gd name="connsiteX162" fmla="*/ 6719501 w 11319794"/>
              <a:gd name="connsiteY162" fmla="*/ 86901 h 2104544"/>
              <a:gd name="connsiteX163" fmla="*/ 6769003 w 11319794"/>
              <a:gd name="connsiteY163" fmla="*/ 119591 h 2104544"/>
              <a:gd name="connsiteX164" fmla="*/ 6769003 w 11319794"/>
              <a:gd name="connsiteY164" fmla="*/ 390489 h 2104544"/>
              <a:gd name="connsiteX165" fmla="*/ 6771716 w 11319794"/>
              <a:gd name="connsiteY165" fmla="*/ 385946 h 2104544"/>
              <a:gd name="connsiteX166" fmla="*/ 6788539 w 11319794"/>
              <a:gd name="connsiteY166" fmla="*/ 363020 h 2104544"/>
              <a:gd name="connsiteX167" fmla="*/ 6909283 w 11319794"/>
              <a:gd name="connsiteY167" fmla="*/ 187308 h 2104544"/>
              <a:gd name="connsiteX168" fmla="*/ 7007613 w 11319794"/>
              <a:gd name="connsiteY168" fmla="*/ 44099 h 2104544"/>
              <a:gd name="connsiteX169" fmla="*/ 7048792 w 11319794"/>
              <a:gd name="connsiteY169" fmla="*/ 0 h 2104544"/>
              <a:gd name="connsiteX0" fmla="*/ 7048792 w 11319794"/>
              <a:gd name="connsiteY0" fmla="*/ 0 h 2095225"/>
              <a:gd name="connsiteX1" fmla="*/ 7156148 w 11319794"/>
              <a:gd name="connsiteY1" fmla="*/ 67213 h 2095225"/>
              <a:gd name="connsiteX2" fmla="*/ 7494048 w 11319794"/>
              <a:gd name="connsiteY2" fmla="*/ 316094 h 2095225"/>
              <a:gd name="connsiteX3" fmla="*/ 7802672 w 11319794"/>
              <a:gd name="connsiteY3" fmla="*/ 469082 h 2095225"/>
              <a:gd name="connsiteX4" fmla="*/ 7966019 w 11319794"/>
              <a:gd name="connsiteY4" fmla="*/ 788928 h 2095225"/>
              <a:gd name="connsiteX5" fmla="*/ 8123952 w 11319794"/>
              <a:gd name="connsiteY5" fmla="*/ 857849 h 2095225"/>
              <a:gd name="connsiteX6" fmla="*/ 8257103 w 11319794"/>
              <a:gd name="connsiteY6" fmla="*/ 848584 h 2095225"/>
              <a:gd name="connsiteX7" fmla="*/ 8367027 w 11319794"/>
              <a:gd name="connsiteY7" fmla="*/ 979788 h 2095225"/>
              <a:gd name="connsiteX8" fmla="*/ 8523485 w 11319794"/>
              <a:gd name="connsiteY8" fmla="*/ 996737 h 2095225"/>
              <a:gd name="connsiteX9" fmla="*/ 8654625 w 11319794"/>
              <a:gd name="connsiteY9" fmla="*/ 1141437 h 2095225"/>
              <a:gd name="connsiteX10" fmla="*/ 8657852 w 11319794"/>
              <a:gd name="connsiteY10" fmla="*/ 1179867 h 2095225"/>
              <a:gd name="connsiteX11" fmla="*/ 8657842 w 11319794"/>
              <a:gd name="connsiteY11" fmla="*/ 1180713 h 2095225"/>
              <a:gd name="connsiteX12" fmla="*/ 8690334 w 11319794"/>
              <a:gd name="connsiteY12" fmla="*/ 1189622 h 2095225"/>
              <a:gd name="connsiteX13" fmla="*/ 8849651 w 11319794"/>
              <a:gd name="connsiteY13" fmla="*/ 1253432 h 2095225"/>
              <a:gd name="connsiteX14" fmla="*/ 9188364 w 11319794"/>
              <a:gd name="connsiteY14" fmla="*/ 1308260 h 2095225"/>
              <a:gd name="connsiteX15" fmla="*/ 9391509 w 11319794"/>
              <a:gd name="connsiteY15" fmla="*/ 1507743 h 2095225"/>
              <a:gd name="connsiteX16" fmla="*/ 9452458 w 11319794"/>
              <a:gd name="connsiteY16" fmla="*/ 1531003 h 2095225"/>
              <a:gd name="connsiteX17" fmla="*/ 9571593 w 11319794"/>
              <a:gd name="connsiteY17" fmla="*/ 1525108 h 2095225"/>
              <a:gd name="connsiteX18" fmla="*/ 9681499 w 11319794"/>
              <a:gd name="connsiteY18" fmla="*/ 1522465 h 2095225"/>
              <a:gd name="connsiteX19" fmla="*/ 9720043 w 11319794"/>
              <a:gd name="connsiteY19" fmla="*/ 1523982 h 2095225"/>
              <a:gd name="connsiteX20" fmla="*/ 9742771 w 11319794"/>
              <a:gd name="connsiteY20" fmla="*/ 1514418 h 2095225"/>
              <a:gd name="connsiteX21" fmla="*/ 9766905 w 11319794"/>
              <a:gd name="connsiteY21" fmla="*/ 1525826 h 2095225"/>
              <a:gd name="connsiteX22" fmla="*/ 9771972 w 11319794"/>
              <a:gd name="connsiteY22" fmla="*/ 1526025 h 2095225"/>
              <a:gd name="connsiteX23" fmla="*/ 9852437 w 11319794"/>
              <a:gd name="connsiteY23" fmla="*/ 1537768 h 2095225"/>
              <a:gd name="connsiteX24" fmla="*/ 10192610 w 11319794"/>
              <a:gd name="connsiteY24" fmla="*/ 1492881 h 2095225"/>
              <a:gd name="connsiteX25" fmla="*/ 10511093 w 11319794"/>
              <a:gd name="connsiteY25" fmla="*/ 1630385 h 2095225"/>
              <a:gd name="connsiteX26" fmla="*/ 10679742 w 11319794"/>
              <a:gd name="connsiteY26" fmla="*/ 1601091 h 2095225"/>
              <a:gd name="connsiteX27" fmla="*/ 10782882 w 11319794"/>
              <a:gd name="connsiteY27" fmla="*/ 1530912 h 2095225"/>
              <a:gd name="connsiteX28" fmla="*/ 10948503 w 11319794"/>
              <a:gd name="connsiteY28" fmla="*/ 1566713 h 2095225"/>
              <a:gd name="connsiteX29" fmla="*/ 11085829 w 11319794"/>
              <a:gd name="connsiteY29" fmla="*/ 1503041 h 2095225"/>
              <a:gd name="connsiteX30" fmla="*/ 11276561 w 11319794"/>
              <a:gd name="connsiteY30" fmla="*/ 1537768 h 2095225"/>
              <a:gd name="connsiteX31" fmla="*/ 11319794 w 11319794"/>
              <a:gd name="connsiteY31" fmla="*/ 1584033 h 2095225"/>
              <a:gd name="connsiteX32" fmla="*/ 11319794 w 11319794"/>
              <a:gd name="connsiteY32" fmla="*/ 2006599 h 2095225"/>
              <a:gd name="connsiteX33" fmla="*/ 11289278 w 11319794"/>
              <a:gd name="connsiteY33" fmla="*/ 1995024 h 2095225"/>
              <a:gd name="connsiteX34" fmla="*/ 11177382 w 11319794"/>
              <a:gd name="connsiteY34" fmla="*/ 2018175 h 2095225"/>
              <a:gd name="connsiteX35" fmla="*/ 11052773 w 11319794"/>
              <a:gd name="connsiteY35" fmla="*/ 2023969 h 2095225"/>
              <a:gd name="connsiteX36" fmla="*/ 10877299 w 11319794"/>
              <a:gd name="connsiteY36" fmla="*/ 2029763 h 2095225"/>
              <a:gd name="connsiteX37" fmla="*/ 10628076 w 11319794"/>
              <a:gd name="connsiteY37" fmla="*/ 2012393 h 2095225"/>
              <a:gd name="connsiteX38" fmla="*/ 10432258 w 11319794"/>
              <a:gd name="connsiteY38" fmla="*/ 2012393 h 2095225"/>
              <a:gd name="connsiteX39" fmla="*/ 10284760 w 11319794"/>
              <a:gd name="connsiteY39" fmla="*/ 2006599 h 2095225"/>
              <a:gd name="connsiteX40" fmla="*/ 10164415 w 11319794"/>
              <a:gd name="connsiteY40" fmla="*/ 2015289 h 2095225"/>
              <a:gd name="connsiteX41" fmla="*/ 10152586 w 11319794"/>
              <a:gd name="connsiteY41" fmla="*/ 2016605 h 2095225"/>
              <a:gd name="connsiteX42" fmla="*/ 9980494 w 11319794"/>
              <a:gd name="connsiteY42" fmla="*/ 2094542 h 2095225"/>
              <a:gd name="connsiteX43" fmla="*/ 9859483 w 11319794"/>
              <a:gd name="connsiteY43" fmla="*/ 2064259 h 2095225"/>
              <a:gd name="connsiteX44" fmla="*/ 9730050 w 11319794"/>
              <a:gd name="connsiteY44" fmla="*/ 2030663 h 2095225"/>
              <a:gd name="connsiteX45" fmla="*/ 9698193 w 11319794"/>
              <a:gd name="connsiteY45" fmla="*/ 2021720 h 2095225"/>
              <a:gd name="connsiteX46" fmla="*/ 9679503 w 11319794"/>
              <a:gd name="connsiteY46" fmla="*/ 2029751 h 2095225"/>
              <a:gd name="connsiteX47" fmla="*/ 9516747 w 11319794"/>
              <a:gd name="connsiteY47" fmla="*/ 2006599 h 2095225"/>
              <a:gd name="connsiteX48" fmla="*/ 9424009 w 11319794"/>
              <a:gd name="connsiteY48" fmla="*/ 1971143 h 2095225"/>
              <a:gd name="connsiteX49" fmla="*/ 9304685 w 11319794"/>
              <a:gd name="connsiteY49" fmla="*/ 1908155 h 2095225"/>
              <a:gd name="connsiteX50" fmla="*/ 9252629 w 11319794"/>
              <a:gd name="connsiteY50" fmla="*/ 1862042 h 2095225"/>
              <a:gd name="connsiteX51" fmla="*/ 9128901 w 11319794"/>
              <a:gd name="connsiteY51" fmla="*/ 1826779 h 2095225"/>
              <a:gd name="connsiteX52" fmla="*/ 8985433 w 11319794"/>
              <a:gd name="connsiteY52" fmla="*/ 1781808 h 2095225"/>
              <a:gd name="connsiteX53" fmla="*/ 8817647 w 11319794"/>
              <a:gd name="connsiteY53" fmla="*/ 1724389 h 2095225"/>
              <a:gd name="connsiteX54" fmla="*/ 8656502 w 11319794"/>
              <a:gd name="connsiteY54" fmla="*/ 1666813 h 2095225"/>
              <a:gd name="connsiteX55" fmla="*/ 8558425 w 11319794"/>
              <a:gd name="connsiteY55" fmla="*/ 1652684 h 2095225"/>
              <a:gd name="connsiteX56" fmla="*/ 8415550 w 11319794"/>
              <a:gd name="connsiteY56" fmla="*/ 1618635 h 2095225"/>
              <a:gd name="connsiteX57" fmla="*/ 8262699 w 11319794"/>
              <a:gd name="connsiteY57" fmla="*/ 1569493 h 2095225"/>
              <a:gd name="connsiteX58" fmla="*/ 8132103 w 11319794"/>
              <a:gd name="connsiteY58" fmla="*/ 1490049 h 2095225"/>
              <a:gd name="connsiteX59" fmla="*/ 7985049 w 11319794"/>
              <a:gd name="connsiteY59" fmla="*/ 1394054 h 2095225"/>
              <a:gd name="connsiteX60" fmla="*/ 7794099 w 11319794"/>
              <a:gd name="connsiteY60" fmla="*/ 1232530 h 2095225"/>
              <a:gd name="connsiteX61" fmla="*/ 7634519 w 11319794"/>
              <a:gd name="connsiteY61" fmla="*/ 1119045 h 2095225"/>
              <a:gd name="connsiteX62" fmla="*/ 7518370 w 11319794"/>
              <a:gd name="connsiteY62" fmla="*/ 1027863 h 2095225"/>
              <a:gd name="connsiteX63" fmla="*/ 7342402 w 11319794"/>
              <a:gd name="connsiteY63" fmla="*/ 919871 h 2095225"/>
              <a:gd name="connsiteX64" fmla="*/ 7215507 w 11319794"/>
              <a:gd name="connsiteY64" fmla="*/ 786753 h 2095225"/>
              <a:gd name="connsiteX65" fmla="*/ 7124318 w 11319794"/>
              <a:gd name="connsiteY65" fmla="*/ 721904 h 2095225"/>
              <a:gd name="connsiteX66" fmla="*/ 7008925 w 11319794"/>
              <a:gd name="connsiteY66" fmla="*/ 699865 h 2095225"/>
              <a:gd name="connsiteX67" fmla="*/ 6892485 w 11319794"/>
              <a:gd name="connsiteY67" fmla="*/ 582765 h 2095225"/>
              <a:gd name="connsiteX68" fmla="*/ 6767433 w 11319794"/>
              <a:gd name="connsiteY68" fmla="*/ 537929 h 2095225"/>
              <a:gd name="connsiteX69" fmla="*/ 6672429 w 11319794"/>
              <a:gd name="connsiteY69" fmla="*/ 475208 h 2095225"/>
              <a:gd name="connsiteX70" fmla="*/ 6567839 w 11319794"/>
              <a:gd name="connsiteY70" fmla="*/ 464445 h 2095225"/>
              <a:gd name="connsiteX71" fmla="*/ 6463261 w 11319794"/>
              <a:gd name="connsiteY71" fmla="*/ 430439 h 2095225"/>
              <a:gd name="connsiteX72" fmla="*/ 6259166 w 11319794"/>
              <a:gd name="connsiteY72" fmla="*/ 412308 h 2095225"/>
              <a:gd name="connsiteX73" fmla="*/ 5973803 w 11319794"/>
              <a:gd name="connsiteY73" fmla="*/ 390510 h 2095225"/>
              <a:gd name="connsiteX74" fmla="*/ 5755939 w 11319794"/>
              <a:gd name="connsiteY74" fmla="*/ 403210 h 2095225"/>
              <a:gd name="connsiteX75" fmla="*/ 5583877 w 11319794"/>
              <a:gd name="connsiteY75" fmla="*/ 402291 h 2095225"/>
              <a:gd name="connsiteX76" fmla="*/ 5351192 w 11319794"/>
              <a:gd name="connsiteY76" fmla="*/ 407295 h 2095225"/>
              <a:gd name="connsiteX77" fmla="*/ 5141274 w 11319794"/>
              <a:gd name="connsiteY77" fmla="*/ 405893 h 2095225"/>
              <a:gd name="connsiteX78" fmla="*/ 5013151 w 11319794"/>
              <a:gd name="connsiteY78" fmla="*/ 405893 h 2095225"/>
              <a:gd name="connsiteX79" fmla="*/ 4890851 w 11319794"/>
              <a:gd name="connsiteY79" fmla="*/ 434524 h 2095225"/>
              <a:gd name="connsiteX80" fmla="*/ 4758469 w 11319794"/>
              <a:gd name="connsiteY80" fmla="*/ 468966 h 2095225"/>
              <a:gd name="connsiteX81" fmla="*/ 4667168 w 11319794"/>
              <a:gd name="connsiteY81" fmla="*/ 513585 h 2095225"/>
              <a:gd name="connsiteX82" fmla="*/ 4611635 w 11319794"/>
              <a:gd name="connsiteY82" fmla="*/ 594860 h 2095225"/>
              <a:gd name="connsiteX83" fmla="*/ 4522701 w 11319794"/>
              <a:gd name="connsiteY83" fmla="*/ 713935 h 2095225"/>
              <a:gd name="connsiteX84" fmla="*/ 4394371 w 11319794"/>
              <a:gd name="connsiteY84" fmla="*/ 817349 h 2095225"/>
              <a:gd name="connsiteX85" fmla="*/ 4198904 w 11319794"/>
              <a:gd name="connsiteY85" fmla="*/ 946800 h 2095225"/>
              <a:gd name="connsiteX86" fmla="*/ 4052361 w 11319794"/>
              <a:gd name="connsiteY86" fmla="*/ 1057802 h 2095225"/>
              <a:gd name="connsiteX87" fmla="*/ 3938991 w 11319794"/>
              <a:gd name="connsiteY87" fmla="*/ 1137469 h 2095225"/>
              <a:gd name="connsiteX88" fmla="*/ 3790804 w 11319794"/>
              <a:gd name="connsiteY88" fmla="*/ 1262118 h 2095225"/>
              <a:gd name="connsiteX89" fmla="*/ 3640755 w 11319794"/>
              <a:gd name="connsiteY89" fmla="*/ 1344766 h 2095225"/>
              <a:gd name="connsiteX90" fmla="*/ 3557014 w 11319794"/>
              <a:gd name="connsiteY90" fmla="*/ 1408196 h 2095225"/>
              <a:gd name="connsiteX91" fmla="*/ 3432769 w 11319794"/>
              <a:gd name="connsiteY91" fmla="*/ 1536934 h 2095225"/>
              <a:gd name="connsiteX92" fmla="*/ 3301700 w 11319794"/>
              <a:gd name="connsiteY92" fmla="*/ 1653653 h 2095225"/>
              <a:gd name="connsiteX93" fmla="*/ 3201131 w 11319794"/>
              <a:gd name="connsiteY93" fmla="*/ 1747386 h 2095225"/>
              <a:gd name="connsiteX94" fmla="*/ 3040351 w 11319794"/>
              <a:gd name="connsiteY94" fmla="*/ 1819442 h 2095225"/>
              <a:gd name="connsiteX95" fmla="*/ 2924174 w 11319794"/>
              <a:gd name="connsiteY95" fmla="*/ 1858092 h 2095225"/>
              <a:gd name="connsiteX96" fmla="*/ 2697786 w 11319794"/>
              <a:gd name="connsiteY96" fmla="*/ 1930089 h 2095225"/>
              <a:gd name="connsiteX97" fmla="*/ 2497644 w 11319794"/>
              <a:gd name="connsiteY97" fmla="*/ 1990876 h 2095225"/>
              <a:gd name="connsiteX98" fmla="*/ 2405344 w 11319794"/>
              <a:gd name="connsiteY98" fmla="*/ 2018348 h 2095225"/>
              <a:gd name="connsiteX99" fmla="*/ 2282226 w 11319794"/>
              <a:gd name="connsiteY99" fmla="*/ 2021424 h 2095225"/>
              <a:gd name="connsiteX100" fmla="*/ 2170252 w 11319794"/>
              <a:gd name="connsiteY100" fmla="*/ 2004529 h 2095225"/>
              <a:gd name="connsiteX101" fmla="*/ 2092549 w 11319794"/>
              <a:gd name="connsiteY101" fmla="*/ 1945958 h 2095225"/>
              <a:gd name="connsiteX102" fmla="*/ 2090508 w 11319794"/>
              <a:gd name="connsiteY102" fmla="*/ 1938127 h 2095225"/>
              <a:gd name="connsiteX103" fmla="*/ 2066208 w 11319794"/>
              <a:gd name="connsiteY103" fmla="*/ 1941307 h 2095225"/>
              <a:gd name="connsiteX104" fmla="*/ 1962446 w 11319794"/>
              <a:gd name="connsiteY104" fmla="*/ 1941155 h 2095225"/>
              <a:gd name="connsiteX105" fmla="*/ 1766286 w 11319794"/>
              <a:gd name="connsiteY105" fmla="*/ 1945654 h 2095225"/>
              <a:gd name="connsiteX106" fmla="*/ 1487684 w 11319794"/>
              <a:gd name="connsiteY106" fmla="*/ 1932167 h 2095225"/>
              <a:gd name="connsiteX107" fmla="*/ 1268782 w 11319794"/>
              <a:gd name="connsiteY107" fmla="*/ 1932167 h 2095225"/>
              <a:gd name="connsiteX108" fmla="*/ 1103896 w 11319794"/>
              <a:gd name="connsiteY108" fmla="*/ 1927668 h 2095225"/>
              <a:gd name="connsiteX109" fmla="*/ 873623 w 11319794"/>
              <a:gd name="connsiteY109" fmla="*/ 1936656 h 2095225"/>
              <a:gd name="connsiteX110" fmla="*/ 671778 w 11319794"/>
              <a:gd name="connsiteY110" fmla="*/ 1914181 h 2095225"/>
              <a:gd name="connsiteX111" fmla="*/ 546691 w 11319794"/>
              <a:gd name="connsiteY111" fmla="*/ 1914181 h 2095225"/>
              <a:gd name="connsiteX112" fmla="*/ 427289 w 11319794"/>
              <a:gd name="connsiteY112" fmla="*/ 1945644 h 2095225"/>
              <a:gd name="connsiteX113" fmla="*/ 245346 w 11319794"/>
              <a:gd name="connsiteY113" fmla="*/ 1927668 h 2095225"/>
              <a:gd name="connsiteX114" fmla="*/ 21001 w 11319794"/>
              <a:gd name="connsiteY114" fmla="*/ 1976561 h 2095225"/>
              <a:gd name="connsiteX115" fmla="*/ 11485 w 11319794"/>
              <a:gd name="connsiteY115" fmla="*/ 1891858 h 2095225"/>
              <a:gd name="connsiteX116" fmla="*/ 8286 w 11319794"/>
              <a:gd name="connsiteY116" fmla="*/ 1851230 h 2095225"/>
              <a:gd name="connsiteX117" fmla="*/ 4447 w 11319794"/>
              <a:gd name="connsiteY117" fmla="*/ 1714114 h 2095225"/>
              <a:gd name="connsiteX118" fmla="*/ 1247 w 11319794"/>
              <a:gd name="connsiteY118" fmla="*/ 1602392 h 2095225"/>
              <a:gd name="connsiteX119" fmla="*/ 10191 w 11319794"/>
              <a:gd name="connsiteY119" fmla="*/ 1563926 h 2095225"/>
              <a:gd name="connsiteX120" fmla="*/ 151538 w 11319794"/>
              <a:gd name="connsiteY120" fmla="*/ 1559138 h 2095225"/>
              <a:gd name="connsiteX121" fmla="*/ 620609 w 11319794"/>
              <a:gd name="connsiteY121" fmla="*/ 1563637 h 2095225"/>
              <a:gd name="connsiteX122" fmla="*/ 1000883 w 11319794"/>
              <a:gd name="connsiteY122" fmla="*/ 1528785 h 2095225"/>
              <a:gd name="connsiteX123" fmla="*/ 1356911 w 11319794"/>
              <a:gd name="connsiteY123" fmla="*/ 1635551 h 2095225"/>
              <a:gd name="connsiteX124" fmla="*/ 1545440 w 11319794"/>
              <a:gd name="connsiteY124" fmla="*/ 1612806 h 2095225"/>
              <a:gd name="connsiteX125" fmla="*/ 1660739 w 11319794"/>
              <a:gd name="connsiteY125" fmla="*/ 1558314 h 2095225"/>
              <a:gd name="connsiteX126" fmla="*/ 1845883 w 11319794"/>
              <a:gd name="connsiteY126" fmla="*/ 1586112 h 2095225"/>
              <a:gd name="connsiteX127" fmla="*/ 1999398 w 11319794"/>
              <a:gd name="connsiteY127" fmla="*/ 1536673 h 2095225"/>
              <a:gd name="connsiteX128" fmla="*/ 2212615 w 11319794"/>
              <a:gd name="connsiteY128" fmla="*/ 1563637 h 2095225"/>
              <a:gd name="connsiteX129" fmla="*/ 2260944 w 11319794"/>
              <a:gd name="connsiteY129" fmla="*/ 1599561 h 2095225"/>
              <a:gd name="connsiteX130" fmla="*/ 2260944 w 11319794"/>
              <a:gd name="connsiteY130" fmla="*/ 1633778 h 2095225"/>
              <a:gd name="connsiteX131" fmla="*/ 2296013 w 11319794"/>
              <a:gd name="connsiteY131" fmla="*/ 1623730 h 2095225"/>
              <a:gd name="connsiteX132" fmla="*/ 2420074 w 11319794"/>
              <a:gd name="connsiteY132" fmla="*/ 1605421 h 2095225"/>
              <a:gd name="connsiteX133" fmla="*/ 2650986 w 11319794"/>
              <a:gd name="connsiteY133" fmla="*/ 1506661 h 2095225"/>
              <a:gd name="connsiteX134" fmla="*/ 2905242 w 11319794"/>
              <a:gd name="connsiteY134" fmla="*/ 1562715 h 2095225"/>
              <a:gd name="connsiteX135" fmla="*/ 3018229 w 11319794"/>
              <a:gd name="connsiteY135" fmla="*/ 1507928 h 2095225"/>
              <a:gd name="connsiteX136" fmla="*/ 3041723 w 11319794"/>
              <a:gd name="connsiteY136" fmla="*/ 1483928 h 2095225"/>
              <a:gd name="connsiteX137" fmla="*/ 3035219 w 11319794"/>
              <a:gd name="connsiteY137" fmla="*/ 1475751 h 2095225"/>
              <a:gd name="connsiteX138" fmla="*/ 2984809 w 11319794"/>
              <a:gd name="connsiteY138" fmla="*/ 1411427 h 2095225"/>
              <a:gd name="connsiteX139" fmla="*/ 2965251 w 11319794"/>
              <a:gd name="connsiteY139" fmla="*/ 1373166 h 2095225"/>
              <a:gd name="connsiteX140" fmla="*/ 3056697 w 11319794"/>
              <a:gd name="connsiteY140" fmla="*/ 1297294 h 2095225"/>
              <a:gd name="connsiteX141" fmla="*/ 3373703 w 11319794"/>
              <a:gd name="connsiteY141" fmla="*/ 1063379 h 2095225"/>
              <a:gd name="connsiteX142" fmla="*/ 3605131 w 11319794"/>
              <a:gd name="connsiteY142" fmla="*/ 839991 h 2095225"/>
              <a:gd name="connsiteX143" fmla="*/ 3914376 w 11319794"/>
              <a:gd name="connsiteY143" fmla="*/ 753060 h 2095225"/>
              <a:gd name="connsiteX144" fmla="*/ 4025481 w 11319794"/>
              <a:gd name="connsiteY144" fmla="*/ 637517 h 2095225"/>
              <a:gd name="connsiteX145" fmla="*/ 4066479 w 11319794"/>
              <a:gd name="connsiteY145" fmla="*/ 531276 h 2095225"/>
              <a:gd name="connsiteX146" fmla="*/ 4208885 w 11319794"/>
              <a:gd name="connsiteY146" fmla="*/ 461764 h 2095225"/>
              <a:gd name="connsiteX147" fmla="*/ 4278823 w 11319794"/>
              <a:gd name="connsiteY147" fmla="*/ 340573 h 2095225"/>
              <a:gd name="connsiteX148" fmla="*/ 4439467 w 11319794"/>
              <a:gd name="connsiteY148" fmla="*/ 256094 h 2095225"/>
              <a:gd name="connsiteX149" fmla="*/ 4458019 w 11319794"/>
              <a:gd name="connsiteY149" fmla="*/ 258401 h 2095225"/>
              <a:gd name="connsiteX150" fmla="*/ 4457748 w 11319794"/>
              <a:gd name="connsiteY150" fmla="*/ 223834 h 2095225"/>
              <a:gd name="connsiteX151" fmla="*/ 4454471 w 11319794"/>
              <a:gd name="connsiteY151" fmla="*/ 122168 h 2095225"/>
              <a:gd name="connsiteX152" fmla="*/ 4463632 w 11319794"/>
              <a:gd name="connsiteY152" fmla="*/ 87164 h 2095225"/>
              <a:gd name="connsiteX153" fmla="*/ 4608409 w 11319794"/>
              <a:gd name="connsiteY153" fmla="*/ 82807 h 2095225"/>
              <a:gd name="connsiteX154" fmla="*/ 5088862 w 11319794"/>
              <a:gd name="connsiteY154" fmla="*/ 86901 h 2095225"/>
              <a:gd name="connsiteX155" fmla="*/ 5478365 w 11319794"/>
              <a:gd name="connsiteY155" fmla="*/ 55186 h 2095225"/>
              <a:gd name="connsiteX156" fmla="*/ 5843032 w 11319794"/>
              <a:gd name="connsiteY156" fmla="*/ 152343 h 2095225"/>
              <a:gd name="connsiteX157" fmla="*/ 6036136 w 11319794"/>
              <a:gd name="connsiteY157" fmla="*/ 131644 h 2095225"/>
              <a:gd name="connsiteX158" fmla="*/ 6154233 w 11319794"/>
              <a:gd name="connsiteY158" fmla="*/ 82057 h 2095225"/>
              <a:gd name="connsiteX159" fmla="*/ 6343870 w 11319794"/>
              <a:gd name="connsiteY159" fmla="*/ 107354 h 2095225"/>
              <a:gd name="connsiteX160" fmla="*/ 6501110 w 11319794"/>
              <a:gd name="connsiteY160" fmla="*/ 62364 h 2095225"/>
              <a:gd name="connsiteX161" fmla="*/ 6719501 w 11319794"/>
              <a:gd name="connsiteY161" fmla="*/ 86901 h 2095225"/>
              <a:gd name="connsiteX162" fmla="*/ 6769003 w 11319794"/>
              <a:gd name="connsiteY162" fmla="*/ 119591 h 2095225"/>
              <a:gd name="connsiteX163" fmla="*/ 6769003 w 11319794"/>
              <a:gd name="connsiteY163" fmla="*/ 390489 h 2095225"/>
              <a:gd name="connsiteX164" fmla="*/ 6771716 w 11319794"/>
              <a:gd name="connsiteY164" fmla="*/ 385946 h 2095225"/>
              <a:gd name="connsiteX165" fmla="*/ 6788539 w 11319794"/>
              <a:gd name="connsiteY165" fmla="*/ 363020 h 2095225"/>
              <a:gd name="connsiteX166" fmla="*/ 6909283 w 11319794"/>
              <a:gd name="connsiteY166" fmla="*/ 187308 h 2095225"/>
              <a:gd name="connsiteX167" fmla="*/ 7007613 w 11319794"/>
              <a:gd name="connsiteY167" fmla="*/ 44099 h 2095225"/>
              <a:gd name="connsiteX168" fmla="*/ 7048792 w 11319794"/>
              <a:gd name="connsiteY168" fmla="*/ 0 h 2095225"/>
              <a:gd name="connsiteX0" fmla="*/ 7048792 w 11319794"/>
              <a:gd name="connsiteY0" fmla="*/ 0 h 2064265"/>
              <a:gd name="connsiteX1" fmla="*/ 7156148 w 11319794"/>
              <a:gd name="connsiteY1" fmla="*/ 67213 h 2064265"/>
              <a:gd name="connsiteX2" fmla="*/ 7494048 w 11319794"/>
              <a:gd name="connsiteY2" fmla="*/ 316094 h 2064265"/>
              <a:gd name="connsiteX3" fmla="*/ 7802672 w 11319794"/>
              <a:gd name="connsiteY3" fmla="*/ 469082 h 2064265"/>
              <a:gd name="connsiteX4" fmla="*/ 7966019 w 11319794"/>
              <a:gd name="connsiteY4" fmla="*/ 788928 h 2064265"/>
              <a:gd name="connsiteX5" fmla="*/ 8123952 w 11319794"/>
              <a:gd name="connsiteY5" fmla="*/ 857849 h 2064265"/>
              <a:gd name="connsiteX6" fmla="*/ 8257103 w 11319794"/>
              <a:gd name="connsiteY6" fmla="*/ 848584 h 2064265"/>
              <a:gd name="connsiteX7" fmla="*/ 8367027 w 11319794"/>
              <a:gd name="connsiteY7" fmla="*/ 979788 h 2064265"/>
              <a:gd name="connsiteX8" fmla="*/ 8523485 w 11319794"/>
              <a:gd name="connsiteY8" fmla="*/ 996737 h 2064265"/>
              <a:gd name="connsiteX9" fmla="*/ 8654625 w 11319794"/>
              <a:gd name="connsiteY9" fmla="*/ 1141437 h 2064265"/>
              <a:gd name="connsiteX10" fmla="*/ 8657852 w 11319794"/>
              <a:gd name="connsiteY10" fmla="*/ 1179867 h 2064265"/>
              <a:gd name="connsiteX11" fmla="*/ 8657842 w 11319794"/>
              <a:gd name="connsiteY11" fmla="*/ 1180713 h 2064265"/>
              <a:gd name="connsiteX12" fmla="*/ 8690334 w 11319794"/>
              <a:gd name="connsiteY12" fmla="*/ 1189622 h 2064265"/>
              <a:gd name="connsiteX13" fmla="*/ 8849651 w 11319794"/>
              <a:gd name="connsiteY13" fmla="*/ 1253432 h 2064265"/>
              <a:gd name="connsiteX14" fmla="*/ 9188364 w 11319794"/>
              <a:gd name="connsiteY14" fmla="*/ 1308260 h 2064265"/>
              <a:gd name="connsiteX15" fmla="*/ 9391509 w 11319794"/>
              <a:gd name="connsiteY15" fmla="*/ 1507743 h 2064265"/>
              <a:gd name="connsiteX16" fmla="*/ 9452458 w 11319794"/>
              <a:gd name="connsiteY16" fmla="*/ 1531003 h 2064265"/>
              <a:gd name="connsiteX17" fmla="*/ 9571593 w 11319794"/>
              <a:gd name="connsiteY17" fmla="*/ 1525108 h 2064265"/>
              <a:gd name="connsiteX18" fmla="*/ 9681499 w 11319794"/>
              <a:gd name="connsiteY18" fmla="*/ 1522465 h 2064265"/>
              <a:gd name="connsiteX19" fmla="*/ 9720043 w 11319794"/>
              <a:gd name="connsiteY19" fmla="*/ 1523982 h 2064265"/>
              <a:gd name="connsiteX20" fmla="*/ 9742771 w 11319794"/>
              <a:gd name="connsiteY20" fmla="*/ 1514418 h 2064265"/>
              <a:gd name="connsiteX21" fmla="*/ 9766905 w 11319794"/>
              <a:gd name="connsiteY21" fmla="*/ 1525826 h 2064265"/>
              <a:gd name="connsiteX22" fmla="*/ 9771972 w 11319794"/>
              <a:gd name="connsiteY22" fmla="*/ 1526025 h 2064265"/>
              <a:gd name="connsiteX23" fmla="*/ 9852437 w 11319794"/>
              <a:gd name="connsiteY23" fmla="*/ 1537768 h 2064265"/>
              <a:gd name="connsiteX24" fmla="*/ 10192610 w 11319794"/>
              <a:gd name="connsiteY24" fmla="*/ 1492881 h 2064265"/>
              <a:gd name="connsiteX25" fmla="*/ 10511093 w 11319794"/>
              <a:gd name="connsiteY25" fmla="*/ 1630385 h 2064265"/>
              <a:gd name="connsiteX26" fmla="*/ 10679742 w 11319794"/>
              <a:gd name="connsiteY26" fmla="*/ 1601091 h 2064265"/>
              <a:gd name="connsiteX27" fmla="*/ 10782882 w 11319794"/>
              <a:gd name="connsiteY27" fmla="*/ 1530912 h 2064265"/>
              <a:gd name="connsiteX28" fmla="*/ 10948503 w 11319794"/>
              <a:gd name="connsiteY28" fmla="*/ 1566713 h 2064265"/>
              <a:gd name="connsiteX29" fmla="*/ 11085829 w 11319794"/>
              <a:gd name="connsiteY29" fmla="*/ 1503041 h 2064265"/>
              <a:gd name="connsiteX30" fmla="*/ 11276561 w 11319794"/>
              <a:gd name="connsiteY30" fmla="*/ 1537768 h 2064265"/>
              <a:gd name="connsiteX31" fmla="*/ 11319794 w 11319794"/>
              <a:gd name="connsiteY31" fmla="*/ 1584033 h 2064265"/>
              <a:gd name="connsiteX32" fmla="*/ 11319794 w 11319794"/>
              <a:gd name="connsiteY32" fmla="*/ 2006599 h 2064265"/>
              <a:gd name="connsiteX33" fmla="*/ 11289278 w 11319794"/>
              <a:gd name="connsiteY33" fmla="*/ 1995024 h 2064265"/>
              <a:gd name="connsiteX34" fmla="*/ 11177382 w 11319794"/>
              <a:gd name="connsiteY34" fmla="*/ 2018175 h 2064265"/>
              <a:gd name="connsiteX35" fmla="*/ 11052773 w 11319794"/>
              <a:gd name="connsiteY35" fmla="*/ 2023969 h 2064265"/>
              <a:gd name="connsiteX36" fmla="*/ 10877299 w 11319794"/>
              <a:gd name="connsiteY36" fmla="*/ 2029763 h 2064265"/>
              <a:gd name="connsiteX37" fmla="*/ 10628076 w 11319794"/>
              <a:gd name="connsiteY37" fmla="*/ 2012393 h 2064265"/>
              <a:gd name="connsiteX38" fmla="*/ 10432258 w 11319794"/>
              <a:gd name="connsiteY38" fmla="*/ 2012393 h 2064265"/>
              <a:gd name="connsiteX39" fmla="*/ 10284760 w 11319794"/>
              <a:gd name="connsiteY39" fmla="*/ 2006599 h 2064265"/>
              <a:gd name="connsiteX40" fmla="*/ 10164415 w 11319794"/>
              <a:gd name="connsiteY40" fmla="*/ 2015289 h 2064265"/>
              <a:gd name="connsiteX41" fmla="*/ 10152586 w 11319794"/>
              <a:gd name="connsiteY41" fmla="*/ 2016605 h 2064265"/>
              <a:gd name="connsiteX42" fmla="*/ 10024944 w 11319794"/>
              <a:gd name="connsiteY42" fmla="*/ 2027867 h 2064265"/>
              <a:gd name="connsiteX43" fmla="*/ 9859483 w 11319794"/>
              <a:gd name="connsiteY43" fmla="*/ 2064259 h 2064265"/>
              <a:gd name="connsiteX44" fmla="*/ 9730050 w 11319794"/>
              <a:gd name="connsiteY44" fmla="*/ 2030663 h 2064265"/>
              <a:gd name="connsiteX45" fmla="*/ 9698193 w 11319794"/>
              <a:gd name="connsiteY45" fmla="*/ 2021720 h 2064265"/>
              <a:gd name="connsiteX46" fmla="*/ 9679503 w 11319794"/>
              <a:gd name="connsiteY46" fmla="*/ 2029751 h 2064265"/>
              <a:gd name="connsiteX47" fmla="*/ 9516747 w 11319794"/>
              <a:gd name="connsiteY47" fmla="*/ 2006599 h 2064265"/>
              <a:gd name="connsiteX48" fmla="*/ 9424009 w 11319794"/>
              <a:gd name="connsiteY48" fmla="*/ 1971143 h 2064265"/>
              <a:gd name="connsiteX49" fmla="*/ 9304685 w 11319794"/>
              <a:gd name="connsiteY49" fmla="*/ 1908155 h 2064265"/>
              <a:gd name="connsiteX50" fmla="*/ 9252629 w 11319794"/>
              <a:gd name="connsiteY50" fmla="*/ 1862042 h 2064265"/>
              <a:gd name="connsiteX51" fmla="*/ 9128901 w 11319794"/>
              <a:gd name="connsiteY51" fmla="*/ 1826779 h 2064265"/>
              <a:gd name="connsiteX52" fmla="*/ 8985433 w 11319794"/>
              <a:gd name="connsiteY52" fmla="*/ 1781808 h 2064265"/>
              <a:gd name="connsiteX53" fmla="*/ 8817647 w 11319794"/>
              <a:gd name="connsiteY53" fmla="*/ 1724389 h 2064265"/>
              <a:gd name="connsiteX54" fmla="*/ 8656502 w 11319794"/>
              <a:gd name="connsiteY54" fmla="*/ 1666813 h 2064265"/>
              <a:gd name="connsiteX55" fmla="*/ 8558425 w 11319794"/>
              <a:gd name="connsiteY55" fmla="*/ 1652684 h 2064265"/>
              <a:gd name="connsiteX56" fmla="*/ 8415550 w 11319794"/>
              <a:gd name="connsiteY56" fmla="*/ 1618635 h 2064265"/>
              <a:gd name="connsiteX57" fmla="*/ 8262699 w 11319794"/>
              <a:gd name="connsiteY57" fmla="*/ 1569493 h 2064265"/>
              <a:gd name="connsiteX58" fmla="*/ 8132103 w 11319794"/>
              <a:gd name="connsiteY58" fmla="*/ 1490049 h 2064265"/>
              <a:gd name="connsiteX59" fmla="*/ 7985049 w 11319794"/>
              <a:gd name="connsiteY59" fmla="*/ 1394054 h 2064265"/>
              <a:gd name="connsiteX60" fmla="*/ 7794099 w 11319794"/>
              <a:gd name="connsiteY60" fmla="*/ 1232530 h 2064265"/>
              <a:gd name="connsiteX61" fmla="*/ 7634519 w 11319794"/>
              <a:gd name="connsiteY61" fmla="*/ 1119045 h 2064265"/>
              <a:gd name="connsiteX62" fmla="*/ 7518370 w 11319794"/>
              <a:gd name="connsiteY62" fmla="*/ 1027863 h 2064265"/>
              <a:gd name="connsiteX63" fmla="*/ 7342402 w 11319794"/>
              <a:gd name="connsiteY63" fmla="*/ 919871 h 2064265"/>
              <a:gd name="connsiteX64" fmla="*/ 7215507 w 11319794"/>
              <a:gd name="connsiteY64" fmla="*/ 786753 h 2064265"/>
              <a:gd name="connsiteX65" fmla="*/ 7124318 w 11319794"/>
              <a:gd name="connsiteY65" fmla="*/ 721904 h 2064265"/>
              <a:gd name="connsiteX66" fmla="*/ 7008925 w 11319794"/>
              <a:gd name="connsiteY66" fmla="*/ 699865 h 2064265"/>
              <a:gd name="connsiteX67" fmla="*/ 6892485 w 11319794"/>
              <a:gd name="connsiteY67" fmla="*/ 582765 h 2064265"/>
              <a:gd name="connsiteX68" fmla="*/ 6767433 w 11319794"/>
              <a:gd name="connsiteY68" fmla="*/ 537929 h 2064265"/>
              <a:gd name="connsiteX69" fmla="*/ 6672429 w 11319794"/>
              <a:gd name="connsiteY69" fmla="*/ 475208 h 2064265"/>
              <a:gd name="connsiteX70" fmla="*/ 6567839 w 11319794"/>
              <a:gd name="connsiteY70" fmla="*/ 464445 h 2064265"/>
              <a:gd name="connsiteX71" fmla="*/ 6463261 w 11319794"/>
              <a:gd name="connsiteY71" fmla="*/ 430439 h 2064265"/>
              <a:gd name="connsiteX72" fmla="*/ 6259166 w 11319794"/>
              <a:gd name="connsiteY72" fmla="*/ 412308 h 2064265"/>
              <a:gd name="connsiteX73" fmla="*/ 5973803 w 11319794"/>
              <a:gd name="connsiteY73" fmla="*/ 390510 h 2064265"/>
              <a:gd name="connsiteX74" fmla="*/ 5755939 w 11319794"/>
              <a:gd name="connsiteY74" fmla="*/ 403210 h 2064265"/>
              <a:gd name="connsiteX75" fmla="*/ 5583877 w 11319794"/>
              <a:gd name="connsiteY75" fmla="*/ 402291 h 2064265"/>
              <a:gd name="connsiteX76" fmla="*/ 5351192 w 11319794"/>
              <a:gd name="connsiteY76" fmla="*/ 407295 h 2064265"/>
              <a:gd name="connsiteX77" fmla="*/ 5141274 w 11319794"/>
              <a:gd name="connsiteY77" fmla="*/ 405893 h 2064265"/>
              <a:gd name="connsiteX78" fmla="*/ 5013151 w 11319794"/>
              <a:gd name="connsiteY78" fmla="*/ 405893 h 2064265"/>
              <a:gd name="connsiteX79" fmla="*/ 4890851 w 11319794"/>
              <a:gd name="connsiteY79" fmla="*/ 434524 h 2064265"/>
              <a:gd name="connsiteX80" fmla="*/ 4758469 w 11319794"/>
              <a:gd name="connsiteY80" fmla="*/ 468966 h 2064265"/>
              <a:gd name="connsiteX81" fmla="*/ 4667168 w 11319794"/>
              <a:gd name="connsiteY81" fmla="*/ 513585 h 2064265"/>
              <a:gd name="connsiteX82" fmla="*/ 4611635 w 11319794"/>
              <a:gd name="connsiteY82" fmla="*/ 594860 h 2064265"/>
              <a:gd name="connsiteX83" fmla="*/ 4522701 w 11319794"/>
              <a:gd name="connsiteY83" fmla="*/ 713935 h 2064265"/>
              <a:gd name="connsiteX84" fmla="*/ 4394371 w 11319794"/>
              <a:gd name="connsiteY84" fmla="*/ 817349 h 2064265"/>
              <a:gd name="connsiteX85" fmla="*/ 4198904 w 11319794"/>
              <a:gd name="connsiteY85" fmla="*/ 946800 h 2064265"/>
              <a:gd name="connsiteX86" fmla="*/ 4052361 w 11319794"/>
              <a:gd name="connsiteY86" fmla="*/ 1057802 h 2064265"/>
              <a:gd name="connsiteX87" fmla="*/ 3938991 w 11319794"/>
              <a:gd name="connsiteY87" fmla="*/ 1137469 h 2064265"/>
              <a:gd name="connsiteX88" fmla="*/ 3790804 w 11319794"/>
              <a:gd name="connsiteY88" fmla="*/ 1262118 h 2064265"/>
              <a:gd name="connsiteX89" fmla="*/ 3640755 w 11319794"/>
              <a:gd name="connsiteY89" fmla="*/ 1344766 h 2064265"/>
              <a:gd name="connsiteX90" fmla="*/ 3557014 w 11319794"/>
              <a:gd name="connsiteY90" fmla="*/ 1408196 h 2064265"/>
              <a:gd name="connsiteX91" fmla="*/ 3432769 w 11319794"/>
              <a:gd name="connsiteY91" fmla="*/ 1536934 h 2064265"/>
              <a:gd name="connsiteX92" fmla="*/ 3301700 w 11319794"/>
              <a:gd name="connsiteY92" fmla="*/ 1653653 h 2064265"/>
              <a:gd name="connsiteX93" fmla="*/ 3201131 w 11319794"/>
              <a:gd name="connsiteY93" fmla="*/ 1747386 h 2064265"/>
              <a:gd name="connsiteX94" fmla="*/ 3040351 w 11319794"/>
              <a:gd name="connsiteY94" fmla="*/ 1819442 h 2064265"/>
              <a:gd name="connsiteX95" fmla="*/ 2924174 w 11319794"/>
              <a:gd name="connsiteY95" fmla="*/ 1858092 h 2064265"/>
              <a:gd name="connsiteX96" fmla="*/ 2697786 w 11319794"/>
              <a:gd name="connsiteY96" fmla="*/ 1930089 h 2064265"/>
              <a:gd name="connsiteX97" fmla="*/ 2497644 w 11319794"/>
              <a:gd name="connsiteY97" fmla="*/ 1990876 h 2064265"/>
              <a:gd name="connsiteX98" fmla="*/ 2405344 w 11319794"/>
              <a:gd name="connsiteY98" fmla="*/ 2018348 h 2064265"/>
              <a:gd name="connsiteX99" fmla="*/ 2282226 w 11319794"/>
              <a:gd name="connsiteY99" fmla="*/ 2021424 h 2064265"/>
              <a:gd name="connsiteX100" fmla="*/ 2170252 w 11319794"/>
              <a:gd name="connsiteY100" fmla="*/ 2004529 h 2064265"/>
              <a:gd name="connsiteX101" fmla="*/ 2092549 w 11319794"/>
              <a:gd name="connsiteY101" fmla="*/ 1945958 h 2064265"/>
              <a:gd name="connsiteX102" fmla="*/ 2090508 w 11319794"/>
              <a:gd name="connsiteY102" fmla="*/ 1938127 h 2064265"/>
              <a:gd name="connsiteX103" fmla="*/ 2066208 w 11319794"/>
              <a:gd name="connsiteY103" fmla="*/ 1941307 h 2064265"/>
              <a:gd name="connsiteX104" fmla="*/ 1962446 w 11319794"/>
              <a:gd name="connsiteY104" fmla="*/ 1941155 h 2064265"/>
              <a:gd name="connsiteX105" fmla="*/ 1766286 w 11319794"/>
              <a:gd name="connsiteY105" fmla="*/ 1945654 h 2064265"/>
              <a:gd name="connsiteX106" fmla="*/ 1487684 w 11319794"/>
              <a:gd name="connsiteY106" fmla="*/ 1932167 h 2064265"/>
              <a:gd name="connsiteX107" fmla="*/ 1268782 w 11319794"/>
              <a:gd name="connsiteY107" fmla="*/ 1932167 h 2064265"/>
              <a:gd name="connsiteX108" fmla="*/ 1103896 w 11319794"/>
              <a:gd name="connsiteY108" fmla="*/ 1927668 h 2064265"/>
              <a:gd name="connsiteX109" fmla="*/ 873623 w 11319794"/>
              <a:gd name="connsiteY109" fmla="*/ 1936656 h 2064265"/>
              <a:gd name="connsiteX110" fmla="*/ 671778 w 11319794"/>
              <a:gd name="connsiteY110" fmla="*/ 1914181 h 2064265"/>
              <a:gd name="connsiteX111" fmla="*/ 546691 w 11319794"/>
              <a:gd name="connsiteY111" fmla="*/ 1914181 h 2064265"/>
              <a:gd name="connsiteX112" fmla="*/ 427289 w 11319794"/>
              <a:gd name="connsiteY112" fmla="*/ 1945644 h 2064265"/>
              <a:gd name="connsiteX113" fmla="*/ 245346 w 11319794"/>
              <a:gd name="connsiteY113" fmla="*/ 1927668 h 2064265"/>
              <a:gd name="connsiteX114" fmla="*/ 21001 w 11319794"/>
              <a:gd name="connsiteY114" fmla="*/ 1976561 h 2064265"/>
              <a:gd name="connsiteX115" fmla="*/ 11485 w 11319794"/>
              <a:gd name="connsiteY115" fmla="*/ 1891858 h 2064265"/>
              <a:gd name="connsiteX116" fmla="*/ 8286 w 11319794"/>
              <a:gd name="connsiteY116" fmla="*/ 1851230 h 2064265"/>
              <a:gd name="connsiteX117" fmla="*/ 4447 w 11319794"/>
              <a:gd name="connsiteY117" fmla="*/ 1714114 h 2064265"/>
              <a:gd name="connsiteX118" fmla="*/ 1247 w 11319794"/>
              <a:gd name="connsiteY118" fmla="*/ 1602392 h 2064265"/>
              <a:gd name="connsiteX119" fmla="*/ 10191 w 11319794"/>
              <a:gd name="connsiteY119" fmla="*/ 1563926 h 2064265"/>
              <a:gd name="connsiteX120" fmla="*/ 151538 w 11319794"/>
              <a:gd name="connsiteY120" fmla="*/ 1559138 h 2064265"/>
              <a:gd name="connsiteX121" fmla="*/ 620609 w 11319794"/>
              <a:gd name="connsiteY121" fmla="*/ 1563637 h 2064265"/>
              <a:gd name="connsiteX122" fmla="*/ 1000883 w 11319794"/>
              <a:gd name="connsiteY122" fmla="*/ 1528785 h 2064265"/>
              <a:gd name="connsiteX123" fmla="*/ 1356911 w 11319794"/>
              <a:gd name="connsiteY123" fmla="*/ 1635551 h 2064265"/>
              <a:gd name="connsiteX124" fmla="*/ 1545440 w 11319794"/>
              <a:gd name="connsiteY124" fmla="*/ 1612806 h 2064265"/>
              <a:gd name="connsiteX125" fmla="*/ 1660739 w 11319794"/>
              <a:gd name="connsiteY125" fmla="*/ 1558314 h 2064265"/>
              <a:gd name="connsiteX126" fmla="*/ 1845883 w 11319794"/>
              <a:gd name="connsiteY126" fmla="*/ 1586112 h 2064265"/>
              <a:gd name="connsiteX127" fmla="*/ 1999398 w 11319794"/>
              <a:gd name="connsiteY127" fmla="*/ 1536673 h 2064265"/>
              <a:gd name="connsiteX128" fmla="*/ 2212615 w 11319794"/>
              <a:gd name="connsiteY128" fmla="*/ 1563637 h 2064265"/>
              <a:gd name="connsiteX129" fmla="*/ 2260944 w 11319794"/>
              <a:gd name="connsiteY129" fmla="*/ 1599561 h 2064265"/>
              <a:gd name="connsiteX130" fmla="*/ 2260944 w 11319794"/>
              <a:gd name="connsiteY130" fmla="*/ 1633778 h 2064265"/>
              <a:gd name="connsiteX131" fmla="*/ 2296013 w 11319794"/>
              <a:gd name="connsiteY131" fmla="*/ 1623730 h 2064265"/>
              <a:gd name="connsiteX132" fmla="*/ 2420074 w 11319794"/>
              <a:gd name="connsiteY132" fmla="*/ 1605421 h 2064265"/>
              <a:gd name="connsiteX133" fmla="*/ 2650986 w 11319794"/>
              <a:gd name="connsiteY133" fmla="*/ 1506661 h 2064265"/>
              <a:gd name="connsiteX134" fmla="*/ 2905242 w 11319794"/>
              <a:gd name="connsiteY134" fmla="*/ 1562715 h 2064265"/>
              <a:gd name="connsiteX135" fmla="*/ 3018229 w 11319794"/>
              <a:gd name="connsiteY135" fmla="*/ 1507928 h 2064265"/>
              <a:gd name="connsiteX136" fmla="*/ 3041723 w 11319794"/>
              <a:gd name="connsiteY136" fmla="*/ 1483928 h 2064265"/>
              <a:gd name="connsiteX137" fmla="*/ 3035219 w 11319794"/>
              <a:gd name="connsiteY137" fmla="*/ 1475751 h 2064265"/>
              <a:gd name="connsiteX138" fmla="*/ 2984809 w 11319794"/>
              <a:gd name="connsiteY138" fmla="*/ 1411427 h 2064265"/>
              <a:gd name="connsiteX139" fmla="*/ 2965251 w 11319794"/>
              <a:gd name="connsiteY139" fmla="*/ 1373166 h 2064265"/>
              <a:gd name="connsiteX140" fmla="*/ 3056697 w 11319794"/>
              <a:gd name="connsiteY140" fmla="*/ 1297294 h 2064265"/>
              <a:gd name="connsiteX141" fmla="*/ 3373703 w 11319794"/>
              <a:gd name="connsiteY141" fmla="*/ 1063379 h 2064265"/>
              <a:gd name="connsiteX142" fmla="*/ 3605131 w 11319794"/>
              <a:gd name="connsiteY142" fmla="*/ 839991 h 2064265"/>
              <a:gd name="connsiteX143" fmla="*/ 3914376 w 11319794"/>
              <a:gd name="connsiteY143" fmla="*/ 753060 h 2064265"/>
              <a:gd name="connsiteX144" fmla="*/ 4025481 w 11319794"/>
              <a:gd name="connsiteY144" fmla="*/ 637517 h 2064265"/>
              <a:gd name="connsiteX145" fmla="*/ 4066479 w 11319794"/>
              <a:gd name="connsiteY145" fmla="*/ 531276 h 2064265"/>
              <a:gd name="connsiteX146" fmla="*/ 4208885 w 11319794"/>
              <a:gd name="connsiteY146" fmla="*/ 461764 h 2064265"/>
              <a:gd name="connsiteX147" fmla="*/ 4278823 w 11319794"/>
              <a:gd name="connsiteY147" fmla="*/ 340573 h 2064265"/>
              <a:gd name="connsiteX148" fmla="*/ 4439467 w 11319794"/>
              <a:gd name="connsiteY148" fmla="*/ 256094 h 2064265"/>
              <a:gd name="connsiteX149" fmla="*/ 4458019 w 11319794"/>
              <a:gd name="connsiteY149" fmla="*/ 258401 h 2064265"/>
              <a:gd name="connsiteX150" fmla="*/ 4457748 w 11319794"/>
              <a:gd name="connsiteY150" fmla="*/ 223834 h 2064265"/>
              <a:gd name="connsiteX151" fmla="*/ 4454471 w 11319794"/>
              <a:gd name="connsiteY151" fmla="*/ 122168 h 2064265"/>
              <a:gd name="connsiteX152" fmla="*/ 4463632 w 11319794"/>
              <a:gd name="connsiteY152" fmla="*/ 87164 h 2064265"/>
              <a:gd name="connsiteX153" fmla="*/ 4608409 w 11319794"/>
              <a:gd name="connsiteY153" fmla="*/ 82807 h 2064265"/>
              <a:gd name="connsiteX154" fmla="*/ 5088862 w 11319794"/>
              <a:gd name="connsiteY154" fmla="*/ 86901 h 2064265"/>
              <a:gd name="connsiteX155" fmla="*/ 5478365 w 11319794"/>
              <a:gd name="connsiteY155" fmla="*/ 55186 h 2064265"/>
              <a:gd name="connsiteX156" fmla="*/ 5843032 w 11319794"/>
              <a:gd name="connsiteY156" fmla="*/ 152343 h 2064265"/>
              <a:gd name="connsiteX157" fmla="*/ 6036136 w 11319794"/>
              <a:gd name="connsiteY157" fmla="*/ 131644 h 2064265"/>
              <a:gd name="connsiteX158" fmla="*/ 6154233 w 11319794"/>
              <a:gd name="connsiteY158" fmla="*/ 82057 h 2064265"/>
              <a:gd name="connsiteX159" fmla="*/ 6343870 w 11319794"/>
              <a:gd name="connsiteY159" fmla="*/ 107354 h 2064265"/>
              <a:gd name="connsiteX160" fmla="*/ 6501110 w 11319794"/>
              <a:gd name="connsiteY160" fmla="*/ 62364 h 2064265"/>
              <a:gd name="connsiteX161" fmla="*/ 6719501 w 11319794"/>
              <a:gd name="connsiteY161" fmla="*/ 86901 h 2064265"/>
              <a:gd name="connsiteX162" fmla="*/ 6769003 w 11319794"/>
              <a:gd name="connsiteY162" fmla="*/ 119591 h 2064265"/>
              <a:gd name="connsiteX163" fmla="*/ 6769003 w 11319794"/>
              <a:gd name="connsiteY163" fmla="*/ 390489 h 2064265"/>
              <a:gd name="connsiteX164" fmla="*/ 6771716 w 11319794"/>
              <a:gd name="connsiteY164" fmla="*/ 385946 h 2064265"/>
              <a:gd name="connsiteX165" fmla="*/ 6788539 w 11319794"/>
              <a:gd name="connsiteY165" fmla="*/ 363020 h 2064265"/>
              <a:gd name="connsiteX166" fmla="*/ 6909283 w 11319794"/>
              <a:gd name="connsiteY166" fmla="*/ 187308 h 2064265"/>
              <a:gd name="connsiteX167" fmla="*/ 7007613 w 11319794"/>
              <a:gd name="connsiteY167" fmla="*/ 44099 h 2064265"/>
              <a:gd name="connsiteX168" fmla="*/ 7048792 w 11319794"/>
              <a:gd name="connsiteY168" fmla="*/ 0 h 2064265"/>
              <a:gd name="connsiteX0" fmla="*/ 7048792 w 11319794"/>
              <a:gd name="connsiteY0" fmla="*/ 0 h 2035334"/>
              <a:gd name="connsiteX1" fmla="*/ 7156148 w 11319794"/>
              <a:gd name="connsiteY1" fmla="*/ 67213 h 2035334"/>
              <a:gd name="connsiteX2" fmla="*/ 7494048 w 11319794"/>
              <a:gd name="connsiteY2" fmla="*/ 316094 h 2035334"/>
              <a:gd name="connsiteX3" fmla="*/ 7802672 w 11319794"/>
              <a:gd name="connsiteY3" fmla="*/ 469082 h 2035334"/>
              <a:gd name="connsiteX4" fmla="*/ 7966019 w 11319794"/>
              <a:gd name="connsiteY4" fmla="*/ 788928 h 2035334"/>
              <a:gd name="connsiteX5" fmla="*/ 8123952 w 11319794"/>
              <a:gd name="connsiteY5" fmla="*/ 857849 h 2035334"/>
              <a:gd name="connsiteX6" fmla="*/ 8257103 w 11319794"/>
              <a:gd name="connsiteY6" fmla="*/ 848584 h 2035334"/>
              <a:gd name="connsiteX7" fmla="*/ 8367027 w 11319794"/>
              <a:gd name="connsiteY7" fmla="*/ 979788 h 2035334"/>
              <a:gd name="connsiteX8" fmla="*/ 8523485 w 11319794"/>
              <a:gd name="connsiteY8" fmla="*/ 996737 h 2035334"/>
              <a:gd name="connsiteX9" fmla="*/ 8654625 w 11319794"/>
              <a:gd name="connsiteY9" fmla="*/ 1141437 h 2035334"/>
              <a:gd name="connsiteX10" fmla="*/ 8657852 w 11319794"/>
              <a:gd name="connsiteY10" fmla="*/ 1179867 h 2035334"/>
              <a:gd name="connsiteX11" fmla="*/ 8657842 w 11319794"/>
              <a:gd name="connsiteY11" fmla="*/ 1180713 h 2035334"/>
              <a:gd name="connsiteX12" fmla="*/ 8690334 w 11319794"/>
              <a:gd name="connsiteY12" fmla="*/ 1189622 h 2035334"/>
              <a:gd name="connsiteX13" fmla="*/ 8849651 w 11319794"/>
              <a:gd name="connsiteY13" fmla="*/ 1253432 h 2035334"/>
              <a:gd name="connsiteX14" fmla="*/ 9188364 w 11319794"/>
              <a:gd name="connsiteY14" fmla="*/ 1308260 h 2035334"/>
              <a:gd name="connsiteX15" fmla="*/ 9391509 w 11319794"/>
              <a:gd name="connsiteY15" fmla="*/ 1507743 h 2035334"/>
              <a:gd name="connsiteX16" fmla="*/ 9452458 w 11319794"/>
              <a:gd name="connsiteY16" fmla="*/ 1531003 h 2035334"/>
              <a:gd name="connsiteX17" fmla="*/ 9571593 w 11319794"/>
              <a:gd name="connsiteY17" fmla="*/ 1525108 h 2035334"/>
              <a:gd name="connsiteX18" fmla="*/ 9681499 w 11319794"/>
              <a:gd name="connsiteY18" fmla="*/ 1522465 h 2035334"/>
              <a:gd name="connsiteX19" fmla="*/ 9720043 w 11319794"/>
              <a:gd name="connsiteY19" fmla="*/ 1523982 h 2035334"/>
              <a:gd name="connsiteX20" fmla="*/ 9742771 w 11319794"/>
              <a:gd name="connsiteY20" fmla="*/ 1514418 h 2035334"/>
              <a:gd name="connsiteX21" fmla="*/ 9766905 w 11319794"/>
              <a:gd name="connsiteY21" fmla="*/ 1525826 h 2035334"/>
              <a:gd name="connsiteX22" fmla="*/ 9771972 w 11319794"/>
              <a:gd name="connsiteY22" fmla="*/ 1526025 h 2035334"/>
              <a:gd name="connsiteX23" fmla="*/ 9852437 w 11319794"/>
              <a:gd name="connsiteY23" fmla="*/ 1537768 h 2035334"/>
              <a:gd name="connsiteX24" fmla="*/ 10192610 w 11319794"/>
              <a:gd name="connsiteY24" fmla="*/ 1492881 h 2035334"/>
              <a:gd name="connsiteX25" fmla="*/ 10511093 w 11319794"/>
              <a:gd name="connsiteY25" fmla="*/ 1630385 h 2035334"/>
              <a:gd name="connsiteX26" fmla="*/ 10679742 w 11319794"/>
              <a:gd name="connsiteY26" fmla="*/ 1601091 h 2035334"/>
              <a:gd name="connsiteX27" fmla="*/ 10782882 w 11319794"/>
              <a:gd name="connsiteY27" fmla="*/ 1530912 h 2035334"/>
              <a:gd name="connsiteX28" fmla="*/ 10948503 w 11319794"/>
              <a:gd name="connsiteY28" fmla="*/ 1566713 h 2035334"/>
              <a:gd name="connsiteX29" fmla="*/ 11085829 w 11319794"/>
              <a:gd name="connsiteY29" fmla="*/ 1503041 h 2035334"/>
              <a:gd name="connsiteX30" fmla="*/ 11276561 w 11319794"/>
              <a:gd name="connsiteY30" fmla="*/ 1537768 h 2035334"/>
              <a:gd name="connsiteX31" fmla="*/ 11319794 w 11319794"/>
              <a:gd name="connsiteY31" fmla="*/ 1584033 h 2035334"/>
              <a:gd name="connsiteX32" fmla="*/ 11319794 w 11319794"/>
              <a:gd name="connsiteY32" fmla="*/ 2006599 h 2035334"/>
              <a:gd name="connsiteX33" fmla="*/ 11289278 w 11319794"/>
              <a:gd name="connsiteY33" fmla="*/ 1995024 h 2035334"/>
              <a:gd name="connsiteX34" fmla="*/ 11177382 w 11319794"/>
              <a:gd name="connsiteY34" fmla="*/ 2018175 h 2035334"/>
              <a:gd name="connsiteX35" fmla="*/ 11052773 w 11319794"/>
              <a:gd name="connsiteY35" fmla="*/ 2023969 h 2035334"/>
              <a:gd name="connsiteX36" fmla="*/ 10877299 w 11319794"/>
              <a:gd name="connsiteY36" fmla="*/ 2029763 h 2035334"/>
              <a:gd name="connsiteX37" fmla="*/ 10628076 w 11319794"/>
              <a:gd name="connsiteY37" fmla="*/ 2012393 h 2035334"/>
              <a:gd name="connsiteX38" fmla="*/ 10432258 w 11319794"/>
              <a:gd name="connsiteY38" fmla="*/ 2012393 h 2035334"/>
              <a:gd name="connsiteX39" fmla="*/ 10284760 w 11319794"/>
              <a:gd name="connsiteY39" fmla="*/ 2006599 h 2035334"/>
              <a:gd name="connsiteX40" fmla="*/ 10164415 w 11319794"/>
              <a:gd name="connsiteY40" fmla="*/ 2015289 h 2035334"/>
              <a:gd name="connsiteX41" fmla="*/ 10152586 w 11319794"/>
              <a:gd name="connsiteY41" fmla="*/ 2016605 h 2035334"/>
              <a:gd name="connsiteX42" fmla="*/ 10024944 w 11319794"/>
              <a:gd name="connsiteY42" fmla="*/ 2027867 h 2035334"/>
              <a:gd name="connsiteX43" fmla="*/ 9878533 w 11319794"/>
              <a:gd name="connsiteY43" fmla="*/ 2026159 h 2035334"/>
              <a:gd name="connsiteX44" fmla="*/ 9730050 w 11319794"/>
              <a:gd name="connsiteY44" fmla="*/ 2030663 h 2035334"/>
              <a:gd name="connsiteX45" fmla="*/ 9698193 w 11319794"/>
              <a:gd name="connsiteY45" fmla="*/ 2021720 h 2035334"/>
              <a:gd name="connsiteX46" fmla="*/ 9679503 w 11319794"/>
              <a:gd name="connsiteY46" fmla="*/ 2029751 h 2035334"/>
              <a:gd name="connsiteX47" fmla="*/ 9516747 w 11319794"/>
              <a:gd name="connsiteY47" fmla="*/ 2006599 h 2035334"/>
              <a:gd name="connsiteX48" fmla="*/ 9424009 w 11319794"/>
              <a:gd name="connsiteY48" fmla="*/ 1971143 h 2035334"/>
              <a:gd name="connsiteX49" fmla="*/ 9304685 w 11319794"/>
              <a:gd name="connsiteY49" fmla="*/ 1908155 h 2035334"/>
              <a:gd name="connsiteX50" fmla="*/ 9252629 w 11319794"/>
              <a:gd name="connsiteY50" fmla="*/ 1862042 h 2035334"/>
              <a:gd name="connsiteX51" fmla="*/ 9128901 w 11319794"/>
              <a:gd name="connsiteY51" fmla="*/ 1826779 h 2035334"/>
              <a:gd name="connsiteX52" fmla="*/ 8985433 w 11319794"/>
              <a:gd name="connsiteY52" fmla="*/ 1781808 h 2035334"/>
              <a:gd name="connsiteX53" fmla="*/ 8817647 w 11319794"/>
              <a:gd name="connsiteY53" fmla="*/ 1724389 h 2035334"/>
              <a:gd name="connsiteX54" fmla="*/ 8656502 w 11319794"/>
              <a:gd name="connsiteY54" fmla="*/ 1666813 h 2035334"/>
              <a:gd name="connsiteX55" fmla="*/ 8558425 w 11319794"/>
              <a:gd name="connsiteY55" fmla="*/ 1652684 h 2035334"/>
              <a:gd name="connsiteX56" fmla="*/ 8415550 w 11319794"/>
              <a:gd name="connsiteY56" fmla="*/ 1618635 h 2035334"/>
              <a:gd name="connsiteX57" fmla="*/ 8262699 w 11319794"/>
              <a:gd name="connsiteY57" fmla="*/ 1569493 h 2035334"/>
              <a:gd name="connsiteX58" fmla="*/ 8132103 w 11319794"/>
              <a:gd name="connsiteY58" fmla="*/ 1490049 h 2035334"/>
              <a:gd name="connsiteX59" fmla="*/ 7985049 w 11319794"/>
              <a:gd name="connsiteY59" fmla="*/ 1394054 h 2035334"/>
              <a:gd name="connsiteX60" fmla="*/ 7794099 w 11319794"/>
              <a:gd name="connsiteY60" fmla="*/ 1232530 h 2035334"/>
              <a:gd name="connsiteX61" fmla="*/ 7634519 w 11319794"/>
              <a:gd name="connsiteY61" fmla="*/ 1119045 h 2035334"/>
              <a:gd name="connsiteX62" fmla="*/ 7518370 w 11319794"/>
              <a:gd name="connsiteY62" fmla="*/ 1027863 h 2035334"/>
              <a:gd name="connsiteX63" fmla="*/ 7342402 w 11319794"/>
              <a:gd name="connsiteY63" fmla="*/ 919871 h 2035334"/>
              <a:gd name="connsiteX64" fmla="*/ 7215507 w 11319794"/>
              <a:gd name="connsiteY64" fmla="*/ 786753 h 2035334"/>
              <a:gd name="connsiteX65" fmla="*/ 7124318 w 11319794"/>
              <a:gd name="connsiteY65" fmla="*/ 721904 h 2035334"/>
              <a:gd name="connsiteX66" fmla="*/ 7008925 w 11319794"/>
              <a:gd name="connsiteY66" fmla="*/ 699865 h 2035334"/>
              <a:gd name="connsiteX67" fmla="*/ 6892485 w 11319794"/>
              <a:gd name="connsiteY67" fmla="*/ 582765 h 2035334"/>
              <a:gd name="connsiteX68" fmla="*/ 6767433 w 11319794"/>
              <a:gd name="connsiteY68" fmla="*/ 537929 h 2035334"/>
              <a:gd name="connsiteX69" fmla="*/ 6672429 w 11319794"/>
              <a:gd name="connsiteY69" fmla="*/ 475208 h 2035334"/>
              <a:gd name="connsiteX70" fmla="*/ 6567839 w 11319794"/>
              <a:gd name="connsiteY70" fmla="*/ 464445 h 2035334"/>
              <a:gd name="connsiteX71" fmla="*/ 6463261 w 11319794"/>
              <a:gd name="connsiteY71" fmla="*/ 430439 h 2035334"/>
              <a:gd name="connsiteX72" fmla="*/ 6259166 w 11319794"/>
              <a:gd name="connsiteY72" fmla="*/ 412308 h 2035334"/>
              <a:gd name="connsiteX73" fmla="*/ 5973803 w 11319794"/>
              <a:gd name="connsiteY73" fmla="*/ 390510 h 2035334"/>
              <a:gd name="connsiteX74" fmla="*/ 5755939 w 11319794"/>
              <a:gd name="connsiteY74" fmla="*/ 403210 h 2035334"/>
              <a:gd name="connsiteX75" fmla="*/ 5583877 w 11319794"/>
              <a:gd name="connsiteY75" fmla="*/ 402291 h 2035334"/>
              <a:gd name="connsiteX76" fmla="*/ 5351192 w 11319794"/>
              <a:gd name="connsiteY76" fmla="*/ 407295 h 2035334"/>
              <a:gd name="connsiteX77" fmla="*/ 5141274 w 11319794"/>
              <a:gd name="connsiteY77" fmla="*/ 405893 h 2035334"/>
              <a:gd name="connsiteX78" fmla="*/ 5013151 w 11319794"/>
              <a:gd name="connsiteY78" fmla="*/ 405893 h 2035334"/>
              <a:gd name="connsiteX79" fmla="*/ 4890851 w 11319794"/>
              <a:gd name="connsiteY79" fmla="*/ 434524 h 2035334"/>
              <a:gd name="connsiteX80" fmla="*/ 4758469 w 11319794"/>
              <a:gd name="connsiteY80" fmla="*/ 468966 h 2035334"/>
              <a:gd name="connsiteX81" fmla="*/ 4667168 w 11319794"/>
              <a:gd name="connsiteY81" fmla="*/ 513585 h 2035334"/>
              <a:gd name="connsiteX82" fmla="*/ 4611635 w 11319794"/>
              <a:gd name="connsiteY82" fmla="*/ 594860 h 2035334"/>
              <a:gd name="connsiteX83" fmla="*/ 4522701 w 11319794"/>
              <a:gd name="connsiteY83" fmla="*/ 713935 h 2035334"/>
              <a:gd name="connsiteX84" fmla="*/ 4394371 w 11319794"/>
              <a:gd name="connsiteY84" fmla="*/ 817349 h 2035334"/>
              <a:gd name="connsiteX85" fmla="*/ 4198904 w 11319794"/>
              <a:gd name="connsiteY85" fmla="*/ 946800 h 2035334"/>
              <a:gd name="connsiteX86" fmla="*/ 4052361 w 11319794"/>
              <a:gd name="connsiteY86" fmla="*/ 1057802 h 2035334"/>
              <a:gd name="connsiteX87" fmla="*/ 3938991 w 11319794"/>
              <a:gd name="connsiteY87" fmla="*/ 1137469 h 2035334"/>
              <a:gd name="connsiteX88" fmla="*/ 3790804 w 11319794"/>
              <a:gd name="connsiteY88" fmla="*/ 1262118 h 2035334"/>
              <a:gd name="connsiteX89" fmla="*/ 3640755 w 11319794"/>
              <a:gd name="connsiteY89" fmla="*/ 1344766 h 2035334"/>
              <a:gd name="connsiteX90" fmla="*/ 3557014 w 11319794"/>
              <a:gd name="connsiteY90" fmla="*/ 1408196 h 2035334"/>
              <a:gd name="connsiteX91" fmla="*/ 3432769 w 11319794"/>
              <a:gd name="connsiteY91" fmla="*/ 1536934 h 2035334"/>
              <a:gd name="connsiteX92" fmla="*/ 3301700 w 11319794"/>
              <a:gd name="connsiteY92" fmla="*/ 1653653 h 2035334"/>
              <a:gd name="connsiteX93" fmla="*/ 3201131 w 11319794"/>
              <a:gd name="connsiteY93" fmla="*/ 1747386 h 2035334"/>
              <a:gd name="connsiteX94" fmla="*/ 3040351 w 11319794"/>
              <a:gd name="connsiteY94" fmla="*/ 1819442 h 2035334"/>
              <a:gd name="connsiteX95" fmla="*/ 2924174 w 11319794"/>
              <a:gd name="connsiteY95" fmla="*/ 1858092 h 2035334"/>
              <a:gd name="connsiteX96" fmla="*/ 2697786 w 11319794"/>
              <a:gd name="connsiteY96" fmla="*/ 1930089 h 2035334"/>
              <a:gd name="connsiteX97" fmla="*/ 2497644 w 11319794"/>
              <a:gd name="connsiteY97" fmla="*/ 1990876 h 2035334"/>
              <a:gd name="connsiteX98" fmla="*/ 2405344 w 11319794"/>
              <a:gd name="connsiteY98" fmla="*/ 2018348 h 2035334"/>
              <a:gd name="connsiteX99" fmla="*/ 2282226 w 11319794"/>
              <a:gd name="connsiteY99" fmla="*/ 2021424 h 2035334"/>
              <a:gd name="connsiteX100" fmla="*/ 2170252 w 11319794"/>
              <a:gd name="connsiteY100" fmla="*/ 2004529 h 2035334"/>
              <a:gd name="connsiteX101" fmla="*/ 2092549 w 11319794"/>
              <a:gd name="connsiteY101" fmla="*/ 1945958 h 2035334"/>
              <a:gd name="connsiteX102" fmla="*/ 2090508 w 11319794"/>
              <a:gd name="connsiteY102" fmla="*/ 1938127 h 2035334"/>
              <a:gd name="connsiteX103" fmla="*/ 2066208 w 11319794"/>
              <a:gd name="connsiteY103" fmla="*/ 1941307 h 2035334"/>
              <a:gd name="connsiteX104" fmla="*/ 1962446 w 11319794"/>
              <a:gd name="connsiteY104" fmla="*/ 1941155 h 2035334"/>
              <a:gd name="connsiteX105" fmla="*/ 1766286 w 11319794"/>
              <a:gd name="connsiteY105" fmla="*/ 1945654 h 2035334"/>
              <a:gd name="connsiteX106" fmla="*/ 1487684 w 11319794"/>
              <a:gd name="connsiteY106" fmla="*/ 1932167 h 2035334"/>
              <a:gd name="connsiteX107" fmla="*/ 1268782 w 11319794"/>
              <a:gd name="connsiteY107" fmla="*/ 1932167 h 2035334"/>
              <a:gd name="connsiteX108" fmla="*/ 1103896 w 11319794"/>
              <a:gd name="connsiteY108" fmla="*/ 1927668 h 2035334"/>
              <a:gd name="connsiteX109" fmla="*/ 873623 w 11319794"/>
              <a:gd name="connsiteY109" fmla="*/ 1936656 h 2035334"/>
              <a:gd name="connsiteX110" fmla="*/ 671778 w 11319794"/>
              <a:gd name="connsiteY110" fmla="*/ 1914181 h 2035334"/>
              <a:gd name="connsiteX111" fmla="*/ 546691 w 11319794"/>
              <a:gd name="connsiteY111" fmla="*/ 1914181 h 2035334"/>
              <a:gd name="connsiteX112" fmla="*/ 427289 w 11319794"/>
              <a:gd name="connsiteY112" fmla="*/ 1945644 h 2035334"/>
              <a:gd name="connsiteX113" fmla="*/ 245346 w 11319794"/>
              <a:gd name="connsiteY113" fmla="*/ 1927668 h 2035334"/>
              <a:gd name="connsiteX114" fmla="*/ 21001 w 11319794"/>
              <a:gd name="connsiteY114" fmla="*/ 1976561 h 2035334"/>
              <a:gd name="connsiteX115" fmla="*/ 11485 w 11319794"/>
              <a:gd name="connsiteY115" fmla="*/ 1891858 h 2035334"/>
              <a:gd name="connsiteX116" fmla="*/ 8286 w 11319794"/>
              <a:gd name="connsiteY116" fmla="*/ 1851230 h 2035334"/>
              <a:gd name="connsiteX117" fmla="*/ 4447 w 11319794"/>
              <a:gd name="connsiteY117" fmla="*/ 1714114 h 2035334"/>
              <a:gd name="connsiteX118" fmla="*/ 1247 w 11319794"/>
              <a:gd name="connsiteY118" fmla="*/ 1602392 h 2035334"/>
              <a:gd name="connsiteX119" fmla="*/ 10191 w 11319794"/>
              <a:gd name="connsiteY119" fmla="*/ 1563926 h 2035334"/>
              <a:gd name="connsiteX120" fmla="*/ 151538 w 11319794"/>
              <a:gd name="connsiteY120" fmla="*/ 1559138 h 2035334"/>
              <a:gd name="connsiteX121" fmla="*/ 620609 w 11319794"/>
              <a:gd name="connsiteY121" fmla="*/ 1563637 h 2035334"/>
              <a:gd name="connsiteX122" fmla="*/ 1000883 w 11319794"/>
              <a:gd name="connsiteY122" fmla="*/ 1528785 h 2035334"/>
              <a:gd name="connsiteX123" fmla="*/ 1356911 w 11319794"/>
              <a:gd name="connsiteY123" fmla="*/ 1635551 h 2035334"/>
              <a:gd name="connsiteX124" fmla="*/ 1545440 w 11319794"/>
              <a:gd name="connsiteY124" fmla="*/ 1612806 h 2035334"/>
              <a:gd name="connsiteX125" fmla="*/ 1660739 w 11319794"/>
              <a:gd name="connsiteY125" fmla="*/ 1558314 h 2035334"/>
              <a:gd name="connsiteX126" fmla="*/ 1845883 w 11319794"/>
              <a:gd name="connsiteY126" fmla="*/ 1586112 h 2035334"/>
              <a:gd name="connsiteX127" fmla="*/ 1999398 w 11319794"/>
              <a:gd name="connsiteY127" fmla="*/ 1536673 h 2035334"/>
              <a:gd name="connsiteX128" fmla="*/ 2212615 w 11319794"/>
              <a:gd name="connsiteY128" fmla="*/ 1563637 h 2035334"/>
              <a:gd name="connsiteX129" fmla="*/ 2260944 w 11319794"/>
              <a:gd name="connsiteY129" fmla="*/ 1599561 h 2035334"/>
              <a:gd name="connsiteX130" fmla="*/ 2260944 w 11319794"/>
              <a:gd name="connsiteY130" fmla="*/ 1633778 h 2035334"/>
              <a:gd name="connsiteX131" fmla="*/ 2296013 w 11319794"/>
              <a:gd name="connsiteY131" fmla="*/ 1623730 h 2035334"/>
              <a:gd name="connsiteX132" fmla="*/ 2420074 w 11319794"/>
              <a:gd name="connsiteY132" fmla="*/ 1605421 h 2035334"/>
              <a:gd name="connsiteX133" fmla="*/ 2650986 w 11319794"/>
              <a:gd name="connsiteY133" fmla="*/ 1506661 h 2035334"/>
              <a:gd name="connsiteX134" fmla="*/ 2905242 w 11319794"/>
              <a:gd name="connsiteY134" fmla="*/ 1562715 h 2035334"/>
              <a:gd name="connsiteX135" fmla="*/ 3018229 w 11319794"/>
              <a:gd name="connsiteY135" fmla="*/ 1507928 h 2035334"/>
              <a:gd name="connsiteX136" fmla="*/ 3041723 w 11319794"/>
              <a:gd name="connsiteY136" fmla="*/ 1483928 h 2035334"/>
              <a:gd name="connsiteX137" fmla="*/ 3035219 w 11319794"/>
              <a:gd name="connsiteY137" fmla="*/ 1475751 h 2035334"/>
              <a:gd name="connsiteX138" fmla="*/ 2984809 w 11319794"/>
              <a:gd name="connsiteY138" fmla="*/ 1411427 h 2035334"/>
              <a:gd name="connsiteX139" fmla="*/ 2965251 w 11319794"/>
              <a:gd name="connsiteY139" fmla="*/ 1373166 h 2035334"/>
              <a:gd name="connsiteX140" fmla="*/ 3056697 w 11319794"/>
              <a:gd name="connsiteY140" fmla="*/ 1297294 h 2035334"/>
              <a:gd name="connsiteX141" fmla="*/ 3373703 w 11319794"/>
              <a:gd name="connsiteY141" fmla="*/ 1063379 h 2035334"/>
              <a:gd name="connsiteX142" fmla="*/ 3605131 w 11319794"/>
              <a:gd name="connsiteY142" fmla="*/ 839991 h 2035334"/>
              <a:gd name="connsiteX143" fmla="*/ 3914376 w 11319794"/>
              <a:gd name="connsiteY143" fmla="*/ 753060 h 2035334"/>
              <a:gd name="connsiteX144" fmla="*/ 4025481 w 11319794"/>
              <a:gd name="connsiteY144" fmla="*/ 637517 h 2035334"/>
              <a:gd name="connsiteX145" fmla="*/ 4066479 w 11319794"/>
              <a:gd name="connsiteY145" fmla="*/ 531276 h 2035334"/>
              <a:gd name="connsiteX146" fmla="*/ 4208885 w 11319794"/>
              <a:gd name="connsiteY146" fmla="*/ 461764 h 2035334"/>
              <a:gd name="connsiteX147" fmla="*/ 4278823 w 11319794"/>
              <a:gd name="connsiteY147" fmla="*/ 340573 h 2035334"/>
              <a:gd name="connsiteX148" fmla="*/ 4439467 w 11319794"/>
              <a:gd name="connsiteY148" fmla="*/ 256094 h 2035334"/>
              <a:gd name="connsiteX149" fmla="*/ 4458019 w 11319794"/>
              <a:gd name="connsiteY149" fmla="*/ 258401 h 2035334"/>
              <a:gd name="connsiteX150" fmla="*/ 4457748 w 11319794"/>
              <a:gd name="connsiteY150" fmla="*/ 223834 h 2035334"/>
              <a:gd name="connsiteX151" fmla="*/ 4454471 w 11319794"/>
              <a:gd name="connsiteY151" fmla="*/ 122168 h 2035334"/>
              <a:gd name="connsiteX152" fmla="*/ 4463632 w 11319794"/>
              <a:gd name="connsiteY152" fmla="*/ 87164 h 2035334"/>
              <a:gd name="connsiteX153" fmla="*/ 4608409 w 11319794"/>
              <a:gd name="connsiteY153" fmla="*/ 82807 h 2035334"/>
              <a:gd name="connsiteX154" fmla="*/ 5088862 w 11319794"/>
              <a:gd name="connsiteY154" fmla="*/ 86901 h 2035334"/>
              <a:gd name="connsiteX155" fmla="*/ 5478365 w 11319794"/>
              <a:gd name="connsiteY155" fmla="*/ 55186 h 2035334"/>
              <a:gd name="connsiteX156" fmla="*/ 5843032 w 11319794"/>
              <a:gd name="connsiteY156" fmla="*/ 152343 h 2035334"/>
              <a:gd name="connsiteX157" fmla="*/ 6036136 w 11319794"/>
              <a:gd name="connsiteY157" fmla="*/ 131644 h 2035334"/>
              <a:gd name="connsiteX158" fmla="*/ 6154233 w 11319794"/>
              <a:gd name="connsiteY158" fmla="*/ 82057 h 2035334"/>
              <a:gd name="connsiteX159" fmla="*/ 6343870 w 11319794"/>
              <a:gd name="connsiteY159" fmla="*/ 107354 h 2035334"/>
              <a:gd name="connsiteX160" fmla="*/ 6501110 w 11319794"/>
              <a:gd name="connsiteY160" fmla="*/ 62364 h 2035334"/>
              <a:gd name="connsiteX161" fmla="*/ 6719501 w 11319794"/>
              <a:gd name="connsiteY161" fmla="*/ 86901 h 2035334"/>
              <a:gd name="connsiteX162" fmla="*/ 6769003 w 11319794"/>
              <a:gd name="connsiteY162" fmla="*/ 119591 h 2035334"/>
              <a:gd name="connsiteX163" fmla="*/ 6769003 w 11319794"/>
              <a:gd name="connsiteY163" fmla="*/ 390489 h 2035334"/>
              <a:gd name="connsiteX164" fmla="*/ 6771716 w 11319794"/>
              <a:gd name="connsiteY164" fmla="*/ 385946 h 2035334"/>
              <a:gd name="connsiteX165" fmla="*/ 6788539 w 11319794"/>
              <a:gd name="connsiteY165" fmla="*/ 363020 h 2035334"/>
              <a:gd name="connsiteX166" fmla="*/ 6909283 w 11319794"/>
              <a:gd name="connsiteY166" fmla="*/ 187308 h 2035334"/>
              <a:gd name="connsiteX167" fmla="*/ 7007613 w 11319794"/>
              <a:gd name="connsiteY167" fmla="*/ 44099 h 2035334"/>
              <a:gd name="connsiteX168" fmla="*/ 7048792 w 11319794"/>
              <a:gd name="connsiteY168" fmla="*/ 0 h 2035334"/>
              <a:gd name="connsiteX0" fmla="*/ 7048792 w 11319794"/>
              <a:gd name="connsiteY0" fmla="*/ 0 h 2035334"/>
              <a:gd name="connsiteX1" fmla="*/ 7156148 w 11319794"/>
              <a:gd name="connsiteY1" fmla="*/ 67213 h 2035334"/>
              <a:gd name="connsiteX2" fmla="*/ 7494048 w 11319794"/>
              <a:gd name="connsiteY2" fmla="*/ 316094 h 2035334"/>
              <a:gd name="connsiteX3" fmla="*/ 7802672 w 11319794"/>
              <a:gd name="connsiteY3" fmla="*/ 469082 h 2035334"/>
              <a:gd name="connsiteX4" fmla="*/ 7966019 w 11319794"/>
              <a:gd name="connsiteY4" fmla="*/ 788928 h 2035334"/>
              <a:gd name="connsiteX5" fmla="*/ 8123952 w 11319794"/>
              <a:gd name="connsiteY5" fmla="*/ 857849 h 2035334"/>
              <a:gd name="connsiteX6" fmla="*/ 8257103 w 11319794"/>
              <a:gd name="connsiteY6" fmla="*/ 848584 h 2035334"/>
              <a:gd name="connsiteX7" fmla="*/ 8367027 w 11319794"/>
              <a:gd name="connsiteY7" fmla="*/ 979788 h 2035334"/>
              <a:gd name="connsiteX8" fmla="*/ 8523485 w 11319794"/>
              <a:gd name="connsiteY8" fmla="*/ 996737 h 2035334"/>
              <a:gd name="connsiteX9" fmla="*/ 8654625 w 11319794"/>
              <a:gd name="connsiteY9" fmla="*/ 1141437 h 2035334"/>
              <a:gd name="connsiteX10" fmla="*/ 8657852 w 11319794"/>
              <a:gd name="connsiteY10" fmla="*/ 1179867 h 2035334"/>
              <a:gd name="connsiteX11" fmla="*/ 8657842 w 11319794"/>
              <a:gd name="connsiteY11" fmla="*/ 1180713 h 2035334"/>
              <a:gd name="connsiteX12" fmla="*/ 8690334 w 11319794"/>
              <a:gd name="connsiteY12" fmla="*/ 1189622 h 2035334"/>
              <a:gd name="connsiteX13" fmla="*/ 8849651 w 11319794"/>
              <a:gd name="connsiteY13" fmla="*/ 1253432 h 2035334"/>
              <a:gd name="connsiteX14" fmla="*/ 9188364 w 11319794"/>
              <a:gd name="connsiteY14" fmla="*/ 1308260 h 2035334"/>
              <a:gd name="connsiteX15" fmla="*/ 9391509 w 11319794"/>
              <a:gd name="connsiteY15" fmla="*/ 1507743 h 2035334"/>
              <a:gd name="connsiteX16" fmla="*/ 9452458 w 11319794"/>
              <a:gd name="connsiteY16" fmla="*/ 1531003 h 2035334"/>
              <a:gd name="connsiteX17" fmla="*/ 9571593 w 11319794"/>
              <a:gd name="connsiteY17" fmla="*/ 1525108 h 2035334"/>
              <a:gd name="connsiteX18" fmla="*/ 9681499 w 11319794"/>
              <a:gd name="connsiteY18" fmla="*/ 1522465 h 2035334"/>
              <a:gd name="connsiteX19" fmla="*/ 9720043 w 11319794"/>
              <a:gd name="connsiteY19" fmla="*/ 1523982 h 2035334"/>
              <a:gd name="connsiteX20" fmla="*/ 9742771 w 11319794"/>
              <a:gd name="connsiteY20" fmla="*/ 1514418 h 2035334"/>
              <a:gd name="connsiteX21" fmla="*/ 9766905 w 11319794"/>
              <a:gd name="connsiteY21" fmla="*/ 1525826 h 2035334"/>
              <a:gd name="connsiteX22" fmla="*/ 9771972 w 11319794"/>
              <a:gd name="connsiteY22" fmla="*/ 1526025 h 2035334"/>
              <a:gd name="connsiteX23" fmla="*/ 9852437 w 11319794"/>
              <a:gd name="connsiteY23" fmla="*/ 1537768 h 2035334"/>
              <a:gd name="connsiteX24" fmla="*/ 10192610 w 11319794"/>
              <a:gd name="connsiteY24" fmla="*/ 1492881 h 2035334"/>
              <a:gd name="connsiteX25" fmla="*/ 10511093 w 11319794"/>
              <a:gd name="connsiteY25" fmla="*/ 1630385 h 2035334"/>
              <a:gd name="connsiteX26" fmla="*/ 10679742 w 11319794"/>
              <a:gd name="connsiteY26" fmla="*/ 1601091 h 2035334"/>
              <a:gd name="connsiteX27" fmla="*/ 10782882 w 11319794"/>
              <a:gd name="connsiteY27" fmla="*/ 1530912 h 2035334"/>
              <a:gd name="connsiteX28" fmla="*/ 10948503 w 11319794"/>
              <a:gd name="connsiteY28" fmla="*/ 1566713 h 2035334"/>
              <a:gd name="connsiteX29" fmla="*/ 11085829 w 11319794"/>
              <a:gd name="connsiteY29" fmla="*/ 1503041 h 2035334"/>
              <a:gd name="connsiteX30" fmla="*/ 11276561 w 11319794"/>
              <a:gd name="connsiteY30" fmla="*/ 1537768 h 2035334"/>
              <a:gd name="connsiteX31" fmla="*/ 11319794 w 11319794"/>
              <a:gd name="connsiteY31" fmla="*/ 1584033 h 2035334"/>
              <a:gd name="connsiteX32" fmla="*/ 11319794 w 11319794"/>
              <a:gd name="connsiteY32" fmla="*/ 2006599 h 2035334"/>
              <a:gd name="connsiteX33" fmla="*/ 11276578 w 11319794"/>
              <a:gd name="connsiteY33" fmla="*/ 2017249 h 2035334"/>
              <a:gd name="connsiteX34" fmla="*/ 11177382 w 11319794"/>
              <a:gd name="connsiteY34" fmla="*/ 2018175 h 2035334"/>
              <a:gd name="connsiteX35" fmla="*/ 11052773 w 11319794"/>
              <a:gd name="connsiteY35" fmla="*/ 2023969 h 2035334"/>
              <a:gd name="connsiteX36" fmla="*/ 10877299 w 11319794"/>
              <a:gd name="connsiteY36" fmla="*/ 2029763 h 2035334"/>
              <a:gd name="connsiteX37" fmla="*/ 10628076 w 11319794"/>
              <a:gd name="connsiteY37" fmla="*/ 2012393 h 2035334"/>
              <a:gd name="connsiteX38" fmla="*/ 10432258 w 11319794"/>
              <a:gd name="connsiteY38" fmla="*/ 2012393 h 2035334"/>
              <a:gd name="connsiteX39" fmla="*/ 10284760 w 11319794"/>
              <a:gd name="connsiteY39" fmla="*/ 2006599 h 2035334"/>
              <a:gd name="connsiteX40" fmla="*/ 10164415 w 11319794"/>
              <a:gd name="connsiteY40" fmla="*/ 2015289 h 2035334"/>
              <a:gd name="connsiteX41" fmla="*/ 10152586 w 11319794"/>
              <a:gd name="connsiteY41" fmla="*/ 2016605 h 2035334"/>
              <a:gd name="connsiteX42" fmla="*/ 10024944 w 11319794"/>
              <a:gd name="connsiteY42" fmla="*/ 2027867 h 2035334"/>
              <a:gd name="connsiteX43" fmla="*/ 9878533 w 11319794"/>
              <a:gd name="connsiteY43" fmla="*/ 2026159 h 2035334"/>
              <a:gd name="connsiteX44" fmla="*/ 9730050 w 11319794"/>
              <a:gd name="connsiteY44" fmla="*/ 2030663 h 2035334"/>
              <a:gd name="connsiteX45" fmla="*/ 9698193 w 11319794"/>
              <a:gd name="connsiteY45" fmla="*/ 2021720 h 2035334"/>
              <a:gd name="connsiteX46" fmla="*/ 9679503 w 11319794"/>
              <a:gd name="connsiteY46" fmla="*/ 2029751 h 2035334"/>
              <a:gd name="connsiteX47" fmla="*/ 9516747 w 11319794"/>
              <a:gd name="connsiteY47" fmla="*/ 2006599 h 2035334"/>
              <a:gd name="connsiteX48" fmla="*/ 9424009 w 11319794"/>
              <a:gd name="connsiteY48" fmla="*/ 1971143 h 2035334"/>
              <a:gd name="connsiteX49" fmla="*/ 9304685 w 11319794"/>
              <a:gd name="connsiteY49" fmla="*/ 1908155 h 2035334"/>
              <a:gd name="connsiteX50" fmla="*/ 9252629 w 11319794"/>
              <a:gd name="connsiteY50" fmla="*/ 1862042 h 2035334"/>
              <a:gd name="connsiteX51" fmla="*/ 9128901 w 11319794"/>
              <a:gd name="connsiteY51" fmla="*/ 1826779 h 2035334"/>
              <a:gd name="connsiteX52" fmla="*/ 8985433 w 11319794"/>
              <a:gd name="connsiteY52" fmla="*/ 1781808 h 2035334"/>
              <a:gd name="connsiteX53" fmla="*/ 8817647 w 11319794"/>
              <a:gd name="connsiteY53" fmla="*/ 1724389 h 2035334"/>
              <a:gd name="connsiteX54" fmla="*/ 8656502 w 11319794"/>
              <a:gd name="connsiteY54" fmla="*/ 1666813 h 2035334"/>
              <a:gd name="connsiteX55" fmla="*/ 8558425 w 11319794"/>
              <a:gd name="connsiteY55" fmla="*/ 1652684 h 2035334"/>
              <a:gd name="connsiteX56" fmla="*/ 8415550 w 11319794"/>
              <a:gd name="connsiteY56" fmla="*/ 1618635 h 2035334"/>
              <a:gd name="connsiteX57" fmla="*/ 8262699 w 11319794"/>
              <a:gd name="connsiteY57" fmla="*/ 1569493 h 2035334"/>
              <a:gd name="connsiteX58" fmla="*/ 8132103 w 11319794"/>
              <a:gd name="connsiteY58" fmla="*/ 1490049 h 2035334"/>
              <a:gd name="connsiteX59" fmla="*/ 7985049 w 11319794"/>
              <a:gd name="connsiteY59" fmla="*/ 1394054 h 2035334"/>
              <a:gd name="connsiteX60" fmla="*/ 7794099 w 11319794"/>
              <a:gd name="connsiteY60" fmla="*/ 1232530 h 2035334"/>
              <a:gd name="connsiteX61" fmla="*/ 7634519 w 11319794"/>
              <a:gd name="connsiteY61" fmla="*/ 1119045 h 2035334"/>
              <a:gd name="connsiteX62" fmla="*/ 7518370 w 11319794"/>
              <a:gd name="connsiteY62" fmla="*/ 1027863 h 2035334"/>
              <a:gd name="connsiteX63" fmla="*/ 7342402 w 11319794"/>
              <a:gd name="connsiteY63" fmla="*/ 919871 h 2035334"/>
              <a:gd name="connsiteX64" fmla="*/ 7215507 w 11319794"/>
              <a:gd name="connsiteY64" fmla="*/ 786753 h 2035334"/>
              <a:gd name="connsiteX65" fmla="*/ 7124318 w 11319794"/>
              <a:gd name="connsiteY65" fmla="*/ 721904 h 2035334"/>
              <a:gd name="connsiteX66" fmla="*/ 7008925 w 11319794"/>
              <a:gd name="connsiteY66" fmla="*/ 699865 h 2035334"/>
              <a:gd name="connsiteX67" fmla="*/ 6892485 w 11319794"/>
              <a:gd name="connsiteY67" fmla="*/ 582765 h 2035334"/>
              <a:gd name="connsiteX68" fmla="*/ 6767433 w 11319794"/>
              <a:gd name="connsiteY68" fmla="*/ 537929 h 2035334"/>
              <a:gd name="connsiteX69" fmla="*/ 6672429 w 11319794"/>
              <a:gd name="connsiteY69" fmla="*/ 475208 h 2035334"/>
              <a:gd name="connsiteX70" fmla="*/ 6567839 w 11319794"/>
              <a:gd name="connsiteY70" fmla="*/ 464445 h 2035334"/>
              <a:gd name="connsiteX71" fmla="*/ 6463261 w 11319794"/>
              <a:gd name="connsiteY71" fmla="*/ 430439 h 2035334"/>
              <a:gd name="connsiteX72" fmla="*/ 6259166 w 11319794"/>
              <a:gd name="connsiteY72" fmla="*/ 412308 h 2035334"/>
              <a:gd name="connsiteX73" fmla="*/ 5973803 w 11319794"/>
              <a:gd name="connsiteY73" fmla="*/ 390510 h 2035334"/>
              <a:gd name="connsiteX74" fmla="*/ 5755939 w 11319794"/>
              <a:gd name="connsiteY74" fmla="*/ 403210 h 2035334"/>
              <a:gd name="connsiteX75" fmla="*/ 5583877 w 11319794"/>
              <a:gd name="connsiteY75" fmla="*/ 402291 h 2035334"/>
              <a:gd name="connsiteX76" fmla="*/ 5351192 w 11319794"/>
              <a:gd name="connsiteY76" fmla="*/ 407295 h 2035334"/>
              <a:gd name="connsiteX77" fmla="*/ 5141274 w 11319794"/>
              <a:gd name="connsiteY77" fmla="*/ 405893 h 2035334"/>
              <a:gd name="connsiteX78" fmla="*/ 5013151 w 11319794"/>
              <a:gd name="connsiteY78" fmla="*/ 405893 h 2035334"/>
              <a:gd name="connsiteX79" fmla="*/ 4890851 w 11319794"/>
              <a:gd name="connsiteY79" fmla="*/ 434524 h 2035334"/>
              <a:gd name="connsiteX80" fmla="*/ 4758469 w 11319794"/>
              <a:gd name="connsiteY80" fmla="*/ 468966 h 2035334"/>
              <a:gd name="connsiteX81" fmla="*/ 4667168 w 11319794"/>
              <a:gd name="connsiteY81" fmla="*/ 513585 h 2035334"/>
              <a:gd name="connsiteX82" fmla="*/ 4611635 w 11319794"/>
              <a:gd name="connsiteY82" fmla="*/ 594860 h 2035334"/>
              <a:gd name="connsiteX83" fmla="*/ 4522701 w 11319794"/>
              <a:gd name="connsiteY83" fmla="*/ 713935 h 2035334"/>
              <a:gd name="connsiteX84" fmla="*/ 4394371 w 11319794"/>
              <a:gd name="connsiteY84" fmla="*/ 817349 h 2035334"/>
              <a:gd name="connsiteX85" fmla="*/ 4198904 w 11319794"/>
              <a:gd name="connsiteY85" fmla="*/ 946800 h 2035334"/>
              <a:gd name="connsiteX86" fmla="*/ 4052361 w 11319794"/>
              <a:gd name="connsiteY86" fmla="*/ 1057802 h 2035334"/>
              <a:gd name="connsiteX87" fmla="*/ 3938991 w 11319794"/>
              <a:gd name="connsiteY87" fmla="*/ 1137469 h 2035334"/>
              <a:gd name="connsiteX88" fmla="*/ 3790804 w 11319794"/>
              <a:gd name="connsiteY88" fmla="*/ 1262118 h 2035334"/>
              <a:gd name="connsiteX89" fmla="*/ 3640755 w 11319794"/>
              <a:gd name="connsiteY89" fmla="*/ 1344766 h 2035334"/>
              <a:gd name="connsiteX90" fmla="*/ 3557014 w 11319794"/>
              <a:gd name="connsiteY90" fmla="*/ 1408196 h 2035334"/>
              <a:gd name="connsiteX91" fmla="*/ 3432769 w 11319794"/>
              <a:gd name="connsiteY91" fmla="*/ 1536934 h 2035334"/>
              <a:gd name="connsiteX92" fmla="*/ 3301700 w 11319794"/>
              <a:gd name="connsiteY92" fmla="*/ 1653653 h 2035334"/>
              <a:gd name="connsiteX93" fmla="*/ 3201131 w 11319794"/>
              <a:gd name="connsiteY93" fmla="*/ 1747386 h 2035334"/>
              <a:gd name="connsiteX94" fmla="*/ 3040351 w 11319794"/>
              <a:gd name="connsiteY94" fmla="*/ 1819442 h 2035334"/>
              <a:gd name="connsiteX95" fmla="*/ 2924174 w 11319794"/>
              <a:gd name="connsiteY95" fmla="*/ 1858092 h 2035334"/>
              <a:gd name="connsiteX96" fmla="*/ 2697786 w 11319794"/>
              <a:gd name="connsiteY96" fmla="*/ 1930089 h 2035334"/>
              <a:gd name="connsiteX97" fmla="*/ 2497644 w 11319794"/>
              <a:gd name="connsiteY97" fmla="*/ 1990876 h 2035334"/>
              <a:gd name="connsiteX98" fmla="*/ 2405344 w 11319794"/>
              <a:gd name="connsiteY98" fmla="*/ 2018348 h 2035334"/>
              <a:gd name="connsiteX99" fmla="*/ 2282226 w 11319794"/>
              <a:gd name="connsiteY99" fmla="*/ 2021424 h 2035334"/>
              <a:gd name="connsiteX100" fmla="*/ 2170252 w 11319794"/>
              <a:gd name="connsiteY100" fmla="*/ 2004529 h 2035334"/>
              <a:gd name="connsiteX101" fmla="*/ 2092549 w 11319794"/>
              <a:gd name="connsiteY101" fmla="*/ 1945958 h 2035334"/>
              <a:gd name="connsiteX102" fmla="*/ 2090508 w 11319794"/>
              <a:gd name="connsiteY102" fmla="*/ 1938127 h 2035334"/>
              <a:gd name="connsiteX103" fmla="*/ 2066208 w 11319794"/>
              <a:gd name="connsiteY103" fmla="*/ 1941307 h 2035334"/>
              <a:gd name="connsiteX104" fmla="*/ 1962446 w 11319794"/>
              <a:gd name="connsiteY104" fmla="*/ 1941155 h 2035334"/>
              <a:gd name="connsiteX105" fmla="*/ 1766286 w 11319794"/>
              <a:gd name="connsiteY105" fmla="*/ 1945654 h 2035334"/>
              <a:gd name="connsiteX106" fmla="*/ 1487684 w 11319794"/>
              <a:gd name="connsiteY106" fmla="*/ 1932167 h 2035334"/>
              <a:gd name="connsiteX107" fmla="*/ 1268782 w 11319794"/>
              <a:gd name="connsiteY107" fmla="*/ 1932167 h 2035334"/>
              <a:gd name="connsiteX108" fmla="*/ 1103896 w 11319794"/>
              <a:gd name="connsiteY108" fmla="*/ 1927668 h 2035334"/>
              <a:gd name="connsiteX109" fmla="*/ 873623 w 11319794"/>
              <a:gd name="connsiteY109" fmla="*/ 1936656 h 2035334"/>
              <a:gd name="connsiteX110" fmla="*/ 671778 w 11319794"/>
              <a:gd name="connsiteY110" fmla="*/ 1914181 h 2035334"/>
              <a:gd name="connsiteX111" fmla="*/ 546691 w 11319794"/>
              <a:gd name="connsiteY111" fmla="*/ 1914181 h 2035334"/>
              <a:gd name="connsiteX112" fmla="*/ 427289 w 11319794"/>
              <a:gd name="connsiteY112" fmla="*/ 1945644 h 2035334"/>
              <a:gd name="connsiteX113" fmla="*/ 245346 w 11319794"/>
              <a:gd name="connsiteY113" fmla="*/ 1927668 h 2035334"/>
              <a:gd name="connsiteX114" fmla="*/ 21001 w 11319794"/>
              <a:gd name="connsiteY114" fmla="*/ 1976561 h 2035334"/>
              <a:gd name="connsiteX115" fmla="*/ 11485 w 11319794"/>
              <a:gd name="connsiteY115" fmla="*/ 1891858 h 2035334"/>
              <a:gd name="connsiteX116" fmla="*/ 8286 w 11319794"/>
              <a:gd name="connsiteY116" fmla="*/ 1851230 h 2035334"/>
              <a:gd name="connsiteX117" fmla="*/ 4447 w 11319794"/>
              <a:gd name="connsiteY117" fmla="*/ 1714114 h 2035334"/>
              <a:gd name="connsiteX118" fmla="*/ 1247 w 11319794"/>
              <a:gd name="connsiteY118" fmla="*/ 1602392 h 2035334"/>
              <a:gd name="connsiteX119" fmla="*/ 10191 w 11319794"/>
              <a:gd name="connsiteY119" fmla="*/ 1563926 h 2035334"/>
              <a:gd name="connsiteX120" fmla="*/ 151538 w 11319794"/>
              <a:gd name="connsiteY120" fmla="*/ 1559138 h 2035334"/>
              <a:gd name="connsiteX121" fmla="*/ 620609 w 11319794"/>
              <a:gd name="connsiteY121" fmla="*/ 1563637 h 2035334"/>
              <a:gd name="connsiteX122" fmla="*/ 1000883 w 11319794"/>
              <a:gd name="connsiteY122" fmla="*/ 1528785 h 2035334"/>
              <a:gd name="connsiteX123" fmla="*/ 1356911 w 11319794"/>
              <a:gd name="connsiteY123" fmla="*/ 1635551 h 2035334"/>
              <a:gd name="connsiteX124" fmla="*/ 1545440 w 11319794"/>
              <a:gd name="connsiteY124" fmla="*/ 1612806 h 2035334"/>
              <a:gd name="connsiteX125" fmla="*/ 1660739 w 11319794"/>
              <a:gd name="connsiteY125" fmla="*/ 1558314 h 2035334"/>
              <a:gd name="connsiteX126" fmla="*/ 1845883 w 11319794"/>
              <a:gd name="connsiteY126" fmla="*/ 1586112 h 2035334"/>
              <a:gd name="connsiteX127" fmla="*/ 1999398 w 11319794"/>
              <a:gd name="connsiteY127" fmla="*/ 1536673 h 2035334"/>
              <a:gd name="connsiteX128" fmla="*/ 2212615 w 11319794"/>
              <a:gd name="connsiteY128" fmla="*/ 1563637 h 2035334"/>
              <a:gd name="connsiteX129" fmla="*/ 2260944 w 11319794"/>
              <a:gd name="connsiteY129" fmla="*/ 1599561 h 2035334"/>
              <a:gd name="connsiteX130" fmla="*/ 2260944 w 11319794"/>
              <a:gd name="connsiteY130" fmla="*/ 1633778 h 2035334"/>
              <a:gd name="connsiteX131" fmla="*/ 2296013 w 11319794"/>
              <a:gd name="connsiteY131" fmla="*/ 1623730 h 2035334"/>
              <a:gd name="connsiteX132" fmla="*/ 2420074 w 11319794"/>
              <a:gd name="connsiteY132" fmla="*/ 1605421 h 2035334"/>
              <a:gd name="connsiteX133" fmla="*/ 2650986 w 11319794"/>
              <a:gd name="connsiteY133" fmla="*/ 1506661 h 2035334"/>
              <a:gd name="connsiteX134" fmla="*/ 2905242 w 11319794"/>
              <a:gd name="connsiteY134" fmla="*/ 1562715 h 2035334"/>
              <a:gd name="connsiteX135" fmla="*/ 3018229 w 11319794"/>
              <a:gd name="connsiteY135" fmla="*/ 1507928 h 2035334"/>
              <a:gd name="connsiteX136" fmla="*/ 3041723 w 11319794"/>
              <a:gd name="connsiteY136" fmla="*/ 1483928 h 2035334"/>
              <a:gd name="connsiteX137" fmla="*/ 3035219 w 11319794"/>
              <a:gd name="connsiteY137" fmla="*/ 1475751 h 2035334"/>
              <a:gd name="connsiteX138" fmla="*/ 2984809 w 11319794"/>
              <a:gd name="connsiteY138" fmla="*/ 1411427 h 2035334"/>
              <a:gd name="connsiteX139" fmla="*/ 2965251 w 11319794"/>
              <a:gd name="connsiteY139" fmla="*/ 1373166 h 2035334"/>
              <a:gd name="connsiteX140" fmla="*/ 3056697 w 11319794"/>
              <a:gd name="connsiteY140" fmla="*/ 1297294 h 2035334"/>
              <a:gd name="connsiteX141" fmla="*/ 3373703 w 11319794"/>
              <a:gd name="connsiteY141" fmla="*/ 1063379 h 2035334"/>
              <a:gd name="connsiteX142" fmla="*/ 3605131 w 11319794"/>
              <a:gd name="connsiteY142" fmla="*/ 839991 h 2035334"/>
              <a:gd name="connsiteX143" fmla="*/ 3914376 w 11319794"/>
              <a:gd name="connsiteY143" fmla="*/ 753060 h 2035334"/>
              <a:gd name="connsiteX144" fmla="*/ 4025481 w 11319794"/>
              <a:gd name="connsiteY144" fmla="*/ 637517 h 2035334"/>
              <a:gd name="connsiteX145" fmla="*/ 4066479 w 11319794"/>
              <a:gd name="connsiteY145" fmla="*/ 531276 h 2035334"/>
              <a:gd name="connsiteX146" fmla="*/ 4208885 w 11319794"/>
              <a:gd name="connsiteY146" fmla="*/ 461764 h 2035334"/>
              <a:gd name="connsiteX147" fmla="*/ 4278823 w 11319794"/>
              <a:gd name="connsiteY147" fmla="*/ 340573 h 2035334"/>
              <a:gd name="connsiteX148" fmla="*/ 4439467 w 11319794"/>
              <a:gd name="connsiteY148" fmla="*/ 256094 h 2035334"/>
              <a:gd name="connsiteX149" fmla="*/ 4458019 w 11319794"/>
              <a:gd name="connsiteY149" fmla="*/ 258401 h 2035334"/>
              <a:gd name="connsiteX150" fmla="*/ 4457748 w 11319794"/>
              <a:gd name="connsiteY150" fmla="*/ 223834 h 2035334"/>
              <a:gd name="connsiteX151" fmla="*/ 4454471 w 11319794"/>
              <a:gd name="connsiteY151" fmla="*/ 122168 h 2035334"/>
              <a:gd name="connsiteX152" fmla="*/ 4463632 w 11319794"/>
              <a:gd name="connsiteY152" fmla="*/ 87164 h 2035334"/>
              <a:gd name="connsiteX153" fmla="*/ 4608409 w 11319794"/>
              <a:gd name="connsiteY153" fmla="*/ 82807 h 2035334"/>
              <a:gd name="connsiteX154" fmla="*/ 5088862 w 11319794"/>
              <a:gd name="connsiteY154" fmla="*/ 86901 h 2035334"/>
              <a:gd name="connsiteX155" fmla="*/ 5478365 w 11319794"/>
              <a:gd name="connsiteY155" fmla="*/ 55186 h 2035334"/>
              <a:gd name="connsiteX156" fmla="*/ 5843032 w 11319794"/>
              <a:gd name="connsiteY156" fmla="*/ 152343 h 2035334"/>
              <a:gd name="connsiteX157" fmla="*/ 6036136 w 11319794"/>
              <a:gd name="connsiteY157" fmla="*/ 131644 h 2035334"/>
              <a:gd name="connsiteX158" fmla="*/ 6154233 w 11319794"/>
              <a:gd name="connsiteY158" fmla="*/ 82057 h 2035334"/>
              <a:gd name="connsiteX159" fmla="*/ 6343870 w 11319794"/>
              <a:gd name="connsiteY159" fmla="*/ 107354 h 2035334"/>
              <a:gd name="connsiteX160" fmla="*/ 6501110 w 11319794"/>
              <a:gd name="connsiteY160" fmla="*/ 62364 h 2035334"/>
              <a:gd name="connsiteX161" fmla="*/ 6719501 w 11319794"/>
              <a:gd name="connsiteY161" fmla="*/ 86901 h 2035334"/>
              <a:gd name="connsiteX162" fmla="*/ 6769003 w 11319794"/>
              <a:gd name="connsiteY162" fmla="*/ 119591 h 2035334"/>
              <a:gd name="connsiteX163" fmla="*/ 6769003 w 11319794"/>
              <a:gd name="connsiteY163" fmla="*/ 390489 h 2035334"/>
              <a:gd name="connsiteX164" fmla="*/ 6771716 w 11319794"/>
              <a:gd name="connsiteY164" fmla="*/ 385946 h 2035334"/>
              <a:gd name="connsiteX165" fmla="*/ 6788539 w 11319794"/>
              <a:gd name="connsiteY165" fmla="*/ 363020 h 2035334"/>
              <a:gd name="connsiteX166" fmla="*/ 6909283 w 11319794"/>
              <a:gd name="connsiteY166" fmla="*/ 187308 h 2035334"/>
              <a:gd name="connsiteX167" fmla="*/ 7007613 w 11319794"/>
              <a:gd name="connsiteY167" fmla="*/ 44099 h 2035334"/>
              <a:gd name="connsiteX168" fmla="*/ 7048792 w 11319794"/>
              <a:gd name="connsiteY168" fmla="*/ 0 h 2035334"/>
              <a:gd name="connsiteX0" fmla="*/ 7048792 w 11319794"/>
              <a:gd name="connsiteY0" fmla="*/ 0 h 2041313"/>
              <a:gd name="connsiteX1" fmla="*/ 7156148 w 11319794"/>
              <a:gd name="connsiteY1" fmla="*/ 67213 h 2041313"/>
              <a:gd name="connsiteX2" fmla="*/ 7494048 w 11319794"/>
              <a:gd name="connsiteY2" fmla="*/ 316094 h 2041313"/>
              <a:gd name="connsiteX3" fmla="*/ 7802672 w 11319794"/>
              <a:gd name="connsiteY3" fmla="*/ 469082 h 2041313"/>
              <a:gd name="connsiteX4" fmla="*/ 7966019 w 11319794"/>
              <a:gd name="connsiteY4" fmla="*/ 788928 h 2041313"/>
              <a:gd name="connsiteX5" fmla="*/ 8123952 w 11319794"/>
              <a:gd name="connsiteY5" fmla="*/ 857849 h 2041313"/>
              <a:gd name="connsiteX6" fmla="*/ 8257103 w 11319794"/>
              <a:gd name="connsiteY6" fmla="*/ 848584 h 2041313"/>
              <a:gd name="connsiteX7" fmla="*/ 8367027 w 11319794"/>
              <a:gd name="connsiteY7" fmla="*/ 979788 h 2041313"/>
              <a:gd name="connsiteX8" fmla="*/ 8523485 w 11319794"/>
              <a:gd name="connsiteY8" fmla="*/ 996737 h 2041313"/>
              <a:gd name="connsiteX9" fmla="*/ 8654625 w 11319794"/>
              <a:gd name="connsiteY9" fmla="*/ 1141437 h 2041313"/>
              <a:gd name="connsiteX10" fmla="*/ 8657852 w 11319794"/>
              <a:gd name="connsiteY10" fmla="*/ 1179867 h 2041313"/>
              <a:gd name="connsiteX11" fmla="*/ 8657842 w 11319794"/>
              <a:gd name="connsiteY11" fmla="*/ 1180713 h 2041313"/>
              <a:gd name="connsiteX12" fmla="*/ 8690334 w 11319794"/>
              <a:gd name="connsiteY12" fmla="*/ 1189622 h 2041313"/>
              <a:gd name="connsiteX13" fmla="*/ 8849651 w 11319794"/>
              <a:gd name="connsiteY13" fmla="*/ 1253432 h 2041313"/>
              <a:gd name="connsiteX14" fmla="*/ 9188364 w 11319794"/>
              <a:gd name="connsiteY14" fmla="*/ 1308260 h 2041313"/>
              <a:gd name="connsiteX15" fmla="*/ 9391509 w 11319794"/>
              <a:gd name="connsiteY15" fmla="*/ 1507743 h 2041313"/>
              <a:gd name="connsiteX16" fmla="*/ 9452458 w 11319794"/>
              <a:gd name="connsiteY16" fmla="*/ 1531003 h 2041313"/>
              <a:gd name="connsiteX17" fmla="*/ 9571593 w 11319794"/>
              <a:gd name="connsiteY17" fmla="*/ 1525108 h 2041313"/>
              <a:gd name="connsiteX18" fmla="*/ 9681499 w 11319794"/>
              <a:gd name="connsiteY18" fmla="*/ 1522465 h 2041313"/>
              <a:gd name="connsiteX19" fmla="*/ 9720043 w 11319794"/>
              <a:gd name="connsiteY19" fmla="*/ 1523982 h 2041313"/>
              <a:gd name="connsiteX20" fmla="*/ 9742771 w 11319794"/>
              <a:gd name="connsiteY20" fmla="*/ 1514418 h 2041313"/>
              <a:gd name="connsiteX21" fmla="*/ 9766905 w 11319794"/>
              <a:gd name="connsiteY21" fmla="*/ 1525826 h 2041313"/>
              <a:gd name="connsiteX22" fmla="*/ 9771972 w 11319794"/>
              <a:gd name="connsiteY22" fmla="*/ 1526025 h 2041313"/>
              <a:gd name="connsiteX23" fmla="*/ 9852437 w 11319794"/>
              <a:gd name="connsiteY23" fmla="*/ 1537768 h 2041313"/>
              <a:gd name="connsiteX24" fmla="*/ 10192610 w 11319794"/>
              <a:gd name="connsiteY24" fmla="*/ 1492881 h 2041313"/>
              <a:gd name="connsiteX25" fmla="*/ 10511093 w 11319794"/>
              <a:gd name="connsiteY25" fmla="*/ 1630385 h 2041313"/>
              <a:gd name="connsiteX26" fmla="*/ 10679742 w 11319794"/>
              <a:gd name="connsiteY26" fmla="*/ 1601091 h 2041313"/>
              <a:gd name="connsiteX27" fmla="*/ 10782882 w 11319794"/>
              <a:gd name="connsiteY27" fmla="*/ 1530912 h 2041313"/>
              <a:gd name="connsiteX28" fmla="*/ 10948503 w 11319794"/>
              <a:gd name="connsiteY28" fmla="*/ 1566713 h 2041313"/>
              <a:gd name="connsiteX29" fmla="*/ 11085829 w 11319794"/>
              <a:gd name="connsiteY29" fmla="*/ 1503041 h 2041313"/>
              <a:gd name="connsiteX30" fmla="*/ 11276561 w 11319794"/>
              <a:gd name="connsiteY30" fmla="*/ 1537768 h 2041313"/>
              <a:gd name="connsiteX31" fmla="*/ 11319794 w 11319794"/>
              <a:gd name="connsiteY31" fmla="*/ 1584033 h 2041313"/>
              <a:gd name="connsiteX32" fmla="*/ 11319794 w 11319794"/>
              <a:gd name="connsiteY32" fmla="*/ 2006599 h 2041313"/>
              <a:gd name="connsiteX33" fmla="*/ 11177382 w 11319794"/>
              <a:gd name="connsiteY33" fmla="*/ 2018175 h 2041313"/>
              <a:gd name="connsiteX34" fmla="*/ 11052773 w 11319794"/>
              <a:gd name="connsiteY34" fmla="*/ 2023969 h 2041313"/>
              <a:gd name="connsiteX35" fmla="*/ 10877299 w 11319794"/>
              <a:gd name="connsiteY35" fmla="*/ 2029763 h 2041313"/>
              <a:gd name="connsiteX36" fmla="*/ 10628076 w 11319794"/>
              <a:gd name="connsiteY36" fmla="*/ 2012393 h 2041313"/>
              <a:gd name="connsiteX37" fmla="*/ 10432258 w 11319794"/>
              <a:gd name="connsiteY37" fmla="*/ 2012393 h 2041313"/>
              <a:gd name="connsiteX38" fmla="*/ 10284760 w 11319794"/>
              <a:gd name="connsiteY38" fmla="*/ 2006599 h 2041313"/>
              <a:gd name="connsiteX39" fmla="*/ 10164415 w 11319794"/>
              <a:gd name="connsiteY39" fmla="*/ 2015289 h 2041313"/>
              <a:gd name="connsiteX40" fmla="*/ 10152586 w 11319794"/>
              <a:gd name="connsiteY40" fmla="*/ 2016605 h 2041313"/>
              <a:gd name="connsiteX41" fmla="*/ 10024944 w 11319794"/>
              <a:gd name="connsiteY41" fmla="*/ 2027867 h 2041313"/>
              <a:gd name="connsiteX42" fmla="*/ 9878533 w 11319794"/>
              <a:gd name="connsiteY42" fmla="*/ 2026159 h 2041313"/>
              <a:gd name="connsiteX43" fmla="*/ 9730050 w 11319794"/>
              <a:gd name="connsiteY43" fmla="*/ 2030663 h 2041313"/>
              <a:gd name="connsiteX44" fmla="*/ 9698193 w 11319794"/>
              <a:gd name="connsiteY44" fmla="*/ 2021720 h 2041313"/>
              <a:gd name="connsiteX45" fmla="*/ 9679503 w 11319794"/>
              <a:gd name="connsiteY45" fmla="*/ 2029751 h 2041313"/>
              <a:gd name="connsiteX46" fmla="*/ 9516747 w 11319794"/>
              <a:gd name="connsiteY46" fmla="*/ 2006599 h 2041313"/>
              <a:gd name="connsiteX47" fmla="*/ 9424009 w 11319794"/>
              <a:gd name="connsiteY47" fmla="*/ 1971143 h 2041313"/>
              <a:gd name="connsiteX48" fmla="*/ 9304685 w 11319794"/>
              <a:gd name="connsiteY48" fmla="*/ 1908155 h 2041313"/>
              <a:gd name="connsiteX49" fmla="*/ 9252629 w 11319794"/>
              <a:gd name="connsiteY49" fmla="*/ 1862042 h 2041313"/>
              <a:gd name="connsiteX50" fmla="*/ 9128901 w 11319794"/>
              <a:gd name="connsiteY50" fmla="*/ 1826779 h 2041313"/>
              <a:gd name="connsiteX51" fmla="*/ 8985433 w 11319794"/>
              <a:gd name="connsiteY51" fmla="*/ 1781808 h 2041313"/>
              <a:gd name="connsiteX52" fmla="*/ 8817647 w 11319794"/>
              <a:gd name="connsiteY52" fmla="*/ 1724389 h 2041313"/>
              <a:gd name="connsiteX53" fmla="*/ 8656502 w 11319794"/>
              <a:gd name="connsiteY53" fmla="*/ 1666813 h 2041313"/>
              <a:gd name="connsiteX54" fmla="*/ 8558425 w 11319794"/>
              <a:gd name="connsiteY54" fmla="*/ 1652684 h 2041313"/>
              <a:gd name="connsiteX55" fmla="*/ 8415550 w 11319794"/>
              <a:gd name="connsiteY55" fmla="*/ 1618635 h 2041313"/>
              <a:gd name="connsiteX56" fmla="*/ 8262699 w 11319794"/>
              <a:gd name="connsiteY56" fmla="*/ 1569493 h 2041313"/>
              <a:gd name="connsiteX57" fmla="*/ 8132103 w 11319794"/>
              <a:gd name="connsiteY57" fmla="*/ 1490049 h 2041313"/>
              <a:gd name="connsiteX58" fmla="*/ 7985049 w 11319794"/>
              <a:gd name="connsiteY58" fmla="*/ 1394054 h 2041313"/>
              <a:gd name="connsiteX59" fmla="*/ 7794099 w 11319794"/>
              <a:gd name="connsiteY59" fmla="*/ 1232530 h 2041313"/>
              <a:gd name="connsiteX60" fmla="*/ 7634519 w 11319794"/>
              <a:gd name="connsiteY60" fmla="*/ 1119045 h 2041313"/>
              <a:gd name="connsiteX61" fmla="*/ 7518370 w 11319794"/>
              <a:gd name="connsiteY61" fmla="*/ 1027863 h 2041313"/>
              <a:gd name="connsiteX62" fmla="*/ 7342402 w 11319794"/>
              <a:gd name="connsiteY62" fmla="*/ 919871 h 2041313"/>
              <a:gd name="connsiteX63" fmla="*/ 7215507 w 11319794"/>
              <a:gd name="connsiteY63" fmla="*/ 786753 h 2041313"/>
              <a:gd name="connsiteX64" fmla="*/ 7124318 w 11319794"/>
              <a:gd name="connsiteY64" fmla="*/ 721904 h 2041313"/>
              <a:gd name="connsiteX65" fmla="*/ 7008925 w 11319794"/>
              <a:gd name="connsiteY65" fmla="*/ 699865 h 2041313"/>
              <a:gd name="connsiteX66" fmla="*/ 6892485 w 11319794"/>
              <a:gd name="connsiteY66" fmla="*/ 582765 h 2041313"/>
              <a:gd name="connsiteX67" fmla="*/ 6767433 w 11319794"/>
              <a:gd name="connsiteY67" fmla="*/ 537929 h 2041313"/>
              <a:gd name="connsiteX68" fmla="*/ 6672429 w 11319794"/>
              <a:gd name="connsiteY68" fmla="*/ 475208 h 2041313"/>
              <a:gd name="connsiteX69" fmla="*/ 6567839 w 11319794"/>
              <a:gd name="connsiteY69" fmla="*/ 464445 h 2041313"/>
              <a:gd name="connsiteX70" fmla="*/ 6463261 w 11319794"/>
              <a:gd name="connsiteY70" fmla="*/ 430439 h 2041313"/>
              <a:gd name="connsiteX71" fmla="*/ 6259166 w 11319794"/>
              <a:gd name="connsiteY71" fmla="*/ 412308 h 2041313"/>
              <a:gd name="connsiteX72" fmla="*/ 5973803 w 11319794"/>
              <a:gd name="connsiteY72" fmla="*/ 390510 h 2041313"/>
              <a:gd name="connsiteX73" fmla="*/ 5755939 w 11319794"/>
              <a:gd name="connsiteY73" fmla="*/ 403210 h 2041313"/>
              <a:gd name="connsiteX74" fmla="*/ 5583877 w 11319794"/>
              <a:gd name="connsiteY74" fmla="*/ 402291 h 2041313"/>
              <a:gd name="connsiteX75" fmla="*/ 5351192 w 11319794"/>
              <a:gd name="connsiteY75" fmla="*/ 407295 h 2041313"/>
              <a:gd name="connsiteX76" fmla="*/ 5141274 w 11319794"/>
              <a:gd name="connsiteY76" fmla="*/ 405893 h 2041313"/>
              <a:gd name="connsiteX77" fmla="*/ 5013151 w 11319794"/>
              <a:gd name="connsiteY77" fmla="*/ 405893 h 2041313"/>
              <a:gd name="connsiteX78" fmla="*/ 4890851 w 11319794"/>
              <a:gd name="connsiteY78" fmla="*/ 434524 h 2041313"/>
              <a:gd name="connsiteX79" fmla="*/ 4758469 w 11319794"/>
              <a:gd name="connsiteY79" fmla="*/ 468966 h 2041313"/>
              <a:gd name="connsiteX80" fmla="*/ 4667168 w 11319794"/>
              <a:gd name="connsiteY80" fmla="*/ 513585 h 2041313"/>
              <a:gd name="connsiteX81" fmla="*/ 4611635 w 11319794"/>
              <a:gd name="connsiteY81" fmla="*/ 594860 h 2041313"/>
              <a:gd name="connsiteX82" fmla="*/ 4522701 w 11319794"/>
              <a:gd name="connsiteY82" fmla="*/ 713935 h 2041313"/>
              <a:gd name="connsiteX83" fmla="*/ 4394371 w 11319794"/>
              <a:gd name="connsiteY83" fmla="*/ 817349 h 2041313"/>
              <a:gd name="connsiteX84" fmla="*/ 4198904 w 11319794"/>
              <a:gd name="connsiteY84" fmla="*/ 946800 h 2041313"/>
              <a:gd name="connsiteX85" fmla="*/ 4052361 w 11319794"/>
              <a:gd name="connsiteY85" fmla="*/ 1057802 h 2041313"/>
              <a:gd name="connsiteX86" fmla="*/ 3938991 w 11319794"/>
              <a:gd name="connsiteY86" fmla="*/ 1137469 h 2041313"/>
              <a:gd name="connsiteX87" fmla="*/ 3790804 w 11319794"/>
              <a:gd name="connsiteY87" fmla="*/ 1262118 h 2041313"/>
              <a:gd name="connsiteX88" fmla="*/ 3640755 w 11319794"/>
              <a:gd name="connsiteY88" fmla="*/ 1344766 h 2041313"/>
              <a:gd name="connsiteX89" fmla="*/ 3557014 w 11319794"/>
              <a:gd name="connsiteY89" fmla="*/ 1408196 h 2041313"/>
              <a:gd name="connsiteX90" fmla="*/ 3432769 w 11319794"/>
              <a:gd name="connsiteY90" fmla="*/ 1536934 h 2041313"/>
              <a:gd name="connsiteX91" fmla="*/ 3301700 w 11319794"/>
              <a:gd name="connsiteY91" fmla="*/ 1653653 h 2041313"/>
              <a:gd name="connsiteX92" fmla="*/ 3201131 w 11319794"/>
              <a:gd name="connsiteY92" fmla="*/ 1747386 h 2041313"/>
              <a:gd name="connsiteX93" fmla="*/ 3040351 w 11319794"/>
              <a:gd name="connsiteY93" fmla="*/ 1819442 h 2041313"/>
              <a:gd name="connsiteX94" fmla="*/ 2924174 w 11319794"/>
              <a:gd name="connsiteY94" fmla="*/ 1858092 h 2041313"/>
              <a:gd name="connsiteX95" fmla="*/ 2697786 w 11319794"/>
              <a:gd name="connsiteY95" fmla="*/ 1930089 h 2041313"/>
              <a:gd name="connsiteX96" fmla="*/ 2497644 w 11319794"/>
              <a:gd name="connsiteY96" fmla="*/ 1990876 h 2041313"/>
              <a:gd name="connsiteX97" fmla="*/ 2405344 w 11319794"/>
              <a:gd name="connsiteY97" fmla="*/ 2018348 h 2041313"/>
              <a:gd name="connsiteX98" fmla="*/ 2282226 w 11319794"/>
              <a:gd name="connsiteY98" fmla="*/ 2021424 h 2041313"/>
              <a:gd name="connsiteX99" fmla="*/ 2170252 w 11319794"/>
              <a:gd name="connsiteY99" fmla="*/ 2004529 h 2041313"/>
              <a:gd name="connsiteX100" fmla="*/ 2092549 w 11319794"/>
              <a:gd name="connsiteY100" fmla="*/ 1945958 h 2041313"/>
              <a:gd name="connsiteX101" fmla="*/ 2090508 w 11319794"/>
              <a:gd name="connsiteY101" fmla="*/ 1938127 h 2041313"/>
              <a:gd name="connsiteX102" fmla="*/ 2066208 w 11319794"/>
              <a:gd name="connsiteY102" fmla="*/ 1941307 h 2041313"/>
              <a:gd name="connsiteX103" fmla="*/ 1962446 w 11319794"/>
              <a:gd name="connsiteY103" fmla="*/ 1941155 h 2041313"/>
              <a:gd name="connsiteX104" fmla="*/ 1766286 w 11319794"/>
              <a:gd name="connsiteY104" fmla="*/ 1945654 h 2041313"/>
              <a:gd name="connsiteX105" fmla="*/ 1487684 w 11319794"/>
              <a:gd name="connsiteY105" fmla="*/ 1932167 h 2041313"/>
              <a:gd name="connsiteX106" fmla="*/ 1268782 w 11319794"/>
              <a:gd name="connsiteY106" fmla="*/ 1932167 h 2041313"/>
              <a:gd name="connsiteX107" fmla="*/ 1103896 w 11319794"/>
              <a:gd name="connsiteY107" fmla="*/ 1927668 h 2041313"/>
              <a:gd name="connsiteX108" fmla="*/ 873623 w 11319794"/>
              <a:gd name="connsiteY108" fmla="*/ 1936656 h 2041313"/>
              <a:gd name="connsiteX109" fmla="*/ 671778 w 11319794"/>
              <a:gd name="connsiteY109" fmla="*/ 1914181 h 2041313"/>
              <a:gd name="connsiteX110" fmla="*/ 546691 w 11319794"/>
              <a:gd name="connsiteY110" fmla="*/ 1914181 h 2041313"/>
              <a:gd name="connsiteX111" fmla="*/ 427289 w 11319794"/>
              <a:gd name="connsiteY111" fmla="*/ 1945644 h 2041313"/>
              <a:gd name="connsiteX112" fmla="*/ 245346 w 11319794"/>
              <a:gd name="connsiteY112" fmla="*/ 1927668 h 2041313"/>
              <a:gd name="connsiteX113" fmla="*/ 21001 w 11319794"/>
              <a:gd name="connsiteY113" fmla="*/ 1976561 h 2041313"/>
              <a:gd name="connsiteX114" fmla="*/ 11485 w 11319794"/>
              <a:gd name="connsiteY114" fmla="*/ 1891858 h 2041313"/>
              <a:gd name="connsiteX115" fmla="*/ 8286 w 11319794"/>
              <a:gd name="connsiteY115" fmla="*/ 1851230 h 2041313"/>
              <a:gd name="connsiteX116" fmla="*/ 4447 w 11319794"/>
              <a:gd name="connsiteY116" fmla="*/ 1714114 h 2041313"/>
              <a:gd name="connsiteX117" fmla="*/ 1247 w 11319794"/>
              <a:gd name="connsiteY117" fmla="*/ 1602392 h 2041313"/>
              <a:gd name="connsiteX118" fmla="*/ 10191 w 11319794"/>
              <a:gd name="connsiteY118" fmla="*/ 1563926 h 2041313"/>
              <a:gd name="connsiteX119" fmla="*/ 151538 w 11319794"/>
              <a:gd name="connsiteY119" fmla="*/ 1559138 h 2041313"/>
              <a:gd name="connsiteX120" fmla="*/ 620609 w 11319794"/>
              <a:gd name="connsiteY120" fmla="*/ 1563637 h 2041313"/>
              <a:gd name="connsiteX121" fmla="*/ 1000883 w 11319794"/>
              <a:gd name="connsiteY121" fmla="*/ 1528785 h 2041313"/>
              <a:gd name="connsiteX122" fmla="*/ 1356911 w 11319794"/>
              <a:gd name="connsiteY122" fmla="*/ 1635551 h 2041313"/>
              <a:gd name="connsiteX123" fmla="*/ 1545440 w 11319794"/>
              <a:gd name="connsiteY123" fmla="*/ 1612806 h 2041313"/>
              <a:gd name="connsiteX124" fmla="*/ 1660739 w 11319794"/>
              <a:gd name="connsiteY124" fmla="*/ 1558314 h 2041313"/>
              <a:gd name="connsiteX125" fmla="*/ 1845883 w 11319794"/>
              <a:gd name="connsiteY125" fmla="*/ 1586112 h 2041313"/>
              <a:gd name="connsiteX126" fmla="*/ 1999398 w 11319794"/>
              <a:gd name="connsiteY126" fmla="*/ 1536673 h 2041313"/>
              <a:gd name="connsiteX127" fmla="*/ 2212615 w 11319794"/>
              <a:gd name="connsiteY127" fmla="*/ 1563637 h 2041313"/>
              <a:gd name="connsiteX128" fmla="*/ 2260944 w 11319794"/>
              <a:gd name="connsiteY128" fmla="*/ 1599561 h 2041313"/>
              <a:gd name="connsiteX129" fmla="*/ 2260944 w 11319794"/>
              <a:gd name="connsiteY129" fmla="*/ 1633778 h 2041313"/>
              <a:gd name="connsiteX130" fmla="*/ 2296013 w 11319794"/>
              <a:gd name="connsiteY130" fmla="*/ 1623730 h 2041313"/>
              <a:gd name="connsiteX131" fmla="*/ 2420074 w 11319794"/>
              <a:gd name="connsiteY131" fmla="*/ 1605421 h 2041313"/>
              <a:gd name="connsiteX132" fmla="*/ 2650986 w 11319794"/>
              <a:gd name="connsiteY132" fmla="*/ 1506661 h 2041313"/>
              <a:gd name="connsiteX133" fmla="*/ 2905242 w 11319794"/>
              <a:gd name="connsiteY133" fmla="*/ 1562715 h 2041313"/>
              <a:gd name="connsiteX134" fmla="*/ 3018229 w 11319794"/>
              <a:gd name="connsiteY134" fmla="*/ 1507928 h 2041313"/>
              <a:gd name="connsiteX135" fmla="*/ 3041723 w 11319794"/>
              <a:gd name="connsiteY135" fmla="*/ 1483928 h 2041313"/>
              <a:gd name="connsiteX136" fmla="*/ 3035219 w 11319794"/>
              <a:gd name="connsiteY136" fmla="*/ 1475751 h 2041313"/>
              <a:gd name="connsiteX137" fmla="*/ 2984809 w 11319794"/>
              <a:gd name="connsiteY137" fmla="*/ 1411427 h 2041313"/>
              <a:gd name="connsiteX138" fmla="*/ 2965251 w 11319794"/>
              <a:gd name="connsiteY138" fmla="*/ 1373166 h 2041313"/>
              <a:gd name="connsiteX139" fmla="*/ 3056697 w 11319794"/>
              <a:gd name="connsiteY139" fmla="*/ 1297294 h 2041313"/>
              <a:gd name="connsiteX140" fmla="*/ 3373703 w 11319794"/>
              <a:gd name="connsiteY140" fmla="*/ 1063379 h 2041313"/>
              <a:gd name="connsiteX141" fmla="*/ 3605131 w 11319794"/>
              <a:gd name="connsiteY141" fmla="*/ 839991 h 2041313"/>
              <a:gd name="connsiteX142" fmla="*/ 3914376 w 11319794"/>
              <a:gd name="connsiteY142" fmla="*/ 753060 h 2041313"/>
              <a:gd name="connsiteX143" fmla="*/ 4025481 w 11319794"/>
              <a:gd name="connsiteY143" fmla="*/ 637517 h 2041313"/>
              <a:gd name="connsiteX144" fmla="*/ 4066479 w 11319794"/>
              <a:gd name="connsiteY144" fmla="*/ 531276 h 2041313"/>
              <a:gd name="connsiteX145" fmla="*/ 4208885 w 11319794"/>
              <a:gd name="connsiteY145" fmla="*/ 461764 h 2041313"/>
              <a:gd name="connsiteX146" fmla="*/ 4278823 w 11319794"/>
              <a:gd name="connsiteY146" fmla="*/ 340573 h 2041313"/>
              <a:gd name="connsiteX147" fmla="*/ 4439467 w 11319794"/>
              <a:gd name="connsiteY147" fmla="*/ 256094 h 2041313"/>
              <a:gd name="connsiteX148" fmla="*/ 4458019 w 11319794"/>
              <a:gd name="connsiteY148" fmla="*/ 258401 h 2041313"/>
              <a:gd name="connsiteX149" fmla="*/ 4457748 w 11319794"/>
              <a:gd name="connsiteY149" fmla="*/ 223834 h 2041313"/>
              <a:gd name="connsiteX150" fmla="*/ 4454471 w 11319794"/>
              <a:gd name="connsiteY150" fmla="*/ 122168 h 2041313"/>
              <a:gd name="connsiteX151" fmla="*/ 4463632 w 11319794"/>
              <a:gd name="connsiteY151" fmla="*/ 87164 h 2041313"/>
              <a:gd name="connsiteX152" fmla="*/ 4608409 w 11319794"/>
              <a:gd name="connsiteY152" fmla="*/ 82807 h 2041313"/>
              <a:gd name="connsiteX153" fmla="*/ 5088862 w 11319794"/>
              <a:gd name="connsiteY153" fmla="*/ 86901 h 2041313"/>
              <a:gd name="connsiteX154" fmla="*/ 5478365 w 11319794"/>
              <a:gd name="connsiteY154" fmla="*/ 55186 h 2041313"/>
              <a:gd name="connsiteX155" fmla="*/ 5843032 w 11319794"/>
              <a:gd name="connsiteY155" fmla="*/ 152343 h 2041313"/>
              <a:gd name="connsiteX156" fmla="*/ 6036136 w 11319794"/>
              <a:gd name="connsiteY156" fmla="*/ 131644 h 2041313"/>
              <a:gd name="connsiteX157" fmla="*/ 6154233 w 11319794"/>
              <a:gd name="connsiteY157" fmla="*/ 82057 h 2041313"/>
              <a:gd name="connsiteX158" fmla="*/ 6343870 w 11319794"/>
              <a:gd name="connsiteY158" fmla="*/ 107354 h 2041313"/>
              <a:gd name="connsiteX159" fmla="*/ 6501110 w 11319794"/>
              <a:gd name="connsiteY159" fmla="*/ 62364 h 2041313"/>
              <a:gd name="connsiteX160" fmla="*/ 6719501 w 11319794"/>
              <a:gd name="connsiteY160" fmla="*/ 86901 h 2041313"/>
              <a:gd name="connsiteX161" fmla="*/ 6769003 w 11319794"/>
              <a:gd name="connsiteY161" fmla="*/ 119591 h 2041313"/>
              <a:gd name="connsiteX162" fmla="*/ 6769003 w 11319794"/>
              <a:gd name="connsiteY162" fmla="*/ 390489 h 2041313"/>
              <a:gd name="connsiteX163" fmla="*/ 6771716 w 11319794"/>
              <a:gd name="connsiteY163" fmla="*/ 385946 h 2041313"/>
              <a:gd name="connsiteX164" fmla="*/ 6788539 w 11319794"/>
              <a:gd name="connsiteY164" fmla="*/ 363020 h 2041313"/>
              <a:gd name="connsiteX165" fmla="*/ 6909283 w 11319794"/>
              <a:gd name="connsiteY165" fmla="*/ 187308 h 2041313"/>
              <a:gd name="connsiteX166" fmla="*/ 7007613 w 11319794"/>
              <a:gd name="connsiteY166" fmla="*/ 44099 h 2041313"/>
              <a:gd name="connsiteX167" fmla="*/ 7048792 w 11319794"/>
              <a:gd name="connsiteY167" fmla="*/ 0 h 2041313"/>
              <a:gd name="connsiteX0" fmla="*/ 7048792 w 11326144"/>
              <a:gd name="connsiteY0" fmla="*/ 0 h 2035334"/>
              <a:gd name="connsiteX1" fmla="*/ 7156148 w 11326144"/>
              <a:gd name="connsiteY1" fmla="*/ 67213 h 2035334"/>
              <a:gd name="connsiteX2" fmla="*/ 7494048 w 11326144"/>
              <a:gd name="connsiteY2" fmla="*/ 316094 h 2035334"/>
              <a:gd name="connsiteX3" fmla="*/ 7802672 w 11326144"/>
              <a:gd name="connsiteY3" fmla="*/ 469082 h 2035334"/>
              <a:gd name="connsiteX4" fmla="*/ 7966019 w 11326144"/>
              <a:gd name="connsiteY4" fmla="*/ 788928 h 2035334"/>
              <a:gd name="connsiteX5" fmla="*/ 8123952 w 11326144"/>
              <a:gd name="connsiteY5" fmla="*/ 857849 h 2035334"/>
              <a:gd name="connsiteX6" fmla="*/ 8257103 w 11326144"/>
              <a:gd name="connsiteY6" fmla="*/ 848584 h 2035334"/>
              <a:gd name="connsiteX7" fmla="*/ 8367027 w 11326144"/>
              <a:gd name="connsiteY7" fmla="*/ 979788 h 2035334"/>
              <a:gd name="connsiteX8" fmla="*/ 8523485 w 11326144"/>
              <a:gd name="connsiteY8" fmla="*/ 996737 h 2035334"/>
              <a:gd name="connsiteX9" fmla="*/ 8654625 w 11326144"/>
              <a:gd name="connsiteY9" fmla="*/ 1141437 h 2035334"/>
              <a:gd name="connsiteX10" fmla="*/ 8657852 w 11326144"/>
              <a:gd name="connsiteY10" fmla="*/ 1179867 h 2035334"/>
              <a:gd name="connsiteX11" fmla="*/ 8657842 w 11326144"/>
              <a:gd name="connsiteY11" fmla="*/ 1180713 h 2035334"/>
              <a:gd name="connsiteX12" fmla="*/ 8690334 w 11326144"/>
              <a:gd name="connsiteY12" fmla="*/ 1189622 h 2035334"/>
              <a:gd name="connsiteX13" fmla="*/ 8849651 w 11326144"/>
              <a:gd name="connsiteY13" fmla="*/ 1253432 h 2035334"/>
              <a:gd name="connsiteX14" fmla="*/ 9188364 w 11326144"/>
              <a:gd name="connsiteY14" fmla="*/ 1308260 h 2035334"/>
              <a:gd name="connsiteX15" fmla="*/ 9391509 w 11326144"/>
              <a:gd name="connsiteY15" fmla="*/ 1507743 h 2035334"/>
              <a:gd name="connsiteX16" fmla="*/ 9452458 w 11326144"/>
              <a:gd name="connsiteY16" fmla="*/ 1531003 h 2035334"/>
              <a:gd name="connsiteX17" fmla="*/ 9571593 w 11326144"/>
              <a:gd name="connsiteY17" fmla="*/ 1525108 h 2035334"/>
              <a:gd name="connsiteX18" fmla="*/ 9681499 w 11326144"/>
              <a:gd name="connsiteY18" fmla="*/ 1522465 h 2035334"/>
              <a:gd name="connsiteX19" fmla="*/ 9720043 w 11326144"/>
              <a:gd name="connsiteY19" fmla="*/ 1523982 h 2035334"/>
              <a:gd name="connsiteX20" fmla="*/ 9742771 w 11326144"/>
              <a:gd name="connsiteY20" fmla="*/ 1514418 h 2035334"/>
              <a:gd name="connsiteX21" fmla="*/ 9766905 w 11326144"/>
              <a:gd name="connsiteY21" fmla="*/ 1525826 h 2035334"/>
              <a:gd name="connsiteX22" fmla="*/ 9771972 w 11326144"/>
              <a:gd name="connsiteY22" fmla="*/ 1526025 h 2035334"/>
              <a:gd name="connsiteX23" fmla="*/ 9852437 w 11326144"/>
              <a:gd name="connsiteY23" fmla="*/ 1537768 h 2035334"/>
              <a:gd name="connsiteX24" fmla="*/ 10192610 w 11326144"/>
              <a:gd name="connsiteY24" fmla="*/ 1492881 h 2035334"/>
              <a:gd name="connsiteX25" fmla="*/ 10511093 w 11326144"/>
              <a:gd name="connsiteY25" fmla="*/ 1630385 h 2035334"/>
              <a:gd name="connsiteX26" fmla="*/ 10679742 w 11326144"/>
              <a:gd name="connsiteY26" fmla="*/ 1601091 h 2035334"/>
              <a:gd name="connsiteX27" fmla="*/ 10782882 w 11326144"/>
              <a:gd name="connsiteY27" fmla="*/ 1530912 h 2035334"/>
              <a:gd name="connsiteX28" fmla="*/ 10948503 w 11326144"/>
              <a:gd name="connsiteY28" fmla="*/ 1566713 h 2035334"/>
              <a:gd name="connsiteX29" fmla="*/ 11085829 w 11326144"/>
              <a:gd name="connsiteY29" fmla="*/ 1503041 h 2035334"/>
              <a:gd name="connsiteX30" fmla="*/ 11276561 w 11326144"/>
              <a:gd name="connsiteY30" fmla="*/ 1537768 h 2035334"/>
              <a:gd name="connsiteX31" fmla="*/ 11319794 w 11326144"/>
              <a:gd name="connsiteY31" fmla="*/ 1584033 h 2035334"/>
              <a:gd name="connsiteX32" fmla="*/ 11326144 w 11326144"/>
              <a:gd name="connsiteY32" fmla="*/ 1958974 h 2035334"/>
              <a:gd name="connsiteX33" fmla="*/ 11177382 w 11326144"/>
              <a:gd name="connsiteY33" fmla="*/ 2018175 h 2035334"/>
              <a:gd name="connsiteX34" fmla="*/ 11052773 w 11326144"/>
              <a:gd name="connsiteY34" fmla="*/ 2023969 h 2035334"/>
              <a:gd name="connsiteX35" fmla="*/ 10877299 w 11326144"/>
              <a:gd name="connsiteY35" fmla="*/ 2029763 h 2035334"/>
              <a:gd name="connsiteX36" fmla="*/ 10628076 w 11326144"/>
              <a:gd name="connsiteY36" fmla="*/ 2012393 h 2035334"/>
              <a:gd name="connsiteX37" fmla="*/ 10432258 w 11326144"/>
              <a:gd name="connsiteY37" fmla="*/ 2012393 h 2035334"/>
              <a:gd name="connsiteX38" fmla="*/ 10284760 w 11326144"/>
              <a:gd name="connsiteY38" fmla="*/ 2006599 h 2035334"/>
              <a:gd name="connsiteX39" fmla="*/ 10164415 w 11326144"/>
              <a:gd name="connsiteY39" fmla="*/ 2015289 h 2035334"/>
              <a:gd name="connsiteX40" fmla="*/ 10152586 w 11326144"/>
              <a:gd name="connsiteY40" fmla="*/ 2016605 h 2035334"/>
              <a:gd name="connsiteX41" fmla="*/ 10024944 w 11326144"/>
              <a:gd name="connsiteY41" fmla="*/ 2027867 h 2035334"/>
              <a:gd name="connsiteX42" fmla="*/ 9878533 w 11326144"/>
              <a:gd name="connsiteY42" fmla="*/ 2026159 h 2035334"/>
              <a:gd name="connsiteX43" fmla="*/ 9730050 w 11326144"/>
              <a:gd name="connsiteY43" fmla="*/ 2030663 h 2035334"/>
              <a:gd name="connsiteX44" fmla="*/ 9698193 w 11326144"/>
              <a:gd name="connsiteY44" fmla="*/ 2021720 h 2035334"/>
              <a:gd name="connsiteX45" fmla="*/ 9679503 w 11326144"/>
              <a:gd name="connsiteY45" fmla="*/ 2029751 h 2035334"/>
              <a:gd name="connsiteX46" fmla="*/ 9516747 w 11326144"/>
              <a:gd name="connsiteY46" fmla="*/ 2006599 h 2035334"/>
              <a:gd name="connsiteX47" fmla="*/ 9424009 w 11326144"/>
              <a:gd name="connsiteY47" fmla="*/ 1971143 h 2035334"/>
              <a:gd name="connsiteX48" fmla="*/ 9304685 w 11326144"/>
              <a:gd name="connsiteY48" fmla="*/ 1908155 h 2035334"/>
              <a:gd name="connsiteX49" fmla="*/ 9252629 w 11326144"/>
              <a:gd name="connsiteY49" fmla="*/ 1862042 h 2035334"/>
              <a:gd name="connsiteX50" fmla="*/ 9128901 w 11326144"/>
              <a:gd name="connsiteY50" fmla="*/ 1826779 h 2035334"/>
              <a:gd name="connsiteX51" fmla="*/ 8985433 w 11326144"/>
              <a:gd name="connsiteY51" fmla="*/ 1781808 h 2035334"/>
              <a:gd name="connsiteX52" fmla="*/ 8817647 w 11326144"/>
              <a:gd name="connsiteY52" fmla="*/ 1724389 h 2035334"/>
              <a:gd name="connsiteX53" fmla="*/ 8656502 w 11326144"/>
              <a:gd name="connsiteY53" fmla="*/ 1666813 h 2035334"/>
              <a:gd name="connsiteX54" fmla="*/ 8558425 w 11326144"/>
              <a:gd name="connsiteY54" fmla="*/ 1652684 h 2035334"/>
              <a:gd name="connsiteX55" fmla="*/ 8415550 w 11326144"/>
              <a:gd name="connsiteY55" fmla="*/ 1618635 h 2035334"/>
              <a:gd name="connsiteX56" fmla="*/ 8262699 w 11326144"/>
              <a:gd name="connsiteY56" fmla="*/ 1569493 h 2035334"/>
              <a:gd name="connsiteX57" fmla="*/ 8132103 w 11326144"/>
              <a:gd name="connsiteY57" fmla="*/ 1490049 h 2035334"/>
              <a:gd name="connsiteX58" fmla="*/ 7985049 w 11326144"/>
              <a:gd name="connsiteY58" fmla="*/ 1394054 h 2035334"/>
              <a:gd name="connsiteX59" fmla="*/ 7794099 w 11326144"/>
              <a:gd name="connsiteY59" fmla="*/ 1232530 h 2035334"/>
              <a:gd name="connsiteX60" fmla="*/ 7634519 w 11326144"/>
              <a:gd name="connsiteY60" fmla="*/ 1119045 h 2035334"/>
              <a:gd name="connsiteX61" fmla="*/ 7518370 w 11326144"/>
              <a:gd name="connsiteY61" fmla="*/ 1027863 h 2035334"/>
              <a:gd name="connsiteX62" fmla="*/ 7342402 w 11326144"/>
              <a:gd name="connsiteY62" fmla="*/ 919871 h 2035334"/>
              <a:gd name="connsiteX63" fmla="*/ 7215507 w 11326144"/>
              <a:gd name="connsiteY63" fmla="*/ 786753 h 2035334"/>
              <a:gd name="connsiteX64" fmla="*/ 7124318 w 11326144"/>
              <a:gd name="connsiteY64" fmla="*/ 721904 h 2035334"/>
              <a:gd name="connsiteX65" fmla="*/ 7008925 w 11326144"/>
              <a:gd name="connsiteY65" fmla="*/ 699865 h 2035334"/>
              <a:gd name="connsiteX66" fmla="*/ 6892485 w 11326144"/>
              <a:gd name="connsiteY66" fmla="*/ 582765 h 2035334"/>
              <a:gd name="connsiteX67" fmla="*/ 6767433 w 11326144"/>
              <a:gd name="connsiteY67" fmla="*/ 537929 h 2035334"/>
              <a:gd name="connsiteX68" fmla="*/ 6672429 w 11326144"/>
              <a:gd name="connsiteY68" fmla="*/ 475208 h 2035334"/>
              <a:gd name="connsiteX69" fmla="*/ 6567839 w 11326144"/>
              <a:gd name="connsiteY69" fmla="*/ 464445 h 2035334"/>
              <a:gd name="connsiteX70" fmla="*/ 6463261 w 11326144"/>
              <a:gd name="connsiteY70" fmla="*/ 430439 h 2035334"/>
              <a:gd name="connsiteX71" fmla="*/ 6259166 w 11326144"/>
              <a:gd name="connsiteY71" fmla="*/ 412308 h 2035334"/>
              <a:gd name="connsiteX72" fmla="*/ 5973803 w 11326144"/>
              <a:gd name="connsiteY72" fmla="*/ 390510 h 2035334"/>
              <a:gd name="connsiteX73" fmla="*/ 5755939 w 11326144"/>
              <a:gd name="connsiteY73" fmla="*/ 403210 h 2035334"/>
              <a:gd name="connsiteX74" fmla="*/ 5583877 w 11326144"/>
              <a:gd name="connsiteY74" fmla="*/ 402291 h 2035334"/>
              <a:gd name="connsiteX75" fmla="*/ 5351192 w 11326144"/>
              <a:gd name="connsiteY75" fmla="*/ 407295 h 2035334"/>
              <a:gd name="connsiteX76" fmla="*/ 5141274 w 11326144"/>
              <a:gd name="connsiteY76" fmla="*/ 405893 h 2035334"/>
              <a:gd name="connsiteX77" fmla="*/ 5013151 w 11326144"/>
              <a:gd name="connsiteY77" fmla="*/ 405893 h 2035334"/>
              <a:gd name="connsiteX78" fmla="*/ 4890851 w 11326144"/>
              <a:gd name="connsiteY78" fmla="*/ 434524 h 2035334"/>
              <a:gd name="connsiteX79" fmla="*/ 4758469 w 11326144"/>
              <a:gd name="connsiteY79" fmla="*/ 468966 h 2035334"/>
              <a:gd name="connsiteX80" fmla="*/ 4667168 w 11326144"/>
              <a:gd name="connsiteY80" fmla="*/ 513585 h 2035334"/>
              <a:gd name="connsiteX81" fmla="*/ 4611635 w 11326144"/>
              <a:gd name="connsiteY81" fmla="*/ 594860 h 2035334"/>
              <a:gd name="connsiteX82" fmla="*/ 4522701 w 11326144"/>
              <a:gd name="connsiteY82" fmla="*/ 713935 h 2035334"/>
              <a:gd name="connsiteX83" fmla="*/ 4394371 w 11326144"/>
              <a:gd name="connsiteY83" fmla="*/ 817349 h 2035334"/>
              <a:gd name="connsiteX84" fmla="*/ 4198904 w 11326144"/>
              <a:gd name="connsiteY84" fmla="*/ 946800 h 2035334"/>
              <a:gd name="connsiteX85" fmla="*/ 4052361 w 11326144"/>
              <a:gd name="connsiteY85" fmla="*/ 1057802 h 2035334"/>
              <a:gd name="connsiteX86" fmla="*/ 3938991 w 11326144"/>
              <a:gd name="connsiteY86" fmla="*/ 1137469 h 2035334"/>
              <a:gd name="connsiteX87" fmla="*/ 3790804 w 11326144"/>
              <a:gd name="connsiteY87" fmla="*/ 1262118 h 2035334"/>
              <a:gd name="connsiteX88" fmla="*/ 3640755 w 11326144"/>
              <a:gd name="connsiteY88" fmla="*/ 1344766 h 2035334"/>
              <a:gd name="connsiteX89" fmla="*/ 3557014 w 11326144"/>
              <a:gd name="connsiteY89" fmla="*/ 1408196 h 2035334"/>
              <a:gd name="connsiteX90" fmla="*/ 3432769 w 11326144"/>
              <a:gd name="connsiteY90" fmla="*/ 1536934 h 2035334"/>
              <a:gd name="connsiteX91" fmla="*/ 3301700 w 11326144"/>
              <a:gd name="connsiteY91" fmla="*/ 1653653 h 2035334"/>
              <a:gd name="connsiteX92" fmla="*/ 3201131 w 11326144"/>
              <a:gd name="connsiteY92" fmla="*/ 1747386 h 2035334"/>
              <a:gd name="connsiteX93" fmla="*/ 3040351 w 11326144"/>
              <a:gd name="connsiteY93" fmla="*/ 1819442 h 2035334"/>
              <a:gd name="connsiteX94" fmla="*/ 2924174 w 11326144"/>
              <a:gd name="connsiteY94" fmla="*/ 1858092 h 2035334"/>
              <a:gd name="connsiteX95" fmla="*/ 2697786 w 11326144"/>
              <a:gd name="connsiteY95" fmla="*/ 1930089 h 2035334"/>
              <a:gd name="connsiteX96" fmla="*/ 2497644 w 11326144"/>
              <a:gd name="connsiteY96" fmla="*/ 1990876 h 2035334"/>
              <a:gd name="connsiteX97" fmla="*/ 2405344 w 11326144"/>
              <a:gd name="connsiteY97" fmla="*/ 2018348 h 2035334"/>
              <a:gd name="connsiteX98" fmla="*/ 2282226 w 11326144"/>
              <a:gd name="connsiteY98" fmla="*/ 2021424 h 2035334"/>
              <a:gd name="connsiteX99" fmla="*/ 2170252 w 11326144"/>
              <a:gd name="connsiteY99" fmla="*/ 2004529 h 2035334"/>
              <a:gd name="connsiteX100" fmla="*/ 2092549 w 11326144"/>
              <a:gd name="connsiteY100" fmla="*/ 1945958 h 2035334"/>
              <a:gd name="connsiteX101" fmla="*/ 2090508 w 11326144"/>
              <a:gd name="connsiteY101" fmla="*/ 1938127 h 2035334"/>
              <a:gd name="connsiteX102" fmla="*/ 2066208 w 11326144"/>
              <a:gd name="connsiteY102" fmla="*/ 1941307 h 2035334"/>
              <a:gd name="connsiteX103" fmla="*/ 1962446 w 11326144"/>
              <a:gd name="connsiteY103" fmla="*/ 1941155 h 2035334"/>
              <a:gd name="connsiteX104" fmla="*/ 1766286 w 11326144"/>
              <a:gd name="connsiteY104" fmla="*/ 1945654 h 2035334"/>
              <a:gd name="connsiteX105" fmla="*/ 1487684 w 11326144"/>
              <a:gd name="connsiteY105" fmla="*/ 1932167 h 2035334"/>
              <a:gd name="connsiteX106" fmla="*/ 1268782 w 11326144"/>
              <a:gd name="connsiteY106" fmla="*/ 1932167 h 2035334"/>
              <a:gd name="connsiteX107" fmla="*/ 1103896 w 11326144"/>
              <a:gd name="connsiteY107" fmla="*/ 1927668 h 2035334"/>
              <a:gd name="connsiteX108" fmla="*/ 873623 w 11326144"/>
              <a:gd name="connsiteY108" fmla="*/ 1936656 h 2035334"/>
              <a:gd name="connsiteX109" fmla="*/ 671778 w 11326144"/>
              <a:gd name="connsiteY109" fmla="*/ 1914181 h 2035334"/>
              <a:gd name="connsiteX110" fmla="*/ 546691 w 11326144"/>
              <a:gd name="connsiteY110" fmla="*/ 1914181 h 2035334"/>
              <a:gd name="connsiteX111" fmla="*/ 427289 w 11326144"/>
              <a:gd name="connsiteY111" fmla="*/ 1945644 h 2035334"/>
              <a:gd name="connsiteX112" fmla="*/ 245346 w 11326144"/>
              <a:gd name="connsiteY112" fmla="*/ 1927668 h 2035334"/>
              <a:gd name="connsiteX113" fmla="*/ 21001 w 11326144"/>
              <a:gd name="connsiteY113" fmla="*/ 1976561 h 2035334"/>
              <a:gd name="connsiteX114" fmla="*/ 11485 w 11326144"/>
              <a:gd name="connsiteY114" fmla="*/ 1891858 h 2035334"/>
              <a:gd name="connsiteX115" fmla="*/ 8286 w 11326144"/>
              <a:gd name="connsiteY115" fmla="*/ 1851230 h 2035334"/>
              <a:gd name="connsiteX116" fmla="*/ 4447 w 11326144"/>
              <a:gd name="connsiteY116" fmla="*/ 1714114 h 2035334"/>
              <a:gd name="connsiteX117" fmla="*/ 1247 w 11326144"/>
              <a:gd name="connsiteY117" fmla="*/ 1602392 h 2035334"/>
              <a:gd name="connsiteX118" fmla="*/ 10191 w 11326144"/>
              <a:gd name="connsiteY118" fmla="*/ 1563926 h 2035334"/>
              <a:gd name="connsiteX119" fmla="*/ 151538 w 11326144"/>
              <a:gd name="connsiteY119" fmla="*/ 1559138 h 2035334"/>
              <a:gd name="connsiteX120" fmla="*/ 620609 w 11326144"/>
              <a:gd name="connsiteY120" fmla="*/ 1563637 h 2035334"/>
              <a:gd name="connsiteX121" fmla="*/ 1000883 w 11326144"/>
              <a:gd name="connsiteY121" fmla="*/ 1528785 h 2035334"/>
              <a:gd name="connsiteX122" fmla="*/ 1356911 w 11326144"/>
              <a:gd name="connsiteY122" fmla="*/ 1635551 h 2035334"/>
              <a:gd name="connsiteX123" fmla="*/ 1545440 w 11326144"/>
              <a:gd name="connsiteY123" fmla="*/ 1612806 h 2035334"/>
              <a:gd name="connsiteX124" fmla="*/ 1660739 w 11326144"/>
              <a:gd name="connsiteY124" fmla="*/ 1558314 h 2035334"/>
              <a:gd name="connsiteX125" fmla="*/ 1845883 w 11326144"/>
              <a:gd name="connsiteY125" fmla="*/ 1586112 h 2035334"/>
              <a:gd name="connsiteX126" fmla="*/ 1999398 w 11326144"/>
              <a:gd name="connsiteY126" fmla="*/ 1536673 h 2035334"/>
              <a:gd name="connsiteX127" fmla="*/ 2212615 w 11326144"/>
              <a:gd name="connsiteY127" fmla="*/ 1563637 h 2035334"/>
              <a:gd name="connsiteX128" fmla="*/ 2260944 w 11326144"/>
              <a:gd name="connsiteY128" fmla="*/ 1599561 h 2035334"/>
              <a:gd name="connsiteX129" fmla="*/ 2260944 w 11326144"/>
              <a:gd name="connsiteY129" fmla="*/ 1633778 h 2035334"/>
              <a:gd name="connsiteX130" fmla="*/ 2296013 w 11326144"/>
              <a:gd name="connsiteY130" fmla="*/ 1623730 h 2035334"/>
              <a:gd name="connsiteX131" fmla="*/ 2420074 w 11326144"/>
              <a:gd name="connsiteY131" fmla="*/ 1605421 h 2035334"/>
              <a:gd name="connsiteX132" fmla="*/ 2650986 w 11326144"/>
              <a:gd name="connsiteY132" fmla="*/ 1506661 h 2035334"/>
              <a:gd name="connsiteX133" fmla="*/ 2905242 w 11326144"/>
              <a:gd name="connsiteY133" fmla="*/ 1562715 h 2035334"/>
              <a:gd name="connsiteX134" fmla="*/ 3018229 w 11326144"/>
              <a:gd name="connsiteY134" fmla="*/ 1507928 h 2035334"/>
              <a:gd name="connsiteX135" fmla="*/ 3041723 w 11326144"/>
              <a:gd name="connsiteY135" fmla="*/ 1483928 h 2035334"/>
              <a:gd name="connsiteX136" fmla="*/ 3035219 w 11326144"/>
              <a:gd name="connsiteY136" fmla="*/ 1475751 h 2035334"/>
              <a:gd name="connsiteX137" fmla="*/ 2984809 w 11326144"/>
              <a:gd name="connsiteY137" fmla="*/ 1411427 h 2035334"/>
              <a:gd name="connsiteX138" fmla="*/ 2965251 w 11326144"/>
              <a:gd name="connsiteY138" fmla="*/ 1373166 h 2035334"/>
              <a:gd name="connsiteX139" fmla="*/ 3056697 w 11326144"/>
              <a:gd name="connsiteY139" fmla="*/ 1297294 h 2035334"/>
              <a:gd name="connsiteX140" fmla="*/ 3373703 w 11326144"/>
              <a:gd name="connsiteY140" fmla="*/ 1063379 h 2035334"/>
              <a:gd name="connsiteX141" fmla="*/ 3605131 w 11326144"/>
              <a:gd name="connsiteY141" fmla="*/ 839991 h 2035334"/>
              <a:gd name="connsiteX142" fmla="*/ 3914376 w 11326144"/>
              <a:gd name="connsiteY142" fmla="*/ 753060 h 2035334"/>
              <a:gd name="connsiteX143" fmla="*/ 4025481 w 11326144"/>
              <a:gd name="connsiteY143" fmla="*/ 637517 h 2035334"/>
              <a:gd name="connsiteX144" fmla="*/ 4066479 w 11326144"/>
              <a:gd name="connsiteY144" fmla="*/ 531276 h 2035334"/>
              <a:gd name="connsiteX145" fmla="*/ 4208885 w 11326144"/>
              <a:gd name="connsiteY145" fmla="*/ 461764 h 2035334"/>
              <a:gd name="connsiteX146" fmla="*/ 4278823 w 11326144"/>
              <a:gd name="connsiteY146" fmla="*/ 340573 h 2035334"/>
              <a:gd name="connsiteX147" fmla="*/ 4439467 w 11326144"/>
              <a:gd name="connsiteY147" fmla="*/ 256094 h 2035334"/>
              <a:gd name="connsiteX148" fmla="*/ 4458019 w 11326144"/>
              <a:gd name="connsiteY148" fmla="*/ 258401 h 2035334"/>
              <a:gd name="connsiteX149" fmla="*/ 4457748 w 11326144"/>
              <a:gd name="connsiteY149" fmla="*/ 223834 h 2035334"/>
              <a:gd name="connsiteX150" fmla="*/ 4454471 w 11326144"/>
              <a:gd name="connsiteY150" fmla="*/ 122168 h 2035334"/>
              <a:gd name="connsiteX151" fmla="*/ 4463632 w 11326144"/>
              <a:gd name="connsiteY151" fmla="*/ 87164 h 2035334"/>
              <a:gd name="connsiteX152" fmla="*/ 4608409 w 11326144"/>
              <a:gd name="connsiteY152" fmla="*/ 82807 h 2035334"/>
              <a:gd name="connsiteX153" fmla="*/ 5088862 w 11326144"/>
              <a:gd name="connsiteY153" fmla="*/ 86901 h 2035334"/>
              <a:gd name="connsiteX154" fmla="*/ 5478365 w 11326144"/>
              <a:gd name="connsiteY154" fmla="*/ 55186 h 2035334"/>
              <a:gd name="connsiteX155" fmla="*/ 5843032 w 11326144"/>
              <a:gd name="connsiteY155" fmla="*/ 152343 h 2035334"/>
              <a:gd name="connsiteX156" fmla="*/ 6036136 w 11326144"/>
              <a:gd name="connsiteY156" fmla="*/ 131644 h 2035334"/>
              <a:gd name="connsiteX157" fmla="*/ 6154233 w 11326144"/>
              <a:gd name="connsiteY157" fmla="*/ 82057 h 2035334"/>
              <a:gd name="connsiteX158" fmla="*/ 6343870 w 11326144"/>
              <a:gd name="connsiteY158" fmla="*/ 107354 h 2035334"/>
              <a:gd name="connsiteX159" fmla="*/ 6501110 w 11326144"/>
              <a:gd name="connsiteY159" fmla="*/ 62364 h 2035334"/>
              <a:gd name="connsiteX160" fmla="*/ 6719501 w 11326144"/>
              <a:gd name="connsiteY160" fmla="*/ 86901 h 2035334"/>
              <a:gd name="connsiteX161" fmla="*/ 6769003 w 11326144"/>
              <a:gd name="connsiteY161" fmla="*/ 119591 h 2035334"/>
              <a:gd name="connsiteX162" fmla="*/ 6769003 w 11326144"/>
              <a:gd name="connsiteY162" fmla="*/ 390489 h 2035334"/>
              <a:gd name="connsiteX163" fmla="*/ 6771716 w 11326144"/>
              <a:gd name="connsiteY163" fmla="*/ 385946 h 2035334"/>
              <a:gd name="connsiteX164" fmla="*/ 6788539 w 11326144"/>
              <a:gd name="connsiteY164" fmla="*/ 363020 h 2035334"/>
              <a:gd name="connsiteX165" fmla="*/ 6909283 w 11326144"/>
              <a:gd name="connsiteY165" fmla="*/ 187308 h 2035334"/>
              <a:gd name="connsiteX166" fmla="*/ 7007613 w 11326144"/>
              <a:gd name="connsiteY166" fmla="*/ 44099 h 2035334"/>
              <a:gd name="connsiteX167" fmla="*/ 7048792 w 11326144"/>
              <a:gd name="connsiteY167" fmla="*/ 0 h 2035334"/>
              <a:gd name="connsiteX0" fmla="*/ 7048792 w 11326144"/>
              <a:gd name="connsiteY0" fmla="*/ 0 h 2035334"/>
              <a:gd name="connsiteX1" fmla="*/ 7156148 w 11326144"/>
              <a:gd name="connsiteY1" fmla="*/ 67213 h 2035334"/>
              <a:gd name="connsiteX2" fmla="*/ 7494048 w 11326144"/>
              <a:gd name="connsiteY2" fmla="*/ 316094 h 2035334"/>
              <a:gd name="connsiteX3" fmla="*/ 7802672 w 11326144"/>
              <a:gd name="connsiteY3" fmla="*/ 469082 h 2035334"/>
              <a:gd name="connsiteX4" fmla="*/ 7966019 w 11326144"/>
              <a:gd name="connsiteY4" fmla="*/ 788928 h 2035334"/>
              <a:gd name="connsiteX5" fmla="*/ 8123952 w 11326144"/>
              <a:gd name="connsiteY5" fmla="*/ 857849 h 2035334"/>
              <a:gd name="connsiteX6" fmla="*/ 8257103 w 11326144"/>
              <a:gd name="connsiteY6" fmla="*/ 848584 h 2035334"/>
              <a:gd name="connsiteX7" fmla="*/ 8367027 w 11326144"/>
              <a:gd name="connsiteY7" fmla="*/ 979788 h 2035334"/>
              <a:gd name="connsiteX8" fmla="*/ 8523485 w 11326144"/>
              <a:gd name="connsiteY8" fmla="*/ 996737 h 2035334"/>
              <a:gd name="connsiteX9" fmla="*/ 8654625 w 11326144"/>
              <a:gd name="connsiteY9" fmla="*/ 1141437 h 2035334"/>
              <a:gd name="connsiteX10" fmla="*/ 8657852 w 11326144"/>
              <a:gd name="connsiteY10" fmla="*/ 1179867 h 2035334"/>
              <a:gd name="connsiteX11" fmla="*/ 8657842 w 11326144"/>
              <a:gd name="connsiteY11" fmla="*/ 1180713 h 2035334"/>
              <a:gd name="connsiteX12" fmla="*/ 8690334 w 11326144"/>
              <a:gd name="connsiteY12" fmla="*/ 1189622 h 2035334"/>
              <a:gd name="connsiteX13" fmla="*/ 8849651 w 11326144"/>
              <a:gd name="connsiteY13" fmla="*/ 1253432 h 2035334"/>
              <a:gd name="connsiteX14" fmla="*/ 9188364 w 11326144"/>
              <a:gd name="connsiteY14" fmla="*/ 1308260 h 2035334"/>
              <a:gd name="connsiteX15" fmla="*/ 9391509 w 11326144"/>
              <a:gd name="connsiteY15" fmla="*/ 1507743 h 2035334"/>
              <a:gd name="connsiteX16" fmla="*/ 9452458 w 11326144"/>
              <a:gd name="connsiteY16" fmla="*/ 1531003 h 2035334"/>
              <a:gd name="connsiteX17" fmla="*/ 9571593 w 11326144"/>
              <a:gd name="connsiteY17" fmla="*/ 1525108 h 2035334"/>
              <a:gd name="connsiteX18" fmla="*/ 9681499 w 11326144"/>
              <a:gd name="connsiteY18" fmla="*/ 1522465 h 2035334"/>
              <a:gd name="connsiteX19" fmla="*/ 9720043 w 11326144"/>
              <a:gd name="connsiteY19" fmla="*/ 1523982 h 2035334"/>
              <a:gd name="connsiteX20" fmla="*/ 9742771 w 11326144"/>
              <a:gd name="connsiteY20" fmla="*/ 1514418 h 2035334"/>
              <a:gd name="connsiteX21" fmla="*/ 9766905 w 11326144"/>
              <a:gd name="connsiteY21" fmla="*/ 1525826 h 2035334"/>
              <a:gd name="connsiteX22" fmla="*/ 9771972 w 11326144"/>
              <a:gd name="connsiteY22" fmla="*/ 1526025 h 2035334"/>
              <a:gd name="connsiteX23" fmla="*/ 9852437 w 11326144"/>
              <a:gd name="connsiteY23" fmla="*/ 1537768 h 2035334"/>
              <a:gd name="connsiteX24" fmla="*/ 10192610 w 11326144"/>
              <a:gd name="connsiteY24" fmla="*/ 1492881 h 2035334"/>
              <a:gd name="connsiteX25" fmla="*/ 10511093 w 11326144"/>
              <a:gd name="connsiteY25" fmla="*/ 1630385 h 2035334"/>
              <a:gd name="connsiteX26" fmla="*/ 10679742 w 11326144"/>
              <a:gd name="connsiteY26" fmla="*/ 1601091 h 2035334"/>
              <a:gd name="connsiteX27" fmla="*/ 10782882 w 11326144"/>
              <a:gd name="connsiteY27" fmla="*/ 1530912 h 2035334"/>
              <a:gd name="connsiteX28" fmla="*/ 10948503 w 11326144"/>
              <a:gd name="connsiteY28" fmla="*/ 1566713 h 2035334"/>
              <a:gd name="connsiteX29" fmla="*/ 11085829 w 11326144"/>
              <a:gd name="connsiteY29" fmla="*/ 1503041 h 2035334"/>
              <a:gd name="connsiteX30" fmla="*/ 11276561 w 11326144"/>
              <a:gd name="connsiteY30" fmla="*/ 1537768 h 2035334"/>
              <a:gd name="connsiteX31" fmla="*/ 11319794 w 11326144"/>
              <a:gd name="connsiteY31" fmla="*/ 1584033 h 2035334"/>
              <a:gd name="connsiteX32" fmla="*/ 11326144 w 11326144"/>
              <a:gd name="connsiteY32" fmla="*/ 1958974 h 2035334"/>
              <a:gd name="connsiteX33" fmla="*/ 11174207 w 11326144"/>
              <a:gd name="connsiteY33" fmla="*/ 1970550 h 2035334"/>
              <a:gd name="connsiteX34" fmla="*/ 11052773 w 11326144"/>
              <a:gd name="connsiteY34" fmla="*/ 2023969 h 2035334"/>
              <a:gd name="connsiteX35" fmla="*/ 10877299 w 11326144"/>
              <a:gd name="connsiteY35" fmla="*/ 2029763 h 2035334"/>
              <a:gd name="connsiteX36" fmla="*/ 10628076 w 11326144"/>
              <a:gd name="connsiteY36" fmla="*/ 2012393 h 2035334"/>
              <a:gd name="connsiteX37" fmla="*/ 10432258 w 11326144"/>
              <a:gd name="connsiteY37" fmla="*/ 2012393 h 2035334"/>
              <a:gd name="connsiteX38" fmla="*/ 10284760 w 11326144"/>
              <a:gd name="connsiteY38" fmla="*/ 2006599 h 2035334"/>
              <a:gd name="connsiteX39" fmla="*/ 10164415 w 11326144"/>
              <a:gd name="connsiteY39" fmla="*/ 2015289 h 2035334"/>
              <a:gd name="connsiteX40" fmla="*/ 10152586 w 11326144"/>
              <a:gd name="connsiteY40" fmla="*/ 2016605 h 2035334"/>
              <a:gd name="connsiteX41" fmla="*/ 10024944 w 11326144"/>
              <a:gd name="connsiteY41" fmla="*/ 2027867 h 2035334"/>
              <a:gd name="connsiteX42" fmla="*/ 9878533 w 11326144"/>
              <a:gd name="connsiteY42" fmla="*/ 2026159 h 2035334"/>
              <a:gd name="connsiteX43" fmla="*/ 9730050 w 11326144"/>
              <a:gd name="connsiteY43" fmla="*/ 2030663 h 2035334"/>
              <a:gd name="connsiteX44" fmla="*/ 9698193 w 11326144"/>
              <a:gd name="connsiteY44" fmla="*/ 2021720 h 2035334"/>
              <a:gd name="connsiteX45" fmla="*/ 9679503 w 11326144"/>
              <a:gd name="connsiteY45" fmla="*/ 2029751 h 2035334"/>
              <a:gd name="connsiteX46" fmla="*/ 9516747 w 11326144"/>
              <a:gd name="connsiteY46" fmla="*/ 2006599 h 2035334"/>
              <a:gd name="connsiteX47" fmla="*/ 9424009 w 11326144"/>
              <a:gd name="connsiteY47" fmla="*/ 1971143 h 2035334"/>
              <a:gd name="connsiteX48" fmla="*/ 9304685 w 11326144"/>
              <a:gd name="connsiteY48" fmla="*/ 1908155 h 2035334"/>
              <a:gd name="connsiteX49" fmla="*/ 9252629 w 11326144"/>
              <a:gd name="connsiteY49" fmla="*/ 1862042 h 2035334"/>
              <a:gd name="connsiteX50" fmla="*/ 9128901 w 11326144"/>
              <a:gd name="connsiteY50" fmla="*/ 1826779 h 2035334"/>
              <a:gd name="connsiteX51" fmla="*/ 8985433 w 11326144"/>
              <a:gd name="connsiteY51" fmla="*/ 1781808 h 2035334"/>
              <a:gd name="connsiteX52" fmla="*/ 8817647 w 11326144"/>
              <a:gd name="connsiteY52" fmla="*/ 1724389 h 2035334"/>
              <a:gd name="connsiteX53" fmla="*/ 8656502 w 11326144"/>
              <a:gd name="connsiteY53" fmla="*/ 1666813 h 2035334"/>
              <a:gd name="connsiteX54" fmla="*/ 8558425 w 11326144"/>
              <a:gd name="connsiteY54" fmla="*/ 1652684 h 2035334"/>
              <a:gd name="connsiteX55" fmla="*/ 8415550 w 11326144"/>
              <a:gd name="connsiteY55" fmla="*/ 1618635 h 2035334"/>
              <a:gd name="connsiteX56" fmla="*/ 8262699 w 11326144"/>
              <a:gd name="connsiteY56" fmla="*/ 1569493 h 2035334"/>
              <a:gd name="connsiteX57" fmla="*/ 8132103 w 11326144"/>
              <a:gd name="connsiteY57" fmla="*/ 1490049 h 2035334"/>
              <a:gd name="connsiteX58" fmla="*/ 7985049 w 11326144"/>
              <a:gd name="connsiteY58" fmla="*/ 1394054 h 2035334"/>
              <a:gd name="connsiteX59" fmla="*/ 7794099 w 11326144"/>
              <a:gd name="connsiteY59" fmla="*/ 1232530 h 2035334"/>
              <a:gd name="connsiteX60" fmla="*/ 7634519 w 11326144"/>
              <a:gd name="connsiteY60" fmla="*/ 1119045 h 2035334"/>
              <a:gd name="connsiteX61" fmla="*/ 7518370 w 11326144"/>
              <a:gd name="connsiteY61" fmla="*/ 1027863 h 2035334"/>
              <a:gd name="connsiteX62" fmla="*/ 7342402 w 11326144"/>
              <a:gd name="connsiteY62" fmla="*/ 919871 h 2035334"/>
              <a:gd name="connsiteX63" fmla="*/ 7215507 w 11326144"/>
              <a:gd name="connsiteY63" fmla="*/ 786753 h 2035334"/>
              <a:gd name="connsiteX64" fmla="*/ 7124318 w 11326144"/>
              <a:gd name="connsiteY64" fmla="*/ 721904 h 2035334"/>
              <a:gd name="connsiteX65" fmla="*/ 7008925 w 11326144"/>
              <a:gd name="connsiteY65" fmla="*/ 699865 h 2035334"/>
              <a:gd name="connsiteX66" fmla="*/ 6892485 w 11326144"/>
              <a:gd name="connsiteY66" fmla="*/ 582765 h 2035334"/>
              <a:gd name="connsiteX67" fmla="*/ 6767433 w 11326144"/>
              <a:gd name="connsiteY67" fmla="*/ 537929 h 2035334"/>
              <a:gd name="connsiteX68" fmla="*/ 6672429 w 11326144"/>
              <a:gd name="connsiteY68" fmla="*/ 475208 h 2035334"/>
              <a:gd name="connsiteX69" fmla="*/ 6567839 w 11326144"/>
              <a:gd name="connsiteY69" fmla="*/ 464445 h 2035334"/>
              <a:gd name="connsiteX70" fmla="*/ 6463261 w 11326144"/>
              <a:gd name="connsiteY70" fmla="*/ 430439 h 2035334"/>
              <a:gd name="connsiteX71" fmla="*/ 6259166 w 11326144"/>
              <a:gd name="connsiteY71" fmla="*/ 412308 h 2035334"/>
              <a:gd name="connsiteX72" fmla="*/ 5973803 w 11326144"/>
              <a:gd name="connsiteY72" fmla="*/ 390510 h 2035334"/>
              <a:gd name="connsiteX73" fmla="*/ 5755939 w 11326144"/>
              <a:gd name="connsiteY73" fmla="*/ 403210 h 2035334"/>
              <a:gd name="connsiteX74" fmla="*/ 5583877 w 11326144"/>
              <a:gd name="connsiteY74" fmla="*/ 402291 h 2035334"/>
              <a:gd name="connsiteX75" fmla="*/ 5351192 w 11326144"/>
              <a:gd name="connsiteY75" fmla="*/ 407295 h 2035334"/>
              <a:gd name="connsiteX76" fmla="*/ 5141274 w 11326144"/>
              <a:gd name="connsiteY76" fmla="*/ 405893 h 2035334"/>
              <a:gd name="connsiteX77" fmla="*/ 5013151 w 11326144"/>
              <a:gd name="connsiteY77" fmla="*/ 405893 h 2035334"/>
              <a:gd name="connsiteX78" fmla="*/ 4890851 w 11326144"/>
              <a:gd name="connsiteY78" fmla="*/ 434524 h 2035334"/>
              <a:gd name="connsiteX79" fmla="*/ 4758469 w 11326144"/>
              <a:gd name="connsiteY79" fmla="*/ 468966 h 2035334"/>
              <a:gd name="connsiteX80" fmla="*/ 4667168 w 11326144"/>
              <a:gd name="connsiteY80" fmla="*/ 513585 h 2035334"/>
              <a:gd name="connsiteX81" fmla="*/ 4611635 w 11326144"/>
              <a:gd name="connsiteY81" fmla="*/ 594860 h 2035334"/>
              <a:gd name="connsiteX82" fmla="*/ 4522701 w 11326144"/>
              <a:gd name="connsiteY82" fmla="*/ 713935 h 2035334"/>
              <a:gd name="connsiteX83" fmla="*/ 4394371 w 11326144"/>
              <a:gd name="connsiteY83" fmla="*/ 817349 h 2035334"/>
              <a:gd name="connsiteX84" fmla="*/ 4198904 w 11326144"/>
              <a:gd name="connsiteY84" fmla="*/ 946800 h 2035334"/>
              <a:gd name="connsiteX85" fmla="*/ 4052361 w 11326144"/>
              <a:gd name="connsiteY85" fmla="*/ 1057802 h 2035334"/>
              <a:gd name="connsiteX86" fmla="*/ 3938991 w 11326144"/>
              <a:gd name="connsiteY86" fmla="*/ 1137469 h 2035334"/>
              <a:gd name="connsiteX87" fmla="*/ 3790804 w 11326144"/>
              <a:gd name="connsiteY87" fmla="*/ 1262118 h 2035334"/>
              <a:gd name="connsiteX88" fmla="*/ 3640755 w 11326144"/>
              <a:gd name="connsiteY88" fmla="*/ 1344766 h 2035334"/>
              <a:gd name="connsiteX89" fmla="*/ 3557014 w 11326144"/>
              <a:gd name="connsiteY89" fmla="*/ 1408196 h 2035334"/>
              <a:gd name="connsiteX90" fmla="*/ 3432769 w 11326144"/>
              <a:gd name="connsiteY90" fmla="*/ 1536934 h 2035334"/>
              <a:gd name="connsiteX91" fmla="*/ 3301700 w 11326144"/>
              <a:gd name="connsiteY91" fmla="*/ 1653653 h 2035334"/>
              <a:gd name="connsiteX92" fmla="*/ 3201131 w 11326144"/>
              <a:gd name="connsiteY92" fmla="*/ 1747386 h 2035334"/>
              <a:gd name="connsiteX93" fmla="*/ 3040351 w 11326144"/>
              <a:gd name="connsiteY93" fmla="*/ 1819442 h 2035334"/>
              <a:gd name="connsiteX94" fmla="*/ 2924174 w 11326144"/>
              <a:gd name="connsiteY94" fmla="*/ 1858092 h 2035334"/>
              <a:gd name="connsiteX95" fmla="*/ 2697786 w 11326144"/>
              <a:gd name="connsiteY95" fmla="*/ 1930089 h 2035334"/>
              <a:gd name="connsiteX96" fmla="*/ 2497644 w 11326144"/>
              <a:gd name="connsiteY96" fmla="*/ 1990876 h 2035334"/>
              <a:gd name="connsiteX97" fmla="*/ 2405344 w 11326144"/>
              <a:gd name="connsiteY97" fmla="*/ 2018348 h 2035334"/>
              <a:gd name="connsiteX98" fmla="*/ 2282226 w 11326144"/>
              <a:gd name="connsiteY98" fmla="*/ 2021424 h 2035334"/>
              <a:gd name="connsiteX99" fmla="*/ 2170252 w 11326144"/>
              <a:gd name="connsiteY99" fmla="*/ 2004529 h 2035334"/>
              <a:gd name="connsiteX100" fmla="*/ 2092549 w 11326144"/>
              <a:gd name="connsiteY100" fmla="*/ 1945958 h 2035334"/>
              <a:gd name="connsiteX101" fmla="*/ 2090508 w 11326144"/>
              <a:gd name="connsiteY101" fmla="*/ 1938127 h 2035334"/>
              <a:gd name="connsiteX102" fmla="*/ 2066208 w 11326144"/>
              <a:gd name="connsiteY102" fmla="*/ 1941307 h 2035334"/>
              <a:gd name="connsiteX103" fmla="*/ 1962446 w 11326144"/>
              <a:gd name="connsiteY103" fmla="*/ 1941155 h 2035334"/>
              <a:gd name="connsiteX104" fmla="*/ 1766286 w 11326144"/>
              <a:gd name="connsiteY104" fmla="*/ 1945654 h 2035334"/>
              <a:gd name="connsiteX105" fmla="*/ 1487684 w 11326144"/>
              <a:gd name="connsiteY105" fmla="*/ 1932167 h 2035334"/>
              <a:gd name="connsiteX106" fmla="*/ 1268782 w 11326144"/>
              <a:gd name="connsiteY106" fmla="*/ 1932167 h 2035334"/>
              <a:gd name="connsiteX107" fmla="*/ 1103896 w 11326144"/>
              <a:gd name="connsiteY107" fmla="*/ 1927668 h 2035334"/>
              <a:gd name="connsiteX108" fmla="*/ 873623 w 11326144"/>
              <a:gd name="connsiteY108" fmla="*/ 1936656 h 2035334"/>
              <a:gd name="connsiteX109" fmla="*/ 671778 w 11326144"/>
              <a:gd name="connsiteY109" fmla="*/ 1914181 h 2035334"/>
              <a:gd name="connsiteX110" fmla="*/ 546691 w 11326144"/>
              <a:gd name="connsiteY110" fmla="*/ 1914181 h 2035334"/>
              <a:gd name="connsiteX111" fmla="*/ 427289 w 11326144"/>
              <a:gd name="connsiteY111" fmla="*/ 1945644 h 2035334"/>
              <a:gd name="connsiteX112" fmla="*/ 245346 w 11326144"/>
              <a:gd name="connsiteY112" fmla="*/ 1927668 h 2035334"/>
              <a:gd name="connsiteX113" fmla="*/ 21001 w 11326144"/>
              <a:gd name="connsiteY113" fmla="*/ 1976561 h 2035334"/>
              <a:gd name="connsiteX114" fmla="*/ 11485 w 11326144"/>
              <a:gd name="connsiteY114" fmla="*/ 1891858 h 2035334"/>
              <a:gd name="connsiteX115" fmla="*/ 8286 w 11326144"/>
              <a:gd name="connsiteY115" fmla="*/ 1851230 h 2035334"/>
              <a:gd name="connsiteX116" fmla="*/ 4447 w 11326144"/>
              <a:gd name="connsiteY116" fmla="*/ 1714114 h 2035334"/>
              <a:gd name="connsiteX117" fmla="*/ 1247 w 11326144"/>
              <a:gd name="connsiteY117" fmla="*/ 1602392 h 2035334"/>
              <a:gd name="connsiteX118" fmla="*/ 10191 w 11326144"/>
              <a:gd name="connsiteY118" fmla="*/ 1563926 h 2035334"/>
              <a:gd name="connsiteX119" fmla="*/ 151538 w 11326144"/>
              <a:gd name="connsiteY119" fmla="*/ 1559138 h 2035334"/>
              <a:gd name="connsiteX120" fmla="*/ 620609 w 11326144"/>
              <a:gd name="connsiteY120" fmla="*/ 1563637 h 2035334"/>
              <a:gd name="connsiteX121" fmla="*/ 1000883 w 11326144"/>
              <a:gd name="connsiteY121" fmla="*/ 1528785 h 2035334"/>
              <a:gd name="connsiteX122" fmla="*/ 1356911 w 11326144"/>
              <a:gd name="connsiteY122" fmla="*/ 1635551 h 2035334"/>
              <a:gd name="connsiteX123" fmla="*/ 1545440 w 11326144"/>
              <a:gd name="connsiteY123" fmla="*/ 1612806 h 2035334"/>
              <a:gd name="connsiteX124" fmla="*/ 1660739 w 11326144"/>
              <a:gd name="connsiteY124" fmla="*/ 1558314 h 2035334"/>
              <a:gd name="connsiteX125" fmla="*/ 1845883 w 11326144"/>
              <a:gd name="connsiteY125" fmla="*/ 1586112 h 2035334"/>
              <a:gd name="connsiteX126" fmla="*/ 1999398 w 11326144"/>
              <a:gd name="connsiteY126" fmla="*/ 1536673 h 2035334"/>
              <a:gd name="connsiteX127" fmla="*/ 2212615 w 11326144"/>
              <a:gd name="connsiteY127" fmla="*/ 1563637 h 2035334"/>
              <a:gd name="connsiteX128" fmla="*/ 2260944 w 11326144"/>
              <a:gd name="connsiteY128" fmla="*/ 1599561 h 2035334"/>
              <a:gd name="connsiteX129" fmla="*/ 2260944 w 11326144"/>
              <a:gd name="connsiteY129" fmla="*/ 1633778 h 2035334"/>
              <a:gd name="connsiteX130" fmla="*/ 2296013 w 11326144"/>
              <a:gd name="connsiteY130" fmla="*/ 1623730 h 2035334"/>
              <a:gd name="connsiteX131" fmla="*/ 2420074 w 11326144"/>
              <a:gd name="connsiteY131" fmla="*/ 1605421 h 2035334"/>
              <a:gd name="connsiteX132" fmla="*/ 2650986 w 11326144"/>
              <a:gd name="connsiteY132" fmla="*/ 1506661 h 2035334"/>
              <a:gd name="connsiteX133" fmla="*/ 2905242 w 11326144"/>
              <a:gd name="connsiteY133" fmla="*/ 1562715 h 2035334"/>
              <a:gd name="connsiteX134" fmla="*/ 3018229 w 11326144"/>
              <a:gd name="connsiteY134" fmla="*/ 1507928 h 2035334"/>
              <a:gd name="connsiteX135" fmla="*/ 3041723 w 11326144"/>
              <a:gd name="connsiteY135" fmla="*/ 1483928 h 2035334"/>
              <a:gd name="connsiteX136" fmla="*/ 3035219 w 11326144"/>
              <a:gd name="connsiteY136" fmla="*/ 1475751 h 2035334"/>
              <a:gd name="connsiteX137" fmla="*/ 2984809 w 11326144"/>
              <a:gd name="connsiteY137" fmla="*/ 1411427 h 2035334"/>
              <a:gd name="connsiteX138" fmla="*/ 2965251 w 11326144"/>
              <a:gd name="connsiteY138" fmla="*/ 1373166 h 2035334"/>
              <a:gd name="connsiteX139" fmla="*/ 3056697 w 11326144"/>
              <a:gd name="connsiteY139" fmla="*/ 1297294 h 2035334"/>
              <a:gd name="connsiteX140" fmla="*/ 3373703 w 11326144"/>
              <a:gd name="connsiteY140" fmla="*/ 1063379 h 2035334"/>
              <a:gd name="connsiteX141" fmla="*/ 3605131 w 11326144"/>
              <a:gd name="connsiteY141" fmla="*/ 839991 h 2035334"/>
              <a:gd name="connsiteX142" fmla="*/ 3914376 w 11326144"/>
              <a:gd name="connsiteY142" fmla="*/ 753060 h 2035334"/>
              <a:gd name="connsiteX143" fmla="*/ 4025481 w 11326144"/>
              <a:gd name="connsiteY143" fmla="*/ 637517 h 2035334"/>
              <a:gd name="connsiteX144" fmla="*/ 4066479 w 11326144"/>
              <a:gd name="connsiteY144" fmla="*/ 531276 h 2035334"/>
              <a:gd name="connsiteX145" fmla="*/ 4208885 w 11326144"/>
              <a:gd name="connsiteY145" fmla="*/ 461764 h 2035334"/>
              <a:gd name="connsiteX146" fmla="*/ 4278823 w 11326144"/>
              <a:gd name="connsiteY146" fmla="*/ 340573 h 2035334"/>
              <a:gd name="connsiteX147" fmla="*/ 4439467 w 11326144"/>
              <a:gd name="connsiteY147" fmla="*/ 256094 h 2035334"/>
              <a:gd name="connsiteX148" fmla="*/ 4458019 w 11326144"/>
              <a:gd name="connsiteY148" fmla="*/ 258401 h 2035334"/>
              <a:gd name="connsiteX149" fmla="*/ 4457748 w 11326144"/>
              <a:gd name="connsiteY149" fmla="*/ 223834 h 2035334"/>
              <a:gd name="connsiteX150" fmla="*/ 4454471 w 11326144"/>
              <a:gd name="connsiteY150" fmla="*/ 122168 h 2035334"/>
              <a:gd name="connsiteX151" fmla="*/ 4463632 w 11326144"/>
              <a:gd name="connsiteY151" fmla="*/ 87164 h 2035334"/>
              <a:gd name="connsiteX152" fmla="*/ 4608409 w 11326144"/>
              <a:gd name="connsiteY152" fmla="*/ 82807 h 2035334"/>
              <a:gd name="connsiteX153" fmla="*/ 5088862 w 11326144"/>
              <a:gd name="connsiteY153" fmla="*/ 86901 h 2035334"/>
              <a:gd name="connsiteX154" fmla="*/ 5478365 w 11326144"/>
              <a:gd name="connsiteY154" fmla="*/ 55186 h 2035334"/>
              <a:gd name="connsiteX155" fmla="*/ 5843032 w 11326144"/>
              <a:gd name="connsiteY155" fmla="*/ 152343 h 2035334"/>
              <a:gd name="connsiteX156" fmla="*/ 6036136 w 11326144"/>
              <a:gd name="connsiteY156" fmla="*/ 131644 h 2035334"/>
              <a:gd name="connsiteX157" fmla="*/ 6154233 w 11326144"/>
              <a:gd name="connsiteY157" fmla="*/ 82057 h 2035334"/>
              <a:gd name="connsiteX158" fmla="*/ 6343870 w 11326144"/>
              <a:gd name="connsiteY158" fmla="*/ 107354 h 2035334"/>
              <a:gd name="connsiteX159" fmla="*/ 6501110 w 11326144"/>
              <a:gd name="connsiteY159" fmla="*/ 62364 h 2035334"/>
              <a:gd name="connsiteX160" fmla="*/ 6719501 w 11326144"/>
              <a:gd name="connsiteY160" fmla="*/ 86901 h 2035334"/>
              <a:gd name="connsiteX161" fmla="*/ 6769003 w 11326144"/>
              <a:gd name="connsiteY161" fmla="*/ 119591 h 2035334"/>
              <a:gd name="connsiteX162" fmla="*/ 6769003 w 11326144"/>
              <a:gd name="connsiteY162" fmla="*/ 390489 h 2035334"/>
              <a:gd name="connsiteX163" fmla="*/ 6771716 w 11326144"/>
              <a:gd name="connsiteY163" fmla="*/ 385946 h 2035334"/>
              <a:gd name="connsiteX164" fmla="*/ 6788539 w 11326144"/>
              <a:gd name="connsiteY164" fmla="*/ 363020 h 2035334"/>
              <a:gd name="connsiteX165" fmla="*/ 6909283 w 11326144"/>
              <a:gd name="connsiteY165" fmla="*/ 187308 h 2035334"/>
              <a:gd name="connsiteX166" fmla="*/ 7007613 w 11326144"/>
              <a:gd name="connsiteY166" fmla="*/ 44099 h 2035334"/>
              <a:gd name="connsiteX167" fmla="*/ 7048792 w 11326144"/>
              <a:gd name="connsiteY167" fmla="*/ 0 h 2035334"/>
              <a:gd name="connsiteX0" fmla="*/ 7048792 w 11322969"/>
              <a:gd name="connsiteY0" fmla="*/ 0 h 2035334"/>
              <a:gd name="connsiteX1" fmla="*/ 7156148 w 11322969"/>
              <a:gd name="connsiteY1" fmla="*/ 67213 h 2035334"/>
              <a:gd name="connsiteX2" fmla="*/ 7494048 w 11322969"/>
              <a:gd name="connsiteY2" fmla="*/ 316094 h 2035334"/>
              <a:gd name="connsiteX3" fmla="*/ 7802672 w 11322969"/>
              <a:gd name="connsiteY3" fmla="*/ 469082 h 2035334"/>
              <a:gd name="connsiteX4" fmla="*/ 7966019 w 11322969"/>
              <a:gd name="connsiteY4" fmla="*/ 788928 h 2035334"/>
              <a:gd name="connsiteX5" fmla="*/ 8123952 w 11322969"/>
              <a:gd name="connsiteY5" fmla="*/ 857849 h 2035334"/>
              <a:gd name="connsiteX6" fmla="*/ 8257103 w 11322969"/>
              <a:gd name="connsiteY6" fmla="*/ 848584 h 2035334"/>
              <a:gd name="connsiteX7" fmla="*/ 8367027 w 11322969"/>
              <a:gd name="connsiteY7" fmla="*/ 979788 h 2035334"/>
              <a:gd name="connsiteX8" fmla="*/ 8523485 w 11322969"/>
              <a:gd name="connsiteY8" fmla="*/ 996737 h 2035334"/>
              <a:gd name="connsiteX9" fmla="*/ 8654625 w 11322969"/>
              <a:gd name="connsiteY9" fmla="*/ 1141437 h 2035334"/>
              <a:gd name="connsiteX10" fmla="*/ 8657852 w 11322969"/>
              <a:gd name="connsiteY10" fmla="*/ 1179867 h 2035334"/>
              <a:gd name="connsiteX11" fmla="*/ 8657842 w 11322969"/>
              <a:gd name="connsiteY11" fmla="*/ 1180713 h 2035334"/>
              <a:gd name="connsiteX12" fmla="*/ 8690334 w 11322969"/>
              <a:gd name="connsiteY12" fmla="*/ 1189622 h 2035334"/>
              <a:gd name="connsiteX13" fmla="*/ 8849651 w 11322969"/>
              <a:gd name="connsiteY13" fmla="*/ 1253432 h 2035334"/>
              <a:gd name="connsiteX14" fmla="*/ 9188364 w 11322969"/>
              <a:gd name="connsiteY14" fmla="*/ 1308260 h 2035334"/>
              <a:gd name="connsiteX15" fmla="*/ 9391509 w 11322969"/>
              <a:gd name="connsiteY15" fmla="*/ 1507743 h 2035334"/>
              <a:gd name="connsiteX16" fmla="*/ 9452458 w 11322969"/>
              <a:gd name="connsiteY16" fmla="*/ 1531003 h 2035334"/>
              <a:gd name="connsiteX17" fmla="*/ 9571593 w 11322969"/>
              <a:gd name="connsiteY17" fmla="*/ 1525108 h 2035334"/>
              <a:gd name="connsiteX18" fmla="*/ 9681499 w 11322969"/>
              <a:gd name="connsiteY18" fmla="*/ 1522465 h 2035334"/>
              <a:gd name="connsiteX19" fmla="*/ 9720043 w 11322969"/>
              <a:gd name="connsiteY19" fmla="*/ 1523982 h 2035334"/>
              <a:gd name="connsiteX20" fmla="*/ 9742771 w 11322969"/>
              <a:gd name="connsiteY20" fmla="*/ 1514418 h 2035334"/>
              <a:gd name="connsiteX21" fmla="*/ 9766905 w 11322969"/>
              <a:gd name="connsiteY21" fmla="*/ 1525826 h 2035334"/>
              <a:gd name="connsiteX22" fmla="*/ 9771972 w 11322969"/>
              <a:gd name="connsiteY22" fmla="*/ 1526025 h 2035334"/>
              <a:gd name="connsiteX23" fmla="*/ 9852437 w 11322969"/>
              <a:gd name="connsiteY23" fmla="*/ 1537768 h 2035334"/>
              <a:gd name="connsiteX24" fmla="*/ 10192610 w 11322969"/>
              <a:gd name="connsiteY24" fmla="*/ 1492881 h 2035334"/>
              <a:gd name="connsiteX25" fmla="*/ 10511093 w 11322969"/>
              <a:gd name="connsiteY25" fmla="*/ 1630385 h 2035334"/>
              <a:gd name="connsiteX26" fmla="*/ 10679742 w 11322969"/>
              <a:gd name="connsiteY26" fmla="*/ 1601091 h 2035334"/>
              <a:gd name="connsiteX27" fmla="*/ 10782882 w 11322969"/>
              <a:gd name="connsiteY27" fmla="*/ 1530912 h 2035334"/>
              <a:gd name="connsiteX28" fmla="*/ 10948503 w 11322969"/>
              <a:gd name="connsiteY28" fmla="*/ 1566713 h 2035334"/>
              <a:gd name="connsiteX29" fmla="*/ 11085829 w 11322969"/>
              <a:gd name="connsiteY29" fmla="*/ 1503041 h 2035334"/>
              <a:gd name="connsiteX30" fmla="*/ 11276561 w 11322969"/>
              <a:gd name="connsiteY30" fmla="*/ 1537768 h 2035334"/>
              <a:gd name="connsiteX31" fmla="*/ 11319794 w 11322969"/>
              <a:gd name="connsiteY31" fmla="*/ 1584033 h 2035334"/>
              <a:gd name="connsiteX32" fmla="*/ 11322969 w 11322969"/>
              <a:gd name="connsiteY32" fmla="*/ 1930399 h 2035334"/>
              <a:gd name="connsiteX33" fmla="*/ 11174207 w 11322969"/>
              <a:gd name="connsiteY33" fmla="*/ 1970550 h 2035334"/>
              <a:gd name="connsiteX34" fmla="*/ 11052773 w 11322969"/>
              <a:gd name="connsiteY34" fmla="*/ 2023969 h 2035334"/>
              <a:gd name="connsiteX35" fmla="*/ 10877299 w 11322969"/>
              <a:gd name="connsiteY35" fmla="*/ 2029763 h 2035334"/>
              <a:gd name="connsiteX36" fmla="*/ 10628076 w 11322969"/>
              <a:gd name="connsiteY36" fmla="*/ 2012393 h 2035334"/>
              <a:gd name="connsiteX37" fmla="*/ 10432258 w 11322969"/>
              <a:gd name="connsiteY37" fmla="*/ 2012393 h 2035334"/>
              <a:gd name="connsiteX38" fmla="*/ 10284760 w 11322969"/>
              <a:gd name="connsiteY38" fmla="*/ 2006599 h 2035334"/>
              <a:gd name="connsiteX39" fmla="*/ 10164415 w 11322969"/>
              <a:gd name="connsiteY39" fmla="*/ 2015289 h 2035334"/>
              <a:gd name="connsiteX40" fmla="*/ 10152586 w 11322969"/>
              <a:gd name="connsiteY40" fmla="*/ 2016605 h 2035334"/>
              <a:gd name="connsiteX41" fmla="*/ 10024944 w 11322969"/>
              <a:gd name="connsiteY41" fmla="*/ 2027867 h 2035334"/>
              <a:gd name="connsiteX42" fmla="*/ 9878533 w 11322969"/>
              <a:gd name="connsiteY42" fmla="*/ 2026159 h 2035334"/>
              <a:gd name="connsiteX43" fmla="*/ 9730050 w 11322969"/>
              <a:gd name="connsiteY43" fmla="*/ 2030663 h 2035334"/>
              <a:gd name="connsiteX44" fmla="*/ 9698193 w 11322969"/>
              <a:gd name="connsiteY44" fmla="*/ 2021720 h 2035334"/>
              <a:gd name="connsiteX45" fmla="*/ 9679503 w 11322969"/>
              <a:gd name="connsiteY45" fmla="*/ 2029751 h 2035334"/>
              <a:gd name="connsiteX46" fmla="*/ 9516747 w 11322969"/>
              <a:gd name="connsiteY46" fmla="*/ 2006599 h 2035334"/>
              <a:gd name="connsiteX47" fmla="*/ 9424009 w 11322969"/>
              <a:gd name="connsiteY47" fmla="*/ 1971143 h 2035334"/>
              <a:gd name="connsiteX48" fmla="*/ 9304685 w 11322969"/>
              <a:gd name="connsiteY48" fmla="*/ 1908155 h 2035334"/>
              <a:gd name="connsiteX49" fmla="*/ 9252629 w 11322969"/>
              <a:gd name="connsiteY49" fmla="*/ 1862042 h 2035334"/>
              <a:gd name="connsiteX50" fmla="*/ 9128901 w 11322969"/>
              <a:gd name="connsiteY50" fmla="*/ 1826779 h 2035334"/>
              <a:gd name="connsiteX51" fmla="*/ 8985433 w 11322969"/>
              <a:gd name="connsiteY51" fmla="*/ 1781808 h 2035334"/>
              <a:gd name="connsiteX52" fmla="*/ 8817647 w 11322969"/>
              <a:gd name="connsiteY52" fmla="*/ 1724389 h 2035334"/>
              <a:gd name="connsiteX53" fmla="*/ 8656502 w 11322969"/>
              <a:gd name="connsiteY53" fmla="*/ 1666813 h 2035334"/>
              <a:gd name="connsiteX54" fmla="*/ 8558425 w 11322969"/>
              <a:gd name="connsiteY54" fmla="*/ 1652684 h 2035334"/>
              <a:gd name="connsiteX55" fmla="*/ 8415550 w 11322969"/>
              <a:gd name="connsiteY55" fmla="*/ 1618635 h 2035334"/>
              <a:gd name="connsiteX56" fmla="*/ 8262699 w 11322969"/>
              <a:gd name="connsiteY56" fmla="*/ 1569493 h 2035334"/>
              <a:gd name="connsiteX57" fmla="*/ 8132103 w 11322969"/>
              <a:gd name="connsiteY57" fmla="*/ 1490049 h 2035334"/>
              <a:gd name="connsiteX58" fmla="*/ 7985049 w 11322969"/>
              <a:gd name="connsiteY58" fmla="*/ 1394054 h 2035334"/>
              <a:gd name="connsiteX59" fmla="*/ 7794099 w 11322969"/>
              <a:gd name="connsiteY59" fmla="*/ 1232530 h 2035334"/>
              <a:gd name="connsiteX60" fmla="*/ 7634519 w 11322969"/>
              <a:gd name="connsiteY60" fmla="*/ 1119045 h 2035334"/>
              <a:gd name="connsiteX61" fmla="*/ 7518370 w 11322969"/>
              <a:gd name="connsiteY61" fmla="*/ 1027863 h 2035334"/>
              <a:gd name="connsiteX62" fmla="*/ 7342402 w 11322969"/>
              <a:gd name="connsiteY62" fmla="*/ 919871 h 2035334"/>
              <a:gd name="connsiteX63" fmla="*/ 7215507 w 11322969"/>
              <a:gd name="connsiteY63" fmla="*/ 786753 h 2035334"/>
              <a:gd name="connsiteX64" fmla="*/ 7124318 w 11322969"/>
              <a:gd name="connsiteY64" fmla="*/ 721904 h 2035334"/>
              <a:gd name="connsiteX65" fmla="*/ 7008925 w 11322969"/>
              <a:gd name="connsiteY65" fmla="*/ 699865 h 2035334"/>
              <a:gd name="connsiteX66" fmla="*/ 6892485 w 11322969"/>
              <a:gd name="connsiteY66" fmla="*/ 582765 h 2035334"/>
              <a:gd name="connsiteX67" fmla="*/ 6767433 w 11322969"/>
              <a:gd name="connsiteY67" fmla="*/ 537929 h 2035334"/>
              <a:gd name="connsiteX68" fmla="*/ 6672429 w 11322969"/>
              <a:gd name="connsiteY68" fmla="*/ 475208 h 2035334"/>
              <a:gd name="connsiteX69" fmla="*/ 6567839 w 11322969"/>
              <a:gd name="connsiteY69" fmla="*/ 464445 h 2035334"/>
              <a:gd name="connsiteX70" fmla="*/ 6463261 w 11322969"/>
              <a:gd name="connsiteY70" fmla="*/ 430439 h 2035334"/>
              <a:gd name="connsiteX71" fmla="*/ 6259166 w 11322969"/>
              <a:gd name="connsiteY71" fmla="*/ 412308 h 2035334"/>
              <a:gd name="connsiteX72" fmla="*/ 5973803 w 11322969"/>
              <a:gd name="connsiteY72" fmla="*/ 390510 h 2035334"/>
              <a:gd name="connsiteX73" fmla="*/ 5755939 w 11322969"/>
              <a:gd name="connsiteY73" fmla="*/ 403210 h 2035334"/>
              <a:gd name="connsiteX74" fmla="*/ 5583877 w 11322969"/>
              <a:gd name="connsiteY74" fmla="*/ 402291 h 2035334"/>
              <a:gd name="connsiteX75" fmla="*/ 5351192 w 11322969"/>
              <a:gd name="connsiteY75" fmla="*/ 407295 h 2035334"/>
              <a:gd name="connsiteX76" fmla="*/ 5141274 w 11322969"/>
              <a:gd name="connsiteY76" fmla="*/ 405893 h 2035334"/>
              <a:gd name="connsiteX77" fmla="*/ 5013151 w 11322969"/>
              <a:gd name="connsiteY77" fmla="*/ 405893 h 2035334"/>
              <a:gd name="connsiteX78" fmla="*/ 4890851 w 11322969"/>
              <a:gd name="connsiteY78" fmla="*/ 434524 h 2035334"/>
              <a:gd name="connsiteX79" fmla="*/ 4758469 w 11322969"/>
              <a:gd name="connsiteY79" fmla="*/ 468966 h 2035334"/>
              <a:gd name="connsiteX80" fmla="*/ 4667168 w 11322969"/>
              <a:gd name="connsiteY80" fmla="*/ 513585 h 2035334"/>
              <a:gd name="connsiteX81" fmla="*/ 4611635 w 11322969"/>
              <a:gd name="connsiteY81" fmla="*/ 594860 h 2035334"/>
              <a:gd name="connsiteX82" fmla="*/ 4522701 w 11322969"/>
              <a:gd name="connsiteY82" fmla="*/ 713935 h 2035334"/>
              <a:gd name="connsiteX83" fmla="*/ 4394371 w 11322969"/>
              <a:gd name="connsiteY83" fmla="*/ 817349 h 2035334"/>
              <a:gd name="connsiteX84" fmla="*/ 4198904 w 11322969"/>
              <a:gd name="connsiteY84" fmla="*/ 946800 h 2035334"/>
              <a:gd name="connsiteX85" fmla="*/ 4052361 w 11322969"/>
              <a:gd name="connsiteY85" fmla="*/ 1057802 h 2035334"/>
              <a:gd name="connsiteX86" fmla="*/ 3938991 w 11322969"/>
              <a:gd name="connsiteY86" fmla="*/ 1137469 h 2035334"/>
              <a:gd name="connsiteX87" fmla="*/ 3790804 w 11322969"/>
              <a:gd name="connsiteY87" fmla="*/ 1262118 h 2035334"/>
              <a:gd name="connsiteX88" fmla="*/ 3640755 w 11322969"/>
              <a:gd name="connsiteY88" fmla="*/ 1344766 h 2035334"/>
              <a:gd name="connsiteX89" fmla="*/ 3557014 w 11322969"/>
              <a:gd name="connsiteY89" fmla="*/ 1408196 h 2035334"/>
              <a:gd name="connsiteX90" fmla="*/ 3432769 w 11322969"/>
              <a:gd name="connsiteY90" fmla="*/ 1536934 h 2035334"/>
              <a:gd name="connsiteX91" fmla="*/ 3301700 w 11322969"/>
              <a:gd name="connsiteY91" fmla="*/ 1653653 h 2035334"/>
              <a:gd name="connsiteX92" fmla="*/ 3201131 w 11322969"/>
              <a:gd name="connsiteY92" fmla="*/ 1747386 h 2035334"/>
              <a:gd name="connsiteX93" fmla="*/ 3040351 w 11322969"/>
              <a:gd name="connsiteY93" fmla="*/ 1819442 h 2035334"/>
              <a:gd name="connsiteX94" fmla="*/ 2924174 w 11322969"/>
              <a:gd name="connsiteY94" fmla="*/ 1858092 h 2035334"/>
              <a:gd name="connsiteX95" fmla="*/ 2697786 w 11322969"/>
              <a:gd name="connsiteY95" fmla="*/ 1930089 h 2035334"/>
              <a:gd name="connsiteX96" fmla="*/ 2497644 w 11322969"/>
              <a:gd name="connsiteY96" fmla="*/ 1990876 h 2035334"/>
              <a:gd name="connsiteX97" fmla="*/ 2405344 w 11322969"/>
              <a:gd name="connsiteY97" fmla="*/ 2018348 h 2035334"/>
              <a:gd name="connsiteX98" fmla="*/ 2282226 w 11322969"/>
              <a:gd name="connsiteY98" fmla="*/ 2021424 h 2035334"/>
              <a:gd name="connsiteX99" fmla="*/ 2170252 w 11322969"/>
              <a:gd name="connsiteY99" fmla="*/ 2004529 h 2035334"/>
              <a:gd name="connsiteX100" fmla="*/ 2092549 w 11322969"/>
              <a:gd name="connsiteY100" fmla="*/ 1945958 h 2035334"/>
              <a:gd name="connsiteX101" fmla="*/ 2090508 w 11322969"/>
              <a:gd name="connsiteY101" fmla="*/ 1938127 h 2035334"/>
              <a:gd name="connsiteX102" fmla="*/ 2066208 w 11322969"/>
              <a:gd name="connsiteY102" fmla="*/ 1941307 h 2035334"/>
              <a:gd name="connsiteX103" fmla="*/ 1962446 w 11322969"/>
              <a:gd name="connsiteY103" fmla="*/ 1941155 h 2035334"/>
              <a:gd name="connsiteX104" fmla="*/ 1766286 w 11322969"/>
              <a:gd name="connsiteY104" fmla="*/ 1945654 h 2035334"/>
              <a:gd name="connsiteX105" fmla="*/ 1487684 w 11322969"/>
              <a:gd name="connsiteY105" fmla="*/ 1932167 h 2035334"/>
              <a:gd name="connsiteX106" fmla="*/ 1268782 w 11322969"/>
              <a:gd name="connsiteY106" fmla="*/ 1932167 h 2035334"/>
              <a:gd name="connsiteX107" fmla="*/ 1103896 w 11322969"/>
              <a:gd name="connsiteY107" fmla="*/ 1927668 h 2035334"/>
              <a:gd name="connsiteX108" fmla="*/ 873623 w 11322969"/>
              <a:gd name="connsiteY108" fmla="*/ 1936656 h 2035334"/>
              <a:gd name="connsiteX109" fmla="*/ 671778 w 11322969"/>
              <a:gd name="connsiteY109" fmla="*/ 1914181 h 2035334"/>
              <a:gd name="connsiteX110" fmla="*/ 546691 w 11322969"/>
              <a:gd name="connsiteY110" fmla="*/ 1914181 h 2035334"/>
              <a:gd name="connsiteX111" fmla="*/ 427289 w 11322969"/>
              <a:gd name="connsiteY111" fmla="*/ 1945644 h 2035334"/>
              <a:gd name="connsiteX112" fmla="*/ 245346 w 11322969"/>
              <a:gd name="connsiteY112" fmla="*/ 1927668 h 2035334"/>
              <a:gd name="connsiteX113" fmla="*/ 21001 w 11322969"/>
              <a:gd name="connsiteY113" fmla="*/ 1976561 h 2035334"/>
              <a:gd name="connsiteX114" fmla="*/ 11485 w 11322969"/>
              <a:gd name="connsiteY114" fmla="*/ 1891858 h 2035334"/>
              <a:gd name="connsiteX115" fmla="*/ 8286 w 11322969"/>
              <a:gd name="connsiteY115" fmla="*/ 1851230 h 2035334"/>
              <a:gd name="connsiteX116" fmla="*/ 4447 w 11322969"/>
              <a:gd name="connsiteY116" fmla="*/ 1714114 h 2035334"/>
              <a:gd name="connsiteX117" fmla="*/ 1247 w 11322969"/>
              <a:gd name="connsiteY117" fmla="*/ 1602392 h 2035334"/>
              <a:gd name="connsiteX118" fmla="*/ 10191 w 11322969"/>
              <a:gd name="connsiteY118" fmla="*/ 1563926 h 2035334"/>
              <a:gd name="connsiteX119" fmla="*/ 151538 w 11322969"/>
              <a:gd name="connsiteY119" fmla="*/ 1559138 h 2035334"/>
              <a:gd name="connsiteX120" fmla="*/ 620609 w 11322969"/>
              <a:gd name="connsiteY120" fmla="*/ 1563637 h 2035334"/>
              <a:gd name="connsiteX121" fmla="*/ 1000883 w 11322969"/>
              <a:gd name="connsiteY121" fmla="*/ 1528785 h 2035334"/>
              <a:gd name="connsiteX122" fmla="*/ 1356911 w 11322969"/>
              <a:gd name="connsiteY122" fmla="*/ 1635551 h 2035334"/>
              <a:gd name="connsiteX123" fmla="*/ 1545440 w 11322969"/>
              <a:gd name="connsiteY123" fmla="*/ 1612806 h 2035334"/>
              <a:gd name="connsiteX124" fmla="*/ 1660739 w 11322969"/>
              <a:gd name="connsiteY124" fmla="*/ 1558314 h 2035334"/>
              <a:gd name="connsiteX125" fmla="*/ 1845883 w 11322969"/>
              <a:gd name="connsiteY125" fmla="*/ 1586112 h 2035334"/>
              <a:gd name="connsiteX126" fmla="*/ 1999398 w 11322969"/>
              <a:gd name="connsiteY126" fmla="*/ 1536673 h 2035334"/>
              <a:gd name="connsiteX127" fmla="*/ 2212615 w 11322969"/>
              <a:gd name="connsiteY127" fmla="*/ 1563637 h 2035334"/>
              <a:gd name="connsiteX128" fmla="*/ 2260944 w 11322969"/>
              <a:gd name="connsiteY128" fmla="*/ 1599561 h 2035334"/>
              <a:gd name="connsiteX129" fmla="*/ 2260944 w 11322969"/>
              <a:gd name="connsiteY129" fmla="*/ 1633778 h 2035334"/>
              <a:gd name="connsiteX130" fmla="*/ 2296013 w 11322969"/>
              <a:gd name="connsiteY130" fmla="*/ 1623730 h 2035334"/>
              <a:gd name="connsiteX131" fmla="*/ 2420074 w 11322969"/>
              <a:gd name="connsiteY131" fmla="*/ 1605421 h 2035334"/>
              <a:gd name="connsiteX132" fmla="*/ 2650986 w 11322969"/>
              <a:gd name="connsiteY132" fmla="*/ 1506661 h 2035334"/>
              <a:gd name="connsiteX133" fmla="*/ 2905242 w 11322969"/>
              <a:gd name="connsiteY133" fmla="*/ 1562715 h 2035334"/>
              <a:gd name="connsiteX134" fmla="*/ 3018229 w 11322969"/>
              <a:gd name="connsiteY134" fmla="*/ 1507928 h 2035334"/>
              <a:gd name="connsiteX135" fmla="*/ 3041723 w 11322969"/>
              <a:gd name="connsiteY135" fmla="*/ 1483928 h 2035334"/>
              <a:gd name="connsiteX136" fmla="*/ 3035219 w 11322969"/>
              <a:gd name="connsiteY136" fmla="*/ 1475751 h 2035334"/>
              <a:gd name="connsiteX137" fmla="*/ 2984809 w 11322969"/>
              <a:gd name="connsiteY137" fmla="*/ 1411427 h 2035334"/>
              <a:gd name="connsiteX138" fmla="*/ 2965251 w 11322969"/>
              <a:gd name="connsiteY138" fmla="*/ 1373166 h 2035334"/>
              <a:gd name="connsiteX139" fmla="*/ 3056697 w 11322969"/>
              <a:gd name="connsiteY139" fmla="*/ 1297294 h 2035334"/>
              <a:gd name="connsiteX140" fmla="*/ 3373703 w 11322969"/>
              <a:gd name="connsiteY140" fmla="*/ 1063379 h 2035334"/>
              <a:gd name="connsiteX141" fmla="*/ 3605131 w 11322969"/>
              <a:gd name="connsiteY141" fmla="*/ 839991 h 2035334"/>
              <a:gd name="connsiteX142" fmla="*/ 3914376 w 11322969"/>
              <a:gd name="connsiteY142" fmla="*/ 753060 h 2035334"/>
              <a:gd name="connsiteX143" fmla="*/ 4025481 w 11322969"/>
              <a:gd name="connsiteY143" fmla="*/ 637517 h 2035334"/>
              <a:gd name="connsiteX144" fmla="*/ 4066479 w 11322969"/>
              <a:gd name="connsiteY144" fmla="*/ 531276 h 2035334"/>
              <a:gd name="connsiteX145" fmla="*/ 4208885 w 11322969"/>
              <a:gd name="connsiteY145" fmla="*/ 461764 h 2035334"/>
              <a:gd name="connsiteX146" fmla="*/ 4278823 w 11322969"/>
              <a:gd name="connsiteY146" fmla="*/ 340573 h 2035334"/>
              <a:gd name="connsiteX147" fmla="*/ 4439467 w 11322969"/>
              <a:gd name="connsiteY147" fmla="*/ 256094 h 2035334"/>
              <a:gd name="connsiteX148" fmla="*/ 4458019 w 11322969"/>
              <a:gd name="connsiteY148" fmla="*/ 258401 h 2035334"/>
              <a:gd name="connsiteX149" fmla="*/ 4457748 w 11322969"/>
              <a:gd name="connsiteY149" fmla="*/ 223834 h 2035334"/>
              <a:gd name="connsiteX150" fmla="*/ 4454471 w 11322969"/>
              <a:gd name="connsiteY150" fmla="*/ 122168 h 2035334"/>
              <a:gd name="connsiteX151" fmla="*/ 4463632 w 11322969"/>
              <a:gd name="connsiteY151" fmla="*/ 87164 h 2035334"/>
              <a:gd name="connsiteX152" fmla="*/ 4608409 w 11322969"/>
              <a:gd name="connsiteY152" fmla="*/ 82807 h 2035334"/>
              <a:gd name="connsiteX153" fmla="*/ 5088862 w 11322969"/>
              <a:gd name="connsiteY153" fmla="*/ 86901 h 2035334"/>
              <a:gd name="connsiteX154" fmla="*/ 5478365 w 11322969"/>
              <a:gd name="connsiteY154" fmla="*/ 55186 h 2035334"/>
              <a:gd name="connsiteX155" fmla="*/ 5843032 w 11322969"/>
              <a:gd name="connsiteY155" fmla="*/ 152343 h 2035334"/>
              <a:gd name="connsiteX156" fmla="*/ 6036136 w 11322969"/>
              <a:gd name="connsiteY156" fmla="*/ 131644 h 2035334"/>
              <a:gd name="connsiteX157" fmla="*/ 6154233 w 11322969"/>
              <a:gd name="connsiteY157" fmla="*/ 82057 h 2035334"/>
              <a:gd name="connsiteX158" fmla="*/ 6343870 w 11322969"/>
              <a:gd name="connsiteY158" fmla="*/ 107354 h 2035334"/>
              <a:gd name="connsiteX159" fmla="*/ 6501110 w 11322969"/>
              <a:gd name="connsiteY159" fmla="*/ 62364 h 2035334"/>
              <a:gd name="connsiteX160" fmla="*/ 6719501 w 11322969"/>
              <a:gd name="connsiteY160" fmla="*/ 86901 h 2035334"/>
              <a:gd name="connsiteX161" fmla="*/ 6769003 w 11322969"/>
              <a:gd name="connsiteY161" fmla="*/ 119591 h 2035334"/>
              <a:gd name="connsiteX162" fmla="*/ 6769003 w 11322969"/>
              <a:gd name="connsiteY162" fmla="*/ 390489 h 2035334"/>
              <a:gd name="connsiteX163" fmla="*/ 6771716 w 11322969"/>
              <a:gd name="connsiteY163" fmla="*/ 385946 h 2035334"/>
              <a:gd name="connsiteX164" fmla="*/ 6788539 w 11322969"/>
              <a:gd name="connsiteY164" fmla="*/ 363020 h 2035334"/>
              <a:gd name="connsiteX165" fmla="*/ 6909283 w 11322969"/>
              <a:gd name="connsiteY165" fmla="*/ 187308 h 2035334"/>
              <a:gd name="connsiteX166" fmla="*/ 7007613 w 11322969"/>
              <a:gd name="connsiteY166" fmla="*/ 44099 h 2035334"/>
              <a:gd name="connsiteX167" fmla="*/ 7048792 w 11322969"/>
              <a:gd name="connsiteY167" fmla="*/ 0 h 2035334"/>
              <a:gd name="connsiteX0" fmla="*/ 7048792 w 11322969"/>
              <a:gd name="connsiteY0" fmla="*/ 0 h 2035334"/>
              <a:gd name="connsiteX1" fmla="*/ 7156148 w 11322969"/>
              <a:gd name="connsiteY1" fmla="*/ 67213 h 2035334"/>
              <a:gd name="connsiteX2" fmla="*/ 7494048 w 11322969"/>
              <a:gd name="connsiteY2" fmla="*/ 316094 h 2035334"/>
              <a:gd name="connsiteX3" fmla="*/ 7802672 w 11322969"/>
              <a:gd name="connsiteY3" fmla="*/ 469082 h 2035334"/>
              <a:gd name="connsiteX4" fmla="*/ 7966019 w 11322969"/>
              <a:gd name="connsiteY4" fmla="*/ 788928 h 2035334"/>
              <a:gd name="connsiteX5" fmla="*/ 8123952 w 11322969"/>
              <a:gd name="connsiteY5" fmla="*/ 857849 h 2035334"/>
              <a:gd name="connsiteX6" fmla="*/ 8257103 w 11322969"/>
              <a:gd name="connsiteY6" fmla="*/ 848584 h 2035334"/>
              <a:gd name="connsiteX7" fmla="*/ 8367027 w 11322969"/>
              <a:gd name="connsiteY7" fmla="*/ 979788 h 2035334"/>
              <a:gd name="connsiteX8" fmla="*/ 8523485 w 11322969"/>
              <a:gd name="connsiteY8" fmla="*/ 996737 h 2035334"/>
              <a:gd name="connsiteX9" fmla="*/ 8654625 w 11322969"/>
              <a:gd name="connsiteY9" fmla="*/ 1141437 h 2035334"/>
              <a:gd name="connsiteX10" fmla="*/ 8657852 w 11322969"/>
              <a:gd name="connsiteY10" fmla="*/ 1179867 h 2035334"/>
              <a:gd name="connsiteX11" fmla="*/ 8657842 w 11322969"/>
              <a:gd name="connsiteY11" fmla="*/ 1180713 h 2035334"/>
              <a:gd name="connsiteX12" fmla="*/ 8690334 w 11322969"/>
              <a:gd name="connsiteY12" fmla="*/ 1189622 h 2035334"/>
              <a:gd name="connsiteX13" fmla="*/ 8849651 w 11322969"/>
              <a:gd name="connsiteY13" fmla="*/ 1253432 h 2035334"/>
              <a:gd name="connsiteX14" fmla="*/ 9188364 w 11322969"/>
              <a:gd name="connsiteY14" fmla="*/ 1308260 h 2035334"/>
              <a:gd name="connsiteX15" fmla="*/ 9391509 w 11322969"/>
              <a:gd name="connsiteY15" fmla="*/ 1507743 h 2035334"/>
              <a:gd name="connsiteX16" fmla="*/ 9452458 w 11322969"/>
              <a:gd name="connsiteY16" fmla="*/ 1531003 h 2035334"/>
              <a:gd name="connsiteX17" fmla="*/ 9571593 w 11322969"/>
              <a:gd name="connsiteY17" fmla="*/ 1525108 h 2035334"/>
              <a:gd name="connsiteX18" fmla="*/ 9681499 w 11322969"/>
              <a:gd name="connsiteY18" fmla="*/ 1522465 h 2035334"/>
              <a:gd name="connsiteX19" fmla="*/ 9720043 w 11322969"/>
              <a:gd name="connsiteY19" fmla="*/ 1523982 h 2035334"/>
              <a:gd name="connsiteX20" fmla="*/ 9742771 w 11322969"/>
              <a:gd name="connsiteY20" fmla="*/ 1514418 h 2035334"/>
              <a:gd name="connsiteX21" fmla="*/ 9766905 w 11322969"/>
              <a:gd name="connsiteY21" fmla="*/ 1525826 h 2035334"/>
              <a:gd name="connsiteX22" fmla="*/ 9771972 w 11322969"/>
              <a:gd name="connsiteY22" fmla="*/ 1526025 h 2035334"/>
              <a:gd name="connsiteX23" fmla="*/ 9852437 w 11322969"/>
              <a:gd name="connsiteY23" fmla="*/ 1537768 h 2035334"/>
              <a:gd name="connsiteX24" fmla="*/ 10192610 w 11322969"/>
              <a:gd name="connsiteY24" fmla="*/ 1492881 h 2035334"/>
              <a:gd name="connsiteX25" fmla="*/ 10511093 w 11322969"/>
              <a:gd name="connsiteY25" fmla="*/ 1630385 h 2035334"/>
              <a:gd name="connsiteX26" fmla="*/ 10679742 w 11322969"/>
              <a:gd name="connsiteY26" fmla="*/ 1601091 h 2035334"/>
              <a:gd name="connsiteX27" fmla="*/ 10782882 w 11322969"/>
              <a:gd name="connsiteY27" fmla="*/ 1530912 h 2035334"/>
              <a:gd name="connsiteX28" fmla="*/ 10948503 w 11322969"/>
              <a:gd name="connsiteY28" fmla="*/ 1566713 h 2035334"/>
              <a:gd name="connsiteX29" fmla="*/ 11085829 w 11322969"/>
              <a:gd name="connsiteY29" fmla="*/ 1503041 h 2035334"/>
              <a:gd name="connsiteX30" fmla="*/ 11276561 w 11322969"/>
              <a:gd name="connsiteY30" fmla="*/ 1537768 h 2035334"/>
              <a:gd name="connsiteX31" fmla="*/ 11319794 w 11322969"/>
              <a:gd name="connsiteY31" fmla="*/ 1584033 h 2035334"/>
              <a:gd name="connsiteX32" fmla="*/ 11322969 w 11322969"/>
              <a:gd name="connsiteY32" fmla="*/ 1930399 h 2035334"/>
              <a:gd name="connsiteX33" fmla="*/ 11174207 w 11322969"/>
              <a:gd name="connsiteY33" fmla="*/ 1970550 h 2035334"/>
              <a:gd name="connsiteX34" fmla="*/ 11040073 w 11322969"/>
              <a:gd name="connsiteY34" fmla="*/ 1973169 h 2035334"/>
              <a:gd name="connsiteX35" fmla="*/ 10877299 w 11322969"/>
              <a:gd name="connsiteY35" fmla="*/ 2029763 h 2035334"/>
              <a:gd name="connsiteX36" fmla="*/ 10628076 w 11322969"/>
              <a:gd name="connsiteY36" fmla="*/ 2012393 h 2035334"/>
              <a:gd name="connsiteX37" fmla="*/ 10432258 w 11322969"/>
              <a:gd name="connsiteY37" fmla="*/ 2012393 h 2035334"/>
              <a:gd name="connsiteX38" fmla="*/ 10284760 w 11322969"/>
              <a:gd name="connsiteY38" fmla="*/ 2006599 h 2035334"/>
              <a:gd name="connsiteX39" fmla="*/ 10164415 w 11322969"/>
              <a:gd name="connsiteY39" fmla="*/ 2015289 h 2035334"/>
              <a:gd name="connsiteX40" fmla="*/ 10152586 w 11322969"/>
              <a:gd name="connsiteY40" fmla="*/ 2016605 h 2035334"/>
              <a:gd name="connsiteX41" fmla="*/ 10024944 w 11322969"/>
              <a:gd name="connsiteY41" fmla="*/ 2027867 h 2035334"/>
              <a:gd name="connsiteX42" fmla="*/ 9878533 w 11322969"/>
              <a:gd name="connsiteY42" fmla="*/ 2026159 h 2035334"/>
              <a:gd name="connsiteX43" fmla="*/ 9730050 w 11322969"/>
              <a:gd name="connsiteY43" fmla="*/ 2030663 h 2035334"/>
              <a:gd name="connsiteX44" fmla="*/ 9698193 w 11322969"/>
              <a:gd name="connsiteY44" fmla="*/ 2021720 h 2035334"/>
              <a:gd name="connsiteX45" fmla="*/ 9679503 w 11322969"/>
              <a:gd name="connsiteY45" fmla="*/ 2029751 h 2035334"/>
              <a:gd name="connsiteX46" fmla="*/ 9516747 w 11322969"/>
              <a:gd name="connsiteY46" fmla="*/ 2006599 h 2035334"/>
              <a:gd name="connsiteX47" fmla="*/ 9424009 w 11322969"/>
              <a:gd name="connsiteY47" fmla="*/ 1971143 h 2035334"/>
              <a:gd name="connsiteX48" fmla="*/ 9304685 w 11322969"/>
              <a:gd name="connsiteY48" fmla="*/ 1908155 h 2035334"/>
              <a:gd name="connsiteX49" fmla="*/ 9252629 w 11322969"/>
              <a:gd name="connsiteY49" fmla="*/ 1862042 h 2035334"/>
              <a:gd name="connsiteX50" fmla="*/ 9128901 w 11322969"/>
              <a:gd name="connsiteY50" fmla="*/ 1826779 h 2035334"/>
              <a:gd name="connsiteX51" fmla="*/ 8985433 w 11322969"/>
              <a:gd name="connsiteY51" fmla="*/ 1781808 h 2035334"/>
              <a:gd name="connsiteX52" fmla="*/ 8817647 w 11322969"/>
              <a:gd name="connsiteY52" fmla="*/ 1724389 h 2035334"/>
              <a:gd name="connsiteX53" fmla="*/ 8656502 w 11322969"/>
              <a:gd name="connsiteY53" fmla="*/ 1666813 h 2035334"/>
              <a:gd name="connsiteX54" fmla="*/ 8558425 w 11322969"/>
              <a:gd name="connsiteY54" fmla="*/ 1652684 h 2035334"/>
              <a:gd name="connsiteX55" fmla="*/ 8415550 w 11322969"/>
              <a:gd name="connsiteY55" fmla="*/ 1618635 h 2035334"/>
              <a:gd name="connsiteX56" fmla="*/ 8262699 w 11322969"/>
              <a:gd name="connsiteY56" fmla="*/ 1569493 h 2035334"/>
              <a:gd name="connsiteX57" fmla="*/ 8132103 w 11322969"/>
              <a:gd name="connsiteY57" fmla="*/ 1490049 h 2035334"/>
              <a:gd name="connsiteX58" fmla="*/ 7985049 w 11322969"/>
              <a:gd name="connsiteY58" fmla="*/ 1394054 h 2035334"/>
              <a:gd name="connsiteX59" fmla="*/ 7794099 w 11322969"/>
              <a:gd name="connsiteY59" fmla="*/ 1232530 h 2035334"/>
              <a:gd name="connsiteX60" fmla="*/ 7634519 w 11322969"/>
              <a:gd name="connsiteY60" fmla="*/ 1119045 h 2035334"/>
              <a:gd name="connsiteX61" fmla="*/ 7518370 w 11322969"/>
              <a:gd name="connsiteY61" fmla="*/ 1027863 h 2035334"/>
              <a:gd name="connsiteX62" fmla="*/ 7342402 w 11322969"/>
              <a:gd name="connsiteY62" fmla="*/ 919871 h 2035334"/>
              <a:gd name="connsiteX63" fmla="*/ 7215507 w 11322969"/>
              <a:gd name="connsiteY63" fmla="*/ 786753 h 2035334"/>
              <a:gd name="connsiteX64" fmla="*/ 7124318 w 11322969"/>
              <a:gd name="connsiteY64" fmla="*/ 721904 h 2035334"/>
              <a:gd name="connsiteX65" fmla="*/ 7008925 w 11322969"/>
              <a:gd name="connsiteY65" fmla="*/ 699865 h 2035334"/>
              <a:gd name="connsiteX66" fmla="*/ 6892485 w 11322969"/>
              <a:gd name="connsiteY66" fmla="*/ 582765 h 2035334"/>
              <a:gd name="connsiteX67" fmla="*/ 6767433 w 11322969"/>
              <a:gd name="connsiteY67" fmla="*/ 537929 h 2035334"/>
              <a:gd name="connsiteX68" fmla="*/ 6672429 w 11322969"/>
              <a:gd name="connsiteY68" fmla="*/ 475208 h 2035334"/>
              <a:gd name="connsiteX69" fmla="*/ 6567839 w 11322969"/>
              <a:gd name="connsiteY69" fmla="*/ 464445 h 2035334"/>
              <a:gd name="connsiteX70" fmla="*/ 6463261 w 11322969"/>
              <a:gd name="connsiteY70" fmla="*/ 430439 h 2035334"/>
              <a:gd name="connsiteX71" fmla="*/ 6259166 w 11322969"/>
              <a:gd name="connsiteY71" fmla="*/ 412308 h 2035334"/>
              <a:gd name="connsiteX72" fmla="*/ 5973803 w 11322969"/>
              <a:gd name="connsiteY72" fmla="*/ 390510 h 2035334"/>
              <a:gd name="connsiteX73" fmla="*/ 5755939 w 11322969"/>
              <a:gd name="connsiteY73" fmla="*/ 403210 h 2035334"/>
              <a:gd name="connsiteX74" fmla="*/ 5583877 w 11322969"/>
              <a:gd name="connsiteY74" fmla="*/ 402291 h 2035334"/>
              <a:gd name="connsiteX75" fmla="*/ 5351192 w 11322969"/>
              <a:gd name="connsiteY75" fmla="*/ 407295 h 2035334"/>
              <a:gd name="connsiteX76" fmla="*/ 5141274 w 11322969"/>
              <a:gd name="connsiteY76" fmla="*/ 405893 h 2035334"/>
              <a:gd name="connsiteX77" fmla="*/ 5013151 w 11322969"/>
              <a:gd name="connsiteY77" fmla="*/ 405893 h 2035334"/>
              <a:gd name="connsiteX78" fmla="*/ 4890851 w 11322969"/>
              <a:gd name="connsiteY78" fmla="*/ 434524 h 2035334"/>
              <a:gd name="connsiteX79" fmla="*/ 4758469 w 11322969"/>
              <a:gd name="connsiteY79" fmla="*/ 468966 h 2035334"/>
              <a:gd name="connsiteX80" fmla="*/ 4667168 w 11322969"/>
              <a:gd name="connsiteY80" fmla="*/ 513585 h 2035334"/>
              <a:gd name="connsiteX81" fmla="*/ 4611635 w 11322969"/>
              <a:gd name="connsiteY81" fmla="*/ 594860 h 2035334"/>
              <a:gd name="connsiteX82" fmla="*/ 4522701 w 11322969"/>
              <a:gd name="connsiteY82" fmla="*/ 713935 h 2035334"/>
              <a:gd name="connsiteX83" fmla="*/ 4394371 w 11322969"/>
              <a:gd name="connsiteY83" fmla="*/ 817349 h 2035334"/>
              <a:gd name="connsiteX84" fmla="*/ 4198904 w 11322969"/>
              <a:gd name="connsiteY84" fmla="*/ 946800 h 2035334"/>
              <a:gd name="connsiteX85" fmla="*/ 4052361 w 11322969"/>
              <a:gd name="connsiteY85" fmla="*/ 1057802 h 2035334"/>
              <a:gd name="connsiteX86" fmla="*/ 3938991 w 11322969"/>
              <a:gd name="connsiteY86" fmla="*/ 1137469 h 2035334"/>
              <a:gd name="connsiteX87" fmla="*/ 3790804 w 11322969"/>
              <a:gd name="connsiteY87" fmla="*/ 1262118 h 2035334"/>
              <a:gd name="connsiteX88" fmla="*/ 3640755 w 11322969"/>
              <a:gd name="connsiteY88" fmla="*/ 1344766 h 2035334"/>
              <a:gd name="connsiteX89" fmla="*/ 3557014 w 11322969"/>
              <a:gd name="connsiteY89" fmla="*/ 1408196 h 2035334"/>
              <a:gd name="connsiteX90" fmla="*/ 3432769 w 11322969"/>
              <a:gd name="connsiteY90" fmla="*/ 1536934 h 2035334"/>
              <a:gd name="connsiteX91" fmla="*/ 3301700 w 11322969"/>
              <a:gd name="connsiteY91" fmla="*/ 1653653 h 2035334"/>
              <a:gd name="connsiteX92" fmla="*/ 3201131 w 11322969"/>
              <a:gd name="connsiteY92" fmla="*/ 1747386 h 2035334"/>
              <a:gd name="connsiteX93" fmla="*/ 3040351 w 11322969"/>
              <a:gd name="connsiteY93" fmla="*/ 1819442 h 2035334"/>
              <a:gd name="connsiteX94" fmla="*/ 2924174 w 11322969"/>
              <a:gd name="connsiteY94" fmla="*/ 1858092 h 2035334"/>
              <a:gd name="connsiteX95" fmla="*/ 2697786 w 11322969"/>
              <a:gd name="connsiteY95" fmla="*/ 1930089 h 2035334"/>
              <a:gd name="connsiteX96" fmla="*/ 2497644 w 11322969"/>
              <a:gd name="connsiteY96" fmla="*/ 1990876 h 2035334"/>
              <a:gd name="connsiteX97" fmla="*/ 2405344 w 11322969"/>
              <a:gd name="connsiteY97" fmla="*/ 2018348 h 2035334"/>
              <a:gd name="connsiteX98" fmla="*/ 2282226 w 11322969"/>
              <a:gd name="connsiteY98" fmla="*/ 2021424 h 2035334"/>
              <a:gd name="connsiteX99" fmla="*/ 2170252 w 11322969"/>
              <a:gd name="connsiteY99" fmla="*/ 2004529 h 2035334"/>
              <a:gd name="connsiteX100" fmla="*/ 2092549 w 11322969"/>
              <a:gd name="connsiteY100" fmla="*/ 1945958 h 2035334"/>
              <a:gd name="connsiteX101" fmla="*/ 2090508 w 11322969"/>
              <a:gd name="connsiteY101" fmla="*/ 1938127 h 2035334"/>
              <a:gd name="connsiteX102" fmla="*/ 2066208 w 11322969"/>
              <a:gd name="connsiteY102" fmla="*/ 1941307 h 2035334"/>
              <a:gd name="connsiteX103" fmla="*/ 1962446 w 11322969"/>
              <a:gd name="connsiteY103" fmla="*/ 1941155 h 2035334"/>
              <a:gd name="connsiteX104" fmla="*/ 1766286 w 11322969"/>
              <a:gd name="connsiteY104" fmla="*/ 1945654 h 2035334"/>
              <a:gd name="connsiteX105" fmla="*/ 1487684 w 11322969"/>
              <a:gd name="connsiteY105" fmla="*/ 1932167 h 2035334"/>
              <a:gd name="connsiteX106" fmla="*/ 1268782 w 11322969"/>
              <a:gd name="connsiteY106" fmla="*/ 1932167 h 2035334"/>
              <a:gd name="connsiteX107" fmla="*/ 1103896 w 11322969"/>
              <a:gd name="connsiteY107" fmla="*/ 1927668 h 2035334"/>
              <a:gd name="connsiteX108" fmla="*/ 873623 w 11322969"/>
              <a:gd name="connsiteY108" fmla="*/ 1936656 h 2035334"/>
              <a:gd name="connsiteX109" fmla="*/ 671778 w 11322969"/>
              <a:gd name="connsiteY109" fmla="*/ 1914181 h 2035334"/>
              <a:gd name="connsiteX110" fmla="*/ 546691 w 11322969"/>
              <a:gd name="connsiteY110" fmla="*/ 1914181 h 2035334"/>
              <a:gd name="connsiteX111" fmla="*/ 427289 w 11322969"/>
              <a:gd name="connsiteY111" fmla="*/ 1945644 h 2035334"/>
              <a:gd name="connsiteX112" fmla="*/ 245346 w 11322969"/>
              <a:gd name="connsiteY112" fmla="*/ 1927668 h 2035334"/>
              <a:gd name="connsiteX113" fmla="*/ 21001 w 11322969"/>
              <a:gd name="connsiteY113" fmla="*/ 1976561 h 2035334"/>
              <a:gd name="connsiteX114" fmla="*/ 11485 w 11322969"/>
              <a:gd name="connsiteY114" fmla="*/ 1891858 h 2035334"/>
              <a:gd name="connsiteX115" fmla="*/ 8286 w 11322969"/>
              <a:gd name="connsiteY115" fmla="*/ 1851230 h 2035334"/>
              <a:gd name="connsiteX116" fmla="*/ 4447 w 11322969"/>
              <a:gd name="connsiteY116" fmla="*/ 1714114 h 2035334"/>
              <a:gd name="connsiteX117" fmla="*/ 1247 w 11322969"/>
              <a:gd name="connsiteY117" fmla="*/ 1602392 h 2035334"/>
              <a:gd name="connsiteX118" fmla="*/ 10191 w 11322969"/>
              <a:gd name="connsiteY118" fmla="*/ 1563926 h 2035334"/>
              <a:gd name="connsiteX119" fmla="*/ 151538 w 11322969"/>
              <a:gd name="connsiteY119" fmla="*/ 1559138 h 2035334"/>
              <a:gd name="connsiteX120" fmla="*/ 620609 w 11322969"/>
              <a:gd name="connsiteY120" fmla="*/ 1563637 h 2035334"/>
              <a:gd name="connsiteX121" fmla="*/ 1000883 w 11322969"/>
              <a:gd name="connsiteY121" fmla="*/ 1528785 h 2035334"/>
              <a:gd name="connsiteX122" fmla="*/ 1356911 w 11322969"/>
              <a:gd name="connsiteY122" fmla="*/ 1635551 h 2035334"/>
              <a:gd name="connsiteX123" fmla="*/ 1545440 w 11322969"/>
              <a:gd name="connsiteY123" fmla="*/ 1612806 h 2035334"/>
              <a:gd name="connsiteX124" fmla="*/ 1660739 w 11322969"/>
              <a:gd name="connsiteY124" fmla="*/ 1558314 h 2035334"/>
              <a:gd name="connsiteX125" fmla="*/ 1845883 w 11322969"/>
              <a:gd name="connsiteY125" fmla="*/ 1586112 h 2035334"/>
              <a:gd name="connsiteX126" fmla="*/ 1999398 w 11322969"/>
              <a:gd name="connsiteY126" fmla="*/ 1536673 h 2035334"/>
              <a:gd name="connsiteX127" fmla="*/ 2212615 w 11322969"/>
              <a:gd name="connsiteY127" fmla="*/ 1563637 h 2035334"/>
              <a:gd name="connsiteX128" fmla="*/ 2260944 w 11322969"/>
              <a:gd name="connsiteY128" fmla="*/ 1599561 h 2035334"/>
              <a:gd name="connsiteX129" fmla="*/ 2260944 w 11322969"/>
              <a:gd name="connsiteY129" fmla="*/ 1633778 h 2035334"/>
              <a:gd name="connsiteX130" fmla="*/ 2296013 w 11322969"/>
              <a:gd name="connsiteY130" fmla="*/ 1623730 h 2035334"/>
              <a:gd name="connsiteX131" fmla="*/ 2420074 w 11322969"/>
              <a:gd name="connsiteY131" fmla="*/ 1605421 h 2035334"/>
              <a:gd name="connsiteX132" fmla="*/ 2650986 w 11322969"/>
              <a:gd name="connsiteY132" fmla="*/ 1506661 h 2035334"/>
              <a:gd name="connsiteX133" fmla="*/ 2905242 w 11322969"/>
              <a:gd name="connsiteY133" fmla="*/ 1562715 h 2035334"/>
              <a:gd name="connsiteX134" fmla="*/ 3018229 w 11322969"/>
              <a:gd name="connsiteY134" fmla="*/ 1507928 h 2035334"/>
              <a:gd name="connsiteX135" fmla="*/ 3041723 w 11322969"/>
              <a:gd name="connsiteY135" fmla="*/ 1483928 h 2035334"/>
              <a:gd name="connsiteX136" fmla="*/ 3035219 w 11322969"/>
              <a:gd name="connsiteY136" fmla="*/ 1475751 h 2035334"/>
              <a:gd name="connsiteX137" fmla="*/ 2984809 w 11322969"/>
              <a:gd name="connsiteY137" fmla="*/ 1411427 h 2035334"/>
              <a:gd name="connsiteX138" fmla="*/ 2965251 w 11322969"/>
              <a:gd name="connsiteY138" fmla="*/ 1373166 h 2035334"/>
              <a:gd name="connsiteX139" fmla="*/ 3056697 w 11322969"/>
              <a:gd name="connsiteY139" fmla="*/ 1297294 h 2035334"/>
              <a:gd name="connsiteX140" fmla="*/ 3373703 w 11322969"/>
              <a:gd name="connsiteY140" fmla="*/ 1063379 h 2035334"/>
              <a:gd name="connsiteX141" fmla="*/ 3605131 w 11322969"/>
              <a:gd name="connsiteY141" fmla="*/ 839991 h 2035334"/>
              <a:gd name="connsiteX142" fmla="*/ 3914376 w 11322969"/>
              <a:gd name="connsiteY142" fmla="*/ 753060 h 2035334"/>
              <a:gd name="connsiteX143" fmla="*/ 4025481 w 11322969"/>
              <a:gd name="connsiteY143" fmla="*/ 637517 h 2035334"/>
              <a:gd name="connsiteX144" fmla="*/ 4066479 w 11322969"/>
              <a:gd name="connsiteY144" fmla="*/ 531276 h 2035334"/>
              <a:gd name="connsiteX145" fmla="*/ 4208885 w 11322969"/>
              <a:gd name="connsiteY145" fmla="*/ 461764 h 2035334"/>
              <a:gd name="connsiteX146" fmla="*/ 4278823 w 11322969"/>
              <a:gd name="connsiteY146" fmla="*/ 340573 h 2035334"/>
              <a:gd name="connsiteX147" fmla="*/ 4439467 w 11322969"/>
              <a:gd name="connsiteY147" fmla="*/ 256094 h 2035334"/>
              <a:gd name="connsiteX148" fmla="*/ 4458019 w 11322969"/>
              <a:gd name="connsiteY148" fmla="*/ 258401 h 2035334"/>
              <a:gd name="connsiteX149" fmla="*/ 4457748 w 11322969"/>
              <a:gd name="connsiteY149" fmla="*/ 223834 h 2035334"/>
              <a:gd name="connsiteX150" fmla="*/ 4454471 w 11322969"/>
              <a:gd name="connsiteY150" fmla="*/ 122168 h 2035334"/>
              <a:gd name="connsiteX151" fmla="*/ 4463632 w 11322969"/>
              <a:gd name="connsiteY151" fmla="*/ 87164 h 2035334"/>
              <a:gd name="connsiteX152" fmla="*/ 4608409 w 11322969"/>
              <a:gd name="connsiteY152" fmla="*/ 82807 h 2035334"/>
              <a:gd name="connsiteX153" fmla="*/ 5088862 w 11322969"/>
              <a:gd name="connsiteY153" fmla="*/ 86901 h 2035334"/>
              <a:gd name="connsiteX154" fmla="*/ 5478365 w 11322969"/>
              <a:gd name="connsiteY154" fmla="*/ 55186 h 2035334"/>
              <a:gd name="connsiteX155" fmla="*/ 5843032 w 11322969"/>
              <a:gd name="connsiteY155" fmla="*/ 152343 h 2035334"/>
              <a:gd name="connsiteX156" fmla="*/ 6036136 w 11322969"/>
              <a:gd name="connsiteY156" fmla="*/ 131644 h 2035334"/>
              <a:gd name="connsiteX157" fmla="*/ 6154233 w 11322969"/>
              <a:gd name="connsiteY157" fmla="*/ 82057 h 2035334"/>
              <a:gd name="connsiteX158" fmla="*/ 6343870 w 11322969"/>
              <a:gd name="connsiteY158" fmla="*/ 107354 h 2035334"/>
              <a:gd name="connsiteX159" fmla="*/ 6501110 w 11322969"/>
              <a:gd name="connsiteY159" fmla="*/ 62364 h 2035334"/>
              <a:gd name="connsiteX160" fmla="*/ 6719501 w 11322969"/>
              <a:gd name="connsiteY160" fmla="*/ 86901 h 2035334"/>
              <a:gd name="connsiteX161" fmla="*/ 6769003 w 11322969"/>
              <a:gd name="connsiteY161" fmla="*/ 119591 h 2035334"/>
              <a:gd name="connsiteX162" fmla="*/ 6769003 w 11322969"/>
              <a:gd name="connsiteY162" fmla="*/ 390489 h 2035334"/>
              <a:gd name="connsiteX163" fmla="*/ 6771716 w 11322969"/>
              <a:gd name="connsiteY163" fmla="*/ 385946 h 2035334"/>
              <a:gd name="connsiteX164" fmla="*/ 6788539 w 11322969"/>
              <a:gd name="connsiteY164" fmla="*/ 363020 h 2035334"/>
              <a:gd name="connsiteX165" fmla="*/ 6909283 w 11322969"/>
              <a:gd name="connsiteY165" fmla="*/ 187308 h 2035334"/>
              <a:gd name="connsiteX166" fmla="*/ 7007613 w 11322969"/>
              <a:gd name="connsiteY166" fmla="*/ 44099 h 2035334"/>
              <a:gd name="connsiteX167" fmla="*/ 7048792 w 11322969"/>
              <a:gd name="connsiteY167" fmla="*/ 0 h 2035334"/>
              <a:gd name="connsiteX0" fmla="*/ 7048792 w 11322969"/>
              <a:gd name="connsiteY0" fmla="*/ 0 h 2035334"/>
              <a:gd name="connsiteX1" fmla="*/ 7156148 w 11322969"/>
              <a:gd name="connsiteY1" fmla="*/ 67213 h 2035334"/>
              <a:gd name="connsiteX2" fmla="*/ 7494048 w 11322969"/>
              <a:gd name="connsiteY2" fmla="*/ 316094 h 2035334"/>
              <a:gd name="connsiteX3" fmla="*/ 7802672 w 11322969"/>
              <a:gd name="connsiteY3" fmla="*/ 469082 h 2035334"/>
              <a:gd name="connsiteX4" fmla="*/ 7966019 w 11322969"/>
              <a:gd name="connsiteY4" fmla="*/ 788928 h 2035334"/>
              <a:gd name="connsiteX5" fmla="*/ 8123952 w 11322969"/>
              <a:gd name="connsiteY5" fmla="*/ 857849 h 2035334"/>
              <a:gd name="connsiteX6" fmla="*/ 8257103 w 11322969"/>
              <a:gd name="connsiteY6" fmla="*/ 848584 h 2035334"/>
              <a:gd name="connsiteX7" fmla="*/ 8367027 w 11322969"/>
              <a:gd name="connsiteY7" fmla="*/ 979788 h 2035334"/>
              <a:gd name="connsiteX8" fmla="*/ 8523485 w 11322969"/>
              <a:gd name="connsiteY8" fmla="*/ 996737 h 2035334"/>
              <a:gd name="connsiteX9" fmla="*/ 8654625 w 11322969"/>
              <a:gd name="connsiteY9" fmla="*/ 1141437 h 2035334"/>
              <a:gd name="connsiteX10" fmla="*/ 8657852 w 11322969"/>
              <a:gd name="connsiteY10" fmla="*/ 1179867 h 2035334"/>
              <a:gd name="connsiteX11" fmla="*/ 8657842 w 11322969"/>
              <a:gd name="connsiteY11" fmla="*/ 1180713 h 2035334"/>
              <a:gd name="connsiteX12" fmla="*/ 8690334 w 11322969"/>
              <a:gd name="connsiteY12" fmla="*/ 1189622 h 2035334"/>
              <a:gd name="connsiteX13" fmla="*/ 8849651 w 11322969"/>
              <a:gd name="connsiteY13" fmla="*/ 1253432 h 2035334"/>
              <a:gd name="connsiteX14" fmla="*/ 9188364 w 11322969"/>
              <a:gd name="connsiteY14" fmla="*/ 1308260 h 2035334"/>
              <a:gd name="connsiteX15" fmla="*/ 9391509 w 11322969"/>
              <a:gd name="connsiteY15" fmla="*/ 1507743 h 2035334"/>
              <a:gd name="connsiteX16" fmla="*/ 9452458 w 11322969"/>
              <a:gd name="connsiteY16" fmla="*/ 1531003 h 2035334"/>
              <a:gd name="connsiteX17" fmla="*/ 9571593 w 11322969"/>
              <a:gd name="connsiteY17" fmla="*/ 1525108 h 2035334"/>
              <a:gd name="connsiteX18" fmla="*/ 9681499 w 11322969"/>
              <a:gd name="connsiteY18" fmla="*/ 1522465 h 2035334"/>
              <a:gd name="connsiteX19" fmla="*/ 9720043 w 11322969"/>
              <a:gd name="connsiteY19" fmla="*/ 1523982 h 2035334"/>
              <a:gd name="connsiteX20" fmla="*/ 9742771 w 11322969"/>
              <a:gd name="connsiteY20" fmla="*/ 1514418 h 2035334"/>
              <a:gd name="connsiteX21" fmla="*/ 9766905 w 11322969"/>
              <a:gd name="connsiteY21" fmla="*/ 1525826 h 2035334"/>
              <a:gd name="connsiteX22" fmla="*/ 9771972 w 11322969"/>
              <a:gd name="connsiteY22" fmla="*/ 1526025 h 2035334"/>
              <a:gd name="connsiteX23" fmla="*/ 9852437 w 11322969"/>
              <a:gd name="connsiteY23" fmla="*/ 1537768 h 2035334"/>
              <a:gd name="connsiteX24" fmla="*/ 10192610 w 11322969"/>
              <a:gd name="connsiteY24" fmla="*/ 1492881 h 2035334"/>
              <a:gd name="connsiteX25" fmla="*/ 10511093 w 11322969"/>
              <a:gd name="connsiteY25" fmla="*/ 1630385 h 2035334"/>
              <a:gd name="connsiteX26" fmla="*/ 10679742 w 11322969"/>
              <a:gd name="connsiteY26" fmla="*/ 1601091 h 2035334"/>
              <a:gd name="connsiteX27" fmla="*/ 10782882 w 11322969"/>
              <a:gd name="connsiteY27" fmla="*/ 1530912 h 2035334"/>
              <a:gd name="connsiteX28" fmla="*/ 10948503 w 11322969"/>
              <a:gd name="connsiteY28" fmla="*/ 1566713 h 2035334"/>
              <a:gd name="connsiteX29" fmla="*/ 11085829 w 11322969"/>
              <a:gd name="connsiteY29" fmla="*/ 1503041 h 2035334"/>
              <a:gd name="connsiteX30" fmla="*/ 11276561 w 11322969"/>
              <a:gd name="connsiteY30" fmla="*/ 1537768 h 2035334"/>
              <a:gd name="connsiteX31" fmla="*/ 11319794 w 11322969"/>
              <a:gd name="connsiteY31" fmla="*/ 1584033 h 2035334"/>
              <a:gd name="connsiteX32" fmla="*/ 11322969 w 11322969"/>
              <a:gd name="connsiteY32" fmla="*/ 1930399 h 2035334"/>
              <a:gd name="connsiteX33" fmla="*/ 11174207 w 11322969"/>
              <a:gd name="connsiteY33" fmla="*/ 1970550 h 2035334"/>
              <a:gd name="connsiteX34" fmla="*/ 11040073 w 11322969"/>
              <a:gd name="connsiteY34" fmla="*/ 1973169 h 2035334"/>
              <a:gd name="connsiteX35" fmla="*/ 10836024 w 11322969"/>
              <a:gd name="connsiteY35" fmla="*/ 1991663 h 2035334"/>
              <a:gd name="connsiteX36" fmla="*/ 10628076 w 11322969"/>
              <a:gd name="connsiteY36" fmla="*/ 2012393 h 2035334"/>
              <a:gd name="connsiteX37" fmla="*/ 10432258 w 11322969"/>
              <a:gd name="connsiteY37" fmla="*/ 2012393 h 2035334"/>
              <a:gd name="connsiteX38" fmla="*/ 10284760 w 11322969"/>
              <a:gd name="connsiteY38" fmla="*/ 2006599 h 2035334"/>
              <a:gd name="connsiteX39" fmla="*/ 10164415 w 11322969"/>
              <a:gd name="connsiteY39" fmla="*/ 2015289 h 2035334"/>
              <a:gd name="connsiteX40" fmla="*/ 10152586 w 11322969"/>
              <a:gd name="connsiteY40" fmla="*/ 2016605 h 2035334"/>
              <a:gd name="connsiteX41" fmla="*/ 10024944 w 11322969"/>
              <a:gd name="connsiteY41" fmla="*/ 2027867 h 2035334"/>
              <a:gd name="connsiteX42" fmla="*/ 9878533 w 11322969"/>
              <a:gd name="connsiteY42" fmla="*/ 2026159 h 2035334"/>
              <a:gd name="connsiteX43" fmla="*/ 9730050 w 11322969"/>
              <a:gd name="connsiteY43" fmla="*/ 2030663 h 2035334"/>
              <a:gd name="connsiteX44" fmla="*/ 9698193 w 11322969"/>
              <a:gd name="connsiteY44" fmla="*/ 2021720 h 2035334"/>
              <a:gd name="connsiteX45" fmla="*/ 9679503 w 11322969"/>
              <a:gd name="connsiteY45" fmla="*/ 2029751 h 2035334"/>
              <a:gd name="connsiteX46" fmla="*/ 9516747 w 11322969"/>
              <a:gd name="connsiteY46" fmla="*/ 2006599 h 2035334"/>
              <a:gd name="connsiteX47" fmla="*/ 9424009 w 11322969"/>
              <a:gd name="connsiteY47" fmla="*/ 1971143 h 2035334"/>
              <a:gd name="connsiteX48" fmla="*/ 9304685 w 11322969"/>
              <a:gd name="connsiteY48" fmla="*/ 1908155 h 2035334"/>
              <a:gd name="connsiteX49" fmla="*/ 9252629 w 11322969"/>
              <a:gd name="connsiteY49" fmla="*/ 1862042 h 2035334"/>
              <a:gd name="connsiteX50" fmla="*/ 9128901 w 11322969"/>
              <a:gd name="connsiteY50" fmla="*/ 1826779 h 2035334"/>
              <a:gd name="connsiteX51" fmla="*/ 8985433 w 11322969"/>
              <a:gd name="connsiteY51" fmla="*/ 1781808 h 2035334"/>
              <a:gd name="connsiteX52" fmla="*/ 8817647 w 11322969"/>
              <a:gd name="connsiteY52" fmla="*/ 1724389 h 2035334"/>
              <a:gd name="connsiteX53" fmla="*/ 8656502 w 11322969"/>
              <a:gd name="connsiteY53" fmla="*/ 1666813 h 2035334"/>
              <a:gd name="connsiteX54" fmla="*/ 8558425 w 11322969"/>
              <a:gd name="connsiteY54" fmla="*/ 1652684 h 2035334"/>
              <a:gd name="connsiteX55" fmla="*/ 8415550 w 11322969"/>
              <a:gd name="connsiteY55" fmla="*/ 1618635 h 2035334"/>
              <a:gd name="connsiteX56" fmla="*/ 8262699 w 11322969"/>
              <a:gd name="connsiteY56" fmla="*/ 1569493 h 2035334"/>
              <a:gd name="connsiteX57" fmla="*/ 8132103 w 11322969"/>
              <a:gd name="connsiteY57" fmla="*/ 1490049 h 2035334"/>
              <a:gd name="connsiteX58" fmla="*/ 7985049 w 11322969"/>
              <a:gd name="connsiteY58" fmla="*/ 1394054 h 2035334"/>
              <a:gd name="connsiteX59" fmla="*/ 7794099 w 11322969"/>
              <a:gd name="connsiteY59" fmla="*/ 1232530 h 2035334"/>
              <a:gd name="connsiteX60" fmla="*/ 7634519 w 11322969"/>
              <a:gd name="connsiteY60" fmla="*/ 1119045 h 2035334"/>
              <a:gd name="connsiteX61" fmla="*/ 7518370 w 11322969"/>
              <a:gd name="connsiteY61" fmla="*/ 1027863 h 2035334"/>
              <a:gd name="connsiteX62" fmla="*/ 7342402 w 11322969"/>
              <a:gd name="connsiteY62" fmla="*/ 919871 h 2035334"/>
              <a:gd name="connsiteX63" fmla="*/ 7215507 w 11322969"/>
              <a:gd name="connsiteY63" fmla="*/ 786753 h 2035334"/>
              <a:gd name="connsiteX64" fmla="*/ 7124318 w 11322969"/>
              <a:gd name="connsiteY64" fmla="*/ 721904 h 2035334"/>
              <a:gd name="connsiteX65" fmla="*/ 7008925 w 11322969"/>
              <a:gd name="connsiteY65" fmla="*/ 699865 h 2035334"/>
              <a:gd name="connsiteX66" fmla="*/ 6892485 w 11322969"/>
              <a:gd name="connsiteY66" fmla="*/ 582765 h 2035334"/>
              <a:gd name="connsiteX67" fmla="*/ 6767433 w 11322969"/>
              <a:gd name="connsiteY67" fmla="*/ 537929 h 2035334"/>
              <a:gd name="connsiteX68" fmla="*/ 6672429 w 11322969"/>
              <a:gd name="connsiteY68" fmla="*/ 475208 h 2035334"/>
              <a:gd name="connsiteX69" fmla="*/ 6567839 w 11322969"/>
              <a:gd name="connsiteY69" fmla="*/ 464445 h 2035334"/>
              <a:gd name="connsiteX70" fmla="*/ 6463261 w 11322969"/>
              <a:gd name="connsiteY70" fmla="*/ 430439 h 2035334"/>
              <a:gd name="connsiteX71" fmla="*/ 6259166 w 11322969"/>
              <a:gd name="connsiteY71" fmla="*/ 412308 h 2035334"/>
              <a:gd name="connsiteX72" fmla="*/ 5973803 w 11322969"/>
              <a:gd name="connsiteY72" fmla="*/ 390510 h 2035334"/>
              <a:gd name="connsiteX73" fmla="*/ 5755939 w 11322969"/>
              <a:gd name="connsiteY73" fmla="*/ 403210 h 2035334"/>
              <a:gd name="connsiteX74" fmla="*/ 5583877 w 11322969"/>
              <a:gd name="connsiteY74" fmla="*/ 402291 h 2035334"/>
              <a:gd name="connsiteX75" fmla="*/ 5351192 w 11322969"/>
              <a:gd name="connsiteY75" fmla="*/ 407295 h 2035334"/>
              <a:gd name="connsiteX76" fmla="*/ 5141274 w 11322969"/>
              <a:gd name="connsiteY76" fmla="*/ 405893 h 2035334"/>
              <a:gd name="connsiteX77" fmla="*/ 5013151 w 11322969"/>
              <a:gd name="connsiteY77" fmla="*/ 405893 h 2035334"/>
              <a:gd name="connsiteX78" fmla="*/ 4890851 w 11322969"/>
              <a:gd name="connsiteY78" fmla="*/ 434524 h 2035334"/>
              <a:gd name="connsiteX79" fmla="*/ 4758469 w 11322969"/>
              <a:gd name="connsiteY79" fmla="*/ 468966 h 2035334"/>
              <a:gd name="connsiteX80" fmla="*/ 4667168 w 11322969"/>
              <a:gd name="connsiteY80" fmla="*/ 513585 h 2035334"/>
              <a:gd name="connsiteX81" fmla="*/ 4611635 w 11322969"/>
              <a:gd name="connsiteY81" fmla="*/ 594860 h 2035334"/>
              <a:gd name="connsiteX82" fmla="*/ 4522701 w 11322969"/>
              <a:gd name="connsiteY82" fmla="*/ 713935 h 2035334"/>
              <a:gd name="connsiteX83" fmla="*/ 4394371 w 11322969"/>
              <a:gd name="connsiteY83" fmla="*/ 817349 h 2035334"/>
              <a:gd name="connsiteX84" fmla="*/ 4198904 w 11322969"/>
              <a:gd name="connsiteY84" fmla="*/ 946800 h 2035334"/>
              <a:gd name="connsiteX85" fmla="*/ 4052361 w 11322969"/>
              <a:gd name="connsiteY85" fmla="*/ 1057802 h 2035334"/>
              <a:gd name="connsiteX86" fmla="*/ 3938991 w 11322969"/>
              <a:gd name="connsiteY86" fmla="*/ 1137469 h 2035334"/>
              <a:gd name="connsiteX87" fmla="*/ 3790804 w 11322969"/>
              <a:gd name="connsiteY87" fmla="*/ 1262118 h 2035334"/>
              <a:gd name="connsiteX88" fmla="*/ 3640755 w 11322969"/>
              <a:gd name="connsiteY88" fmla="*/ 1344766 h 2035334"/>
              <a:gd name="connsiteX89" fmla="*/ 3557014 w 11322969"/>
              <a:gd name="connsiteY89" fmla="*/ 1408196 h 2035334"/>
              <a:gd name="connsiteX90" fmla="*/ 3432769 w 11322969"/>
              <a:gd name="connsiteY90" fmla="*/ 1536934 h 2035334"/>
              <a:gd name="connsiteX91" fmla="*/ 3301700 w 11322969"/>
              <a:gd name="connsiteY91" fmla="*/ 1653653 h 2035334"/>
              <a:gd name="connsiteX92" fmla="*/ 3201131 w 11322969"/>
              <a:gd name="connsiteY92" fmla="*/ 1747386 h 2035334"/>
              <a:gd name="connsiteX93" fmla="*/ 3040351 w 11322969"/>
              <a:gd name="connsiteY93" fmla="*/ 1819442 h 2035334"/>
              <a:gd name="connsiteX94" fmla="*/ 2924174 w 11322969"/>
              <a:gd name="connsiteY94" fmla="*/ 1858092 h 2035334"/>
              <a:gd name="connsiteX95" fmla="*/ 2697786 w 11322969"/>
              <a:gd name="connsiteY95" fmla="*/ 1930089 h 2035334"/>
              <a:gd name="connsiteX96" fmla="*/ 2497644 w 11322969"/>
              <a:gd name="connsiteY96" fmla="*/ 1990876 h 2035334"/>
              <a:gd name="connsiteX97" fmla="*/ 2405344 w 11322969"/>
              <a:gd name="connsiteY97" fmla="*/ 2018348 h 2035334"/>
              <a:gd name="connsiteX98" fmla="*/ 2282226 w 11322969"/>
              <a:gd name="connsiteY98" fmla="*/ 2021424 h 2035334"/>
              <a:gd name="connsiteX99" fmla="*/ 2170252 w 11322969"/>
              <a:gd name="connsiteY99" fmla="*/ 2004529 h 2035334"/>
              <a:gd name="connsiteX100" fmla="*/ 2092549 w 11322969"/>
              <a:gd name="connsiteY100" fmla="*/ 1945958 h 2035334"/>
              <a:gd name="connsiteX101" fmla="*/ 2090508 w 11322969"/>
              <a:gd name="connsiteY101" fmla="*/ 1938127 h 2035334"/>
              <a:gd name="connsiteX102" fmla="*/ 2066208 w 11322969"/>
              <a:gd name="connsiteY102" fmla="*/ 1941307 h 2035334"/>
              <a:gd name="connsiteX103" fmla="*/ 1962446 w 11322969"/>
              <a:gd name="connsiteY103" fmla="*/ 1941155 h 2035334"/>
              <a:gd name="connsiteX104" fmla="*/ 1766286 w 11322969"/>
              <a:gd name="connsiteY104" fmla="*/ 1945654 h 2035334"/>
              <a:gd name="connsiteX105" fmla="*/ 1487684 w 11322969"/>
              <a:gd name="connsiteY105" fmla="*/ 1932167 h 2035334"/>
              <a:gd name="connsiteX106" fmla="*/ 1268782 w 11322969"/>
              <a:gd name="connsiteY106" fmla="*/ 1932167 h 2035334"/>
              <a:gd name="connsiteX107" fmla="*/ 1103896 w 11322969"/>
              <a:gd name="connsiteY107" fmla="*/ 1927668 h 2035334"/>
              <a:gd name="connsiteX108" fmla="*/ 873623 w 11322969"/>
              <a:gd name="connsiteY108" fmla="*/ 1936656 h 2035334"/>
              <a:gd name="connsiteX109" fmla="*/ 671778 w 11322969"/>
              <a:gd name="connsiteY109" fmla="*/ 1914181 h 2035334"/>
              <a:gd name="connsiteX110" fmla="*/ 546691 w 11322969"/>
              <a:gd name="connsiteY110" fmla="*/ 1914181 h 2035334"/>
              <a:gd name="connsiteX111" fmla="*/ 427289 w 11322969"/>
              <a:gd name="connsiteY111" fmla="*/ 1945644 h 2035334"/>
              <a:gd name="connsiteX112" fmla="*/ 245346 w 11322969"/>
              <a:gd name="connsiteY112" fmla="*/ 1927668 h 2035334"/>
              <a:gd name="connsiteX113" fmla="*/ 21001 w 11322969"/>
              <a:gd name="connsiteY113" fmla="*/ 1976561 h 2035334"/>
              <a:gd name="connsiteX114" fmla="*/ 11485 w 11322969"/>
              <a:gd name="connsiteY114" fmla="*/ 1891858 h 2035334"/>
              <a:gd name="connsiteX115" fmla="*/ 8286 w 11322969"/>
              <a:gd name="connsiteY115" fmla="*/ 1851230 h 2035334"/>
              <a:gd name="connsiteX116" fmla="*/ 4447 w 11322969"/>
              <a:gd name="connsiteY116" fmla="*/ 1714114 h 2035334"/>
              <a:gd name="connsiteX117" fmla="*/ 1247 w 11322969"/>
              <a:gd name="connsiteY117" fmla="*/ 1602392 h 2035334"/>
              <a:gd name="connsiteX118" fmla="*/ 10191 w 11322969"/>
              <a:gd name="connsiteY118" fmla="*/ 1563926 h 2035334"/>
              <a:gd name="connsiteX119" fmla="*/ 151538 w 11322969"/>
              <a:gd name="connsiteY119" fmla="*/ 1559138 h 2035334"/>
              <a:gd name="connsiteX120" fmla="*/ 620609 w 11322969"/>
              <a:gd name="connsiteY120" fmla="*/ 1563637 h 2035334"/>
              <a:gd name="connsiteX121" fmla="*/ 1000883 w 11322969"/>
              <a:gd name="connsiteY121" fmla="*/ 1528785 h 2035334"/>
              <a:gd name="connsiteX122" fmla="*/ 1356911 w 11322969"/>
              <a:gd name="connsiteY122" fmla="*/ 1635551 h 2035334"/>
              <a:gd name="connsiteX123" fmla="*/ 1545440 w 11322969"/>
              <a:gd name="connsiteY123" fmla="*/ 1612806 h 2035334"/>
              <a:gd name="connsiteX124" fmla="*/ 1660739 w 11322969"/>
              <a:gd name="connsiteY124" fmla="*/ 1558314 h 2035334"/>
              <a:gd name="connsiteX125" fmla="*/ 1845883 w 11322969"/>
              <a:gd name="connsiteY125" fmla="*/ 1586112 h 2035334"/>
              <a:gd name="connsiteX126" fmla="*/ 1999398 w 11322969"/>
              <a:gd name="connsiteY126" fmla="*/ 1536673 h 2035334"/>
              <a:gd name="connsiteX127" fmla="*/ 2212615 w 11322969"/>
              <a:gd name="connsiteY127" fmla="*/ 1563637 h 2035334"/>
              <a:gd name="connsiteX128" fmla="*/ 2260944 w 11322969"/>
              <a:gd name="connsiteY128" fmla="*/ 1599561 h 2035334"/>
              <a:gd name="connsiteX129" fmla="*/ 2260944 w 11322969"/>
              <a:gd name="connsiteY129" fmla="*/ 1633778 h 2035334"/>
              <a:gd name="connsiteX130" fmla="*/ 2296013 w 11322969"/>
              <a:gd name="connsiteY130" fmla="*/ 1623730 h 2035334"/>
              <a:gd name="connsiteX131" fmla="*/ 2420074 w 11322969"/>
              <a:gd name="connsiteY131" fmla="*/ 1605421 h 2035334"/>
              <a:gd name="connsiteX132" fmla="*/ 2650986 w 11322969"/>
              <a:gd name="connsiteY132" fmla="*/ 1506661 h 2035334"/>
              <a:gd name="connsiteX133" fmla="*/ 2905242 w 11322969"/>
              <a:gd name="connsiteY133" fmla="*/ 1562715 h 2035334"/>
              <a:gd name="connsiteX134" fmla="*/ 3018229 w 11322969"/>
              <a:gd name="connsiteY134" fmla="*/ 1507928 h 2035334"/>
              <a:gd name="connsiteX135" fmla="*/ 3041723 w 11322969"/>
              <a:gd name="connsiteY135" fmla="*/ 1483928 h 2035334"/>
              <a:gd name="connsiteX136" fmla="*/ 3035219 w 11322969"/>
              <a:gd name="connsiteY136" fmla="*/ 1475751 h 2035334"/>
              <a:gd name="connsiteX137" fmla="*/ 2984809 w 11322969"/>
              <a:gd name="connsiteY137" fmla="*/ 1411427 h 2035334"/>
              <a:gd name="connsiteX138" fmla="*/ 2965251 w 11322969"/>
              <a:gd name="connsiteY138" fmla="*/ 1373166 h 2035334"/>
              <a:gd name="connsiteX139" fmla="*/ 3056697 w 11322969"/>
              <a:gd name="connsiteY139" fmla="*/ 1297294 h 2035334"/>
              <a:gd name="connsiteX140" fmla="*/ 3373703 w 11322969"/>
              <a:gd name="connsiteY140" fmla="*/ 1063379 h 2035334"/>
              <a:gd name="connsiteX141" fmla="*/ 3605131 w 11322969"/>
              <a:gd name="connsiteY141" fmla="*/ 839991 h 2035334"/>
              <a:gd name="connsiteX142" fmla="*/ 3914376 w 11322969"/>
              <a:gd name="connsiteY142" fmla="*/ 753060 h 2035334"/>
              <a:gd name="connsiteX143" fmla="*/ 4025481 w 11322969"/>
              <a:gd name="connsiteY143" fmla="*/ 637517 h 2035334"/>
              <a:gd name="connsiteX144" fmla="*/ 4066479 w 11322969"/>
              <a:gd name="connsiteY144" fmla="*/ 531276 h 2035334"/>
              <a:gd name="connsiteX145" fmla="*/ 4208885 w 11322969"/>
              <a:gd name="connsiteY145" fmla="*/ 461764 h 2035334"/>
              <a:gd name="connsiteX146" fmla="*/ 4278823 w 11322969"/>
              <a:gd name="connsiteY146" fmla="*/ 340573 h 2035334"/>
              <a:gd name="connsiteX147" fmla="*/ 4439467 w 11322969"/>
              <a:gd name="connsiteY147" fmla="*/ 256094 h 2035334"/>
              <a:gd name="connsiteX148" fmla="*/ 4458019 w 11322969"/>
              <a:gd name="connsiteY148" fmla="*/ 258401 h 2035334"/>
              <a:gd name="connsiteX149" fmla="*/ 4457748 w 11322969"/>
              <a:gd name="connsiteY149" fmla="*/ 223834 h 2035334"/>
              <a:gd name="connsiteX150" fmla="*/ 4454471 w 11322969"/>
              <a:gd name="connsiteY150" fmla="*/ 122168 h 2035334"/>
              <a:gd name="connsiteX151" fmla="*/ 4463632 w 11322969"/>
              <a:gd name="connsiteY151" fmla="*/ 87164 h 2035334"/>
              <a:gd name="connsiteX152" fmla="*/ 4608409 w 11322969"/>
              <a:gd name="connsiteY152" fmla="*/ 82807 h 2035334"/>
              <a:gd name="connsiteX153" fmla="*/ 5088862 w 11322969"/>
              <a:gd name="connsiteY153" fmla="*/ 86901 h 2035334"/>
              <a:gd name="connsiteX154" fmla="*/ 5478365 w 11322969"/>
              <a:gd name="connsiteY154" fmla="*/ 55186 h 2035334"/>
              <a:gd name="connsiteX155" fmla="*/ 5843032 w 11322969"/>
              <a:gd name="connsiteY155" fmla="*/ 152343 h 2035334"/>
              <a:gd name="connsiteX156" fmla="*/ 6036136 w 11322969"/>
              <a:gd name="connsiteY156" fmla="*/ 131644 h 2035334"/>
              <a:gd name="connsiteX157" fmla="*/ 6154233 w 11322969"/>
              <a:gd name="connsiteY157" fmla="*/ 82057 h 2035334"/>
              <a:gd name="connsiteX158" fmla="*/ 6343870 w 11322969"/>
              <a:gd name="connsiteY158" fmla="*/ 107354 h 2035334"/>
              <a:gd name="connsiteX159" fmla="*/ 6501110 w 11322969"/>
              <a:gd name="connsiteY159" fmla="*/ 62364 h 2035334"/>
              <a:gd name="connsiteX160" fmla="*/ 6719501 w 11322969"/>
              <a:gd name="connsiteY160" fmla="*/ 86901 h 2035334"/>
              <a:gd name="connsiteX161" fmla="*/ 6769003 w 11322969"/>
              <a:gd name="connsiteY161" fmla="*/ 119591 h 2035334"/>
              <a:gd name="connsiteX162" fmla="*/ 6769003 w 11322969"/>
              <a:gd name="connsiteY162" fmla="*/ 390489 h 2035334"/>
              <a:gd name="connsiteX163" fmla="*/ 6771716 w 11322969"/>
              <a:gd name="connsiteY163" fmla="*/ 385946 h 2035334"/>
              <a:gd name="connsiteX164" fmla="*/ 6788539 w 11322969"/>
              <a:gd name="connsiteY164" fmla="*/ 363020 h 2035334"/>
              <a:gd name="connsiteX165" fmla="*/ 6909283 w 11322969"/>
              <a:gd name="connsiteY165" fmla="*/ 187308 h 2035334"/>
              <a:gd name="connsiteX166" fmla="*/ 7007613 w 11322969"/>
              <a:gd name="connsiteY166" fmla="*/ 44099 h 2035334"/>
              <a:gd name="connsiteX167" fmla="*/ 7048792 w 11322969"/>
              <a:gd name="connsiteY167" fmla="*/ 0 h 2035334"/>
              <a:gd name="connsiteX0" fmla="*/ 7048792 w 11322969"/>
              <a:gd name="connsiteY0" fmla="*/ 0 h 2035334"/>
              <a:gd name="connsiteX1" fmla="*/ 7156148 w 11322969"/>
              <a:gd name="connsiteY1" fmla="*/ 67213 h 2035334"/>
              <a:gd name="connsiteX2" fmla="*/ 7494048 w 11322969"/>
              <a:gd name="connsiteY2" fmla="*/ 316094 h 2035334"/>
              <a:gd name="connsiteX3" fmla="*/ 7802672 w 11322969"/>
              <a:gd name="connsiteY3" fmla="*/ 469082 h 2035334"/>
              <a:gd name="connsiteX4" fmla="*/ 7966019 w 11322969"/>
              <a:gd name="connsiteY4" fmla="*/ 788928 h 2035334"/>
              <a:gd name="connsiteX5" fmla="*/ 8123952 w 11322969"/>
              <a:gd name="connsiteY5" fmla="*/ 857849 h 2035334"/>
              <a:gd name="connsiteX6" fmla="*/ 8257103 w 11322969"/>
              <a:gd name="connsiteY6" fmla="*/ 848584 h 2035334"/>
              <a:gd name="connsiteX7" fmla="*/ 8367027 w 11322969"/>
              <a:gd name="connsiteY7" fmla="*/ 979788 h 2035334"/>
              <a:gd name="connsiteX8" fmla="*/ 8523485 w 11322969"/>
              <a:gd name="connsiteY8" fmla="*/ 996737 h 2035334"/>
              <a:gd name="connsiteX9" fmla="*/ 8654625 w 11322969"/>
              <a:gd name="connsiteY9" fmla="*/ 1141437 h 2035334"/>
              <a:gd name="connsiteX10" fmla="*/ 8657852 w 11322969"/>
              <a:gd name="connsiteY10" fmla="*/ 1179867 h 2035334"/>
              <a:gd name="connsiteX11" fmla="*/ 8657842 w 11322969"/>
              <a:gd name="connsiteY11" fmla="*/ 1180713 h 2035334"/>
              <a:gd name="connsiteX12" fmla="*/ 8690334 w 11322969"/>
              <a:gd name="connsiteY12" fmla="*/ 1189622 h 2035334"/>
              <a:gd name="connsiteX13" fmla="*/ 8849651 w 11322969"/>
              <a:gd name="connsiteY13" fmla="*/ 1253432 h 2035334"/>
              <a:gd name="connsiteX14" fmla="*/ 9188364 w 11322969"/>
              <a:gd name="connsiteY14" fmla="*/ 1308260 h 2035334"/>
              <a:gd name="connsiteX15" fmla="*/ 9391509 w 11322969"/>
              <a:gd name="connsiteY15" fmla="*/ 1507743 h 2035334"/>
              <a:gd name="connsiteX16" fmla="*/ 9452458 w 11322969"/>
              <a:gd name="connsiteY16" fmla="*/ 1531003 h 2035334"/>
              <a:gd name="connsiteX17" fmla="*/ 9571593 w 11322969"/>
              <a:gd name="connsiteY17" fmla="*/ 1525108 h 2035334"/>
              <a:gd name="connsiteX18" fmla="*/ 9681499 w 11322969"/>
              <a:gd name="connsiteY18" fmla="*/ 1522465 h 2035334"/>
              <a:gd name="connsiteX19" fmla="*/ 9720043 w 11322969"/>
              <a:gd name="connsiteY19" fmla="*/ 1523982 h 2035334"/>
              <a:gd name="connsiteX20" fmla="*/ 9742771 w 11322969"/>
              <a:gd name="connsiteY20" fmla="*/ 1514418 h 2035334"/>
              <a:gd name="connsiteX21" fmla="*/ 9766905 w 11322969"/>
              <a:gd name="connsiteY21" fmla="*/ 1525826 h 2035334"/>
              <a:gd name="connsiteX22" fmla="*/ 9771972 w 11322969"/>
              <a:gd name="connsiteY22" fmla="*/ 1526025 h 2035334"/>
              <a:gd name="connsiteX23" fmla="*/ 9852437 w 11322969"/>
              <a:gd name="connsiteY23" fmla="*/ 1537768 h 2035334"/>
              <a:gd name="connsiteX24" fmla="*/ 10192610 w 11322969"/>
              <a:gd name="connsiteY24" fmla="*/ 1492881 h 2035334"/>
              <a:gd name="connsiteX25" fmla="*/ 10511093 w 11322969"/>
              <a:gd name="connsiteY25" fmla="*/ 1630385 h 2035334"/>
              <a:gd name="connsiteX26" fmla="*/ 10679742 w 11322969"/>
              <a:gd name="connsiteY26" fmla="*/ 1601091 h 2035334"/>
              <a:gd name="connsiteX27" fmla="*/ 10782882 w 11322969"/>
              <a:gd name="connsiteY27" fmla="*/ 1530912 h 2035334"/>
              <a:gd name="connsiteX28" fmla="*/ 10948503 w 11322969"/>
              <a:gd name="connsiteY28" fmla="*/ 1566713 h 2035334"/>
              <a:gd name="connsiteX29" fmla="*/ 11085829 w 11322969"/>
              <a:gd name="connsiteY29" fmla="*/ 1503041 h 2035334"/>
              <a:gd name="connsiteX30" fmla="*/ 11276561 w 11322969"/>
              <a:gd name="connsiteY30" fmla="*/ 1537768 h 2035334"/>
              <a:gd name="connsiteX31" fmla="*/ 11319794 w 11322969"/>
              <a:gd name="connsiteY31" fmla="*/ 1584033 h 2035334"/>
              <a:gd name="connsiteX32" fmla="*/ 11322969 w 11322969"/>
              <a:gd name="connsiteY32" fmla="*/ 1930399 h 2035334"/>
              <a:gd name="connsiteX33" fmla="*/ 11174207 w 11322969"/>
              <a:gd name="connsiteY33" fmla="*/ 1970550 h 2035334"/>
              <a:gd name="connsiteX34" fmla="*/ 11040073 w 11322969"/>
              <a:gd name="connsiteY34" fmla="*/ 1973169 h 2035334"/>
              <a:gd name="connsiteX35" fmla="*/ 10836024 w 11322969"/>
              <a:gd name="connsiteY35" fmla="*/ 1991663 h 2035334"/>
              <a:gd name="connsiteX36" fmla="*/ 10432258 w 11322969"/>
              <a:gd name="connsiteY36" fmla="*/ 2012393 h 2035334"/>
              <a:gd name="connsiteX37" fmla="*/ 10284760 w 11322969"/>
              <a:gd name="connsiteY37" fmla="*/ 2006599 h 2035334"/>
              <a:gd name="connsiteX38" fmla="*/ 10164415 w 11322969"/>
              <a:gd name="connsiteY38" fmla="*/ 2015289 h 2035334"/>
              <a:gd name="connsiteX39" fmla="*/ 10152586 w 11322969"/>
              <a:gd name="connsiteY39" fmla="*/ 2016605 h 2035334"/>
              <a:gd name="connsiteX40" fmla="*/ 10024944 w 11322969"/>
              <a:gd name="connsiteY40" fmla="*/ 2027867 h 2035334"/>
              <a:gd name="connsiteX41" fmla="*/ 9878533 w 11322969"/>
              <a:gd name="connsiteY41" fmla="*/ 2026159 h 2035334"/>
              <a:gd name="connsiteX42" fmla="*/ 9730050 w 11322969"/>
              <a:gd name="connsiteY42" fmla="*/ 2030663 h 2035334"/>
              <a:gd name="connsiteX43" fmla="*/ 9698193 w 11322969"/>
              <a:gd name="connsiteY43" fmla="*/ 2021720 h 2035334"/>
              <a:gd name="connsiteX44" fmla="*/ 9679503 w 11322969"/>
              <a:gd name="connsiteY44" fmla="*/ 2029751 h 2035334"/>
              <a:gd name="connsiteX45" fmla="*/ 9516747 w 11322969"/>
              <a:gd name="connsiteY45" fmla="*/ 2006599 h 2035334"/>
              <a:gd name="connsiteX46" fmla="*/ 9424009 w 11322969"/>
              <a:gd name="connsiteY46" fmla="*/ 1971143 h 2035334"/>
              <a:gd name="connsiteX47" fmla="*/ 9304685 w 11322969"/>
              <a:gd name="connsiteY47" fmla="*/ 1908155 h 2035334"/>
              <a:gd name="connsiteX48" fmla="*/ 9252629 w 11322969"/>
              <a:gd name="connsiteY48" fmla="*/ 1862042 h 2035334"/>
              <a:gd name="connsiteX49" fmla="*/ 9128901 w 11322969"/>
              <a:gd name="connsiteY49" fmla="*/ 1826779 h 2035334"/>
              <a:gd name="connsiteX50" fmla="*/ 8985433 w 11322969"/>
              <a:gd name="connsiteY50" fmla="*/ 1781808 h 2035334"/>
              <a:gd name="connsiteX51" fmla="*/ 8817647 w 11322969"/>
              <a:gd name="connsiteY51" fmla="*/ 1724389 h 2035334"/>
              <a:gd name="connsiteX52" fmla="*/ 8656502 w 11322969"/>
              <a:gd name="connsiteY52" fmla="*/ 1666813 h 2035334"/>
              <a:gd name="connsiteX53" fmla="*/ 8558425 w 11322969"/>
              <a:gd name="connsiteY53" fmla="*/ 1652684 h 2035334"/>
              <a:gd name="connsiteX54" fmla="*/ 8415550 w 11322969"/>
              <a:gd name="connsiteY54" fmla="*/ 1618635 h 2035334"/>
              <a:gd name="connsiteX55" fmla="*/ 8262699 w 11322969"/>
              <a:gd name="connsiteY55" fmla="*/ 1569493 h 2035334"/>
              <a:gd name="connsiteX56" fmla="*/ 8132103 w 11322969"/>
              <a:gd name="connsiteY56" fmla="*/ 1490049 h 2035334"/>
              <a:gd name="connsiteX57" fmla="*/ 7985049 w 11322969"/>
              <a:gd name="connsiteY57" fmla="*/ 1394054 h 2035334"/>
              <a:gd name="connsiteX58" fmla="*/ 7794099 w 11322969"/>
              <a:gd name="connsiteY58" fmla="*/ 1232530 h 2035334"/>
              <a:gd name="connsiteX59" fmla="*/ 7634519 w 11322969"/>
              <a:gd name="connsiteY59" fmla="*/ 1119045 h 2035334"/>
              <a:gd name="connsiteX60" fmla="*/ 7518370 w 11322969"/>
              <a:gd name="connsiteY60" fmla="*/ 1027863 h 2035334"/>
              <a:gd name="connsiteX61" fmla="*/ 7342402 w 11322969"/>
              <a:gd name="connsiteY61" fmla="*/ 919871 h 2035334"/>
              <a:gd name="connsiteX62" fmla="*/ 7215507 w 11322969"/>
              <a:gd name="connsiteY62" fmla="*/ 786753 h 2035334"/>
              <a:gd name="connsiteX63" fmla="*/ 7124318 w 11322969"/>
              <a:gd name="connsiteY63" fmla="*/ 721904 h 2035334"/>
              <a:gd name="connsiteX64" fmla="*/ 7008925 w 11322969"/>
              <a:gd name="connsiteY64" fmla="*/ 699865 h 2035334"/>
              <a:gd name="connsiteX65" fmla="*/ 6892485 w 11322969"/>
              <a:gd name="connsiteY65" fmla="*/ 582765 h 2035334"/>
              <a:gd name="connsiteX66" fmla="*/ 6767433 w 11322969"/>
              <a:gd name="connsiteY66" fmla="*/ 537929 h 2035334"/>
              <a:gd name="connsiteX67" fmla="*/ 6672429 w 11322969"/>
              <a:gd name="connsiteY67" fmla="*/ 475208 h 2035334"/>
              <a:gd name="connsiteX68" fmla="*/ 6567839 w 11322969"/>
              <a:gd name="connsiteY68" fmla="*/ 464445 h 2035334"/>
              <a:gd name="connsiteX69" fmla="*/ 6463261 w 11322969"/>
              <a:gd name="connsiteY69" fmla="*/ 430439 h 2035334"/>
              <a:gd name="connsiteX70" fmla="*/ 6259166 w 11322969"/>
              <a:gd name="connsiteY70" fmla="*/ 412308 h 2035334"/>
              <a:gd name="connsiteX71" fmla="*/ 5973803 w 11322969"/>
              <a:gd name="connsiteY71" fmla="*/ 390510 h 2035334"/>
              <a:gd name="connsiteX72" fmla="*/ 5755939 w 11322969"/>
              <a:gd name="connsiteY72" fmla="*/ 403210 h 2035334"/>
              <a:gd name="connsiteX73" fmla="*/ 5583877 w 11322969"/>
              <a:gd name="connsiteY73" fmla="*/ 402291 h 2035334"/>
              <a:gd name="connsiteX74" fmla="*/ 5351192 w 11322969"/>
              <a:gd name="connsiteY74" fmla="*/ 407295 h 2035334"/>
              <a:gd name="connsiteX75" fmla="*/ 5141274 w 11322969"/>
              <a:gd name="connsiteY75" fmla="*/ 405893 h 2035334"/>
              <a:gd name="connsiteX76" fmla="*/ 5013151 w 11322969"/>
              <a:gd name="connsiteY76" fmla="*/ 405893 h 2035334"/>
              <a:gd name="connsiteX77" fmla="*/ 4890851 w 11322969"/>
              <a:gd name="connsiteY77" fmla="*/ 434524 h 2035334"/>
              <a:gd name="connsiteX78" fmla="*/ 4758469 w 11322969"/>
              <a:gd name="connsiteY78" fmla="*/ 468966 h 2035334"/>
              <a:gd name="connsiteX79" fmla="*/ 4667168 w 11322969"/>
              <a:gd name="connsiteY79" fmla="*/ 513585 h 2035334"/>
              <a:gd name="connsiteX80" fmla="*/ 4611635 w 11322969"/>
              <a:gd name="connsiteY80" fmla="*/ 594860 h 2035334"/>
              <a:gd name="connsiteX81" fmla="*/ 4522701 w 11322969"/>
              <a:gd name="connsiteY81" fmla="*/ 713935 h 2035334"/>
              <a:gd name="connsiteX82" fmla="*/ 4394371 w 11322969"/>
              <a:gd name="connsiteY82" fmla="*/ 817349 h 2035334"/>
              <a:gd name="connsiteX83" fmla="*/ 4198904 w 11322969"/>
              <a:gd name="connsiteY83" fmla="*/ 946800 h 2035334"/>
              <a:gd name="connsiteX84" fmla="*/ 4052361 w 11322969"/>
              <a:gd name="connsiteY84" fmla="*/ 1057802 h 2035334"/>
              <a:gd name="connsiteX85" fmla="*/ 3938991 w 11322969"/>
              <a:gd name="connsiteY85" fmla="*/ 1137469 h 2035334"/>
              <a:gd name="connsiteX86" fmla="*/ 3790804 w 11322969"/>
              <a:gd name="connsiteY86" fmla="*/ 1262118 h 2035334"/>
              <a:gd name="connsiteX87" fmla="*/ 3640755 w 11322969"/>
              <a:gd name="connsiteY87" fmla="*/ 1344766 h 2035334"/>
              <a:gd name="connsiteX88" fmla="*/ 3557014 w 11322969"/>
              <a:gd name="connsiteY88" fmla="*/ 1408196 h 2035334"/>
              <a:gd name="connsiteX89" fmla="*/ 3432769 w 11322969"/>
              <a:gd name="connsiteY89" fmla="*/ 1536934 h 2035334"/>
              <a:gd name="connsiteX90" fmla="*/ 3301700 w 11322969"/>
              <a:gd name="connsiteY90" fmla="*/ 1653653 h 2035334"/>
              <a:gd name="connsiteX91" fmla="*/ 3201131 w 11322969"/>
              <a:gd name="connsiteY91" fmla="*/ 1747386 h 2035334"/>
              <a:gd name="connsiteX92" fmla="*/ 3040351 w 11322969"/>
              <a:gd name="connsiteY92" fmla="*/ 1819442 h 2035334"/>
              <a:gd name="connsiteX93" fmla="*/ 2924174 w 11322969"/>
              <a:gd name="connsiteY93" fmla="*/ 1858092 h 2035334"/>
              <a:gd name="connsiteX94" fmla="*/ 2697786 w 11322969"/>
              <a:gd name="connsiteY94" fmla="*/ 1930089 h 2035334"/>
              <a:gd name="connsiteX95" fmla="*/ 2497644 w 11322969"/>
              <a:gd name="connsiteY95" fmla="*/ 1990876 h 2035334"/>
              <a:gd name="connsiteX96" fmla="*/ 2405344 w 11322969"/>
              <a:gd name="connsiteY96" fmla="*/ 2018348 h 2035334"/>
              <a:gd name="connsiteX97" fmla="*/ 2282226 w 11322969"/>
              <a:gd name="connsiteY97" fmla="*/ 2021424 h 2035334"/>
              <a:gd name="connsiteX98" fmla="*/ 2170252 w 11322969"/>
              <a:gd name="connsiteY98" fmla="*/ 2004529 h 2035334"/>
              <a:gd name="connsiteX99" fmla="*/ 2092549 w 11322969"/>
              <a:gd name="connsiteY99" fmla="*/ 1945958 h 2035334"/>
              <a:gd name="connsiteX100" fmla="*/ 2090508 w 11322969"/>
              <a:gd name="connsiteY100" fmla="*/ 1938127 h 2035334"/>
              <a:gd name="connsiteX101" fmla="*/ 2066208 w 11322969"/>
              <a:gd name="connsiteY101" fmla="*/ 1941307 h 2035334"/>
              <a:gd name="connsiteX102" fmla="*/ 1962446 w 11322969"/>
              <a:gd name="connsiteY102" fmla="*/ 1941155 h 2035334"/>
              <a:gd name="connsiteX103" fmla="*/ 1766286 w 11322969"/>
              <a:gd name="connsiteY103" fmla="*/ 1945654 h 2035334"/>
              <a:gd name="connsiteX104" fmla="*/ 1487684 w 11322969"/>
              <a:gd name="connsiteY104" fmla="*/ 1932167 h 2035334"/>
              <a:gd name="connsiteX105" fmla="*/ 1268782 w 11322969"/>
              <a:gd name="connsiteY105" fmla="*/ 1932167 h 2035334"/>
              <a:gd name="connsiteX106" fmla="*/ 1103896 w 11322969"/>
              <a:gd name="connsiteY106" fmla="*/ 1927668 h 2035334"/>
              <a:gd name="connsiteX107" fmla="*/ 873623 w 11322969"/>
              <a:gd name="connsiteY107" fmla="*/ 1936656 h 2035334"/>
              <a:gd name="connsiteX108" fmla="*/ 671778 w 11322969"/>
              <a:gd name="connsiteY108" fmla="*/ 1914181 h 2035334"/>
              <a:gd name="connsiteX109" fmla="*/ 546691 w 11322969"/>
              <a:gd name="connsiteY109" fmla="*/ 1914181 h 2035334"/>
              <a:gd name="connsiteX110" fmla="*/ 427289 w 11322969"/>
              <a:gd name="connsiteY110" fmla="*/ 1945644 h 2035334"/>
              <a:gd name="connsiteX111" fmla="*/ 245346 w 11322969"/>
              <a:gd name="connsiteY111" fmla="*/ 1927668 h 2035334"/>
              <a:gd name="connsiteX112" fmla="*/ 21001 w 11322969"/>
              <a:gd name="connsiteY112" fmla="*/ 1976561 h 2035334"/>
              <a:gd name="connsiteX113" fmla="*/ 11485 w 11322969"/>
              <a:gd name="connsiteY113" fmla="*/ 1891858 h 2035334"/>
              <a:gd name="connsiteX114" fmla="*/ 8286 w 11322969"/>
              <a:gd name="connsiteY114" fmla="*/ 1851230 h 2035334"/>
              <a:gd name="connsiteX115" fmla="*/ 4447 w 11322969"/>
              <a:gd name="connsiteY115" fmla="*/ 1714114 h 2035334"/>
              <a:gd name="connsiteX116" fmla="*/ 1247 w 11322969"/>
              <a:gd name="connsiteY116" fmla="*/ 1602392 h 2035334"/>
              <a:gd name="connsiteX117" fmla="*/ 10191 w 11322969"/>
              <a:gd name="connsiteY117" fmla="*/ 1563926 h 2035334"/>
              <a:gd name="connsiteX118" fmla="*/ 151538 w 11322969"/>
              <a:gd name="connsiteY118" fmla="*/ 1559138 h 2035334"/>
              <a:gd name="connsiteX119" fmla="*/ 620609 w 11322969"/>
              <a:gd name="connsiteY119" fmla="*/ 1563637 h 2035334"/>
              <a:gd name="connsiteX120" fmla="*/ 1000883 w 11322969"/>
              <a:gd name="connsiteY120" fmla="*/ 1528785 h 2035334"/>
              <a:gd name="connsiteX121" fmla="*/ 1356911 w 11322969"/>
              <a:gd name="connsiteY121" fmla="*/ 1635551 h 2035334"/>
              <a:gd name="connsiteX122" fmla="*/ 1545440 w 11322969"/>
              <a:gd name="connsiteY122" fmla="*/ 1612806 h 2035334"/>
              <a:gd name="connsiteX123" fmla="*/ 1660739 w 11322969"/>
              <a:gd name="connsiteY123" fmla="*/ 1558314 h 2035334"/>
              <a:gd name="connsiteX124" fmla="*/ 1845883 w 11322969"/>
              <a:gd name="connsiteY124" fmla="*/ 1586112 h 2035334"/>
              <a:gd name="connsiteX125" fmla="*/ 1999398 w 11322969"/>
              <a:gd name="connsiteY125" fmla="*/ 1536673 h 2035334"/>
              <a:gd name="connsiteX126" fmla="*/ 2212615 w 11322969"/>
              <a:gd name="connsiteY126" fmla="*/ 1563637 h 2035334"/>
              <a:gd name="connsiteX127" fmla="*/ 2260944 w 11322969"/>
              <a:gd name="connsiteY127" fmla="*/ 1599561 h 2035334"/>
              <a:gd name="connsiteX128" fmla="*/ 2260944 w 11322969"/>
              <a:gd name="connsiteY128" fmla="*/ 1633778 h 2035334"/>
              <a:gd name="connsiteX129" fmla="*/ 2296013 w 11322969"/>
              <a:gd name="connsiteY129" fmla="*/ 1623730 h 2035334"/>
              <a:gd name="connsiteX130" fmla="*/ 2420074 w 11322969"/>
              <a:gd name="connsiteY130" fmla="*/ 1605421 h 2035334"/>
              <a:gd name="connsiteX131" fmla="*/ 2650986 w 11322969"/>
              <a:gd name="connsiteY131" fmla="*/ 1506661 h 2035334"/>
              <a:gd name="connsiteX132" fmla="*/ 2905242 w 11322969"/>
              <a:gd name="connsiteY132" fmla="*/ 1562715 h 2035334"/>
              <a:gd name="connsiteX133" fmla="*/ 3018229 w 11322969"/>
              <a:gd name="connsiteY133" fmla="*/ 1507928 h 2035334"/>
              <a:gd name="connsiteX134" fmla="*/ 3041723 w 11322969"/>
              <a:gd name="connsiteY134" fmla="*/ 1483928 h 2035334"/>
              <a:gd name="connsiteX135" fmla="*/ 3035219 w 11322969"/>
              <a:gd name="connsiteY135" fmla="*/ 1475751 h 2035334"/>
              <a:gd name="connsiteX136" fmla="*/ 2984809 w 11322969"/>
              <a:gd name="connsiteY136" fmla="*/ 1411427 h 2035334"/>
              <a:gd name="connsiteX137" fmla="*/ 2965251 w 11322969"/>
              <a:gd name="connsiteY137" fmla="*/ 1373166 h 2035334"/>
              <a:gd name="connsiteX138" fmla="*/ 3056697 w 11322969"/>
              <a:gd name="connsiteY138" fmla="*/ 1297294 h 2035334"/>
              <a:gd name="connsiteX139" fmla="*/ 3373703 w 11322969"/>
              <a:gd name="connsiteY139" fmla="*/ 1063379 h 2035334"/>
              <a:gd name="connsiteX140" fmla="*/ 3605131 w 11322969"/>
              <a:gd name="connsiteY140" fmla="*/ 839991 h 2035334"/>
              <a:gd name="connsiteX141" fmla="*/ 3914376 w 11322969"/>
              <a:gd name="connsiteY141" fmla="*/ 753060 h 2035334"/>
              <a:gd name="connsiteX142" fmla="*/ 4025481 w 11322969"/>
              <a:gd name="connsiteY142" fmla="*/ 637517 h 2035334"/>
              <a:gd name="connsiteX143" fmla="*/ 4066479 w 11322969"/>
              <a:gd name="connsiteY143" fmla="*/ 531276 h 2035334"/>
              <a:gd name="connsiteX144" fmla="*/ 4208885 w 11322969"/>
              <a:gd name="connsiteY144" fmla="*/ 461764 h 2035334"/>
              <a:gd name="connsiteX145" fmla="*/ 4278823 w 11322969"/>
              <a:gd name="connsiteY145" fmla="*/ 340573 h 2035334"/>
              <a:gd name="connsiteX146" fmla="*/ 4439467 w 11322969"/>
              <a:gd name="connsiteY146" fmla="*/ 256094 h 2035334"/>
              <a:gd name="connsiteX147" fmla="*/ 4458019 w 11322969"/>
              <a:gd name="connsiteY147" fmla="*/ 258401 h 2035334"/>
              <a:gd name="connsiteX148" fmla="*/ 4457748 w 11322969"/>
              <a:gd name="connsiteY148" fmla="*/ 223834 h 2035334"/>
              <a:gd name="connsiteX149" fmla="*/ 4454471 w 11322969"/>
              <a:gd name="connsiteY149" fmla="*/ 122168 h 2035334"/>
              <a:gd name="connsiteX150" fmla="*/ 4463632 w 11322969"/>
              <a:gd name="connsiteY150" fmla="*/ 87164 h 2035334"/>
              <a:gd name="connsiteX151" fmla="*/ 4608409 w 11322969"/>
              <a:gd name="connsiteY151" fmla="*/ 82807 h 2035334"/>
              <a:gd name="connsiteX152" fmla="*/ 5088862 w 11322969"/>
              <a:gd name="connsiteY152" fmla="*/ 86901 h 2035334"/>
              <a:gd name="connsiteX153" fmla="*/ 5478365 w 11322969"/>
              <a:gd name="connsiteY153" fmla="*/ 55186 h 2035334"/>
              <a:gd name="connsiteX154" fmla="*/ 5843032 w 11322969"/>
              <a:gd name="connsiteY154" fmla="*/ 152343 h 2035334"/>
              <a:gd name="connsiteX155" fmla="*/ 6036136 w 11322969"/>
              <a:gd name="connsiteY155" fmla="*/ 131644 h 2035334"/>
              <a:gd name="connsiteX156" fmla="*/ 6154233 w 11322969"/>
              <a:gd name="connsiteY156" fmla="*/ 82057 h 2035334"/>
              <a:gd name="connsiteX157" fmla="*/ 6343870 w 11322969"/>
              <a:gd name="connsiteY157" fmla="*/ 107354 h 2035334"/>
              <a:gd name="connsiteX158" fmla="*/ 6501110 w 11322969"/>
              <a:gd name="connsiteY158" fmla="*/ 62364 h 2035334"/>
              <a:gd name="connsiteX159" fmla="*/ 6719501 w 11322969"/>
              <a:gd name="connsiteY159" fmla="*/ 86901 h 2035334"/>
              <a:gd name="connsiteX160" fmla="*/ 6769003 w 11322969"/>
              <a:gd name="connsiteY160" fmla="*/ 119591 h 2035334"/>
              <a:gd name="connsiteX161" fmla="*/ 6769003 w 11322969"/>
              <a:gd name="connsiteY161" fmla="*/ 390489 h 2035334"/>
              <a:gd name="connsiteX162" fmla="*/ 6771716 w 11322969"/>
              <a:gd name="connsiteY162" fmla="*/ 385946 h 2035334"/>
              <a:gd name="connsiteX163" fmla="*/ 6788539 w 11322969"/>
              <a:gd name="connsiteY163" fmla="*/ 363020 h 2035334"/>
              <a:gd name="connsiteX164" fmla="*/ 6909283 w 11322969"/>
              <a:gd name="connsiteY164" fmla="*/ 187308 h 2035334"/>
              <a:gd name="connsiteX165" fmla="*/ 7007613 w 11322969"/>
              <a:gd name="connsiteY165" fmla="*/ 44099 h 2035334"/>
              <a:gd name="connsiteX166" fmla="*/ 7048792 w 11322969"/>
              <a:gd name="connsiteY166" fmla="*/ 0 h 2035334"/>
              <a:gd name="connsiteX0" fmla="*/ 7048792 w 11322969"/>
              <a:gd name="connsiteY0" fmla="*/ 0 h 2035334"/>
              <a:gd name="connsiteX1" fmla="*/ 7156148 w 11322969"/>
              <a:gd name="connsiteY1" fmla="*/ 67213 h 2035334"/>
              <a:gd name="connsiteX2" fmla="*/ 7494048 w 11322969"/>
              <a:gd name="connsiteY2" fmla="*/ 316094 h 2035334"/>
              <a:gd name="connsiteX3" fmla="*/ 7802672 w 11322969"/>
              <a:gd name="connsiteY3" fmla="*/ 469082 h 2035334"/>
              <a:gd name="connsiteX4" fmla="*/ 7966019 w 11322969"/>
              <a:gd name="connsiteY4" fmla="*/ 788928 h 2035334"/>
              <a:gd name="connsiteX5" fmla="*/ 8123952 w 11322969"/>
              <a:gd name="connsiteY5" fmla="*/ 857849 h 2035334"/>
              <a:gd name="connsiteX6" fmla="*/ 8257103 w 11322969"/>
              <a:gd name="connsiteY6" fmla="*/ 848584 h 2035334"/>
              <a:gd name="connsiteX7" fmla="*/ 8367027 w 11322969"/>
              <a:gd name="connsiteY7" fmla="*/ 979788 h 2035334"/>
              <a:gd name="connsiteX8" fmla="*/ 8523485 w 11322969"/>
              <a:gd name="connsiteY8" fmla="*/ 996737 h 2035334"/>
              <a:gd name="connsiteX9" fmla="*/ 8654625 w 11322969"/>
              <a:gd name="connsiteY9" fmla="*/ 1141437 h 2035334"/>
              <a:gd name="connsiteX10" fmla="*/ 8657852 w 11322969"/>
              <a:gd name="connsiteY10" fmla="*/ 1179867 h 2035334"/>
              <a:gd name="connsiteX11" fmla="*/ 8657842 w 11322969"/>
              <a:gd name="connsiteY11" fmla="*/ 1180713 h 2035334"/>
              <a:gd name="connsiteX12" fmla="*/ 8690334 w 11322969"/>
              <a:gd name="connsiteY12" fmla="*/ 1189622 h 2035334"/>
              <a:gd name="connsiteX13" fmla="*/ 8849651 w 11322969"/>
              <a:gd name="connsiteY13" fmla="*/ 1253432 h 2035334"/>
              <a:gd name="connsiteX14" fmla="*/ 9188364 w 11322969"/>
              <a:gd name="connsiteY14" fmla="*/ 1308260 h 2035334"/>
              <a:gd name="connsiteX15" fmla="*/ 9391509 w 11322969"/>
              <a:gd name="connsiteY15" fmla="*/ 1507743 h 2035334"/>
              <a:gd name="connsiteX16" fmla="*/ 9452458 w 11322969"/>
              <a:gd name="connsiteY16" fmla="*/ 1531003 h 2035334"/>
              <a:gd name="connsiteX17" fmla="*/ 9571593 w 11322969"/>
              <a:gd name="connsiteY17" fmla="*/ 1525108 h 2035334"/>
              <a:gd name="connsiteX18" fmla="*/ 9681499 w 11322969"/>
              <a:gd name="connsiteY18" fmla="*/ 1522465 h 2035334"/>
              <a:gd name="connsiteX19" fmla="*/ 9720043 w 11322969"/>
              <a:gd name="connsiteY19" fmla="*/ 1523982 h 2035334"/>
              <a:gd name="connsiteX20" fmla="*/ 9742771 w 11322969"/>
              <a:gd name="connsiteY20" fmla="*/ 1514418 h 2035334"/>
              <a:gd name="connsiteX21" fmla="*/ 9766905 w 11322969"/>
              <a:gd name="connsiteY21" fmla="*/ 1525826 h 2035334"/>
              <a:gd name="connsiteX22" fmla="*/ 9771972 w 11322969"/>
              <a:gd name="connsiteY22" fmla="*/ 1526025 h 2035334"/>
              <a:gd name="connsiteX23" fmla="*/ 9852437 w 11322969"/>
              <a:gd name="connsiteY23" fmla="*/ 1537768 h 2035334"/>
              <a:gd name="connsiteX24" fmla="*/ 10192610 w 11322969"/>
              <a:gd name="connsiteY24" fmla="*/ 1492881 h 2035334"/>
              <a:gd name="connsiteX25" fmla="*/ 10511093 w 11322969"/>
              <a:gd name="connsiteY25" fmla="*/ 1630385 h 2035334"/>
              <a:gd name="connsiteX26" fmla="*/ 10679742 w 11322969"/>
              <a:gd name="connsiteY26" fmla="*/ 1601091 h 2035334"/>
              <a:gd name="connsiteX27" fmla="*/ 10782882 w 11322969"/>
              <a:gd name="connsiteY27" fmla="*/ 1530912 h 2035334"/>
              <a:gd name="connsiteX28" fmla="*/ 10948503 w 11322969"/>
              <a:gd name="connsiteY28" fmla="*/ 1566713 h 2035334"/>
              <a:gd name="connsiteX29" fmla="*/ 11085829 w 11322969"/>
              <a:gd name="connsiteY29" fmla="*/ 1503041 h 2035334"/>
              <a:gd name="connsiteX30" fmla="*/ 11276561 w 11322969"/>
              <a:gd name="connsiteY30" fmla="*/ 1537768 h 2035334"/>
              <a:gd name="connsiteX31" fmla="*/ 11319794 w 11322969"/>
              <a:gd name="connsiteY31" fmla="*/ 1584033 h 2035334"/>
              <a:gd name="connsiteX32" fmla="*/ 11322969 w 11322969"/>
              <a:gd name="connsiteY32" fmla="*/ 1930399 h 2035334"/>
              <a:gd name="connsiteX33" fmla="*/ 11174207 w 11322969"/>
              <a:gd name="connsiteY33" fmla="*/ 1970550 h 2035334"/>
              <a:gd name="connsiteX34" fmla="*/ 11040073 w 11322969"/>
              <a:gd name="connsiteY34" fmla="*/ 1973169 h 2035334"/>
              <a:gd name="connsiteX35" fmla="*/ 10836024 w 11322969"/>
              <a:gd name="connsiteY35" fmla="*/ 1991663 h 2035334"/>
              <a:gd name="connsiteX36" fmla="*/ 10432258 w 11322969"/>
              <a:gd name="connsiteY36" fmla="*/ 2012393 h 2035334"/>
              <a:gd name="connsiteX37" fmla="*/ 10284760 w 11322969"/>
              <a:gd name="connsiteY37" fmla="*/ 2006599 h 2035334"/>
              <a:gd name="connsiteX38" fmla="*/ 10164415 w 11322969"/>
              <a:gd name="connsiteY38" fmla="*/ 2015289 h 2035334"/>
              <a:gd name="connsiteX39" fmla="*/ 10152586 w 11322969"/>
              <a:gd name="connsiteY39" fmla="*/ 2016605 h 2035334"/>
              <a:gd name="connsiteX40" fmla="*/ 9878533 w 11322969"/>
              <a:gd name="connsiteY40" fmla="*/ 2026159 h 2035334"/>
              <a:gd name="connsiteX41" fmla="*/ 9730050 w 11322969"/>
              <a:gd name="connsiteY41" fmla="*/ 2030663 h 2035334"/>
              <a:gd name="connsiteX42" fmla="*/ 9698193 w 11322969"/>
              <a:gd name="connsiteY42" fmla="*/ 2021720 h 2035334"/>
              <a:gd name="connsiteX43" fmla="*/ 9679503 w 11322969"/>
              <a:gd name="connsiteY43" fmla="*/ 2029751 h 2035334"/>
              <a:gd name="connsiteX44" fmla="*/ 9516747 w 11322969"/>
              <a:gd name="connsiteY44" fmla="*/ 2006599 h 2035334"/>
              <a:gd name="connsiteX45" fmla="*/ 9424009 w 11322969"/>
              <a:gd name="connsiteY45" fmla="*/ 1971143 h 2035334"/>
              <a:gd name="connsiteX46" fmla="*/ 9304685 w 11322969"/>
              <a:gd name="connsiteY46" fmla="*/ 1908155 h 2035334"/>
              <a:gd name="connsiteX47" fmla="*/ 9252629 w 11322969"/>
              <a:gd name="connsiteY47" fmla="*/ 1862042 h 2035334"/>
              <a:gd name="connsiteX48" fmla="*/ 9128901 w 11322969"/>
              <a:gd name="connsiteY48" fmla="*/ 1826779 h 2035334"/>
              <a:gd name="connsiteX49" fmla="*/ 8985433 w 11322969"/>
              <a:gd name="connsiteY49" fmla="*/ 1781808 h 2035334"/>
              <a:gd name="connsiteX50" fmla="*/ 8817647 w 11322969"/>
              <a:gd name="connsiteY50" fmla="*/ 1724389 h 2035334"/>
              <a:gd name="connsiteX51" fmla="*/ 8656502 w 11322969"/>
              <a:gd name="connsiteY51" fmla="*/ 1666813 h 2035334"/>
              <a:gd name="connsiteX52" fmla="*/ 8558425 w 11322969"/>
              <a:gd name="connsiteY52" fmla="*/ 1652684 h 2035334"/>
              <a:gd name="connsiteX53" fmla="*/ 8415550 w 11322969"/>
              <a:gd name="connsiteY53" fmla="*/ 1618635 h 2035334"/>
              <a:gd name="connsiteX54" fmla="*/ 8262699 w 11322969"/>
              <a:gd name="connsiteY54" fmla="*/ 1569493 h 2035334"/>
              <a:gd name="connsiteX55" fmla="*/ 8132103 w 11322969"/>
              <a:gd name="connsiteY55" fmla="*/ 1490049 h 2035334"/>
              <a:gd name="connsiteX56" fmla="*/ 7985049 w 11322969"/>
              <a:gd name="connsiteY56" fmla="*/ 1394054 h 2035334"/>
              <a:gd name="connsiteX57" fmla="*/ 7794099 w 11322969"/>
              <a:gd name="connsiteY57" fmla="*/ 1232530 h 2035334"/>
              <a:gd name="connsiteX58" fmla="*/ 7634519 w 11322969"/>
              <a:gd name="connsiteY58" fmla="*/ 1119045 h 2035334"/>
              <a:gd name="connsiteX59" fmla="*/ 7518370 w 11322969"/>
              <a:gd name="connsiteY59" fmla="*/ 1027863 h 2035334"/>
              <a:gd name="connsiteX60" fmla="*/ 7342402 w 11322969"/>
              <a:gd name="connsiteY60" fmla="*/ 919871 h 2035334"/>
              <a:gd name="connsiteX61" fmla="*/ 7215507 w 11322969"/>
              <a:gd name="connsiteY61" fmla="*/ 786753 h 2035334"/>
              <a:gd name="connsiteX62" fmla="*/ 7124318 w 11322969"/>
              <a:gd name="connsiteY62" fmla="*/ 721904 h 2035334"/>
              <a:gd name="connsiteX63" fmla="*/ 7008925 w 11322969"/>
              <a:gd name="connsiteY63" fmla="*/ 699865 h 2035334"/>
              <a:gd name="connsiteX64" fmla="*/ 6892485 w 11322969"/>
              <a:gd name="connsiteY64" fmla="*/ 582765 h 2035334"/>
              <a:gd name="connsiteX65" fmla="*/ 6767433 w 11322969"/>
              <a:gd name="connsiteY65" fmla="*/ 537929 h 2035334"/>
              <a:gd name="connsiteX66" fmla="*/ 6672429 w 11322969"/>
              <a:gd name="connsiteY66" fmla="*/ 475208 h 2035334"/>
              <a:gd name="connsiteX67" fmla="*/ 6567839 w 11322969"/>
              <a:gd name="connsiteY67" fmla="*/ 464445 h 2035334"/>
              <a:gd name="connsiteX68" fmla="*/ 6463261 w 11322969"/>
              <a:gd name="connsiteY68" fmla="*/ 430439 h 2035334"/>
              <a:gd name="connsiteX69" fmla="*/ 6259166 w 11322969"/>
              <a:gd name="connsiteY69" fmla="*/ 412308 h 2035334"/>
              <a:gd name="connsiteX70" fmla="*/ 5973803 w 11322969"/>
              <a:gd name="connsiteY70" fmla="*/ 390510 h 2035334"/>
              <a:gd name="connsiteX71" fmla="*/ 5755939 w 11322969"/>
              <a:gd name="connsiteY71" fmla="*/ 403210 h 2035334"/>
              <a:gd name="connsiteX72" fmla="*/ 5583877 w 11322969"/>
              <a:gd name="connsiteY72" fmla="*/ 402291 h 2035334"/>
              <a:gd name="connsiteX73" fmla="*/ 5351192 w 11322969"/>
              <a:gd name="connsiteY73" fmla="*/ 407295 h 2035334"/>
              <a:gd name="connsiteX74" fmla="*/ 5141274 w 11322969"/>
              <a:gd name="connsiteY74" fmla="*/ 405893 h 2035334"/>
              <a:gd name="connsiteX75" fmla="*/ 5013151 w 11322969"/>
              <a:gd name="connsiteY75" fmla="*/ 405893 h 2035334"/>
              <a:gd name="connsiteX76" fmla="*/ 4890851 w 11322969"/>
              <a:gd name="connsiteY76" fmla="*/ 434524 h 2035334"/>
              <a:gd name="connsiteX77" fmla="*/ 4758469 w 11322969"/>
              <a:gd name="connsiteY77" fmla="*/ 468966 h 2035334"/>
              <a:gd name="connsiteX78" fmla="*/ 4667168 w 11322969"/>
              <a:gd name="connsiteY78" fmla="*/ 513585 h 2035334"/>
              <a:gd name="connsiteX79" fmla="*/ 4611635 w 11322969"/>
              <a:gd name="connsiteY79" fmla="*/ 594860 h 2035334"/>
              <a:gd name="connsiteX80" fmla="*/ 4522701 w 11322969"/>
              <a:gd name="connsiteY80" fmla="*/ 713935 h 2035334"/>
              <a:gd name="connsiteX81" fmla="*/ 4394371 w 11322969"/>
              <a:gd name="connsiteY81" fmla="*/ 817349 h 2035334"/>
              <a:gd name="connsiteX82" fmla="*/ 4198904 w 11322969"/>
              <a:gd name="connsiteY82" fmla="*/ 946800 h 2035334"/>
              <a:gd name="connsiteX83" fmla="*/ 4052361 w 11322969"/>
              <a:gd name="connsiteY83" fmla="*/ 1057802 h 2035334"/>
              <a:gd name="connsiteX84" fmla="*/ 3938991 w 11322969"/>
              <a:gd name="connsiteY84" fmla="*/ 1137469 h 2035334"/>
              <a:gd name="connsiteX85" fmla="*/ 3790804 w 11322969"/>
              <a:gd name="connsiteY85" fmla="*/ 1262118 h 2035334"/>
              <a:gd name="connsiteX86" fmla="*/ 3640755 w 11322969"/>
              <a:gd name="connsiteY86" fmla="*/ 1344766 h 2035334"/>
              <a:gd name="connsiteX87" fmla="*/ 3557014 w 11322969"/>
              <a:gd name="connsiteY87" fmla="*/ 1408196 h 2035334"/>
              <a:gd name="connsiteX88" fmla="*/ 3432769 w 11322969"/>
              <a:gd name="connsiteY88" fmla="*/ 1536934 h 2035334"/>
              <a:gd name="connsiteX89" fmla="*/ 3301700 w 11322969"/>
              <a:gd name="connsiteY89" fmla="*/ 1653653 h 2035334"/>
              <a:gd name="connsiteX90" fmla="*/ 3201131 w 11322969"/>
              <a:gd name="connsiteY90" fmla="*/ 1747386 h 2035334"/>
              <a:gd name="connsiteX91" fmla="*/ 3040351 w 11322969"/>
              <a:gd name="connsiteY91" fmla="*/ 1819442 h 2035334"/>
              <a:gd name="connsiteX92" fmla="*/ 2924174 w 11322969"/>
              <a:gd name="connsiteY92" fmla="*/ 1858092 h 2035334"/>
              <a:gd name="connsiteX93" fmla="*/ 2697786 w 11322969"/>
              <a:gd name="connsiteY93" fmla="*/ 1930089 h 2035334"/>
              <a:gd name="connsiteX94" fmla="*/ 2497644 w 11322969"/>
              <a:gd name="connsiteY94" fmla="*/ 1990876 h 2035334"/>
              <a:gd name="connsiteX95" fmla="*/ 2405344 w 11322969"/>
              <a:gd name="connsiteY95" fmla="*/ 2018348 h 2035334"/>
              <a:gd name="connsiteX96" fmla="*/ 2282226 w 11322969"/>
              <a:gd name="connsiteY96" fmla="*/ 2021424 h 2035334"/>
              <a:gd name="connsiteX97" fmla="*/ 2170252 w 11322969"/>
              <a:gd name="connsiteY97" fmla="*/ 2004529 h 2035334"/>
              <a:gd name="connsiteX98" fmla="*/ 2092549 w 11322969"/>
              <a:gd name="connsiteY98" fmla="*/ 1945958 h 2035334"/>
              <a:gd name="connsiteX99" fmla="*/ 2090508 w 11322969"/>
              <a:gd name="connsiteY99" fmla="*/ 1938127 h 2035334"/>
              <a:gd name="connsiteX100" fmla="*/ 2066208 w 11322969"/>
              <a:gd name="connsiteY100" fmla="*/ 1941307 h 2035334"/>
              <a:gd name="connsiteX101" fmla="*/ 1962446 w 11322969"/>
              <a:gd name="connsiteY101" fmla="*/ 1941155 h 2035334"/>
              <a:gd name="connsiteX102" fmla="*/ 1766286 w 11322969"/>
              <a:gd name="connsiteY102" fmla="*/ 1945654 h 2035334"/>
              <a:gd name="connsiteX103" fmla="*/ 1487684 w 11322969"/>
              <a:gd name="connsiteY103" fmla="*/ 1932167 h 2035334"/>
              <a:gd name="connsiteX104" fmla="*/ 1268782 w 11322969"/>
              <a:gd name="connsiteY104" fmla="*/ 1932167 h 2035334"/>
              <a:gd name="connsiteX105" fmla="*/ 1103896 w 11322969"/>
              <a:gd name="connsiteY105" fmla="*/ 1927668 h 2035334"/>
              <a:gd name="connsiteX106" fmla="*/ 873623 w 11322969"/>
              <a:gd name="connsiteY106" fmla="*/ 1936656 h 2035334"/>
              <a:gd name="connsiteX107" fmla="*/ 671778 w 11322969"/>
              <a:gd name="connsiteY107" fmla="*/ 1914181 h 2035334"/>
              <a:gd name="connsiteX108" fmla="*/ 546691 w 11322969"/>
              <a:gd name="connsiteY108" fmla="*/ 1914181 h 2035334"/>
              <a:gd name="connsiteX109" fmla="*/ 427289 w 11322969"/>
              <a:gd name="connsiteY109" fmla="*/ 1945644 h 2035334"/>
              <a:gd name="connsiteX110" fmla="*/ 245346 w 11322969"/>
              <a:gd name="connsiteY110" fmla="*/ 1927668 h 2035334"/>
              <a:gd name="connsiteX111" fmla="*/ 21001 w 11322969"/>
              <a:gd name="connsiteY111" fmla="*/ 1976561 h 2035334"/>
              <a:gd name="connsiteX112" fmla="*/ 11485 w 11322969"/>
              <a:gd name="connsiteY112" fmla="*/ 1891858 h 2035334"/>
              <a:gd name="connsiteX113" fmla="*/ 8286 w 11322969"/>
              <a:gd name="connsiteY113" fmla="*/ 1851230 h 2035334"/>
              <a:gd name="connsiteX114" fmla="*/ 4447 w 11322969"/>
              <a:gd name="connsiteY114" fmla="*/ 1714114 h 2035334"/>
              <a:gd name="connsiteX115" fmla="*/ 1247 w 11322969"/>
              <a:gd name="connsiteY115" fmla="*/ 1602392 h 2035334"/>
              <a:gd name="connsiteX116" fmla="*/ 10191 w 11322969"/>
              <a:gd name="connsiteY116" fmla="*/ 1563926 h 2035334"/>
              <a:gd name="connsiteX117" fmla="*/ 151538 w 11322969"/>
              <a:gd name="connsiteY117" fmla="*/ 1559138 h 2035334"/>
              <a:gd name="connsiteX118" fmla="*/ 620609 w 11322969"/>
              <a:gd name="connsiteY118" fmla="*/ 1563637 h 2035334"/>
              <a:gd name="connsiteX119" fmla="*/ 1000883 w 11322969"/>
              <a:gd name="connsiteY119" fmla="*/ 1528785 h 2035334"/>
              <a:gd name="connsiteX120" fmla="*/ 1356911 w 11322969"/>
              <a:gd name="connsiteY120" fmla="*/ 1635551 h 2035334"/>
              <a:gd name="connsiteX121" fmla="*/ 1545440 w 11322969"/>
              <a:gd name="connsiteY121" fmla="*/ 1612806 h 2035334"/>
              <a:gd name="connsiteX122" fmla="*/ 1660739 w 11322969"/>
              <a:gd name="connsiteY122" fmla="*/ 1558314 h 2035334"/>
              <a:gd name="connsiteX123" fmla="*/ 1845883 w 11322969"/>
              <a:gd name="connsiteY123" fmla="*/ 1586112 h 2035334"/>
              <a:gd name="connsiteX124" fmla="*/ 1999398 w 11322969"/>
              <a:gd name="connsiteY124" fmla="*/ 1536673 h 2035334"/>
              <a:gd name="connsiteX125" fmla="*/ 2212615 w 11322969"/>
              <a:gd name="connsiteY125" fmla="*/ 1563637 h 2035334"/>
              <a:gd name="connsiteX126" fmla="*/ 2260944 w 11322969"/>
              <a:gd name="connsiteY126" fmla="*/ 1599561 h 2035334"/>
              <a:gd name="connsiteX127" fmla="*/ 2260944 w 11322969"/>
              <a:gd name="connsiteY127" fmla="*/ 1633778 h 2035334"/>
              <a:gd name="connsiteX128" fmla="*/ 2296013 w 11322969"/>
              <a:gd name="connsiteY128" fmla="*/ 1623730 h 2035334"/>
              <a:gd name="connsiteX129" fmla="*/ 2420074 w 11322969"/>
              <a:gd name="connsiteY129" fmla="*/ 1605421 h 2035334"/>
              <a:gd name="connsiteX130" fmla="*/ 2650986 w 11322969"/>
              <a:gd name="connsiteY130" fmla="*/ 1506661 h 2035334"/>
              <a:gd name="connsiteX131" fmla="*/ 2905242 w 11322969"/>
              <a:gd name="connsiteY131" fmla="*/ 1562715 h 2035334"/>
              <a:gd name="connsiteX132" fmla="*/ 3018229 w 11322969"/>
              <a:gd name="connsiteY132" fmla="*/ 1507928 h 2035334"/>
              <a:gd name="connsiteX133" fmla="*/ 3041723 w 11322969"/>
              <a:gd name="connsiteY133" fmla="*/ 1483928 h 2035334"/>
              <a:gd name="connsiteX134" fmla="*/ 3035219 w 11322969"/>
              <a:gd name="connsiteY134" fmla="*/ 1475751 h 2035334"/>
              <a:gd name="connsiteX135" fmla="*/ 2984809 w 11322969"/>
              <a:gd name="connsiteY135" fmla="*/ 1411427 h 2035334"/>
              <a:gd name="connsiteX136" fmla="*/ 2965251 w 11322969"/>
              <a:gd name="connsiteY136" fmla="*/ 1373166 h 2035334"/>
              <a:gd name="connsiteX137" fmla="*/ 3056697 w 11322969"/>
              <a:gd name="connsiteY137" fmla="*/ 1297294 h 2035334"/>
              <a:gd name="connsiteX138" fmla="*/ 3373703 w 11322969"/>
              <a:gd name="connsiteY138" fmla="*/ 1063379 h 2035334"/>
              <a:gd name="connsiteX139" fmla="*/ 3605131 w 11322969"/>
              <a:gd name="connsiteY139" fmla="*/ 839991 h 2035334"/>
              <a:gd name="connsiteX140" fmla="*/ 3914376 w 11322969"/>
              <a:gd name="connsiteY140" fmla="*/ 753060 h 2035334"/>
              <a:gd name="connsiteX141" fmla="*/ 4025481 w 11322969"/>
              <a:gd name="connsiteY141" fmla="*/ 637517 h 2035334"/>
              <a:gd name="connsiteX142" fmla="*/ 4066479 w 11322969"/>
              <a:gd name="connsiteY142" fmla="*/ 531276 h 2035334"/>
              <a:gd name="connsiteX143" fmla="*/ 4208885 w 11322969"/>
              <a:gd name="connsiteY143" fmla="*/ 461764 h 2035334"/>
              <a:gd name="connsiteX144" fmla="*/ 4278823 w 11322969"/>
              <a:gd name="connsiteY144" fmla="*/ 340573 h 2035334"/>
              <a:gd name="connsiteX145" fmla="*/ 4439467 w 11322969"/>
              <a:gd name="connsiteY145" fmla="*/ 256094 h 2035334"/>
              <a:gd name="connsiteX146" fmla="*/ 4458019 w 11322969"/>
              <a:gd name="connsiteY146" fmla="*/ 258401 h 2035334"/>
              <a:gd name="connsiteX147" fmla="*/ 4457748 w 11322969"/>
              <a:gd name="connsiteY147" fmla="*/ 223834 h 2035334"/>
              <a:gd name="connsiteX148" fmla="*/ 4454471 w 11322969"/>
              <a:gd name="connsiteY148" fmla="*/ 122168 h 2035334"/>
              <a:gd name="connsiteX149" fmla="*/ 4463632 w 11322969"/>
              <a:gd name="connsiteY149" fmla="*/ 87164 h 2035334"/>
              <a:gd name="connsiteX150" fmla="*/ 4608409 w 11322969"/>
              <a:gd name="connsiteY150" fmla="*/ 82807 h 2035334"/>
              <a:gd name="connsiteX151" fmla="*/ 5088862 w 11322969"/>
              <a:gd name="connsiteY151" fmla="*/ 86901 h 2035334"/>
              <a:gd name="connsiteX152" fmla="*/ 5478365 w 11322969"/>
              <a:gd name="connsiteY152" fmla="*/ 55186 h 2035334"/>
              <a:gd name="connsiteX153" fmla="*/ 5843032 w 11322969"/>
              <a:gd name="connsiteY153" fmla="*/ 152343 h 2035334"/>
              <a:gd name="connsiteX154" fmla="*/ 6036136 w 11322969"/>
              <a:gd name="connsiteY154" fmla="*/ 131644 h 2035334"/>
              <a:gd name="connsiteX155" fmla="*/ 6154233 w 11322969"/>
              <a:gd name="connsiteY155" fmla="*/ 82057 h 2035334"/>
              <a:gd name="connsiteX156" fmla="*/ 6343870 w 11322969"/>
              <a:gd name="connsiteY156" fmla="*/ 107354 h 2035334"/>
              <a:gd name="connsiteX157" fmla="*/ 6501110 w 11322969"/>
              <a:gd name="connsiteY157" fmla="*/ 62364 h 2035334"/>
              <a:gd name="connsiteX158" fmla="*/ 6719501 w 11322969"/>
              <a:gd name="connsiteY158" fmla="*/ 86901 h 2035334"/>
              <a:gd name="connsiteX159" fmla="*/ 6769003 w 11322969"/>
              <a:gd name="connsiteY159" fmla="*/ 119591 h 2035334"/>
              <a:gd name="connsiteX160" fmla="*/ 6769003 w 11322969"/>
              <a:gd name="connsiteY160" fmla="*/ 390489 h 2035334"/>
              <a:gd name="connsiteX161" fmla="*/ 6771716 w 11322969"/>
              <a:gd name="connsiteY161" fmla="*/ 385946 h 2035334"/>
              <a:gd name="connsiteX162" fmla="*/ 6788539 w 11322969"/>
              <a:gd name="connsiteY162" fmla="*/ 363020 h 2035334"/>
              <a:gd name="connsiteX163" fmla="*/ 6909283 w 11322969"/>
              <a:gd name="connsiteY163" fmla="*/ 187308 h 2035334"/>
              <a:gd name="connsiteX164" fmla="*/ 7007613 w 11322969"/>
              <a:gd name="connsiteY164" fmla="*/ 44099 h 2035334"/>
              <a:gd name="connsiteX165" fmla="*/ 7048792 w 11322969"/>
              <a:gd name="connsiteY165" fmla="*/ 0 h 2035334"/>
              <a:gd name="connsiteX0" fmla="*/ 7048792 w 11322969"/>
              <a:gd name="connsiteY0" fmla="*/ 0 h 2033869"/>
              <a:gd name="connsiteX1" fmla="*/ 7156148 w 11322969"/>
              <a:gd name="connsiteY1" fmla="*/ 67213 h 2033869"/>
              <a:gd name="connsiteX2" fmla="*/ 7494048 w 11322969"/>
              <a:gd name="connsiteY2" fmla="*/ 316094 h 2033869"/>
              <a:gd name="connsiteX3" fmla="*/ 7802672 w 11322969"/>
              <a:gd name="connsiteY3" fmla="*/ 469082 h 2033869"/>
              <a:gd name="connsiteX4" fmla="*/ 7966019 w 11322969"/>
              <a:gd name="connsiteY4" fmla="*/ 788928 h 2033869"/>
              <a:gd name="connsiteX5" fmla="*/ 8123952 w 11322969"/>
              <a:gd name="connsiteY5" fmla="*/ 857849 h 2033869"/>
              <a:gd name="connsiteX6" fmla="*/ 8257103 w 11322969"/>
              <a:gd name="connsiteY6" fmla="*/ 848584 h 2033869"/>
              <a:gd name="connsiteX7" fmla="*/ 8367027 w 11322969"/>
              <a:gd name="connsiteY7" fmla="*/ 979788 h 2033869"/>
              <a:gd name="connsiteX8" fmla="*/ 8523485 w 11322969"/>
              <a:gd name="connsiteY8" fmla="*/ 996737 h 2033869"/>
              <a:gd name="connsiteX9" fmla="*/ 8654625 w 11322969"/>
              <a:gd name="connsiteY9" fmla="*/ 1141437 h 2033869"/>
              <a:gd name="connsiteX10" fmla="*/ 8657852 w 11322969"/>
              <a:gd name="connsiteY10" fmla="*/ 1179867 h 2033869"/>
              <a:gd name="connsiteX11" fmla="*/ 8657842 w 11322969"/>
              <a:gd name="connsiteY11" fmla="*/ 1180713 h 2033869"/>
              <a:gd name="connsiteX12" fmla="*/ 8690334 w 11322969"/>
              <a:gd name="connsiteY12" fmla="*/ 1189622 h 2033869"/>
              <a:gd name="connsiteX13" fmla="*/ 8849651 w 11322969"/>
              <a:gd name="connsiteY13" fmla="*/ 1253432 h 2033869"/>
              <a:gd name="connsiteX14" fmla="*/ 9188364 w 11322969"/>
              <a:gd name="connsiteY14" fmla="*/ 1308260 h 2033869"/>
              <a:gd name="connsiteX15" fmla="*/ 9391509 w 11322969"/>
              <a:gd name="connsiteY15" fmla="*/ 1507743 h 2033869"/>
              <a:gd name="connsiteX16" fmla="*/ 9452458 w 11322969"/>
              <a:gd name="connsiteY16" fmla="*/ 1531003 h 2033869"/>
              <a:gd name="connsiteX17" fmla="*/ 9571593 w 11322969"/>
              <a:gd name="connsiteY17" fmla="*/ 1525108 h 2033869"/>
              <a:gd name="connsiteX18" fmla="*/ 9681499 w 11322969"/>
              <a:gd name="connsiteY18" fmla="*/ 1522465 h 2033869"/>
              <a:gd name="connsiteX19" fmla="*/ 9720043 w 11322969"/>
              <a:gd name="connsiteY19" fmla="*/ 1523982 h 2033869"/>
              <a:gd name="connsiteX20" fmla="*/ 9742771 w 11322969"/>
              <a:gd name="connsiteY20" fmla="*/ 1514418 h 2033869"/>
              <a:gd name="connsiteX21" fmla="*/ 9766905 w 11322969"/>
              <a:gd name="connsiteY21" fmla="*/ 1525826 h 2033869"/>
              <a:gd name="connsiteX22" fmla="*/ 9771972 w 11322969"/>
              <a:gd name="connsiteY22" fmla="*/ 1526025 h 2033869"/>
              <a:gd name="connsiteX23" fmla="*/ 9852437 w 11322969"/>
              <a:gd name="connsiteY23" fmla="*/ 1537768 h 2033869"/>
              <a:gd name="connsiteX24" fmla="*/ 10192610 w 11322969"/>
              <a:gd name="connsiteY24" fmla="*/ 1492881 h 2033869"/>
              <a:gd name="connsiteX25" fmla="*/ 10511093 w 11322969"/>
              <a:gd name="connsiteY25" fmla="*/ 1630385 h 2033869"/>
              <a:gd name="connsiteX26" fmla="*/ 10679742 w 11322969"/>
              <a:gd name="connsiteY26" fmla="*/ 1601091 h 2033869"/>
              <a:gd name="connsiteX27" fmla="*/ 10782882 w 11322969"/>
              <a:gd name="connsiteY27" fmla="*/ 1530912 h 2033869"/>
              <a:gd name="connsiteX28" fmla="*/ 10948503 w 11322969"/>
              <a:gd name="connsiteY28" fmla="*/ 1566713 h 2033869"/>
              <a:gd name="connsiteX29" fmla="*/ 11085829 w 11322969"/>
              <a:gd name="connsiteY29" fmla="*/ 1503041 h 2033869"/>
              <a:gd name="connsiteX30" fmla="*/ 11276561 w 11322969"/>
              <a:gd name="connsiteY30" fmla="*/ 1537768 h 2033869"/>
              <a:gd name="connsiteX31" fmla="*/ 11319794 w 11322969"/>
              <a:gd name="connsiteY31" fmla="*/ 1584033 h 2033869"/>
              <a:gd name="connsiteX32" fmla="*/ 11322969 w 11322969"/>
              <a:gd name="connsiteY32" fmla="*/ 1930399 h 2033869"/>
              <a:gd name="connsiteX33" fmla="*/ 11174207 w 11322969"/>
              <a:gd name="connsiteY33" fmla="*/ 1970550 h 2033869"/>
              <a:gd name="connsiteX34" fmla="*/ 11040073 w 11322969"/>
              <a:gd name="connsiteY34" fmla="*/ 1973169 h 2033869"/>
              <a:gd name="connsiteX35" fmla="*/ 10836024 w 11322969"/>
              <a:gd name="connsiteY35" fmla="*/ 1991663 h 2033869"/>
              <a:gd name="connsiteX36" fmla="*/ 10432258 w 11322969"/>
              <a:gd name="connsiteY36" fmla="*/ 2012393 h 2033869"/>
              <a:gd name="connsiteX37" fmla="*/ 10284760 w 11322969"/>
              <a:gd name="connsiteY37" fmla="*/ 2006599 h 2033869"/>
              <a:gd name="connsiteX38" fmla="*/ 10164415 w 11322969"/>
              <a:gd name="connsiteY38" fmla="*/ 2015289 h 2033869"/>
              <a:gd name="connsiteX39" fmla="*/ 10152586 w 11322969"/>
              <a:gd name="connsiteY39" fmla="*/ 2016605 h 2033869"/>
              <a:gd name="connsiteX40" fmla="*/ 9878533 w 11322969"/>
              <a:gd name="connsiteY40" fmla="*/ 2026159 h 2033869"/>
              <a:gd name="connsiteX41" fmla="*/ 9730050 w 11322969"/>
              <a:gd name="connsiteY41" fmla="*/ 2030663 h 2033869"/>
              <a:gd name="connsiteX42" fmla="*/ 9698193 w 11322969"/>
              <a:gd name="connsiteY42" fmla="*/ 2021720 h 2033869"/>
              <a:gd name="connsiteX43" fmla="*/ 9516747 w 11322969"/>
              <a:gd name="connsiteY43" fmla="*/ 2006599 h 2033869"/>
              <a:gd name="connsiteX44" fmla="*/ 9424009 w 11322969"/>
              <a:gd name="connsiteY44" fmla="*/ 1971143 h 2033869"/>
              <a:gd name="connsiteX45" fmla="*/ 9304685 w 11322969"/>
              <a:gd name="connsiteY45" fmla="*/ 1908155 h 2033869"/>
              <a:gd name="connsiteX46" fmla="*/ 9252629 w 11322969"/>
              <a:gd name="connsiteY46" fmla="*/ 1862042 h 2033869"/>
              <a:gd name="connsiteX47" fmla="*/ 9128901 w 11322969"/>
              <a:gd name="connsiteY47" fmla="*/ 1826779 h 2033869"/>
              <a:gd name="connsiteX48" fmla="*/ 8985433 w 11322969"/>
              <a:gd name="connsiteY48" fmla="*/ 1781808 h 2033869"/>
              <a:gd name="connsiteX49" fmla="*/ 8817647 w 11322969"/>
              <a:gd name="connsiteY49" fmla="*/ 1724389 h 2033869"/>
              <a:gd name="connsiteX50" fmla="*/ 8656502 w 11322969"/>
              <a:gd name="connsiteY50" fmla="*/ 1666813 h 2033869"/>
              <a:gd name="connsiteX51" fmla="*/ 8558425 w 11322969"/>
              <a:gd name="connsiteY51" fmla="*/ 1652684 h 2033869"/>
              <a:gd name="connsiteX52" fmla="*/ 8415550 w 11322969"/>
              <a:gd name="connsiteY52" fmla="*/ 1618635 h 2033869"/>
              <a:gd name="connsiteX53" fmla="*/ 8262699 w 11322969"/>
              <a:gd name="connsiteY53" fmla="*/ 1569493 h 2033869"/>
              <a:gd name="connsiteX54" fmla="*/ 8132103 w 11322969"/>
              <a:gd name="connsiteY54" fmla="*/ 1490049 h 2033869"/>
              <a:gd name="connsiteX55" fmla="*/ 7985049 w 11322969"/>
              <a:gd name="connsiteY55" fmla="*/ 1394054 h 2033869"/>
              <a:gd name="connsiteX56" fmla="*/ 7794099 w 11322969"/>
              <a:gd name="connsiteY56" fmla="*/ 1232530 h 2033869"/>
              <a:gd name="connsiteX57" fmla="*/ 7634519 w 11322969"/>
              <a:gd name="connsiteY57" fmla="*/ 1119045 h 2033869"/>
              <a:gd name="connsiteX58" fmla="*/ 7518370 w 11322969"/>
              <a:gd name="connsiteY58" fmla="*/ 1027863 h 2033869"/>
              <a:gd name="connsiteX59" fmla="*/ 7342402 w 11322969"/>
              <a:gd name="connsiteY59" fmla="*/ 919871 h 2033869"/>
              <a:gd name="connsiteX60" fmla="*/ 7215507 w 11322969"/>
              <a:gd name="connsiteY60" fmla="*/ 786753 h 2033869"/>
              <a:gd name="connsiteX61" fmla="*/ 7124318 w 11322969"/>
              <a:gd name="connsiteY61" fmla="*/ 721904 h 2033869"/>
              <a:gd name="connsiteX62" fmla="*/ 7008925 w 11322969"/>
              <a:gd name="connsiteY62" fmla="*/ 699865 h 2033869"/>
              <a:gd name="connsiteX63" fmla="*/ 6892485 w 11322969"/>
              <a:gd name="connsiteY63" fmla="*/ 582765 h 2033869"/>
              <a:gd name="connsiteX64" fmla="*/ 6767433 w 11322969"/>
              <a:gd name="connsiteY64" fmla="*/ 537929 h 2033869"/>
              <a:gd name="connsiteX65" fmla="*/ 6672429 w 11322969"/>
              <a:gd name="connsiteY65" fmla="*/ 475208 h 2033869"/>
              <a:gd name="connsiteX66" fmla="*/ 6567839 w 11322969"/>
              <a:gd name="connsiteY66" fmla="*/ 464445 h 2033869"/>
              <a:gd name="connsiteX67" fmla="*/ 6463261 w 11322969"/>
              <a:gd name="connsiteY67" fmla="*/ 430439 h 2033869"/>
              <a:gd name="connsiteX68" fmla="*/ 6259166 w 11322969"/>
              <a:gd name="connsiteY68" fmla="*/ 412308 h 2033869"/>
              <a:gd name="connsiteX69" fmla="*/ 5973803 w 11322969"/>
              <a:gd name="connsiteY69" fmla="*/ 390510 h 2033869"/>
              <a:gd name="connsiteX70" fmla="*/ 5755939 w 11322969"/>
              <a:gd name="connsiteY70" fmla="*/ 403210 h 2033869"/>
              <a:gd name="connsiteX71" fmla="*/ 5583877 w 11322969"/>
              <a:gd name="connsiteY71" fmla="*/ 402291 h 2033869"/>
              <a:gd name="connsiteX72" fmla="*/ 5351192 w 11322969"/>
              <a:gd name="connsiteY72" fmla="*/ 407295 h 2033869"/>
              <a:gd name="connsiteX73" fmla="*/ 5141274 w 11322969"/>
              <a:gd name="connsiteY73" fmla="*/ 405893 h 2033869"/>
              <a:gd name="connsiteX74" fmla="*/ 5013151 w 11322969"/>
              <a:gd name="connsiteY74" fmla="*/ 405893 h 2033869"/>
              <a:gd name="connsiteX75" fmla="*/ 4890851 w 11322969"/>
              <a:gd name="connsiteY75" fmla="*/ 434524 h 2033869"/>
              <a:gd name="connsiteX76" fmla="*/ 4758469 w 11322969"/>
              <a:gd name="connsiteY76" fmla="*/ 468966 h 2033869"/>
              <a:gd name="connsiteX77" fmla="*/ 4667168 w 11322969"/>
              <a:gd name="connsiteY77" fmla="*/ 513585 h 2033869"/>
              <a:gd name="connsiteX78" fmla="*/ 4611635 w 11322969"/>
              <a:gd name="connsiteY78" fmla="*/ 594860 h 2033869"/>
              <a:gd name="connsiteX79" fmla="*/ 4522701 w 11322969"/>
              <a:gd name="connsiteY79" fmla="*/ 713935 h 2033869"/>
              <a:gd name="connsiteX80" fmla="*/ 4394371 w 11322969"/>
              <a:gd name="connsiteY80" fmla="*/ 817349 h 2033869"/>
              <a:gd name="connsiteX81" fmla="*/ 4198904 w 11322969"/>
              <a:gd name="connsiteY81" fmla="*/ 946800 h 2033869"/>
              <a:gd name="connsiteX82" fmla="*/ 4052361 w 11322969"/>
              <a:gd name="connsiteY82" fmla="*/ 1057802 h 2033869"/>
              <a:gd name="connsiteX83" fmla="*/ 3938991 w 11322969"/>
              <a:gd name="connsiteY83" fmla="*/ 1137469 h 2033869"/>
              <a:gd name="connsiteX84" fmla="*/ 3790804 w 11322969"/>
              <a:gd name="connsiteY84" fmla="*/ 1262118 h 2033869"/>
              <a:gd name="connsiteX85" fmla="*/ 3640755 w 11322969"/>
              <a:gd name="connsiteY85" fmla="*/ 1344766 h 2033869"/>
              <a:gd name="connsiteX86" fmla="*/ 3557014 w 11322969"/>
              <a:gd name="connsiteY86" fmla="*/ 1408196 h 2033869"/>
              <a:gd name="connsiteX87" fmla="*/ 3432769 w 11322969"/>
              <a:gd name="connsiteY87" fmla="*/ 1536934 h 2033869"/>
              <a:gd name="connsiteX88" fmla="*/ 3301700 w 11322969"/>
              <a:gd name="connsiteY88" fmla="*/ 1653653 h 2033869"/>
              <a:gd name="connsiteX89" fmla="*/ 3201131 w 11322969"/>
              <a:gd name="connsiteY89" fmla="*/ 1747386 h 2033869"/>
              <a:gd name="connsiteX90" fmla="*/ 3040351 w 11322969"/>
              <a:gd name="connsiteY90" fmla="*/ 1819442 h 2033869"/>
              <a:gd name="connsiteX91" fmla="*/ 2924174 w 11322969"/>
              <a:gd name="connsiteY91" fmla="*/ 1858092 h 2033869"/>
              <a:gd name="connsiteX92" fmla="*/ 2697786 w 11322969"/>
              <a:gd name="connsiteY92" fmla="*/ 1930089 h 2033869"/>
              <a:gd name="connsiteX93" fmla="*/ 2497644 w 11322969"/>
              <a:gd name="connsiteY93" fmla="*/ 1990876 h 2033869"/>
              <a:gd name="connsiteX94" fmla="*/ 2405344 w 11322969"/>
              <a:gd name="connsiteY94" fmla="*/ 2018348 h 2033869"/>
              <a:gd name="connsiteX95" fmla="*/ 2282226 w 11322969"/>
              <a:gd name="connsiteY95" fmla="*/ 2021424 h 2033869"/>
              <a:gd name="connsiteX96" fmla="*/ 2170252 w 11322969"/>
              <a:gd name="connsiteY96" fmla="*/ 2004529 h 2033869"/>
              <a:gd name="connsiteX97" fmla="*/ 2092549 w 11322969"/>
              <a:gd name="connsiteY97" fmla="*/ 1945958 h 2033869"/>
              <a:gd name="connsiteX98" fmla="*/ 2090508 w 11322969"/>
              <a:gd name="connsiteY98" fmla="*/ 1938127 h 2033869"/>
              <a:gd name="connsiteX99" fmla="*/ 2066208 w 11322969"/>
              <a:gd name="connsiteY99" fmla="*/ 1941307 h 2033869"/>
              <a:gd name="connsiteX100" fmla="*/ 1962446 w 11322969"/>
              <a:gd name="connsiteY100" fmla="*/ 1941155 h 2033869"/>
              <a:gd name="connsiteX101" fmla="*/ 1766286 w 11322969"/>
              <a:gd name="connsiteY101" fmla="*/ 1945654 h 2033869"/>
              <a:gd name="connsiteX102" fmla="*/ 1487684 w 11322969"/>
              <a:gd name="connsiteY102" fmla="*/ 1932167 h 2033869"/>
              <a:gd name="connsiteX103" fmla="*/ 1268782 w 11322969"/>
              <a:gd name="connsiteY103" fmla="*/ 1932167 h 2033869"/>
              <a:gd name="connsiteX104" fmla="*/ 1103896 w 11322969"/>
              <a:gd name="connsiteY104" fmla="*/ 1927668 h 2033869"/>
              <a:gd name="connsiteX105" fmla="*/ 873623 w 11322969"/>
              <a:gd name="connsiteY105" fmla="*/ 1936656 h 2033869"/>
              <a:gd name="connsiteX106" fmla="*/ 671778 w 11322969"/>
              <a:gd name="connsiteY106" fmla="*/ 1914181 h 2033869"/>
              <a:gd name="connsiteX107" fmla="*/ 546691 w 11322969"/>
              <a:gd name="connsiteY107" fmla="*/ 1914181 h 2033869"/>
              <a:gd name="connsiteX108" fmla="*/ 427289 w 11322969"/>
              <a:gd name="connsiteY108" fmla="*/ 1945644 h 2033869"/>
              <a:gd name="connsiteX109" fmla="*/ 245346 w 11322969"/>
              <a:gd name="connsiteY109" fmla="*/ 1927668 h 2033869"/>
              <a:gd name="connsiteX110" fmla="*/ 21001 w 11322969"/>
              <a:gd name="connsiteY110" fmla="*/ 1976561 h 2033869"/>
              <a:gd name="connsiteX111" fmla="*/ 11485 w 11322969"/>
              <a:gd name="connsiteY111" fmla="*/ 1891858 h 2033869"/>
              <a:gd name="connsiteX112" fmla="*/ 8286 w 11322969"/>
              <a:gd name="connsiteY112" fmla="*/ 1851230 h 2033869"/>
              <a:gd name="connsiteX113" fmla="*/ 4447 w 11322969"/>
              <a:gd name="connsiteY113" fmla="*/ 1714114 h 2033869"/>
              <a:gd name="connsiteX114" fmla="*/ 1247 w 11322969"/>
              <a:gd name="connsiteY114" fmla="*/ 1602392 h 2033869"/>
              <a:gd name="connsiteX115" fmla="*/ 10191 w 11322969"/>
              <a:gd name="connsiteY115" fmla="*/ 1563926 h 2033869"/>
              <a:gd name="connsiteX116" fmla="*/ 151538 w 11322969"/>
              <a:gd name="connsiteY116" fmla="*/ 1559138 h 2033869"/>
              <a:gd name="connsiteX117" fmla="*/ 620609 w 11322969"/>
              <a:gd name="connsiteY117" fmla="*/ 1563637 h 2033869"/>
              <a:gd name="connsiteX118" fmla="*/ 1000883 w 11322969"/>
              <a:gd name="connsiteY118" fmla="*/ 1528785 h 2033869"/>
              <a:gd name="connsiteX119" fmla="*/ 1356911 w 11322969"/>
              <a:gd name="connsiteY119" fmla="*/ 1635551 h 2033869"/>
              <a:gd name="connsiteX120" fmla="*/ 1545440 w 11322969"/>
              <a:gd name="connsiteY120" fmla="*/ 1612806 h 2033869"/>
              <a:gd name="connsiteX121" fmla="*/ 1660739 w 11322969"/>
              <a:gd name="connsiteY121" fmla="*/ 1558314 h 2033869"/>
              <a:gd name="connsiteX122" fmla="*/ 1845883 w 11322969"/>
              <a:gd name="connsiteY122" fmla="*/ 1586112 h 2033869"/>
              <a:gd name="connsiteX123" fmla="*/ 1999398 w 11322969"/>
              <a:gd name="connsiteY123" fmla="*/ 1536673 h 2033869"/>
              <a:gd name="connsiteX124" fmla="*/ 2212615 w 11322969"/>
              <a:gd name="connsiteY124" fmla="*/ 1563637 h 2033869"/>
              <a:gd name="connsiteX125" fmla="*/ 2260944 w 11322969"/>
              <a:gd name="connsiteY125" fmla="*/ 1599561 h 2033869"/>
              <a:gd name="connsiteX126" fmla="*/ 2260944 w 11322969"/>
              <a:gd name="connsiteY126" fmla="*/ 1633778 h 2033869"/>
              <a:gd name="connsiteX127" fmla="*/ 2296013 w 11322969"/>
              <a:gd name="connsiteY127" fmla="*/ 1623730 h 2033869"/>
              <a:gd name="connsiteX128" fmla="*/ 2420074 w 11322969"/>
              <a:gd name="connsiteY128" fmla="*/ 1605421 h 2033869"/>
              <a:gd name="connsiteX129" fmla="*/ 2650986 w 11322969"/>
              <a:gd name="connsiteY129" fmla="*/ 1506661 h 2033869"/>
              <a:gd name="connsiteX130" fmla="*/ 2905242 w 11322969"/>
              <a:gd name="connsiteY130" fmla="*/ 1562715 h 2033869"/>
              <a:gd name="connsiteX131" fmla="*/ 3018229 w 11322969"/>
              <a:gd name="connsiteY131" fmla="*/ 1507928 h 2033869"/>
              <a:gd name="connsiteX132" fmla="*/ 3041723 w 11322969"/>
              <a:gd name="connsiteY132" fmla="*/ 1483928 h 2033869"/>
              <a:gd name="connsiteX133" fmla="*/ 3035219 w 11322969"/>
              <a:gd name="connsiteY133" fmla="*/ 1475751 h 2033869"/>
              <a:gd name="connsiteX134" fmla="*/ 2984809 w 11322969"/>
              <a:gd name="connsiteY134" fmla="*/ 1411427 h 2033869"/>
              <a:gd name="connsiteX135" fmla="*/ 2965251 w 11322969"/>
              <a:gd name="connsiteY135" fmla="*/ 1373166 h 2033869"/>
              <a:gd name="connsiteX136" fmla="*/ 3056697 w 11322969"/>
              <a:gd name="connsiteY136" fmla="*/ 1297294 h 2033869"/>
              <a:gd name="connsiteX137" fmla="*/ 3373703 w 11322969"/>
              <a:gd name="connsiteY137" fmla="*/ 1063379 h 2033869"/>
              <a:gd name="connsiteX138" fmla="*/ 3605131 w 11322969"/>
              <a:gd name="connsiteY138" fmla="*/ 839991 h 2033869"/>
              <a:gd name="connsiteX139" fmla="*/ 3914376 w 11322969"/>
              <a:gd name="connsiteY139" fmla="*/ 753060 h 2033869"/>
              <a:gd name="connsiteX140" fmla="*/ 4025481 w 11322969"/>
              <a:gd name="connsiteY140" fmla="*/ 637517 h 2033869"/>
              <a:gd name="connsiteX141" fmla="*/ 4066479 w 11322969"/>
              <a:gd name="connsiteY141" fmla="*/ 531276 h 2033869"/>
              <a:gd name="connsiteX142" fmla="*/ 4208885 w 11322969"/>
              <a:gd name="connsiteY142" fmla="*/ 461764 h 2033869"/>
              <a:gd name="connsiteX143" fmla="*/ 4278823 w 11322969"/>
              <a:gd name="connsiteY143" fmla="*/ 340573 h 2033869"/>
              <a:gd name="connsiteX144" fmla="*/ 4439467 w 11322969"/>
              <a:gd name="connsiteY144" fmla="*/ 256094 h 2033869"/>
              <a:gd name="connsiteX145" fmla="*/ 4458019 w 11322969"/>
              <a:gd name="connsiteY145" fmla="*/ 258401 h 2033869"/>
              <a:gd name="connsiteX146" fmla="*/ 4457748 w 11322969"/>
              <a:gd name="connsiteY146" fmla="*/ 223834 h 2033869"/>
              <a:gd name="connsiteX147" fmla="*/ 4454471 w 11322969"/>
              <a:gd name="connsiteY147" fmla="*/ 122168 h 2033869"/>
              <a:gd name="connsiteX148" fmla="*/ 4463632 w 11322969"/>
              <a:gd name="connsiteY148" fmla="*/ 87164 h 2033869"/>
              <a:gd name="connsiteX149" fmla="*/ 4608409 w 11322969"/>
              <a:gd name="connsiteY149" fmla="*/ 82807 h 2033869"/>
              <a:gd name="connsiteX150" fmla="*/ 5088862 w 11322969"/>
              <a:gd name="connsiteY150" fmla="*/ 86901 h 2033869"/>
              <a:gd name="connsiteX151" fmla="*/ 5478365 w 11322969"/>
              <a:gd name="connsiteY151" fmla="*/ 55186 h 2033869"/>
              <a:gd name="connsiteX152" fmla="*/ 5843032 w 11322969"/>
              <a:gd name="connsiteY152" fmla="*/ 152343 h 2033869"/>
              <a:gd name="connsiteX153" fmla="*/ 6036136 w 11322969"/>
              <a:gd name="connsiteY153" fmla="*/ 131644 h 2033869"/>
              <a:gd name="connsiteX154" fmla="*/ 6154233 w 11322969"/>
              <a:gd name="connsiteY154" fmla="*/ 82057 h 2033869"/>
              <a:gd name="connsiteX155" fmla="*/ 6343870 w 11322969"/>
              <a:gd name="connsiteY155" fmla="*/ 107354 h 2033869"/>
              <a:gd name="connsiteX156" fmla="*/ 6501110 w 11322969"/>
              <a:gd name="connsiteY156" fmla="*/ 62364 h 2033869"/>
              <a:gd name="connsiteX157" fmla="*/ 6719501 w 11322969"/>
              <a:gd name="connsiteY157" fmla="*/ 86901 h 2033869"/>
              <a:gd name="connsiteX158" fmla="*/ 6769003 w 11322969"/>
              <a:gd name="connsiteY158" fmla="*/ 119591 h 2033869"/>
              <a:gd name="connsiteX159" fmla="*/ 6769003 w 11322969"/>
              <a:gd name="connsiteY159" fmla="*/ 390489 h 2033869"/>
              <a:gd name="connsiteX160" fmla="*/ 6771716 w 11322969"/>
              <a:gd name="connsiteY160" fmla="*/ 385946 h 2033869"/>
              <a:gd name="connsiteX161" fmla="*/ 6788539 w 11322969"/>
              <a:gd name="connsiteY161" fmla="*/ 363020 h 2033869"/>
              <a:gd name="connsiteX162" fmla="*/ 6909283 w 11322969"/>
              <a:gd name="connsiteY162" fmla="*/ 187308 h 2033869"/>
              <a:gd name="connsiteX163" fmla="*/ 7007613 w 11322969"/>
              <a:gd name="connsiteY163" fmla="*/ 44099 h 2033869"/>
              <a:gd name="connsiteX164" fmla="*/ 7048792 w 11322969"/>
              <a:gd name="connsiteY164" fmla="*/ 0 h 2033869"/>
              <a:gd name="connsiteX0" fmla="*/ 7048792 w 11322969"/>
              <a:gd name="connsiteY0" fmla="*/ 0 h 2026353"/>
              <a:gd name="connsiteX1" fmla="*/ 7156148 w 11322969"/>
              <a:gd name="connsiteY1" fmla="*/ 67213 h 2026353"/>
              <a:gd name="connsiteX2" fmla="*/ 7494048 w 11322969"/>
              <a:gd name="connsiteY2" fmla="*/ 316094 h 2026353"/>
              <a:gd name="connsiteX3" fmla="*/ 7802672 w 11322969"/>
              <a:gd name="connsiteY3" fmla="*/ 469082 h 2026353"/>
              <a:gd name="connsiteX4" fmla="*/ 7966019 w 11322969"/>
              <a:gd name="connsiteY4" fmla="*/ 788928 h 2026353"/>
              <a:gd name="connsiteX5" fmla="*/ 8123952 w 11322969"/>
              <a:gd name="connsiteY5" fmla="*/ 857849 h 2026353"/>
              <a:gd name="connsiteX6" fmla="*/ 8257103 w 11322969"/>
              <a:gd name="connsiteY6" fmla="*/ 848584 h 2026353"/>
              <a:gd name="connsiteX7" fmla="*/ 8367027 w 11322969"/>
              <a:gd name="connsiteY7" fmla="*/ 979788 h 2026353"/>
              <a:gd name="connsiteX8" fmla="*/ 8523485 w 11322969"/>
              <a:gd name="connsiteY8" fmla="*/ 996737 h 2026353"/>
              <a:gd name="connsiteX9" fmla="*/ 8654625 w 11322969"/>
              <a:gd name="connsiteY9" fmla="*/ 1141437 h 2026353"/>
              <a:gd name="connsiteX10" fmla="*/ 8657852 w 11322969"/>
              <a:gd name="connsiteY10" fmla="*/ 1179867 h 2026353"/>
              <a:gd name="connsiteX11" fmla="*/ 8657842 w 11322969"/>
              <a:gd name="connsiteY11" fmla="*/ 1180713 h 2026353"/>
              <a:gd name="connsiteX12" fmla="*/ 8690334 w 11322969"/>
              <a:gd name="connsiteY12" fmla="*/ 1189622 h 2026353"/>
              <a:gd name="connsiteX13" fmla="*/ 8849651 w 11322969"/>
              <a:gd name="connsiteY13" fmla="*/ 1253432 h 2026353"/>
              <a:gd name="connsiteX14" fmla="*/ 9188364 w 11322969"/>
              <a:gd name="connsiteY14" fmla="*/ 1308260 h 2026353"/>
              <a:gd name="connsiteX15" fmla="*/ 9391509 w 11322969"/>
              <a:gd name="connsiteY15" fmla="*/ 1507743 h 2026353"/>
              <a:gd name="connsiteX16" fmla="*/ 9452458 w 11322969"/>
              <a:gd name="connsiteY16" fmla="*/ 1531003 h 2026353"/>
              <a:gd name="connsiteX17" fmla="*/ 9571593 w 11322969"/>
              <a:gd name="connsiteY17" fmla="*/ 1525108 h 2026353"/>
              <a:gd name="connsiteX18" fmla="*/ 9681499 w 11322969"/>
              <a:gd name="connsiteY18" fmla="*/ 1522465 h 2026353"/>
              <a:gd name="connsiteX19" fmla="*/ 9720043 w 11322969"/>
              <a:gd name="connsiteY19" fmla="*/ 1523982 h 2026353"/>
              <a:gd name="connsiteX20" fmla="*/ 9742771 w 11322969"/>
              <a:gd name="connsiteY20" fmla="*/ 1514418 h 2026353"/>
              <a:gd name="connsiteX21" fmla="*/ 9766905 w 11322969"/>
              <a:gd name="connsiteY21" fmla="*/ 1525826 h 2026353"/>
              <a:gd name="connsiteX22" fmla="*/ 9771972 w 11322969"/>
              <a:gd name="connsiteY22" fmla="*/ 1526025 h 2026353"/>
              <a:gd name="connsiteX23" fmla="*/ 9852437 w 11322969"/>
              <a:gd name="connsiteY23" fmla="*/ 1537768 h 2026353"/>
              <a:gd name="connsiteX24" fmla="*/ 10192610 w 11322969"/>
              <a:gd name="connsiteY24" fmla="*/ 1492881 h 2026353"/>
              <a:gd name="connsiteX25" fmla="*/ 10511093 w 11322969"/>
              <a:gd name="connsiteY25" fmla="*/ 1630385 h 2026353"/>
              <a:gd name="connsiteX26" fmla="*/ 10679742 w 11322969"/>
              <a:gd name="connsiteY26" fmla="*/ 1601091 h 2026353"/>
              <a:gd name="connsiteX27" fmla="*/ 10782882 w 11322969"/>
              <a:gd name="connsiteY27" fmla="*/ 1530912 h 2026353"/>
              <a:gd name="connsiteX28" fmla="*/ 10948503 w 11322969"/>
              <a:gd name="connsiteY28" fmla="*/ 1566713 h 2026353"/>
              <a:gd name="connsiteX29" fmla="*/ 11085829 w 11322969"/>
              <a:gd name="connsiteY29" fmla="*/ 1503041 h 2026353"/>
              <a:gd name="connsiteX30" fmla="*/ 11276561 w 11322969"/>
              <a:gd name="connsiteY30" fmla="*/ 1537768 h 2026353"/>
              <a:gd name="connsiteX31" fmla="*/ 11319794 w 11322969"/>
              <a:gd name="connsiteY31" fmla="*/ 1584033 h 2026353"/>
              <a:gd name="connsiteX32" fmla="*/ 11322969 w 11322969"/>
              <a:gd name="connsiteY32" fmla="*/ 1930399 h 2026353"/>
              <a:gd name="connsiteX33" fmla="*/ 11174207 w 11322969"/>
              <a:gd name="connsiteY33" fmla="*/ 1970550 h 2026353"/>
              <a:gd name="connsiteX34" fmla="*/ 11040073 w 11322969"/>
              <a:gd name="connsiteY34" fmla="*/ 1973169 h 2026353"/>
              <a:gd name="connsiteX35" fmla="*/ 10836024 w 11322969"/>
              <a:gd name="connsiteY35" fmla="*/ 1991663 h 2026353"/>
              <a:gd name="connsiteX36" fmla="*/ 10432258 w 11322969"/>
              <a:gd name="connsiteY36" fmla="*/ 2012393 h 2026353"/>
              <a:gd name="connsiteX37" fmla="*/ 10284760 w 11322969"/>
              <a:gd name="connsiteY37" fmla="*/ 2006599 h 2026353"/>
              <a:gd name="connsiteX38" fmla="*/ 10164415 w 11322969"/>
              <a:gd name="connsiteY38" fmla="*/ 2015289 h 2026353"/>
              <a:gd name="connsiteX39" fmla="*/ 10152586 w 11322969"/>
              <a:gd name="connsiteY39" fmla="*/ 2016605 h 2026353"/>
              <a:gd name="connsiteX40" fmla="*/ 9878533 w 11322969"/>
              <a:gd name="connsiteY40" fmla="*/ 2026159 h 2026353"/>
              <a:gd name="connsiteX41" fmla="*/ 9698193 w 11322969"/>
              <a:gd name="connsiteY41" fmla="*/ 2021720 h 2026353"/>
              <a:gd name="connsiteX42" fmla="*/ 9516747 w 11322969"/>
              <a:gd name="connsiteY42" fmla="*/ 2006599 h 2026353"/>
              <a:gd name="connsiteX43" fmla="*/ 9424009 w 11322969"/>
              <a:gd name="connsiteY43" fmla="*/ 1971143 h 2026353"/>
              <a:gd name="connsiteX44" fmla="*/ 9304685 w 11322969"/>
              <a:gd name="connsiteY44" fmla="*/ 1908155 h 2026353"/>
              <a:gd name="connsiteX45" fmla="*/ 9252629 w 11322969"/>
              <a:gd name="connsiteY45" fmla="*/ 1862042 h 2026353"/>
              <a:gd name="connsiteX46" fmla="*/ 9128901 w 11322969"/>
              <a:gd name="connsiteY46" fmla="*/ 1826779 h 2026353"/>
              <a:gd name="connsiteX47" fmla="*/ 8985433 w 11322969"/>
              <a:gd name="connsiteY47" fmla="*/ 1781808 h 2026353"/>
              <a:gd name="connsiteX48" fmla="*/ 8817647 w 11322969"/>
              <a:gd name="connsiteY48" fmla="*/ 1724389 h 2026353"/>
              <a:gd name="connsiteX49" fmla="*/ 8656502 w 11322969"/>
              <a:gd name="connsiteY49" fmla="*/ 1666813 h 2026353"/>
              <a:gd name="connsiteX50" fmla="*/ 8558425 w 11322969"/>
              <a:gd name="connsiteY50" fmla="*/ 1652684 h 2026353"/>
              <a:gd name="connsiteX51" fmla="*/ 8415550 w 11322969"/>
              <a:gd name="connsiteY51" fmla="*/ 1618635 h 2026353"/>
              <a:gd name="connsiteX52" fmla="*/ 8262699 w 11322969"/>
              <a:gd name="connsiteY52" fmla="*/ 1569493 h 2026353"/>
              <a:gd name="connsiteX53" fmla="*/ 8132103 w 11322969"/>
              <a:gd name="connsiteY53" fmla="*/ 1490049 h 2026353"/>
              <a:gd name="connsiteX54" fmla="*/ 7985049 w 11322969"/>
              <a:gd name="connsiteY54" fmla="*/ 1394054 h 2026353"/>
              <a:gd name="connsiteX55" fmla="*/ 7794099 w 11322969"/>
              <a:gd name="connsiteY55" fmla="*/ 1232530 h 2026353"/>
              <a:gd name="connsiteX56" fmla="*/ 7634519 w 11322969"/>
              <a:gd name="connsiteY56" fmla="*/ 1119045 h 2026353"/>
              <a:gd name="connsiteX57" fmla="*/ 7518370 w 11322969"/>
              <a:gd name="connsiteY57" fmla="*/ 1027863 h 2026353"/>
              <a:gd name="connsiteX58" fmla="*/ 7342402 w 11322969"/>
              <a:gd name="connsiteY58" fmla="*/ 919871 h 2026353"/>
              <a:gd name="connsiteX59" fmla="*/ 7215507 w 11322969"/>
              <a:gd name="connsiteY59" fmla="*/ 786753 h 2026353"/>
              <a:gd name="connsiteX60" fmla="*/ 7124318 w 11322969"/>
              <a:gd name="connsiteY60" fmla="*/ 721904 h 2026353"/>
              <a:gd name="connsiteX61" fmla="*/ 7008925 w 11322969"/>
              <a:gd name="connsiteY61" fmla="*/ 699865 h 2026353"/>
              <a:gd name="connsiteX62" fmla="*/ 6892485 w 11322969"/>
              <a:gd name="connsiteY62" fmla="*/ 582765 h 2026353"/>
              <a:gd name="connsiteX63" fmla="*/ 6767433 w 11322969"/>
              <a:gd name="connsiteY63" fmla="*/ 537929 h 2026353"/>
              <a:gd name="connsiteX64" fmla="*/ 6672429 w 11322969"/>
              <a:gd name="connsiteY64" fmla="*/ 475208 h 2026353"/>
              <a:gd name="connsiteX65" fmla="*/ 6567839 w 11322969"/>
              <a:gd name="connsiteY65" fmla="*/ 464445 h 2026353"/>
              <a:gd name="connsiteX66" fmla="*/ 6463261 w 11322969"/>
              <a:gd name="connsiteY66" fmla="*/ 430439 h 2026353"/>
              <a:gd name="connsiteX67" fmla="*/ 6259166 w 11322969"/>
              <a:gd name="connsiteY67" fmla="*/ 412308 h 2026353"/>
              <a:gd name="connsiteX68" fmla="*/ 5973803 w 11322969"/>
              <a:gd name="connsiteY68" fmla="*/ 390510 h 2026353"/>
              <a:gd name="connsiteX69" fmla="*/ 5755939 w 11322969"/>
              <a:gd name="connsiteY69" fmla="*/ 403210 h 2026353"/>
              <a:gd name="connsiteX70" fmla="*/ 5583877 w 11322969"/>
              <a:gd name="connsiteY70" fmla="*/ 402291 h 2026353"/>
              <a:gd name="connsiteX71" fmla="*/ 5351192 w 11322969"/>
              <a:gd name="connsiteY71" fmla="*/ 407295 h 2026353"/>
              <a:gd name="connsiteX72" fmla="*/ 5141274 w 11322969"/>
              <a:gd name="connsiteY72" fmla="*/ 405893 h 2026353"/>
              <a:gd name="connsiteX73" fmla="*/ 5013151 w 11322969"/>
              <a:gd name="connsiteY73" fmla="*/ 405893 h 2026353"/>
              <a:gd name="connsiteX74" fmla="*/ 4890851 w 11322969"/>
              <a:gd name="connsiteY74" fmla="*/ 434524 h 2026353"/>
              <a:gd name="connsiteX75" fmla="*/ 4758469 w 11322969"/>
              <a:gd name="connsiteY75" fmla="*/ 468966 h 2026353"/>
              <a:gd name="connsiteX76" fmla="*/ 4667168 w 11322969"/>
              <a:gd name="connsiteY76" fmla="*/ 513585 h 2026353"/>
              <a:gd name="connsiteX77" fmla="*/ 4611635 w 11322969"/>
              <a:gd name="connsiteY77" fmla="*/ 594860 h 2026353"/>
              <a:gd name="connsiteX78" fmla="*/ 4522701 w 11322969"/>
              <a:gd name="connsiteY78" fmla="*/ 713935 h 2026353"/>
              <a:gd name="connsiteX79" fmla="*/ 4394371 w 11322969"/>
              <a:gd name="connsiteY79" fmla="*/ 817349 h 2026353"/>
              <a:gd name="connsiteX80" fmla="*/ 4198904 w 11322969"/>
              <a:gd name="connsiteY80" fmla="*/ 946800 h 2026353"/>
              <a:gd name="connsiteX81" fmla="*/ 4052361 w 11322969"/>
              <a:gd name="connsiteY81" fmla="*/ 1057802 h 2026353"/>
              <a:gd name="connsiteX82" fmla="*/ 3938991 w 11322969"/>
              <a:gd name="connsiteY82" fmla="*/ 1137469 h 2026353"/>
              <a:gd name="connsiteX83" fmla="*/ 3790804 w 11322969"/>
              <a:gd name="connsiteY83" fmla="*/ 1262118 h 2026353"/>
              <a:gd name="connsiteX84" fmla="*/ 3640755 w 11322969"/>
              <a:gd name="connsiteY84" fmla="*/ 1344766 h 2026353"/>
              <a:gd name="connsiteX85" fmla="*/ 3557014 w 11322969"/>
              <a:gd name="connsiteY85" fmla="*/ 1408196 h 2026353"/>
              <a:gd name="connsiteX86" fmla="*/ 3432769 w 11322969"/>
              <a:gd name="connsiteY86" fmla="*/ 1536934 h 2026353"/>
              <a:gd name="connsiteX87" fmla="*/ 3301700 w 11322969"/>
              <a:gd name="connsiteY87" fmla="*/ 1653653 h 2026353"/>
              <a:gd name="connsiteX88" fmla="*/ 3201131 w 11322969"/>
              <a:gd name="connsiteY88" fmla="*/ 1747386 h 2026353"/>
              <a:gd name="connsiteX89" fmla="*/ 3040351 w 11322969"/>
              <a:gd name="connsiteY89" fmla="*/ 1819442 h 2026353"/>
              <a:gd name="connsiteX90" fmla="*/ 2924174 w 11322969"/>
              <a:gd name="connsiteY90" fmla="*/ 1858092 h 2026353"/>
              <a:gd name="connsiteX91" fmla="*/ 2697786 w 11322969"/>
              <a:gd name="connsiteY91" fmla="*/ 1930089 h 2026353"/>
              <a:gd name="connsiteX92" fmla="*/ 2497644 w 11322969"/>
              <a:gd name="connsiteY92" fmla="*/ 1990876 h 2026353"/>
              <a:gd name="connsiteX93" fmla="*/ 2405344 w 11322969"/>
              <a:gd name="connsiteY93" fmla="*/ 2018348 h 2026353"/>
              <a:gd name="connsiteX94" fmla="*/ 2282226 w 11322969"/>
              <a:gd name="connsiteY94" fmla="*/ 2021424 h 2026353"/>
              <a:gd name="connsiteX95" fmla="*/ 2170252 w 11322969"/>
              <a:gd name="connsiteY95" fmla="*/ 2004529 h 2026353"/>
              <a:gd name="connsiteX96" fmla="*/ 2092549 w 11322969"/>
              <a:gd name="connsiteY96" fmla="*/ 1945958 h 2026353"/>
              <a:gd name="connsiteX97" fmla="*/ 2090508 w 11322969"/>
              <a:gd name="connsiteY97" fmla="*/ 1938127 h 2026353"/>
              <a:gd name="connsiteX98" fmla="*/ 2066208 w 11322969"/>
              <a:gd name="connsiteY98" fmla="*/ 1941307 h 2026353"/>
              <a:gd name="connsiteX99" fmla="*/ 1962446 w 11322969"/>
              <a:gd name="connsiteY99" fmla="*/ 1941155 h 2026353"/>
              <a:gd name="connsiteX100" fmla="*/ 1766286 w 11322969"/>
              <a:gd name="connsiteY100" fmla="*/ 1945654 h 2026353"/>
              <a:gd name="connsiteX101" fmla="*/ 1487684 w 11322969"/>
              <a:gd name="connsiteY101" fmla="*/ 1932167 h 2026353"/>
              <a:gd name="connsiteX102" fmla="*/ 1268782 w 11322969"/>
              <a:gd name="connsiteY102" fmla="*/ 1932167 h 2026353"/>
              <a:gd name="connsiteX103" fmla="*/ 1103896 w 11322969"/>
              <a:gd name="connsiteY103" fmla="*/ 1927668 h 2026353"/>
              <a:gd name="connsiteX104" fmla="*/ 873623 w 11322969"/>
              <a:gd name="connsiteY104" fmla="*/ 1936656 h 2026353"/>
              <a:gd name="connsiteX105" fmla="*/ 671778 w 11322969"/>
              <a:gd name="connsiteY105" fmla="*/ 1914181 h 2026353"/>
              <a:gd name="connsiteX106" fmla="*/ 546691 w 11322969"/>
              <a:gd name="connsiteY106" fmla="*/ 1914181 h 2026353"/>
              <a:gd name="connsiteX107" fmla="*/ 427289 w 11322969"/>
              <a:gd name="connsiteY107" fmla="*/ 1945644 h 2026353"/>
              <a:gd name="connsiteX108" fmla="*/ 245346 w 11322969"/>
              <a:gd name="connsiteY108" fmla="*/ 1927668 h 2026353"/>
              <a:gd name="connsiteX109" fmla="*/ 21001 w 11322969"/>
              <a:gd name="connsiteY109" fmla="*/ 1976561 h 2026353"/>
              <a:gd name="connsiteX110" fmla="*/ 11485 w 11322969"/>
              <a:gd name="connsiteY110" fmla="*/ 1891858 h 2026353"/>
              <a:gd name="connsiteX111" fmla="*/ 8286 w 11322969"/>
              <a:gd name="connsiteY111" fmla="*/ 1851230 h 2026353"/>
              <a:gd name="connsiteX112" fmla="*/ 4447 w 11322969"/>
              <a:gd name="connsiteY112" fmla="*/ 1714114 h 2026353"/>
              <a:gd name="connsiteX113" fmla="*/ 1247 w 11322969"/>
              <a:gd name="connsiteY113" fmla="*/ 1602392 h 2026353"/>
              <a:gd name="connsiteX114" fmla="*/ 10191 w 11322969"/>
              <a:gd name="connsiteY114" fmla="*/ 1563926 h 2026353"/>
              <a:gd name="connsiteX115" fmla="*/ 151538 w 11322969"/>
              <a:gd name="connsiteY115" fmla="*/ 1559138 h 2026353"/>
              <a:gd name="connsiteX116" fmla="*/ 620609 w 11322969"/>
              <a:gd name="connsiteY116" fmla="*/ 1563637 h 2026353"/>
              <a:gd name="connsiteX117" fmla="*/ 1000883 w 11322969"/>
              <a:gd name="connsiteY117" fmla="*/ 1528785 h 2026353"/>
              <a:gd name="connsiteX118" fmla="*/ 1356911 w 11322969"/>
              <a:gd name="connsiteY118" fmla="*/ 1635551 h 2026353"/>
              <a:gd name="connsiteX119" fmla="*/ 1545440 w 11322969"/>
              <a:gd name="connsiteY119" fmla="*/ 1612806 h 2026353"/>
              <a:gd name="connsiteX120" fmla="*/ 1660739 w 11322969"/>
              <a:gd name="connsiteY120" fmla="*/ 1558314 h 2026353"/>
              <a:gd name="connsiteX121" fmla="*/ 1845883 w 11322969"/>
              <a:gd name="connsiteY121" fmla="*/ 1586112 h 2026353"/>
              <a:gd name="connsiteX122" fmla="*/ 1999398 w 11322969"/>
              <a:gd name="connsiteY122" fmla="*/ 1536673 h 2026353"/>
              <a:gd name="connsiteX123" fmla="*/ 2212615 w 11322969"/>
              <a:gd name="connsiteY123" fmla="*/ 1563637 h 2026353"/>
              <a:gd name="connsiteX124" fmla="*/ 2260944 w 11322969"/>
              <a:gd name="connsiteY124" fmla="*/ 1599561 h 2026353"/>
              <a:gd name="connsiteX125" fmla="*/ 2260944 w 11322969"/>
              <a:gd name="connsiteY125" fmla="*/ 1633778 h 2026353"/>
              <a:gd name="connsiteX126" fmla="*/ 2296013 w 11322969"/>
              <a:gd name="connsiteY126" fmla="*/ 1623730 h 2026353"/>
              <a:gd name="connsiteX127" fmla="*/ 2420074 w 11322969"/>
              <a:gd name="connsiteY127" fmla="*/ 1605421 h 2026353"/>
              <a:gd name="connsiteX128" fmla="*/ 2650986 w 11322969"/>
              <a:gd name="connsiteY128" fmla="*/ 1506661 h 2026353"/>
              <a:gd name="connsiteX129" fmla="*/ 2905242 w 11322969"/>
              <a:gd name="connsiteY129" fmla="*/ 1562715 h 2026353"/>
              <a:gd name="connsiteX130" fmla="*/ 3018229 w 11322969"/>
              <a:gd name="connsiteY130" fmla="*/ 1507928 h 2026353"/>
              <a:gd name="connsiteX131" fmla="*/ 3041723 w 11322969"/>
              <a:gd name="connsiteY131" fmla="*/ 1483928 h 2026353"/>
              <a:gd name="connsiteX132" fmla="*/ 3035219 w 11322969"/>
              <a:gd name="connsiteY132" fmla="*/ 1475751 h 2026353"/>
              <a:gd name="connsiteX133" fmla="*/ 2984809 w 11322969"/>
              <a:gd name="connsiteY133" fmla="*/ 1411427 h 2026353"/>
              <a:gd name="connsiteX134" fmla="*/ 2965251 w 11322969"/>
              <a:gd name="connsiteY134" fmla="*/ 1373166 h 2026353"/>
              <a:gd name="connsiteX135" fmla="*/ 3056697 w 11322969"/>
              <a:gd name="connsiteY135" fmla="*/ 1297294 h 2026353"/>
              <a:gd name="connsiteX136" fmla="*/ 3373703 w 11322969"/>
              <a:gd name="connsiteY136" fmla="*/ 1063379 h 2026353"/>
              <a:gd name="connsiteX137" fmla="*/ 3605131 w 11322969"/>
              <a:gd name="connsiteY137" fmla="*/ 839991 h 2026353"/>
              <a:gd name="connsiteX138" fmla="*/ 3914376 w 11322969"/>
              <a:gd name="connsiteY138" fmla="*/ 753060 h 2026353"/>
              <a:gd name="connsiteX139" fmla="*/ 4025481 w 11322969"/>
              <a:gd name="connsiteY139" fmla="*/ 637517 h 2026353"/>
              <a:gd name="connsiteX140" fmla="*/ 4066479 w 11322969"/>
              <a:gd name="connsiteY140" fmla="*/ 531276 h 2026353"/>
              <a:gd name="connsiteX141" fmla="*/ 4208885 w 11322969"/>
              <a:gd name="connsiteY141" fmla="*/ 461764 h 2026353"/>
              <a:gd name="connsiteX142" fmla="*/ 4278823 w 11322969"/>
              <a:gd name="connsiteY142" fmla="*/ 340573 h 2026353"/>
              <a:gd name="connsiteX143" fmla="*/ 4439467 w 11322969"/>
              <a:gd name="connsiteY143" fmla="*/ 256094 h 2026353"/>
              <a:gd name="connsiteX144" fmla="*/ 4458019 w 11322969"/>
              <a:gd name="connsiteY144" fmla="*/ 258401 h 2026353"/>
              <a:gd name="connsiteX145" fmla="*/ 4457748 w 11322969"/>
              <a:gd name="connsiteY145" fmla="*/ 223834 h 2026353"/>
              <a:gd name="connsiteX146" fmla="*/ 4454471 w 11322969"/>
              <a:gd name="connsiteY146" fmla="*/ 122168 h 2026353"/>
              <a:gd name="connsiteX147" fmla="*/ 4463632 w 11322969"/>
              <a:gd name="connsiteY147" fmla="*/ 87164 h 2026353"/>
              <a:gd name="connsiteX148" fmla="*/ 4608409 w 11322969"/>
              <a:gd name="connsiteY148" fmla="*/ 82807 h 2026353"/>
              <a:gd name="connsiteX149" fmla="*/ 5088862 w 11322969"/>
              <a:gd name="connsiteY149" fmla="*/ 86901 h 2026353"/>
              <a:gd name="connsiteX150" fmla="*/ 5478365 w 11322969"/>
              <a:gd name="connsiteY150" fmla="*/ 55186 h 2026353"/>
              <a:gd name="connsiteX151" fmla="*/ 5843032 w 11322969"/>
              <a:gd name="connsiteY151" fmla="*/ 152343 h 2026353"/>
              <a:gd name="connsiteX152" fmla="*/ 6036136 w 11322969"/>
              <a:gd name="connsiteY152" fmla="*/ 131644 h 2026353"/>
              <a:gd name="connsiteX153" fmla="*/ 6154233 w 11322969"/>
              <a:gd name="connsiteY153" fmla="*/ 82057 h 2026353"/>
              <a:gd name="connsiteX154" fmla="*/ 6343870 w 11322969"/>
              <a:gd name="connsiteY154" fmla="*/ 107354 h 2026353"/>
              <a:gd name="connsiteX155" fmla="*/ 6501110 w 11322969"/>
              <a:gd name="connsiteY155" fmla="*/ 62364 h 2026353"/>
              <a:gd name="connsiteX156" fmla="*/ 6719501 w 11322969"/>
              <a:gd name="connsiteY156" fmla="*/ 86901 h 2026353"/>
              <a:gd name="connsiteX157" fmla="*/ 6769003 w 11322969"/>
              <a:gd name="connsiteY157" fmla="*/ 119591 h 2026353"/>
              <a:gd name="connsiteX158" fmla="*/ 6769003 w 11322969"/>
              <a:gd name="connsiteY158" fmla="*/ 390489 h 2026353"/>
              <a:gd name="connsiteX159" fmla="*/ 6771716 w 11322969"/>
              <a:gd name="connsiteY159" fmla="*/ 385946 h 2026353"/>
              <a:gd name="connsiteX160" fmla="*/ 6788539 w 11322969"/>
              <a:gd name="connsiteY160" fmla="*/ 363020 h 2026353"/>
              <a:gd name="connsiteX161" fmla="*/ 6909283 w 11322969"/>
              <a:gd name="connsiteY161" fmla="*/ 187308 h 2026353"/>
              <a:gd name="connsiteX162" fmla="*/ 7007613 w 11322969"/>
              <a:gd name="connsiteY162" fmla="*/ 44099 h 2026353"/>
              <a:gd name="connsiteX163" fmla="*/ 7048792 w 11322969"/>
              <a:gd name="connsiteY163" fmla="*/ 0 h 2026353"/>
              <a:gd name="connsiteX0" fmla="*/ 7048792 w 11322969"/>
              <a:gd name="connsiteY0" fmla="*/ 0 h 2026353"/>
              <a:gd name="connsiteX1" fmla="*/ 7156148 w 11322969"/>
              <a:gd name="connsiteY1" fmla="*/ 67213 h 2026353"/>
              <a:gd name="connsiteX2" fmla="*/ 7494048 w 11322969"/>
              <a:gd name="connsiteY2" fmla="*/ 316094 h 2026353"/>
              <a:gd name="connsiteX3" fmla="*/ 7802672 w 11322969"/>
              <a:gd name="connsiteY3" fmla="*/ 469082 h 2026353"/>
              <a:gd name="connsiteX4" fmla="*/ 7966019 w 11322969"/>
              <a:gd name="connsiteY4" fmla="*/ 788928 h 2026353"/>
              <a:gd name="connsiteX5" fmla="*/ 8123952 w 11322969"/>
              <a:gd name="connsiteY5" fmla="*/ 857849 h 2026353"/>
              <a:gd name="connsiteX6" fmla="*/ 8257103 w 11322969"/>
              <a:gd name="connsiteY6" fmla="*/ 848584 h 2026353"/>
              <a:gd name="connsiteX7" fmla="*/ 8367027 w 11322969"/>
              <a:gd name="connsiteY7" fmla="*/ 979788 h 2026353"/>
              <a:gd name="connsiteX8" fmla="*/ 8523485 w 11322969"/>
              <a:gd name="connsiteY8" fmla="*/ 996737 h 2026353"/>
              <a:gd name="connsiteX9" fmla="*/ 8654625 w 11322969"/>
              <a:gd name="connsiteY9" fmla="*/ 1141437 h 2026353"/>
              <a:gd name="connsiteX10" fmla="*/ 8657852 w 11322969"/>
              <a:gd name="connsiteY10" fmla="*/ 1179867 h 2026353"/>
              <a:gd name="connsiteX11" fmla="*/ 8657842 w 11322969"/>
              <a:gd name="connsiteY11" fmla="*/ 1180713 h 2026353"/>
              <a:gd name="connsiteX12" fmla="*/ 8690334 w 11322969"/>
              <a:gd name="connsiteY12" fmla="*/ 1189622 h 2026353"/>
              <a:gd name="connsiteX13" fmla="*/ 8849651 w 11322969"/>
              <a:gd name="connsiteY13" fmla="*/ 1253432 h 2026353"/>
              <a:gd name="connsiteX14" fmla="*/ 9188364 w 11322969"/>
              <a:gd name="connsiteY14" fmla="*/ 1308260 h 2026353"/>
              <a:gd name="connsiteX15" fmla="*/ 9391509 w 11322969"/>
              <a:gd name="connsiteY15" fmla="*/ 1507743 h 2026353"/>
              <a:gd name="connsiteX16" fmla="*/ 9452458 w 11322969"/>
              <a:gd name="connsiteY16" fmla="*/ 1531003 h 2026353"/>
              <a:gd name="connsiteX17" fmla="*/ 9571593 w 11322969"/>
              <a:gd name="connsiteY17" fmla="*/ 1525108 h 2026353"/>
              <a:gd name="connsiteX18" fmla="*/ 9681499 w 11322969"/>
              <a:gd name="connsiteY18" fmla="*/ 1522465 h 2026353"/>
              <a:gd name="connsiteX19" fmla="*/ 9720043 w 11322969"/>
              <a:gd name="connsiteY19" fmla="*/ 1523982 h 2026353"/>
              <a:gd name="connsiteX20" fmla="*/ 9742771 w 11322969"/>
              <a:gd name="connsiteY20" fmla="*/ 1514418 h 2026353"/>
              <a:gd name="connsiteX21" fmla="*/ 9766905 w 11322969"/>
              <a:gd name="connsiteY21" fmla="*/ 1525826 h 2026353"/>
              <a:gd name="connsiteX22" fmla="*/ 9771972 w 11322969"/>
              <a:gd name="connsiteY22" fmla="*/ 1526025 h 2026353"/>
              <a:gd name="connsiteX23" fmla="*/ 9852437 w 11322969"/>
              <a:gd name="connsiteY23" fmla="*/ 1537768 h 2026353"/>
              <a:gd name="connsiteX24" fmla="*/ 10192610 w 11322969"/>
              <a:gd name="connsiteY24" fmla="*/ 1492881 h 2026353"/>
              <a:gd name="connsiteX25" fmla="*/ 10511093 w 11322969"/>
              <a:gd name="connsiteY25" fmla="*/ 1630385 h 2026353"/>
              <a:gd name="connsiteX26" fmla="*/ 10679742 w 11322969"/>
              <a:gd name="connsiteY26" fmla="*/ 1601091 h 2026353"/>
              <a:gd name="connsiteX27" fmla="*/ 10782882 w 11322969"/>
              <a:gd name="connsiteY27" fmla="*/ 1530912 h 2026353"/>
              <a:gd name="connsiteX28" fmla="*/ 10948503 w 11322969"/>
              <a:gd name="connsiteY28" fmla="*/ 1566713 h 2026353"/>
              <a:gd name="connsiteX29" fmla="*/ 11085829 w 11322969"/>
              <a:gd name="connsiteY29" fmla="*/ 1503041 h 2026353"/>
              <a:gd name="connsiteX30" fmla="*/ 11276561 w 11322969"/>
              <a:gd name="connsiteY30" fmla="*/ 1537768 h 2026353"/>
              <a:gd name="connsiteX31" fmla="*/ 11319794 w 11322969"/>
              <a:gd name="connsiteY31" fmla="*/ 1584033 h 2026353"/>
              <a:gd name="connsiteX32" fmla="*/ 11322969 w 11322969"/>
              <a:gd name="connsiteY32" fmla="*/ 1930399 h 2026353"/>
              <a:gd name="connsiteX33" fmla="*/ 11174207 w 11322969"/>
              <a:gd name="connsiteY33" fmla="*/ 1970550 h 2026353"/>
              <a:gd name="connsiteX34" fmla="*/ 11040073 w 11322969"/>
              <a:gd name="connsiteY34" fmla="*/ 1973169 h 2026353"/>
              <a:gd name="connsiteX35" fmla="*/ 10836024 w 11322969"/>
              <a:gd name="connsiteY35" fmla="*/ 1991663 h 2026353"/>
              <a:gd name="connsiteX36" fmla="*/ 10432258 w 11322969"/>
              <a:gd name="connsiteY36" fmla="*/ 2012393 h 2026353"/>
              <a:gd name="connsiteX37" fmla="*/ 10284760 w 11322969"/>
              <a:gd name="connsiteY37" fmla="*/ 2006599 h 2026353"/>
              <a:gd name="connsiteX38" fmla="*/ 10164415 w 11322969"/>
              <a:gd name="connsiteY38" fmla="*/ 2015289 h 2026353"/>
              <a:gd name="connsiteX39" fmla="*/ 9878533 w 11322969"/>
              <a:gd name="connsiteY39" fmla="*/ 2026159 h 2026353"/>
              <a:gd name="connsiteX40" fmla="*/ 9698193 w 11322969"/>
              <a:gd name="connsiteY40" fmla="*/ 2021720 h 2026353"/>
              <a:gd name="connsiteX41" fmla="*/ 9516747 w 11322969"/>
              <a:gd name="connsiteY41" fmla="*/ 2006599 h 2026353"/>
              <a:gd name="connsiteX42" fmla="*/ 9424009 w 11322969"/>
              <a:gd name="connsiteY42" fmla="*/ 1971143 h 2026353"/>
              <a:gd name="connsiteX43" fmla="*/ 9304685 w 11322969"/>
              <a:gd name="connsiteY43" fmla="*/ 1908155 h 2026353"/>
              <a:gd name="connsiteX44" fmla="*/ 9252629 w 11322969"/>
              <a:gd name="connsiteY44" fmla="*/ 1862042 h 2026353"/>
              <a:gd name="connsiteX45" fmla="*/ 9128901 w 11322969"/>
              <a:gd name="connsiteY45" fmla="*/ 1826779 h 2026353"/>
              <a:gd name="connsiteX46" fmla="*/ 8985433 w 11322969"/>
              <a:gd name="connsiteY46" fmla="*/ 1781808 h 2026353"/>
              <a:gd name="connsiteX47" fmla="*/ 8817647 w 11322969"/>
              <a:gd name="connsiteY47" fmla="*/ 1724389 h 2026353"/>
              <a:gd name="connsiteX48" fmla="*/ 8656502 w 11322969"/>
              <a:gd name="connsiteY48" fmla="*/ 1666813 h 2026353"/>
              <a:gd name="connsiteX49" fmla="*/ 8558425 w 11322969"/>
              <a:gd name="connsiteY49" fmla="*/ 1652684 h 2026353"/>
              <a:gd name="connsiteX50" fmla="*/ 8415550 w 11322969"/>
              <a:gd name="connsiteY50" fmla="*/ 1618635 h 2026353"/>
              <a:gd name="connsiteX51" fmla="*/ 8262699 w 11322969"/>
              <a:gd name="connsiteY51" fmla="*/ 1569493 h 2026353"/>
              <a:gd name="connsiteX52" fmla="*/ 8132103 w 11322969"/>
              <a:gd name="connsiteY52" fmla="*/ 1490049 h 2026353"/>
              <a:gd name="connsiteX53" fmla="*/ 7985049 w 11322969"/>
              <a:gd name="connsiteY53" fmla="*/ 1394054 h 2026353"/>
              <a:gd name="connsiteX54" fmla="*/ 7794099 w 11322969"/>
              <a:gd name="connsiteY54" fmla="*/ 1232530 h 2026353"/>
              <a:gd name="connsiteX55" fmla="*/ 7634519 w 11322969"/>
              <a:gd name="connsiteY55" fmla="*/ 1119045 h 2026353"/>
              <a:gd name="connsiteX56" fmla="*/ 7518370 w 11322969"/>
              <a:gd name="connsiteY56" fmla="*/ 1027863 h 2026353"/>
              <a:gd name="connsiteX57" fmla="*/ 7342402 w 11322969"/>
              <a:gd name="connsiteY57" fmla="*/ 919871 h 2026353"/>
              <a:gd name="connsiteX58" fmla="*/ 7215507 w 11322969"/>
              <a:gd name="connsiteY58" fmla="*/ 786753 h 2026353"/>
              <a:gd name="connsiteX59" fmla="*/ 7124318 w 11322969"/>
              <a:gd name="connsiteY59" fmla="*/ 721904 h 2026353"/>
              <a:gd name="connsiteX60" fmla="*/ 7008925 w 11322969"/>
              <a:gd name="connsiteY60" fmla="*/ 699865 h 2026353"/>
              <a:gd name="connsiteX61" fmla="*/ 6892485 w 11322969"/>
              <a:gd name="connsiteY61" fmla="*/ 582765 h 2026353"/>
              <a:gd name="connsiteX62" fmla="*/ 6767433 w 11322969"/>
              <a:gd name="connsiteY62" fmla="*/ 537929 h 2026353"/>
              <a:gd name="connsiteX63" fmla="*/ 6672429 w 11322969"/>
              <a:gd name="connsiteY63" fmla="*/ 475208 h 2026353"/>
              <a:gd name="connsiteX64" fmla="*/ 6567839 w 11322969"/>
              <a:gd name="connsiteY64" fmla="*/ 464445 h 2026353"/>
              <a:gd name="connsiteX65" fmla="*/ 6463261 w 11322969"/>
              <a:gd name="connsiteY65" fmla="*/ 430439 h 2026353"/>
              <a:gd name="connsiteX66" fmla="*/ 6259166 w 11322969"/>
              <a:gd name="connsiteY66" fmla="*/ 412308 h 2026353"/>
              <a:gd name="connsiteX67" fmla="*/ 5973803 w 11322969"/>
              <a:gd name="connsiteY67" fmla="*/ 390510 h 2026353"/>
              <a:gd name="connsiteX68" fmla="*/ 5755939 w 11322969"/>
              <a:gd name="connsiteY68" fmla="*/ 403210 h 2026353"/>
              <a:gd name="connsiteX69" fmla="*/ 5583877 w 11322969"/>
              <a:gd name="connsiteY69" fmla="*/ 402291 h 2026353"/>
              <a:gd name="connsiteX70" fmla="*/ 5351192 w 11322969"/>
              <a:gd name="connsiteY70" fmla="*/ 407295 h 2026353"/>
              <a:gd name="connsiteX71" fmla="*/ 5141274 w 11322969"/>
              <a:gd name="connsiteY71" fmla="*/ 405893 h 2026353"/>
              <a:gd name="connsiteX72" fmla="*/ 5013151 w 11322969"/>
              <a:gd name="connsiteY72" fmla="*/ 405893 h 2026353"/>
              <a:gd name="connsiteX73" fmla="*/ 4890851 w 11322969"/>
              <a:gd name="connsiteY73" fmla="*/ 434524 h 2026353"/>
              <a:gd name="connsiteX74" fmla="*/ 4758469 w 11322969"/>
              <a:gd name="connsiteY74" fmla="*/ 468966 h 2026353"/>
              <a:gd name="connsiteX75" fmla="*/ 4667168 w 11322969"/>
              <a:gd name="connsiteY75" fmla="*/ 513585 h 2026353"/>
              <a:gd name="connsiteX76" fmla="*/ 4611635 w 11322969"/>
              <a:gd name="connsiteY76" fmla="*/ 594860 h 2026353"/>
              <a:gd name="connsiteX77" fmla="*/ 4522701 w 11322969"/>
              <a:gd name="connsiteY77" fmla="*/ 713935 h 2026353"/>
              <a:gd name="connsiteX78" fmla="*/ 4394371 w 11322969"/>
              <a:gd name="connsiteY78" fmla="*/ 817349 h 2026353"/>
              <a:gd name="connsiteX79" fmla="*/ 4198904 w 11322969"/>
              <a:gd name="connsiteY79" fmla="*/ 946800 h 2026353"/>
              <a:gd name="connsiteX80" fmla="*/ 4052361 w 11322969"/>
              <a:gd name="connsiteY80" fmla="*/ 1057802 h 2026353"/>
              <a:gd name="connsiteX81" fmla="*/ 3938991 w 11322969"/>
              <a:gd name="connsiteY81" fmla="*/ 1137469 h 2026353"/>
              <a:gd name="connsiteX82" fmla="*/ 3790804 w 11322969"/>
              <a:gd name="connsiteY82" fmla="*/ 1262118 h 2026353"/>
              <a:gd name="connsiteX83" fmla="*/ 3640755 w 11322969"/>
              <a:gd name="connsiteY83" fmla="*/ 1344766 h 2026353"/>
              <a:gd name="connsiteX84" fmla="*/ 3557014 w 11322969"/>
              <a:gd name="connsiteY84" fmla="*/ 1408196 h 2026353"/>
              <a:gd name="connsiteX85" fmla="*/ 3432769 w 11322969"/>
              <a:gd name="connsiteY85" fmla="*/ 1536934 h 2026353"/>
              <a:gd name="connsiteX86" fmla="*/ 3301700 w 11322969"/>
              <a:gd name="connsiteY86" fmla="*/ 1653653 h 2026353"/>
              <a:gd name="connsiteX87" fmla="*/ 3201131 w 11322969"/>
              <a:gd name="connsiteY87" fmla="*/ 1747386 h 2026353"/>
              <a:gd name="connsiteX88" fmla="*/ 3040351 w 11322969"/>
              <a:gd name="connsiteY88" fmla="*/ 1819442 h 2026353"/>
              <a:gd name="connsiteX89" fmla="*/ 2924174 w 11322969"/>
              <a:gd name="connsiteY89" fmla="*/ 1858092 h 2026353"/>
              <a:gd name="connsiteX90" fmla="*/ 2697786 w 11322969"/>
              <a:gd name="connsiteY90" fmla="*/ 1930089 h 2026353"/>
              <a:gd name="connsiteX91" fmla="*/ 2497644 w 11322969"/>
              <a:gd name="connsiteY91" fmla="*/ 1990876 h 2026353"/>
              <a:gd name="connsiteX92" fmla="*/ 2405344 w 11322969"/>
              <a:gd name="connsiteY92" fmla="*/ 2018348 h 2026353"/>
              <a:gd name="connsiteX93" fmla="*/ 2282226 w 11322969"/>
              <a:gd name="connsiteY93" fmla="*/ 2021424 h 2026353"/>
              <a:gd name="connsiteX94" fmla="*/ 2170252 w 11322969"/>
              <a:gd name="connsiteY94" fmla="*/ 2004529 h 2026353"/>
              <a:gd name="connsiteX95" fmla="*/ 2092549 w 11322969"/>
              <a:gd name="connsiteY95" fmla="*/ 1945958 h 2026353"/>
              <a:gd name="connsiteX96" fmla="*/ 2090508 w 11322969"/>
              <a:gd name="connsiteY96" fmla="*/ 1938127 h 2026353"/>
              <a:gd name="connsiteX97" fmla="*/ 2066208 w 11322969"/>
              <a:gd name="connsiteY97" fmla="*/ 1941307 h 2026353"/>
              <a:gd name="connsiteX98" fmla="*/ 1962446 w 11322969"/>
              <a:gd name="connsiteY98" fmla="*/ 1941155 h 2026353"/>
              <a:gd name="connsiteX99" fmla="*/ 1766286 w 11322969"/>
              <a:gd name="connsiteY99" fmla="*/ 1945654 h 2026353"/>
              <a:gd name="connsiteX100" fmla="*/ 1487684 w 11322969"/>
              <a:gd name="connsiteY100" fmla="*/ 1932167 h 2026353"/>
              <a:gd name="connsiteX101" fmla="*/ 1268782 w 11322969"/>
              <a:gd name="connsiteY101" fmla="*/ 1932167 h 2026353"/>
              <a:gd name="connsiteX102" fmla="*/ 1103896 w 11322969"/>
              <a:gd name="connsiteY102" fmla="*/ 1927668 h 2026353"/>
              <a:gd name="connsiteX103" fmla="*/ 873623 w 11322969"/>
              <a:gd name="connsiteY103" fmla="*/ 1936656 h 2026353"/>
              <a:gd name="connsiteX104" fmla="*/ 671778 w 11322969"/>
              <a:gd name="connsiteY104" fmla="*/ 1914181 h 2026353"/>
              <a:gd name="connsiteX105" fmla="*/ 546691 w 11322969"/>
              <a:gd name="connsiteY105" fmla="*/ 1914181 h 2026353"/>
              <a:gd name="connsiteX106" fmla="*/ 427289 w 11322969"/>
              <a:gd name="connsiteY106" fmla="*/ 1945644 h 2026353"/>
              <a:gd name="connsiteX107" fmla="*/ 245346 w 11322969"/>
              <a:gd name="connsiteY107" fmla="*/ 1927668 h 2026353"/>
              <a:gd name="connsiteX108" fmla="*/ 21001 w 11322969"/>
              <a:gd name="connsiteY108" fmla="*/ 1976561 h 2026353"/>
              <a:gd name="connsiteX109" fmla="*/ 11485 w 11322969"/>
              <a:gd name="connsiteY109" fmla="*/ 1891858 h 2026353"/>
              <a:gd name="connsiteX110" fmla="*/ 8286 w 11322969"/>
              <a:gd name="connsiteY110" fmla="*/ 1851230 h 2026353"/>
              <a:gd name="connsiteX111" fmla="*/ 4447 w 11322969"/>
              <a:gd name="connsiteY111" fmla="*/ 1714114 h 2026353"/>
              <a:gd name="connsiteX112" fmla="*/ 1247 w 11322969"/>
              <a:gd name="connsiteY112" fmla="*/ 1602392 h 2026353"/>
              <a:gd name="connsiteX113" fmla="*/ 10191 w 11322969"/>
              <a:gd name="connsiteY113" fmla="*/ 1563926 h 2026353"/>
              <a:gd name="connsiteX114" fmla="*/ 151538 w 11322969"/>
              <a:gd name="connsiteY114" fmla="*/ 1559138 h 2026353"/>
              <a:gd name="connsiteX115" fmla="*/ 620609 w 11322969"/>
              <a:gd name="connsiteY115" fmla="*/ 1563637 h 2026353"/>
              <a:gd name="connsiteX116" fmla="*/ 1000883 w 11322969"/>
              <a:gd name="connsiteY116" fmla="*/ 1528785 h 2026353"/>
              <a:gd name="connsiteX117" fmla="*/ 1356911 w 11322969"/>
              <a:gd name="connsiteY117" fmla="*/ 1635551 h 2026353"/>
              <a:gd name="connsiteX118" fmla="*/ 1545440 w 11322969"/>
              <a:gd name="connsiteY118" fmla="*/ 1612806 h 2026353"/>
              <a:gd name="connsiteX119" fmla="*/ 1660739 w 11322969"/>
              <a:gd name="connsiteY119" fmla="*/ 1558314 h 2026353"/>
              <a:gd name="connsiteX120" fmla="*/ 1845883 w 11322969"/>
              <a:gd name="connsiteY120" fmla="*/ 1586112 h 2026353"/>
              <a:gd name="connsiteX121" fmla="*/ 1999398 w 11322969"/>
              <a:gd name="connsiteY121" fmla="*/ 1536673 h 2026353"/>
              <a:gd name="connsiteX122" fmla="*/ 2212615 w 11322969"/>
              <a:gd name="connsiteY122" fmla="*/ 1563637 h 2026353"/>
              <a:gd name="connsiteX123" fmla="*/ 2260944 w 11322969"/>
              <a:gd name="connsiteY123" fmla="*/ 1599561 h 2026353"/>
              <a:gd name="connsiteX124" fmla="*/ 2260944 w 11322969"/>
              <a:gd name="connsiteY124" fmla="*/ 1633778 h 2026353"/>
              <a:gd name="connsiteX125" fmla="*/ 2296013 w 11322969"/>
              <a:gd name="connsiteY125" fmla="*/ 1623730 h 2026353"/>
              <a:gd name="connsiteX126" fmla="*/ 2420074 w 11322969"/>
              <a:gd name="connsiteY126" fmla="*/ 1605421 h 2026353"/>
              <a:gd name="connsiteX127" fmla="*/ 2650986 w 11322969"/>
              <a:gd name="connsiteY127" fmla="*/ 1506661 h 2026353"/>
              <a:gd name="connsiteX128" fmla="*/ 2905242 w 11322969"/>
              <a:gd name="connsiteY128" fmla="*/ 1562715 h 2026353"/>
              <a:gd name="connsiteX129" fmla="*/ 3018229 w 11322969"/>
              <a:gd name="connsiteY129" fmla="*/ 1507928 h 2026353"/>
              <a:gd name="connsiteX130" fmla="*/ 3041723 w 11322969"/>
              <a:gd name="connsiteY130" fmla="*/ 1483928 h 2026353"/>
              <a:gd name="connsiteX131" fmla="*/ 3035219 w 11322969"/>
              <a:gd name="connsiteY131" fmla="*/ 1475751 h 2026353"/>
              <a:gd name="connsiteX132" fmla="*/ 2984809 w 11322969"/>
              <a:gd name="connsiteY132" fmla="*/ 1411427 h 2026353"/>
              <a:gd name="connsiteX133" fmla="*/ 2965251 w 11322969"/>
              <a:gd name="connsiteY133" fmla="*/ 1373166 h 2026353"/>
              <a:gd name="connsiteX134" fmla="*/ 3056697 w 11322969"/>
              <a:gd name="connsiteY134" fmla="*/ 1297294 h 2026353"/>
              <a:gd name="connsiteX135" fmla="*/ 3373703 w 11322969"/>
              <a:gd name="connsiteY135" fmla="*/ 1063379 h 2026353"/>
              <a:gd name="connsiteX136" fmla="*/ 3605131 w 11322969"/>
              <a:gd name="connsiteY136" fmla="*/ 839991 h 2026353"/>
              <a:gd name="connsiteX137" fmla="*/ 3914376 w 11322969"/>
              <a:gd name="connsiteY137" fmla="*/ 753060 h 2026353"/>
              <a:gd name="connsiteX138" fmla="*/ 4025481 w 11322969"/>
              <a:gd name="connsiteY138" fmla="*/ 637517 h 2026353"/>
              <a:gd name="connsiteX139" fmla="*/ 4066479 w 11322969"/>
              <a:gd name="connsiteY139" fmla="*/ 531276 h 2026353"/>
              <a:gd name="connsiteX140" fmla="*/ 4208885 w 11322969"/>
              <a:gd name="connsiteY140" fmla="*/ 461764 h 2026353"/>
              <a:gd name="connsiteX141" fmla="*/ 4278823 w 11322969"/>
              <a:gd name="connsiteY141" fmla="*/ 340573 h 2026353"/>
              <a:gd name="connsiteX142" fmla="*/ 4439467 w 11322969"/>
              <a:gd name="connsiteY142" fmla="*/ 256094 h 2026353"/>
              <a:gd name="connsiteX143" fmla="*/ 4458019 w 11322969"/>
              <a:gd name="connsiteY143" fmla="*/ 258401 h 2026353"/>
              <a:gd name="connsiteX144" fmla="*/ 4457748 w 11322969"/>
              <a:gd name="connsiteY144" fmla="*/ 223834 h 2026353"/>
              <a:gd name="connsiteX145" fmla="*/ 4454471 w 11322969"/>
              <a:gd name="connsiteY145" fmla="*/ 122168 h 2026353"/>
              <a:gd name="connsiteX146" fmla="*/ 4463632 w 11322969"/>
              <a:gd name="connsiteY146" fmla="*/ 87164 h 2026353"/>
              <a:gd name="connsiteX147" fmla="*/ 4608409 w 11322969"/>
              <a:gd name="connsiteY147" fmla="*/ 82807 h 2026353"/>
              <a:gd name="connsiteX148" fmla="*/ 5088862 w 11322969"/>
              <a:gd name="connsiteY148" fmla="*/ 86901 h 2026353"/>
              <a:gd name="connsiteX149" fmla="*/ 5478365 w 11322969"/>
              <a:gd name="connsiteY149" fmla="*/ 55186 h 2026353"/>
              <a:gd name="connsiteX150" fmla="*/ 5843032 w 11322969"/>
              <a:gd name="connsiteY150" fmla="*/ 152343 h 2026353"/>
              <a:gd name="connsiteX151" fmla="*/ 6036136 w 11322969"/>
              <a:gd name="connsiteY151" fmla="*/ 131644 h 2026353"/>
              <a:gd name="connsiteX152" fmla="*/ 6154233 w 11322969"/>
              <a:gd name="connsiteY152" fmla="*/ 82057 h 2026353"/>
              <a:gd name="connsiteX153" fmla="*/ 6343870 w 11322969"/>
              <a:gd name="connsiteY153" fmla="*/ 107354 h 2026353"/>
              <a:gd name="connsiteX154" fmla="*/ 6501110 w 11322969"/>
              <a:gd name="connsiteY154" fmla="*/ 62364 h 2026353"/>
              <a:gd name="connsiteX155" fmla="*/ 6719501 w 11322969"/>
              <a:gd name="connsiteY155" fmla="*/ 86901 h 2026353"/>
              <a:gd name="connsiteX156" fmla="*/ 6769003 w 11322969"/>
              <a:gd name="connsiteY156" fmla="*/ 119591 h 2026353"/>
              <a:gd name="connsiteX157" fmla="*/ 6769003 w 11322969"/>
              <a:gd name="connsiteY157" fmla="*/ 390489 h 2026353"/>
              <a:gd name="connsiteX158" fmla="*/ 6771716 w 11322969"/>
              <a:gd name="connsiteY158" fmla="*/ 385946 h 2026353"/>
              <a:gd name="connsiteX159" fmla="*/ 6788539 w 11322969"/>
              <a:gd name="connsiteY159" fmla="*/ 363020 h 2026353"/>
              <a:gd name="connsiteX160" fmla="*/ 6909283 w 11322969"/>
              <a:gd name="connsiteY160" fmla="*/ 187308 h 2026353"/>
              <a:gd name="connsiteX161" fmla="*/ 7007613 w 11322969"/>
              <a:gd name="connsiteY161" fmla="*/ 44099 h 2026353"/>
              <a:gd name="connsiteX162" fmla="*/ 7048792 w 11322969"/>
              <a:gd name="connsiteY162" fmla="*/ 0 h 2026353"/>
              <a:gd name="connsiteX0" fmla="*/ 7048792 w 11322969"/>
              <a:gd name="connsiteY0" fmla="*/ 0 h 2032125"/>
              <a:gd name="connsiteX1" fmla="*/ 7156148 w 11322969"/>
              <a:gd name="connsiteY1" fmla="*/ 67213 h 2032125"/>
              <a:gd name="connsiteX2" fmla="*/ 7494048 w 11322969"/>
              <a:gd name="connsiteY2" fmla="*/ 316094 h 2032125"/>
              <a:gd name="connsiteX3" fmla="*/ 7802672 w 11322969"/>
              <a:gd name="connsiteY3" fmla="*/ 469082 h 2032125"/>
              <a:gd name="connsiteX4" fmla="*/ 7966019 w 11322969"/>
              <a:gd name="connsiteY4" fmla="*/ 788928 h 2032125"/>
              <a:gd name="connsiteX5" fmla="*/ 8123952 w 11322969"/>
              <a:gd name="connsiteY5" fmla="*/ 857849 h 2032125"/>
              <a:gd name="connsiteX6" fmla="*/ 8257103 w 11322969"/>
              <a:gd name="connsiteY6" fmla="*/ 848584 h 2032125"/>
              <a:gd name="connsiteX7" fmla="*/ 8367027 w 11322969"/>
              <a:gd name="connsiteY7" fmla="*/ 979788 h 2032125"/>
              <a:gd name="connsiteX8" fmla="*/ 8523485 w 11322969"/>
              <a:gd name="connsiteY8" fmla="*/ 996737 h 2032125"/>
              <a:gd name="connsiteX9" fmla="*/ 8654625 w 11322969"/>
              <a:gd name="connsiteY9" fmla="*/ 1141437 h 2032125"/>
              <a:gd name="connsiteX10" fmla="*/ 8657852 w 11322969"/>
              <a:gd name="connsiteY10" fmla="*/ 1179867 h 2032125"/>
              <a:gd name="connsiteX11" fmla="*/ 8657842 w 11322969"/>
              <a:gd name="connsiteY11" fmla="*/ 1180713 h 2032125"/>
              <a:gd name="connsiteX12" fmla="*/ 8690334 w 11322969"/>
              <a:gd name="connsiteY12" fmla="*/ 1189622 h 2032125"/>
              <a:gd name="connsiteX13" fmla="*/ 8849651 w 11322969"/>
              <a:gd name="connsiteY13" fmla="*/ 1253432 h 2032125"/>
              <a:gd name="connsiteX14" fmla="*/ 9188364 w 11322969"/>
              <a:gd name="connsiteY14" fmla="*/ 1308260 h 2032125"/>
              <a:gd name="connsiteX15" fmla="*/ 9391509 w 11322969"/>
              <a:gd name="connsiteY15" fmla="*/ 1507743 h 2032125"/>
              <a:gd name="connsiteX16" fmla="*/ 9452458 w 11322969"/>
              <a:gd name="connsiteY16" fmla="*/ 1531003 h 2032125"/>
              <a:gd name="connsiteX17" fmla="*/ 9571593 w 11322969"/>
              <a:gd name="connsiteY17" fmla="*/ 1525108 h 2032125"/>
              <a:gd name="connsiteX18" fmla="*/ 9681499 w 11322969"/>
              <a:gd name="connsiteY18" fmla="*/ 1522465 h 2032125"/>
              <a:gd name="connsiteX19" fmla="*/ 9720043 w 11322969"/>
              <a:gd name="connsiteY19" fmla="*/ 1523982 h 2032125"/>
              <a:gd name="connsiteX20" fmla="*/ 9742771 w 11322969"/>
              <a:gd name="connsiteY20" fmla="*/ 1514418 h 2032125"/>
              <a:gd name="connsiteX21" fmla="*/ 9766905 w 11322969"/>
              <a:gd name="connsiteY21" fmla="*/ 1525826 h 2032125"/>
              <a:gd name="connsiteX22" fmla="*/ 9771972 w 11322969"/>
              <a:gd name="connsiteY22" fmla="*/ 1526025 h 2032125"/>
              <a:gd name="connsiteX23" fmla="*/ 9852437 w 11322969"/>
              <a:gd name="connsiteY23" fmla="*/ 1537768 h 2032125"/>
              <a:gd name="connsiteX24" fmla="*/ 10192610 w 11322969"/>
              <a:gd name="connsiteY24" fmla="*/ 1492881 h 2032125"/>
              <a:gd name="connsiteX25" fmla="*/ 10511093 w 11322969"/>
              <a:gd name="connsiteY25" fmla="*/ 1630385 h 2032125"/>
              <a:gd name="connsiteX26" fmla="*/ 10679742 w 11322969"/>
              <a:gd name="connsiteY26" fmla="*/ 1601091 h 2032125"/>
              <a:gd name="connsiteX27" fmla="*/ 10782882 w 11322969"/>
              <a:gd name="connsiteY27" fmla="*/ 1530912 h 2032125"/>
              <a:gd name="connsiteX28" fmla="*/ 10948503 w 11322969"/>
              <a:gd name="connsiteY28" fmla="*/ 1566713 h 2032125"/>
              <a:gd name="connsiteX29" fmla="*/ 11085829 w 11322969"/>
              <a:gd name="connsiteY29" fmla="*/ 1503041 h 2032125"/>
              <a:gd name="connsiteX30" fmla="*/ 11276561 w 11322969"/>
              <a:gd name="connsiteY30" fmla="*/ 1537768 h 2032125"/>
              <a:gd name="connsiteX31" fmla="*/ 11319794 w 11322969"/>
              <a:gd name="connsiteY31" fmla="*/ 1584033 h 2032125"/>
              <a:gd name="connsiteX32" fmla="*/ 11322969 w 11322969"/>
              <a:gd name="connsiteY32" fmla="*/ 1930399 h 2032125"/>
              <a:gd name="connsiteX33" fmla="*/ 11174207 w 11322969"/>
              <a:gd name="connsiteY33" fmla="*/ 1970550 h 2032125"/>
              <a:gd name="connsiteX34" fmla="*/ 11040073 w 11322969"/>
              <a:gd name="connsiteY34" fmla="*/ 1973169 h 2032125"/>
              <a:gd name="connsiteX35" fmla="*/ 10836024 w 11322969"/>
              <a:gd name="connsiteY35" fmla="*/ 1991663 h 2032125"/>
              <a:gd name="connsiteX36" fmla="*/ 10432258 w 11322969"/>
              <a:gd name="connsiteY36" fmla="*/ 2012393 h 2032125"/>
              <a:gd name="connsiteX37" fmla="*/ 10284760 w 11322969"/>
              <a:gd name="connsiteY37" fmla="*/ 2006599 h 2032125"/>
              <a:gd name="connsiteX38" fmla="*/ 10158065 w 11322969"/>
              <a:gd name="connsiteY38" fmla="*/ 1935914 h 2032125"/>
              <a:gd name="connsiteX39" fmla="*/ 9878533 w 11322969"/>
              <a:gd name="connsiteY39" fmla="*/ 2026159 h 2032125"/>
              <a:gd name="connsiteX40" fmla="*/ 9698193 w 11322969"/>
              <a:gd name="connsiteY40" fmla="*/ 2021720 h 2032125"/>
              <a:gd name="connsiteX41" fmla="*/ 9516747 w 11322969"/>
              <a:gd name="connsiteY41" fmla="*/ 2006599 h 2032125"/>
              <a:gd name="connsiteX42" fmla="*/ 9424009 w 11322969"/>
              <a:gd name="connsiteY42" fmla="*/ 1971143 h 2032125"/>
              <a:gd name="connsiteX43" fmla="*/ 9304685 w 11322969"/>
              <a:gd name="connsiteY43" fmla="*/ 1908155 h 2032125"/>
              <a:gd name="connsiteX44" fmla="*/ 9252629 w 11322969"/>
              <a:gd name="connsiteY44" fmla="*/ 1862042 h 2032125"/>
              <a:gd name="connsiteX45" fmla="*/ 9128901 w 11322969"/>
              <a:gd name="connsiteY45" fmla="*/ 1826779 h 2032125"/>
              <a:gd name="connsiteX46" fmla="*/ 8985433 w 11322969"/>
              <a:gd name="connsiteY46" fmla="*/ 1781808 h 2032125"/>
              <a:gd name="connsiteX47" fmla="*/ 8817647 w 11322969"/>
              <a:gd name="connsiteY47" fmla="*/ 1724389 h 2032125"/>
              <a:gd name="connsiteX48" fmla="*/ 8656502 w 11322969"/>
              <a:gd name="connsiteY48" fmla="*/ 1666813 h 2032125"/>
              <a:gd name="connsiteX49" fmla="*/ 8558425 w 11322969"/>
              <a:gd name="connsiteY49" fmla="*/ 1652684 h 2032125"/>
              <a:gd name="connsiteX50" fmla="*/ 8415550 w 11322969"/>
              <a:gd name="connsiteY50" fmla="*/ 1618635 h 2032125"/>
              <a:gd name="connsiteX51" fmla="*/ 8262699 w 11322969"/>
              <a:gd name="connsiteY51" fmla="*/ 1569493 h 2032125"/>
              <a:gd name="connsiteX52" fmla="*/ 8132103 w 11322969"/>
              <a:gd name="connsiteY52" fmla="*/ 1490049 h 2032125"/>
              <a:gd name="connsiteX53" fmla="*/ 7985049 w 11322969"/>
              <a:gd name="connsiteY53" fmla="*/ 1394054 h 2032125"/>
              <a:gd name="connsiteX54" fmla="*/ 7794099 w 11322969"/>
              <a:gd name="connsiteY54" fmla="*/ 1232530 h 2032125"/>
              <a:gd name="connsiteX55" fmla="*/ 7634519 w 11322969"/>
              <a:gd name="connsiteY55" fmla="*/ 1119045 h 2032125"/>
              <a:gd name="connsiteX56" fmla="*/ 7518370 w 11322969"/>
              <a:gd name="connsiteY56" fmla="*/ 1027863 h 2032125"/>
              <a:gd name="connsiteX57" fmla="*/ 7342402 w 11322969"/>
              <a:gd name="connsiteY57" fmla="*/ 919871 h 2032125"/>
              <a:gd name="connsiteX58" fmla="*/ 7215507 w 11322969"/>
              <a:gd name="connsiteY58" fmla="*/ 786753 h 2032125"/>
              <a:gd name="connsiteX59" fmla="*/ 7124318 w 11322969"/>
              <a:gd name="connsiteY59" fmla="*/ 721904 h 2032125"/>
              <a:gd name="connsiteX60" fmla="*/ 7008925 w 11322969"/>
              <a:gd name="connsiteY60" fmla="*/ 699865 h 2032125"/>
              <a:gd name="connsiteX61" fmla="*/ 6892485 w 11322969"/>
              <a:gd name="connsiteY61" fmla="*/ 582765 h 2032125"/>
              <a:gd name="connsiteX62" fmla="*/ 6767433 w 11322969"/>
              <a:gd name="connsiteY62" fmla="*/ 537929 h 2032125"/>
              <a:gd name="connsiteX63" fmla="*/ 6672429 w 11322969"/>
              <a:gd name="connsiteY63" fmla="*/ 475208 h 2032125"/>
              <a:gd name="connsiteX64" fmla="*/ 6567839 w 11322969"/>
              <a:gd name="connsiteY64" fmla="*/ 464445 h 2032125"/>
              <a:gd name="connsiteX65" fmla="*/ 6463261 w 11322969"/>
              <a:gd name="connsiteY65" fmla="*/ 430439 h 2032125"/>
              <a:gd name="connsiteX66" fmla="*/ 6259166 w 11322969"/>
              <a:gd name="connsiteY66" fmla="*/ 412308 h 2032125"/>
              <a:gd name="connsiteX67" fmla="*/ 5973803 w 11322969"/>
              <a:gd name="connsiteY67" fmla="*/ 390510 h 2032125"/>
              <a:gd name="connsiteX68" fmla="*/ 5755939 w 11322969"/>
              <a:gd name="connsiteY68" fmla="*/ 403210 h 2032125"/>
              <a:gd name="connsiteX69" fmla="*/ 5583877 w 11322969"/>
              <a:gd name="connsiteY69" fmla="*/ 402291 h 2032125"/>
              <a:gd name="connsiteX70" fmla="*/ 5351192 w 11322969"/>
              <a:gd name="connsiteY70" fmla="*/ 407295 h 2032125"/>
              <a:gd name="connsiteX71" fmla="*/ 5141274 w 11322969"/>
              <a:gd name="connsiteY71" fmla="*/ 405893 h 2032125"/>
              <a:gd name="connsiteX72" fmla="*/ 5013151 w 11322969"/>
              <a:gd name="connsiteY72" fmla="*/ 405893 h 2032125"/>
              <a:gd name="connsiteX73" fmla="*/ 4890851 w 11322969"/>
              <a:gd name="connsiteY73" fmla="*/ 434524 h 2032125"/>
              <a:gd name="connsiteX74" fmla="*/ 4758469 w 11322969"/>
              <a:gd name="connsiteY74" fmla="*/ 468966 h 2032125"/>
              <a:gd name="connsiteX75" fmla="*/ 4667168 w 11322969"/>
              <a:gd name="connsiteY75" fmla="*/ 513585 h 2032125"/>
              <a:gd name="connsiteX76" fmla="*/ 4611635 w 11322969"/>
              <a:gd name="connsiteY76" fmla="*/ 594860 h 2032125"/>
              <a:gd name="connsiteX77" fmla="*/ 4522701 w 11322969"/>
              <a:gd name="connsiteY77" fmla="*/ 713935 h 2032125"/>
              <a:gd name="connsiteX78" fmla="*/ 4394371 w 11322969"/>
              <a:gd name="connsiteY78" fmla="*/ 817349 h 2032125"/>
              <a:gd name="connsiteX79" fmla="*/ 4198904 w 11322969"/>
              <a:gd name="connsiteY79" fmla="*/ 946800 h 2032125"/>
              <a:gd name="connsiteX80" fmla="*/ 4052361 w 11322969"/>
              <a:gd name="connsiteY80" fmla="*/ 1057802 h 2032125"/>
              <a:gd name="connsiteX81" fmla="*/ 3938991 w 11322969"/>
              <a:gd name="connsiteY81" fmla="*/ 1137469 h 2032125"/>
              <a:gd name="connsiteX82" fmla="*/ 3790804 w 11322969"/>
              <a:gd name="connsiteY82" fmla="*/ 1262118 h 2032125"/>
              <a:gd name="connsiteX83" fmla="*/ 3640755 w 11322969"/>
              <a:gd name="connsiteY83" fmla="*/ 1344766 h 2032125"/>
              <a:gd name="connsiteX84" fmla="*/ 3557014 w 11322969"/>
              <a:gd name="connsiteY84" fmla="*/ 1408196 h 2032125"/>
              <a:gd name="connsiteX85" fmla="*/ 3432769 w 11322969"/>
              <a:gd name="connsiteY85" fmla="*/ 1536934 h 2032125"/>
              <a:gd name="connsiteX86" fmla="*/ 3301700 w 11322969"/>
              <a:gd name="connsiteY86" fmla="*/ 1653653 h 2032125"/>
              <a:gd name="connsiteX87" fmla="*/ 3201131 w 11322969"/>
              <a:gd name="connsiteY87" fmla="*/ 1747386 h 2032125"/>
              <a:gd name="connsiteX88" fmla="*/ 3040351 w 11322969"/>
              <a:gd name="connsiteY88" fmla="*/ 1819442 h 2032125"/>
              <a:gd name="connsiteX89" fmla="*/ 2924174 w 11322969"/>
              <a:gd name="connsiteY89" fmla="*/ 1858092 h 2032125"/>
              <a:gd name="connsiteX90" fmla="*/ 2697786 w 11322969"/>
              <a:gd name="connsiteY90" fmla="*/ 1930089 h 2032125"/>
              <a:gd name="connsiteX91" fmla="*/ 2497644 w 11322969"/>
              <a:gd name="connsiteY91" fmla="*/ 1990876 h 2032125"/>
              <a:gd name="connsiteX92" fmla="*/ 2405344 w 11322969"/>
              <a:gd name="connsiteY92" fmla="*/ 2018348 h 2032125"/>
              <a:gd name="connsiteX93" fmla="*/ 2282226 w 11322969"/>
              <a:gd name="connsiteY93" fmla="*/ 2021424 h 2032125"/>
              <a:gd name="connsiteX94" fmla="*/ 2170252 w 11322969"/>
              <a:gd name="connsiteY94" fmla="*/ 2004529 h 2032125"/>
              <a:gd name="connsiteX95" fmla="*/ 2092549 w 11322969"/>
              <a:gd name="connsiteY95" fmla="*/ 1945958 h 2032125"/>
              <a:gd name="connsiteX96" fmla="*/ 2090508 w 11322969"/>
              <a:gd name="connsiteY96" fmla="*/ 1938127 h 2032125"/>
              <a:gd name="connsiteX97" fmla="*/ 2066208 w 11322969"/>
              <a:gd name="connsiteY97" fmla="*/ 1941307 h 2032125"/>
              <a:gd name="connsiteX98" fmla="*/ 1962446 w 11322969"/>
              <a:gd name="connsiteY98" fmla="*/ 1941155 h 2032125"/>
              <a:gd name="connsiteX99" fmla="*/ 1766286 w 11322969"/>
              <a:gd name="connsiteY99" fmla="*/ 1945654 h 2032125"/>
              <a:gd name="connsiteX100" fmla="*/ 1487684 w 11322969"/>
              <a:gd name="connsiteY100" fmla="*/ 1932167 h 2032125"/>
              <a:gd name="connsiteX101" fmla="*/ 1268782 w 11322969"/>
              <a:gd name="connsiteY101" fmla="*/ 1932167 h 2032125"/>
              <a:gd name="connsiteX102" fmla="*/ 1103896 w 11322969"/>
              <a:gd name="connsiteY102" fmla="*/ 1927668 h 2032125"/>
              <a:gd name="connsiteX103" fmla="*/ 873623 w 11322969"/>
              <a:gd name="connsiteY103" fmla="*/ 1936656 h 2032125"/>
              <a:gd name="connsiteX104" fmla="*/ 671778 w 11322969"/>
              <a:gd name="connsiteY104" fmla="*/ 1914181 h 2032125"/>
              <a:gd name="connsiteX105" fmla="*/ 546691 w 11322969"/>
              <a:gd name="connsiteY105" fmla="*/ 1914181 h 2032125"/>
              <a:gd name="connsiteX106" fmla="*/ 427289 w 11322969"/>
              <a:gd name="connsiteY106" fmla="*/ 1945644 h 2032125"/>
              <a:gd name="connsiteX107" fmla="*/ 245346 w 11322969"/>
              <a:gd name="connsiteY107" fmla="*/ 1927668 h 2032125"/>
              <a:gd name="connsiteX108" fmla="*/ 21001 w 11322969"/>
              <a:gd name="connsiteY108" fmla="*/ 1976561 h 2032125"/>
              <a:gd name="connsiteX109" fmla="*/ 11485 w 11322969"/>
              <a:gd name="connsiteY109" fmla="*/ 1891858 h 2032125"/>
              <a:gd name="connsiteX110" fmla="*/ 8286 w 11322969"/>
              <a:gd name="connsiteY110" fmla="*/ 1851230 h 2032125"/>
              <a:gd name="connsiteX111" fmla="*/ 4447 w 11322969"/>
              <a:gd name="connsiteY111" fmla="*/ 1714114 h 2032125"/>
              <a:gd name="connsiteX112" fmla="*/ 1247 w 11322969"/>
              <a:gd name="connsiteY112" fmla="*/ 1602392 h 2032125"/>
              <a:gd name="connsiteX113" fmla="*/ 10191 w 11322969"/>
              <a:gd name="connsiteY113" fmla="*/ 1563926 h 2032125"/>
              <a:gd name="connsiteX114" fmla="*/ 151538 w 11322969"/>
              <a:gd name="connsiteY114" fmla="*/ 1559138 h 2032125"/>
              <a:gd name="connsiteX115" fmla="*/ 620609 w 11322969"/>
              <a:gd name="connsiteY115" fmla="*/ 1563637 h 2032125"/>
              <a:gd name="connsiteX116" fmla="*/ 1000883 w 11322969"/>
              <a:gd name="connsiteY116" fmla="*/ 1528785 h 2032125"/>
              <a:gd name="connsiteX117" fmla="*/ 1356911 w 11322969"/>
              <a:gd name="connsiteY117" fmla="*/ 1635551 h 2032125"/>
              <a:gd name="connsiteX118" fmla="*/ 1545440 w 11322969"/>
              <a:gd name="connsiteY118" fmla="*/ 1612806 h 2032125"/>
              <a:gd name="connsiteX119" fmla="*/ 1660739 w 11322969"/>
              <a:gd name="connsiteY119" fmla="*/ 1558314 h 2032125"/>
              <a:gd name="connsiteX120" fmla="*/ 1845883 w 11322969"/>
              <a:gd name="connsiteY120" fmla="*/ 1586112 h 2032125"/>
              <a:gd name="connsiteX121" fmla="*/ 1999398 w 11322969"/>
              <a:gd name="connsiteY121" fmla="*/ 1536673 h 2032125"/>
              <a:gd name="connsiteX122" fmla="*/ 2212615 w 11322969"/>
              <a:gd name="connsiteY122" fmla="*/ 1563637 h 2032125"/>
              <a:gd name="connsiteX123" fmla="*/ 2260944 w 11322969"/>
              <a:gd name="connsiteY123" fmla="*/ 1599561 h 2032125"/>
              <a:gd name="connsiteX124" fmla="*/ 2260944 w 11322969"/>
              <a:gd name="connsiteY124" fmla="*/ 1633778 h 2032125"/>
              <a:gd name="connsiteX125" fmla="*/ 2296013 w 11322969"/>
              <a:gd name="connsiteY125" fmla="*/ 1623730 h 2032125"/>
              <a:gd name="connsiteX126" fmla="*/ 2420074 w 11322969"/>
              <a:gd name="connsiteY126" fmla="*/ 1605421 h 2032125"/>
              <a:gd name="connsiteX127" fmla="*/ 2650986 w 11322969"/>
              <a:gd name="connsiteY127" fmla="*/ 1506661 h 2032125"/>
              <a:gd name="connsiteX128" fmla="*/ 2905242 w 11322969"/>
              <a:gd name="connsiteY128" fmla="*/ 1562715 h 2032125"/>
              <a:gd name="connsiteX129" fmla="*/ 3018229 w 11322969"/>
              <a:gd name="connsiteY129" fmla="*/ 1507928 h 2032125"/>
              <a:gd name="connsiteX130" fmla="*/ 3041723 w 11322969"/>
              <a:gd name="connsiteY130" fmla="*/ 1483928 h 2032125"/>
              <a:gd name="connsiteX131" fmla="*/ 3035219 w 11322969"/>
              <a:gd name="connsiteY131" fmla="*/ 1475751 h 2032125"/>
              <a:gd name="connsiteX132" fmla="*/ 2984809 w 11322969"/>
              <a:gd name="connsiteY132" fmla="*/ 1411427 h 2032125"/>
              <a:gd name="connsiteX133" fmla="*/ 2965251 w 11322969"/>
              <a:gd name="connsiteY133" fmla="*/ 1373166 h 2032125"/>
              <a:gd name="connsiteX134" fmla="*/ 3056697 w 11322969"/>
              <a:gd name="connsiteY134" fmla="*/ 1297294 h 2032125"/>
              <a:gd name="connsiteX135" fmla="*/ 3373703 w 11322969"/>
              <a:gd name="connsiteY135" fmla="*/ 1063379 h 2032125"/>
              <a:gd name="connsiteX136" fmla="*/ 3605131 w 11322969"/>
              <a:gd name="connsiteY136" fmla="*/ 839991 h 2032125"/>
              <a:gd name="connsiteX137" fmla="*/ 3914376 w 11322969"/>
              <a:gd name="connsiteY137" fmla="*/ 753060 h 2032125"/>
              <a:gd name="connsiteX138" fmla="*/ 4025481 w 11322969"/>
              <a:gd name="connsiteY138" fmla="*/ 637517 h 2032125"/>
              <a:gd name="connsiteX139" fmla="*/ 4066479 w 11322969"/>
              <a:gd name="connsiteY139" fmla="*/ 531276 h 2032125"/>
              <a:gd name="connsiteX140" fmla="*/ 4208885 w 11322969"/>
              <a:gd name="connsiteY140" fmla="*/ 461764 h 2032125"/>
              <a:gd name="connsiteX141" fmla="*/ 4278823 w 11322969"/>
              <a:gd name="connsiteY141" fmla="*/ 340573 h 2032125"/>
              <a:gd name="connsiteX142" fmla="*/ 4439467 w 11322969"/>
              <a:gd name="connsiteY142" fmla="*/ 256094 h 2032125"/>
              <a:gd name="connsiteX143" fmla="*/ 4458019 w 11322969"/>
              <a:gd name="connsiteY143" fmla="*/ 258401 h 2032125"/>
              <a:gd name="connsiteX144" fmla="*/ 4457748 w 11322969"/>
              <a:gd name="connsiteY144" fmla="*/ 223834 h 2032125"/>
              <a:gd name="connsiteX145" fmla="*/ 4454471 w 11322969"/>
              <a:gd name="connsiteY145" fmla="*/ 122168 h 2032125"/>
              <a:gd name="connsiteX146" fmla="*/ 4463632 w 11322969"/>
              <a:gd name="connsiteY146" fmla="*/ 87164 h 2032125"/>
              <a:gd name="connsiteX147" fmla="*/ 4608409 w 11322969"/>
              <a:gd name="connsiteY147" fmla="*/ 82807 h 2032125"/>
              <a:gd name="connsiteX148" fmla="*/ 5088862 w 11322969"/>
              <a:gd name="connsiteY148" fmla="*/ 86901 h 2032125"/>
              <a:gd name="connsiteX149" fmla="*/ 5478365 w 11322969"/>
              <a:gd name="connsiteY149" fmla="*/ 55186 h 2032125"/>
              <a:gd name="connsiteX150" fmla="*/ 5843032 w 11322969"/>
              <a:gd name="connsiteY150" fmla="*/ 152343 h 2032125"/>
              <a:gd name="connsiteX151" fmla="*/ 6036136 w 11322969"/>
              <a:gd name="connsiteY151" fmla="*/ 131644 h 2032125"/>
              <a:gd name="connsiteX152" fmla="*/ 6154233 w 11322969"/>
              <a:gd name="connsiteY152" fmla="*/ 82057 h 2032125"/>
              <a:gd name="connsiteX153" fmla="*/ 6343870 w 11322969"/>
              <a:gd name="connsiteY153" fmla="*/ 107354 h 2032125"/>
              <a:gd name="connsiteX154" fmla="*/ 6501110 w 11322969"/>
              <a:gd name="connsiteY154" fmla="*/ 62364 h 2032125"/>
              <a:gd name="connsiteX155" fmla="*/ 6719501 w 11322969"/>
              <a:gd name="connsiteY155" fmla="*/ 86901 h 2032125"/>
              <a:gd name="connsiteX156" fmla="*/ 6769003 w 11322969"/>
              <a:gd name="connsiteY156" fmla="*/ 119591 h 2032125"/>
              <a:gd name="connsiteX157" fmla="*/ 6769003 w 11322969"/>
              <a:gd name="connsiteY157" fmla="*/ 390489 h 2032125"/>
              <a:gd name="connsiteX158" fmla="*/ 6771716 w 11322969"/>
              <a:gd name="connsiteY158" fmla="*/ 385946 h 2032125"/>
              <a:gd name="connsiteX159" fmla="*/ 6788539 w 11322969"/>
              <a:gd name="connsiteY159" fmla="*/ 363020 h 2032125"/>
              <a:gd name="connsiteX160" fmla="*/ 6909283 w 11322969"/>
              <a:gd name="connsiteY160" fmla="*/ 187308 h 2032125"/>
              <a:gd name="connsiteX161" fmla="*/ 7007613 w 11322969"/>
              <a:gd name="connsiteY161" fmla="*/ 44099 h 2032125"/>
              <a:gd name="connsiteX162" fmla="*/ 7048792 w 11322969"/>
              <a:gd name="connsiteY162" fmla="*/ 0 h 2032125"/>
              <a:gd name="connsiteX0" fmla="*/ 7048792 w 11322969"/>
              <a:gd name="connsiteY0" fmla="*/ 0 h 2032125"/>
              <a:gd name="connsiteX1" fmla="*/ 7156148 w 11322969"/>
              <a:gd name="connsiteY1" fmla="*/ 67213 h 2032125"/>
              <a:gd name="connsiteX2" fmla="*/ 7494048 w 11322969"/>
              <a:gd name="connsiteY2" fmla="*/ 316094 h 2032125"/>
              <a:gd name="connsiteX3" fmla="*/ 7802672 w 11322969"/>
              <a:gd name="connsiteY3" fmla="*/ 469082 h 2032125"/>
              <a:gd name="connsiteX4" fmla="*/ 7966019 w 11322969"/>
              <a:gd name="connsiteY4" fmla="*/ 788928 h 2032125"/>
              <a:gd name="connsiteX5" fmla="*/ 8123952 w 11322969"/>
              <a:gd name="connsiteY5" fmla="*/ 857849 h 2032125"/>
              <a:gd name="connsiteX6" fmla="*/ 8257103 w 11322969"/>
              <a:gd name="connsiteY6" fmla="*/ 848584 h 2032125"/>
              <a:gd name="connsiteX7" fmla="*/ 8367027 w 11322969"/>
              <a:gd name="connsiteY7" fmla="*/ 979788 h 2032125"/>
              <a:gd name="connsiteX8" fmla="*/ 8523485 w 11322969"/>
              <a:gd name="connsiteY8" fmla="*/ 996737 h 2032125"/>
              <a:gd name="connsiteX9" fmla="*/ 8654625 w 11322969"/>
              <a:gd name="connsiteY9" fmla="*/ 1141437 h 2032125"/>
              <a:gd name="connsiteX10" fmla="*/ 8657852 w 11322969"/>
              <a:gd name="connsiteY10" fmla="*/ 1179867 h 2032125"/>
              <a:gd name="connsiteX11" fmla="*/ 8657842 w 11322969"/>
              <a:gd name="connsiteY11" fmla="*/ 1180713 h 2032125"/>
              <a:gd name="connsiteX12" fmla="*/ 8690334 w 11322969"/>
              <a:gd name="connsiteY12" fmla="*/ 1189622 h 2032125"/>
              <a:gd name="connsiteX13" fmla="*/ 8849651 w 11322969"/>
              <a:gd name="connsiteY13" fmla="*/ 1253432 h 2032125"/>
              <a:gd name="connsiteX14" fmla="*/ 9188364 w 11322969"/>
              <a:gd name="connsiteY14" fmla="*/ 1308260 h 2032125"/>
              <a:gd name="connsiteX15" fmla="*/ 9391509 w 11322969"/>
              <a:gd name="connsiteY15" fmla="*/ 1507743 h 2032125"/>
              <a:gd name="connsiteX16" fmla="*/ 9452458 w 11322969"/>
              <a:gd name="connsiteY16" fmla="*/ 1531003 h 2032125"/>
              <a:gd name="connsiteX17" fmla="*/ 9571593 w 11322969"/>
              <a:gd name="connsiteY17" fmla="*/ 1525108 h 2032125"/>
              <a:gd name="connsiteX18" fmla="*/ 9681499 w 11322969"/>
              <a:gd name="connsiteY18" fmla="*/ 1522465 h 2032125"/>
              <a:gd name="connsiteX19" fmla="*/ 9720043 w 11322969"/>
              <a:gd name="connsiteY19" fmla="*/ 1523982 h 2032125"/>
              <a:gd name="connsiteX20" fmla="*/ 9742771 w 11322969"/>
              <a:gd name="connsiteY20" fmla="*/ 1514418 h 2032125"/>
              <a:gd name="connsiteX21" fmla="*/ 9766905 w 11322969"/>
              <a:gd name="connsiteY21" fmla="*/ 1525826 h 2032125"/>
              <a:gd name="connsiteX22" fmla="*/ 9771972 w 11322969"/>
              <a:gd name="connsiteY22" fmla="*/ 1526025 h 2032125"/>
              <a:gd name="connsiteX23" fmla="*/ 9852437 w 11322969"/>
              <a:gd name="connsiteY23" fmla="*/ 1537768 h 2032125"/>
              <a:gd name="connsiteX24" fmla="*/ 10192610 w 11322969"/>
              <a:gd name="connsiteY24" fmla="*/ 1492881 h 2032125"/>
              <a:gd name="connsiteX25" fmla="*/ 10511093 w 11322969"/>
              <a:gd name="connsiteY25" fmla="*/ 1630385 h 2032125"/>
              <a:gd name="connsiteX26" fmla="*/ 10679742 w 11322969"/>
              <a:gd name="connsiteY26" fmla="*/ 1601091 h 2032125"/>
              <a:gd name="connsiteX27" fmla="*/ 10782882 w 11322969"/>
              <a:gd name="connsiteY27" fmla="*/ 1530912 h 2032125"/>
              <a:gd name="connsiteX28" fmla="*/ 10948503 w 11322969"/>
              <a:gd name="connsiteY28" fmla="*/ 1566713 h 2032125"/>
              <a:gd name="connsiteX29" fmla="*/ 11085829 w 11322969"/>
              <a:gd name="connsiteY29" fmla="*/ 1503041 h 2032125"/>
              <a:gd name="connsiteX30" fmla="*/ 11276561 w 11322969"/>
              <a:gd name="connsiteY30" fmla="*/ 1537768 h 2032125"/>
              <a:gd name="connsiteX31" fmla="*/ 11319794 w 11322969"/>
              <a:gd name="connsiteY31" fmla="*/ 1584033 h 2032125"/>
              <a:gd name="connsiteX32" fmla="*/ 11322969 w 11322969"/>
              <a:gd name="connsiteY32" fmla="*/ 1930399 h 2032125"/>
              <a:gd name="connsiteX33" fmla="*/ 11174207 w 11322969"/>
              <a:gd name="connsiteY33" fmla="*/ 1970550 h 2032125"/>
              <a:gd name="connsiteX34" fmla="*/ 11040073 w 11322969"/>
              <a:gd name="connsiteY34" fmla="*/ 1973169 h 2032125"/>
              <a:gd name="connsiteX35" fmla="*/ 10836024 w 11322969"/>
              <a:gd name="connsiteY35" fmla="*/ 1991663 h 2032125"/>
              <a:gd name="connsiteX36" fmla="*/ 10432258 w 11322969"/>
              <a:gd name="connsiteY36" fmla="*/ 2012393 h 2032125"/>
              <a:gd name="connsiteX37" fmla="*/ 10335560 w 11322969"/>
              <a:gd name="connsiteY37" fmla="*/ 1936749 h 2032125"/>
              <a:gd name="connsiteX38" fmla="*/ 10158065 w 11322969"/>
              <a:gd name="connsiteY38" fmla="*/ 1935914 h 2032125"/>
              <a:gd name="connsiteX39" fmla="*/ 9878533 w 11322969"/>
              <a:gd name="connsiteY39" fmla="*/ 2026159 h 2032125"/>
              <a:gd name="connsiteX40" fmla="*/ 9698193 w 11322969"/>
              <a:gd name="connsiteY40" fmla="*/ 2021720 h 2032125"/>
              <a:gd name="connsiteX41" fmla="*/ 9516747 w 11322969"/>
              <a:gd name="connsiteY41" fmla="*/ 2006599 h 2032125"/>
              <a:gd name="connsiteX42" fmla="*/ 9424009 w 11322969"/>
              <a:gd name="connsiteY42" fmla="*/ 1971143 h 2032125"/>
              <a:gd name="connsiteX43" fmla="*/ 9304685 w 11322969"/>
              <a:gd name="connsiteY43" fmla="*/ 1908155 h 2032125"/>
              <a:gd name="connsiteX44" fmla="*/ 9252629 w 11322969"/>
              <a:gd name="connsiteY44" fmla="*/ 1862042 h 2032125"/>
              <a:gd name="connsiteX45" fmla="*/ 9128901 w 11322969"/>
              <a:gd name="connsiteY45" fmla="*/ 1826779 h 2032125"/>
              <a:gd name="connsiteX46" fmla="*/ 8985433 w 11322969"/>
              <a:gd name="connsiteY46" fmla="*/ 1781808 h 2032125"/>
              <a:gd name="connsiteX47" fmla="*/ 8817647 w 11322969"/>
              <a:gd name="connsiteY47" fmla="*/ 1724389 h 2032125"/>
              <a:gd name="connsiteX48" fmla="*/ 8656502 w 11322969"/>
              <a:gd name="connsiteY48" fmla="*/ 1666813 h 2032125"/>
              <a:gd name="connsiteX49" fmla="*/ 8558425 w 11322969"/>
              <a:gd name="connsiteY49" fmla="*/ 1652684 h 2032125"/>
              <a:gd name="connsiteX50" fmla="*/ 8415550 w 11322969"/>
              <a:gd name="connsiteY50" fmla="*/ 1618635 h 2032125"/>
              <a:gd name="connsiteX51" fmla="*/ 8262699 w 11322969"/>
              <a:gd name="connsiteY51" fmla="*/ 1569493 h 2032125"/>
              <a:gd name="connsiteX52" fmla="*/ 8132103 w 11322969"/>
              <a:gd name="connsiteY52" fmla="*/ 1490049 h 2032125"/>
              <a:gd name="connsiteX53" fmla="*/ 7985049 w 11322969"/>
              <a:gd name="connsiteY53" fmla="*/ 1394054 h 2032125"/>
              <a:gd name="connsiteX54" fmla="*/ 7794099 w 11322969"/>
              <a:gd name="connsiteY54" fmla="*/ 1232530 h 2032125"/>
              <a:gd name="connsiteX55" fmla="*/ 7634519 w 11322969"/>
              <a:gd name="connsiteY55" fmla="*/ 1119045 h 2032125"/>
              <a:gd name="connsiteX56" fmla="*/ 7518370 w 11322969"/>
              <a:gd name="connsiteY56" fmla="*/ 1027863 h 2032125"/>
              <a:gd name="connsiteX57" fmla="*/ 7342402 w 11322969"/>
              <a:gd name="connsiteY57" fmla="*/ 919871 h 2032125"/>
              <a:gd name="connsiteX58" fmla="*/ 7215507 w 11322969"/>
              <a:gd name="connsiteY58" fmla="*/ 786753 h 2032125"/>
              <a:gd name="connsiteX59" fmla="*/ 7124318 w 11322969"/>
              <a:gd name="connsiteY59" fmla="*/ 721904 h 2032125"/>
              <a:gd name="connsiteX60" fmla="*/ 7008925 w 11322969"/>
              <a:gd name="connsiteY60" fmla="*/ 699865 h 2032125"/>
              <a:gd name="connsiteX61" fmla="*/ 6892485 w 11322969"/>
              <a:gd name="connsiteY61" fmla="*/ 582765 h 2032125"/>
              <a:gd name="connsiteX62" fmla="*/ 6767433 w 11322969"/>
              <a:gd name="connsiteY62" fmla="*/ 537929 h 2032125"/>
              <a:gd name="connsiteX63" fmla="*/ 6672429 w 11322969"/>
              <a:gd name="connsiteY63" fmla="*/ 475208 h 2032125"/>
              <a:gd name="connsiteX64" fmla="*/ 6567839 w 11322969"/>
              <a:gd name="connsiteY64" fmla="*/ 464445 h 2032125"/>
              <a:gd name="connsiteX65" fmla="*/ 6463261 w 11322969"/>
              <a:gd name="connsiteY65" fmla="*/ 430439 h 2032125"/>
              <a:gd name="connsiteX66" fmla="*/ 6259166 w 11322969"/>
              <a:gd name="connsiteY66" fmla="*/ 412308 h 2032125"/>
              <a:gd name="connsiteX67" fmla="*/ 5973803 w 11322969"/>
              <a:gd name="connsiteY67" fmla="*/ 390510 h 2032125"/>
              <a:gd name="connsiteX68" fmla="*/ 5755939 w 11322969"/>
              <a:gd name="connsiteY68" fmla="*/ 403210 h 2032125"/>
              <a:gd name="connsiteX69" fmla="*/ 5583877 w 11322969"/>
              <a:gd name="connsiteY69" fmla="*/ 402291 h 2032125"/>
              <a:gd name="connsiteX70" fmla="*/ 5351192 w 11322969"/>
              <a:gd name="connsiteY70" fmla="*/ 407295 h 2032125"/>
              <a:gd name="connsiteX71" fmla="*/ 5141274 w 11322969"/>
              <a:gd name="connsiteY71" fmla="*/ 405893 h 2032125"/>
              <a:gd name="connsiteX72" fmla="*/ 5013151 w 11322969"/>
              <a:gd name="connsiteY72" fmla="*/ 405893 h 2032125"/>
              <a:gd name="connsiteX73" fmla="*/ 4890851 w 11322969"/>
              <a:gd name="connsiteY73" fmla="*/ 434524 h 2032125"/>
              <a:gd name="connsiteX74" fmla="*/ 4758469 w 11322969"/>
              <a:gd name="connsiteY74" fmla="*/ 468966 h 2032125"/>
              <a:gd name="connsiteX75" fmla="*/ 4667168 w 11322969"/>
              <a:gd name="connsiteY75" fmla="*/ 513585 h 2032125"/>
              <a:gd name="connsiteX76" fmla="*/ 4611635 w 11322969"/>
              <a:gd name="connsiteY76" fmla="*/ 594860 h 2032125"/>
              <a:gd name="connsiteX77" fmla="*/ 4522701 w 11322969"/>
              <a:gd name="connsiteY77" fmla="*/ 713935 h 2032125"/>
              <a:gd name="connsiteX78" fmla="*/ 4394371 w 11322969"/>
              <a:gd name="connsiteY78" fmla="*/ 817349 h 2032125"/>
              <a:gd name="connsiteX79" fmla="*/ 4198904 w 11322969"/>
              <a:gd name="connsiteY79" fmla="*/ 946800 h 2032125"/>
              <a:gd name="connsiteX80" fmla="*/ 4052361 w 11322969"/>
              <a:gd name="connsiteY80" fmla="*/ 1057802 h 2032125"/>
              <a:gd name="connsiteX81" fmla="*/ 3938991 w 11322969"/>
              <a:gd name="connsiteY81" fmla="*/ 1137469 h 2032125"/>
              <a:gd name="connsiteX82" fmla="*/ 3790804 w 11322969"/>
              <a:gd name="connsiteY82" fmla="*/ 1262118 h 2032125"/>
              <a:gd name="connsiteX83" fmla="*/ 3640755 w 11322969"/>
              <a:gd name="connsiteY83" fmla="*/ 1344766 h 2032125"/>
              <a:gd name="connsiteX84" fmla="*/ 3557014 w 11322969"/>
              <a:gd name="connsiteY84" fmla="*/ 1408196 h 2032125"/>
              <a:gd name="connsiteX85" fmla="*/ 3432769 w 11322969"/>
              <a:gd name="connsiteY85" fmla="*/ 1536934 h 2032125"/>
              <a:gd name="connsiteX86" fmla="*/ 3301700 w 11322969"/>
              <a:gd name="connsiteY86" fmla="*/ 1653653 h 2032125"/>
              <a:gd name="connsiteX87" fmla="*/ 3201131 w 11322969"/>
              <a:gd name="connsiteY87" fmla="*/ 1747386 h 2032125"/>
              <a:gd name="connsiteX88" fmla="*/ 3040351 w 11322969"/>
              <a:gd name="connsiteY88" fmla="*/ 1819442 h 2032125"/>
              <a:gd name="connsiteX89" fmla="*/ 2924174 w 11322969"/>
              <a:gd name="connsiteY89" fmla="*/ 1858092 h 2032125"/>
              <a:gd name="connsiteX90" fmla="*/ 2697786 w 11322969"/>
              <a:gd name="connsiteY90" fmla="*/ 1930089 h 2032125"/>
              <a:gd name="connsiteX91" fmla="*/ 2497644 w 11322969"/>
              <a:gd name="connsiteY91" fmla="*/ 1990876 h 2032125"/>
              <a:gd name="connsiteX92" fmla="*/ 2405344 w 11322969"/>
              <a:gd name="connsiteY92" fmla="*/ 2018348 h 2032125"/>
              <a:gd name="connsiteX93" fmla="*/ 2282226 w 11322969"/>
              <a:gd name="connsiteY93" fmla="*/ 2021424 h 2032125"/>
              <a:gd name="connsiteX94" fmla="*/ 2170252 w 11322969"/>
              <a:gd name="connsiteY94" fmla="*/ 2004529 h 2032125"/>
              <a:gd name="connsiteX95" fmla="*/ 2092549 w 11322969"/>
              <a:gd name="connsiteY95" fmla="*/ 1945958 h 2032125"/>
              <a:gd name="connsiteX96" fmla="*/ 2090508 w 11322969"/>
              <a:gd name="connsiteY96" fmla="*/ 1938127 h 2032125"/>
              <a:gd name="connsiteX97" fmla="*/ 2066208 w 11322969"/>
              <a:gd name="connsiteY97" fmla="*/ 1941307 h 2032125"/>
              <a:gd name="connsiteX98" fmla="*/ 1962446 w 11322969"/>
              <a:gd name="connsiteY98" fmla="*/ 1941155 h 2032125"/>
              <a:gd name="connsiteX99" fmla="*/ 1766286 w 11322969"/>
              <a:gd name="connsiteY99" fmla="*/ 1945654 h 2032125"/>
              <a:gd name="connsiteX100" fmla="*/ 1487684 w 11322969"/>
              <a:gd name="connsiteY100" fmla="*/ 1932167 h 2032125"/>
              <a:gd name="connsiteX101" fmla="*/ 1268782 w 11322969"/>
              <a:gd name="connsiteY101" fmla="*/ 1932167 h 2032125"/>
              <a:gd name="connsiteX102" fmla="*/ 1103896 w 11322969"/>
              <a:gd name="connsiteY102" fmla="*/ 1927668 h 2032125"/>
              <a:gd name="connsiteX103" fmla="*/ 873623 w 11322969"/>
              <a:gd name="connsiteY103" fmla="*/ 1936656 h 2032125"/>
              <a:gd name="connsiteX104" fmla="*/ 671778 w 11322969"/>
              <a:gd name="connsiteY104" fmla="*/ 1914181 h 2032125"/>
              <a:gd name="connsiteX105" fmla="*/ 546691 w 11322969"/>
              <a:gd name="connsiteY105" fmla="*/ 1914181 h 2032125"/>
              <a:gd name="connsiteX106" fmla="*/ 427289 w 11322969"/>
              <a:gd name="connsiteY106" fmla="*/ 1945644 h 2032125"/>
              <a:gd name="connsiteX107" fmla="*/ 245346 w 11322969"/>
              <a:gd name="connsiteY107" fmla="*/ 1927668 h 2032125"/>
              <a:gd name="connsiteX108" fmla="*/ 21001 w 11322969"/>
              <a:gd name="connsiteY108" fmla="*/ 1976561 h 2032125"/>
              <a:gd name="connsiteX109" fmla="*/ 11485 w 11322969"/>
              <a:gd name="connsiteY109" fmla="*/ 1891858 h 2032125"/>
              <a:gd name="connsiteX110" fmla="*/ 8286 w 11322969"/>
              <a:gd name="connsiteY110" fmla="*/ 1851230 h 2032125"/>
              <a:gd name="connsiteX111" fmla="*/ 4447 w 11322969"/>
              <a:gd name="connsiteY111" fmla="*/ 1714114 h 2032125"/>
              <a:gd name="connsiteX112" fmla="*/ 1247 w 11322969"/>
              <a:gd name="connsiteY112" fmla="*/ 1602392 h 2032125"/>
              <a:gd name="connsiteX113" fmla="*/ 10191 w 11322969"/>
              <a:gd name="connsiteY113" fmla="*/ 1563926 h 2032125"/>
              <a:gd name="connsiteX114" fmla="*/ 151538 w 11322969"/>
              <a:gd name="connsiteY114" fmla="*/ 1559138 h 2032125"/>
              <a:gd name="connsiteX115" fmla="*/ 620609 w 11322969"/>
              <a:gd name="connsiteY115" fmla="*/ 1563637 h 2032125"/>
              <a:gd name="connsiteX116" fmla="*/ 1000883 w 11322969"/>
              <a:gd name="connsiteY116" fmla="*/ 1528785 h 2032125"/>
              <a:gd name="connsiteX117" fmla="*/ 1356911 w 11322969"/>
              <a:gd name="connsiteY117" fmla="*/ 1635551 h 2032125"/>
              <a:gd name="connsiteX118" fmla="*/ 1545440 w 11322969"/>
              <a:gd name="connsiteY118" fmla="*/ 1612806 h 2032125"/>
              <a:gd name="connsiteX119" fmla="*/ 1660739 w 11322969"/>
              <a:gd name="connsiteY119" fmla="*/ 1558314 h 2032125"/>
              <a:gd name="connsiteX120" fmla="*/ 1845883 w 11322969"/>
              <a:gd name="connsiteY120" fmla="*/ 1586112 h 2032125"/>
              <a:gd name="connsiteX121" fmla="*/ 1999398 w 11322969"/>
              <a:gd name="connsiteY121" fmla="*/ 1536673 h 2032125"/>
              <a:gd name="connsiteX122" fmla="*/ 2212615 w 11322969"/>
              <a:gd name="connsiteY122" fmla="*/ 1563637 h 2032125"/>
              <a:gd name="connsiteX123" fmla="*/ 2260944 w 11322969"/>
              <a:gd name="connsiteY123" fmla="*/ 1599561 h 2032125"/>
              <a:gd name="connsiteX124" fmla="*/ 2260944 w 11322969"/>
              <a:gd name="connsiteY124" fmla="*/ 1633778 h 2032125"/>
              <a:gd name="connsiteX125" fmla="*/ 2296013 w 11322969"/>
              <a:gd name="connsiteY125" fmla="*/ 1623730 h 2032125"/>
              <a:gd name="connsiteX126" fmla="*/ 2420074 w 11322969"/>
              <a:gd name="connsiteY126" fmla="*/ 1605421 h 2032125"/>
              <a:gd name="connsiteX127" fmla="*/ 2650986 w 11322969"/>
              <a:gd name="connsiteY127" fmla="*/ 1506661 h 2032125"/>
              <a:gd name="connsiteX128" fmla="*/ 2905242 w 11322969"/>
              <a:gd name="connsiteY128" fmla="*/ 1562715 h 2032125"/>
              <a:gd name="connsiteX129" fmla="*/ 3018229 w 11322969"/>
              <a:gd name="connsiteY129" fmla="*/ 1507928 h 2032125"/>
              <a:gd name="connsiteX130" fmla="*/ 3041723 w 11322969"/>
              <a:gd name="connsiteY130" fmla="*/ 1483928 h 2032125"/>
              <a:gd name="connsiteX131" fmla="*/ 3035219 w 11322969"/>
              <a:gd name="connsiteY131" fmla="*/ 1475751 h 2032125"/>
              <a:gd name="connsiteX132" fmla="*/ 2984809 w 11322969"/>
              <a:gd name="connsiteY132" fmla="*/ 1411427 h 2032125"/>
              <a:gd name="connsiteX133" fmla="*/ 2965251 w 11322969"/>
              <a:gd name="connsiteY133" fmla="*/ 1373166 h 2032125"/>
              <a:gd name="connsiteX134" fmla="*/ 3056697 w 11322969"/>
              <a:gd name="connsiteY134" fmla="*/ 1297294 h 2032125"/>
              <a:gd name="connsiteX135" fmla="*/ 3373703 w 11322969"/>
              <a:gd name="connsiteY135" fmla="*/ 1063379 h 2032125"/>
              <a:gd name="connsiteX136" fmla="*/ 3605131 w 11322969"/>
              <a:gd name="connsiteY136" fmla="*/ 839991 h 2032125"/>
              <a:gd name="connsiteX137" fmla="*/ 3914376 w 11322969"/>
              <a:gd name="connsiteY137" fmla="*/ 753060 h 2032125"/>
              <a:gd name="connsiteX138" fmla="*/ 4025481 w 11322969"/>
              <a:gd name="connsiteY138" fmla="*/ 637517 h 2032125"/>
              <a:gd name="connsiteX139" fmla="*/ 4066479 w 11322969"/>
              <a:gd name="connsiteY139" fmla="*/ 531276 h 2032125"/>
              <a:gd name="connsiteX140" fmla="*/ 4208885 w 11322969"/>
              <a:gd name="connsiteY140" fmla="*/ 461764 h 2032125"/>
              <a:gd name="connsiteX141" fmla="*/ 4278823 w 11322969"/>
              <a:gd name="connsiteY141" fmla="*/ 340573 h 2032125"/>
              <a:gd name="connsiteX142" fmla="*/ 4439467 w 11322969"/>
              <a:gd name="connsiteY142" fmla="*/ 256094 h 2032125"/>
              <a:gd name="connsiteX143" fmla="*/ 4458019 w 11322969"/>
              <a:gd name="connsiteY143" fmla="*/ 258401 h 2032125"/>
              <a:gd name="connsiteX144" fmla="*/ 4457748 w 11322969"/>
              <a:gd name="connsiteY144" fmla="*/ 223834 h 2032125"/>
              <a:gd name="connsiteX145" fmla="*/ 4454471 w 11322969"/>
              <a:gd name="connsiteY145" fmla="*/ 122168 h 2032125"/>
              <a:gd name="connsiteX146" fmla="*/ 4463632 w 11322969"/>
              <a:gd name="connsiteY146" fmla="*/ 87164 h 2032125"/>
              <a:gd name="connsiteX147" fmla="*/ 4608409 w 11322969"/>
              <a:gd name="connsiteY147" fmla="*/ 82807 h 2032125"/>
              <a:gd name="connsiteX148" fmla="*/ 5088862 w 11322969"/>
              <a:gd name="connsiteY148" fmla="*/ 86901 h 2032125"/>
              <a:gd name="connsiteX149" fmla="*/ 5478365 w 11322969"/>
              <a:gd name="connsiteY149" fmla="*/ 55186 h 2032125"/>
              <a:gd name="connsiteX150" fmla="*/ 5843032 w 11322969"/>
              <a:gd name="connsiteY150" fmla="*/ 152343 h 2032125"/>
              <a:gd name="connsiteX151" fmla="*/ 6036136 w 11322969"/>
              <a:gd name="connsiteY151" fmla="*/ 131644 h 2032125"/>
              <a:gd name="connsiteX152" fmla="*/ 6154233 w 11322969"/>
              <a:gd name="connsiteY152" fmla="*/ 82057 h 2032125"/>
              <a:gd name="connsiteX153" fmla="*/ 6343870 w 11322969"/>
              <a:gd name="connsiteY153" fmla="*/ 107354 h 2032125"/>
              <a:gd name="connsiteX154" fmla="*/ 6501110 w 11322969"/>
              <a:gd name="connsiteY154" fmla="*/ 62364 h 2032125"/>
              <a:gd name="connsiteX155" fmla="*/ 6719501 w 11322969"/>
              <a:gd name="connsiteY155" fmla="*/ 86901 h 2032125"/>
              <a:gd name="connsiteX156" fmla="*/ 6769003 w 11322969"/>
              <a:gd name="connsiteY156" fmla="*/ 119591 h 2032125"/>
              <a:gd name="connsiteX157" fmla="*/ 6769003 w 11322969"/>
              <a:gd name="connsiteY157" fmla="*/ 390489 h 2032125"/>
              <a:gd name="connsiteX158" fmla="*/ 6771716 w 11322969"/>
              <a:gd name="connsiteY158" fmla="*/ 385946 h 2032125"/>
              <a:gd name="connsiteX159" fmla="*/ 6788539 w 11322969"/>
              <a:gd name="connsiteY159" fmla="*/ 363020 h 2032125"/>
              <a:gd name="connsiteX160" fmla="*/ 6909283 w 11322969"/>
              <a:gd name="connsiteY160" fmla="*/ 187308 h 2032125"/>
              <a:gd name="connsiteX161" fmla="*/ 7007613 w 11322969"/>
              <a:gd name="connsiteY161" fmla="*/ 44099 h 2032125"/>
              <a:gd name="connsiteX162" fmla="*/ 7048792 w 11322969"/>
              <a:gd name="connsiteY162" fmla="*/ 0 h 2032125"/>
              <a:gd name="connsiteX0" fmla="*/ 7048792 w 11322969"/>
              <a:gd name="connsiteY0" fmla="*/ 0 h 2032125"/>
              <a:gd name="connsiteX1" fmla="*/ 7156148 w 11322969"/>
              <a:gd name="connsiteY1" fmla="*/ 67213 h 2032125"/>
              <a:gd name="connsiteX2" fmla="*/ 7494048 w 11322969"/>
              <a:gd name="connsiteY2" fmla="*/ 316094 h 2032125"/>
              <a:gd name="connsiteX3" fmla="*/ 7802672 w 11322969"/>
              <a:gd name="connsiteY3" fmla="*/ 469082 h 2032125"/>
              <a:gd name="connsiteX4" fmla="*/ 7966019 w 11322969"/>
              <a:gd name="connsiteY4" fmla="*/ 788928 h 2032125"/>
              <a:gd name="connsiteX5" fmla="*/ 8123952 w 11322969"/>
              <a:gd name="connsiteY5" fmla="*/ 857849 h 2032125"/>
              <a:gd name="connsiteX6" fmla="*/ 8257103 w 11322969"/>
              <a:gd name="connsiteY6" fmla="*/ 848584 h 2032125"/>
              <a:gd name="connsiteX7" fmla="*/ 8367027 w 11322969"/>
              <a:gd name="connsiteY7" fmla="*/ 979788 h 2032125"/>
              <a:gd name="connsiteX8" fmla="*/ 8523485 w 11322969"/>
              <a:gd name="connsiteY8" fmla="*/ 996737 h 2032125"/>
              <a:gd name="connsiteX9" fmla="*/ 8654625 w 11322969"/>
              <a:gd name="connsiteY9" fmla="*/ 1141437 h 2032125"/>
              <a:gd name="connsiteX10" fmla="*/ 8657852 w 11322969"/>
              <a:gd name="connsiteY10" fmla="*/ 1179867 h 2032125"/>
              <a:gd name="connsiteX11" fmla="*/ 8657842 w 11322969"/>
              <a:gd name="connsiteY11" fmla="*/ 1180713 h 2032125"/>
              <a:gd name="connsiteX12" fmla="*/ 8690334 w 11322969"/>
              <a:gd name="connsiteY12" fmla="*/ 1189622 h 2032125"/>
              <a:gd name="connsiteX13" fmla="*/ 8849651 w 11322969"/>
              <a:gd name="connsiteY13" fmla="*/ 1253432 h 2032125"/>
              <a:gd name="connsiteX14" fmla="*/ 9188364 w 11322969"/>
              <a:gd name="connsiteY14" fmla="*/ 1308260 h 2032125"/>
              <a:gd name="connsiteX15" fmla="*/ 9391509 w 11322969"/>
              <a:gd name="connsiteY15" fmla="*/ 1507743 h 2032125"/>
              <a:gd name="connsiteX16" fmla="*/ 9452458 w 11322969"/>
              <a:gd name="connsiteY16" fmla="*/ 1531003 h 2032125"/>
              <a:gd name="connsiteX17" fmla="*/ 9571593 w 11322969"/>
              <a:gd name="connsiteY17" fmla="*/ 1525108 h 2032125"/>
              <a:gd name="connsiteX18" fmla="*/ 9681499 w 11322969"/>
              <a:gd name="connsiteY18" fmla="*/ 1522465 h 2032125"/>
              <a:gd name="connsiteX19" fmla="*/ 9720043 w 11322969"/>
              <a:gd name="connsiteY19" fmla="*/ 1523982 h 2032125"/>
              <a:gd name="connsiteX20" fmla="*/ 9742771 w 11322969"/>
              <a:gd name="connsiteY20" fmla="*/ 1514418 h 2032125"/>
              <a:gd name="connsiteX21" fmla="*/ 9766905 w 11322969"/>
              <a:gd name="connsiteY21" fmla="*/ 1525826 h 2032125"/>
              <a:gd name="connsiteX22" fmla="*/ 9771972 w 11322969"/>
              <a:gd name="connsiteY22" fmla="*/ 1526025 h 2032125"/>
              <a:gd name="connsiteX23" fmla="*/ 9852437 w 11322969"/>
              <a:gd name="connsiteY23" fmla="*/ 1537768 h 2032125"/>
              <a:gd name="connsiteX24" fmla="*/ 10192610 w 11322969"/>
              <a:gd name="connsiteY24" fmla="*/ 1492881 h 2032125"/>
              <a:gd name="connsiteX25" fmla="*/ 10511093 w 11322969"/>
              <a:gd name="connsiteY25" fmla="*/ 1630385 h 2032125"/>
              <a:gd name="connsiteX26" fmla="*/ 10679742 w 11322969"/>
              <a:gd name="connsiteY26" fmla="*/ 1601091 h 2032125"/>
              <a:gd name="connsiteX27" fmla="*/ 10782882 w 11322969"/>
              <a:gd name="connsiteY27" fmla="*/ 1530912 h 2032125"/>
              <a:gd name="connsiteX28" fmla="*/ 10948503 w 11322969"/>
              <a:gd name="connsiteY28" fmla="*/ 1566713 h 2032125"/>
              <a:gd name="connsiteX29" fmla="*/ 11085829 w 11322969"/>
              <a:gd name="connsiteY29" fmla="*/ 1503041 h 2032125"/>
              <a:gd name="connsiteX30" fmla="*/ 11276561 w 11322969"/>
              <a:gd name="connsiteY30" fmla="*/ 1537768 h 2032125"/>
              <a:gd name="connsiteX31" fmla="*/ 11319794 w 11322969"/>
              <a:gd name="connsiteY31" fmla="*/ 1584033 h 2032125"/>
              <a:gd name="connsiteX32" fmla="*/ 11322969 w 11322969"/>
              <a:gd name="connsiteY32" fmla="*/ 1930399 h 2032125"/>
              <a:gd name="connsiteX33" fmla="*/ 11174207 w 11322969"/>
              <a:gd name="connsiteY33" fmla="*/ 1970550 h 2032125"/>
              <a:gd name="connsiteX34" fmla="*/ 11040073 w 11322969"/>
              <a:gd name="connsiteY34" fmla="*/ 1973169 h 2032125"/>
              <a:gd name="connsiteX35" fmla="*/ 10836024 w 11322969"/>
              <a:gd name="connsiteY35" fmla="*/ 1991663 h 2032125"/>
              <a:gd name="connsiteX36" fmla="*/ 10552908 w 11322969"/>
              <a:gd name="connsiteY36" fmla="*/ 1952068 h 2032125"/>
              <a:gd name="connsiteX37" fmla="*/ 10335560 w 11322969"/>
              <a:gd name="connsiteY37" fmla="*/ 1936749 h 2032125"/>
              <a:gd name="connsiteX38" fmla="*/ 10158065 w 11322969"/>
              <a:gd name="connsiteY38" fmla="*/ 1935914 h 2032125"/>
              <a:gd name="connsiteX39" fmla="*/ 9878533 w 11322969"/>
              <a:gd name="connsiteY39" fmla="*/ 2026159 h 2032125"/>
              <a:gd name="connsiteX40" fmla="*/ 9698193 w 11322969"/>
              <a:gd name="connsiteY40" fmla="*/ 2021720 h 2032125"/>
              <a:gd name="connsiteX41" fmla="*/ 9516747 w 11322969"/>
              <a:gd name="connsiteY41" fmla="*/ 2006599 h 2032125"/>
              <a:gd name="connsiteX42" fmla="*/ 9424009 w 11322969"/>
              <a:gd name="connsiteY42" fmla="*/ 1971143 h 2032125"/>
              <a:gd name="connsiteX43" fmla="*/ 9304685 w 11322969"/>
              <a:gd name="connsiteY43" fmla="*/ 1908155 h 2032125"/>
              <a:gd name="connsiteX44" fmla="*/ 9252629 w 11322969"/>
              <a:gd name="connsiteY44" fmla="*/ 1862042 h 2032125"/>
              <a:gd name="connsiteX45" fmla="*/ 9128901 w 11322969"/>
              <a:gd name="connsiteY45" fmla="*/ 1826779 h 2032125"/>
              <a:gd name="connsiteX46" fmla="*/ 8985433 w 11322969"/>
              <a:gd name="connsiteY46" fmla="*/ 1781808 h 2032125"/>
              <a:gd name="connsiteX47" fmla="*/ 8817647 w 11322969"/>
              <a:gd name="connsiteY47" fmla="*/ 1724389 h 2032125"/>
              <a:gd name="connsiteX48" fmla="*/ 8656502 w 11322969"/>
              <a:gd name="connsiteY48" fmla="*/ 1666813 h 2032125"/>
              <a:gd name="connsiteX49" fmla="*/ 8558425 w 11322969"/>
              <a:gd name="connsiteY49" fmla="*/ 1652684 h 2032125"/>
              <a:gd name="connsiteX50" fmla="*/ 8415550 w 11322969"/>
              <a:gd name="connsiteY50" fmla="*/ 1618635 h 2032125"/>
              <a:gd name="connsiteX51" fmla="*/ 8262699 w 11322969"/>
              <a:gd name="connsiteY51" fmla="*/ 1569493 h 2032125"/>
              <a:gd name="connsiteX52" fmla="*/ 8132103 w 11322969"/>
              <a:gd name="connsiteY52" fmla="*/ 1490049 h 2032125"/>
              <a:gd name="connsiteX53" fmla="*/ 7985049 w 11322969"/>
              <a:gd name="connsiteY53" fmla="*/ 1394054 h 2032125"/>
              <a:gd name="connsiteX54" fmla="*/ 7794099 w 11322969"/>
              <a:gd name="connsiteY54" fmla="*/ 1232530 h 2032125"/>
              <a:gd name="connsiteX55" fmla="*/ 7634519 w 11322969"/>
              <a:gd name="connsiteY55" fmla="*/ 1119045 h 2032125"/>
              <a:gd name="connsiteX56" fmla="*/ 7518370 w 11322969"/>
              <a:gd name="connsiteY56" fmla="*/ 1027863 h 2032125"/>
              <a:gd name="connsiteX57" fmla="*/ 7342402 w 11322969"/>
              <a:gd name="connsiteY57" fmla="*/ 919871 h 2032125"/>
              <a:gd name="connsiteX58" fmla="*/ 7215507 w 11322969"/>
              <a:gd name="connsiteY58" fmla="*/ 786753 h 2032125"/>
              <a:gd name="connsiteX59" fmla="*/ 7124318 w 11322969"/>
              <a:gd name="connsiteY59" fmla="*/ 721904 h 2032125"/>
              <a:gd name="connsiteX60" fmla="*/ 7008925 w 11322969"/>
              <a:gd name="connsiteY60" fmla="*/ 699865 h 2032125"/>
              <a:gd name="connsiteX61" fmla="*/ 6892485 w 11322969"/>
              <a:gd name="connsiteY61" fmla="*/ 582765 h 2032125"/>
              <a:gd name="connsiteX62" fmla="*/ 6767433 w 11322969"/>
              <a:gd name="connsiteY62" fmla="*/ 537929 h 2032125"/>
              <a:gd name="connsiteX63" fmla="*/ 6672429 w 11322969"/>
              <a:gd name="connsiteY63" fmla="*/ 475208 h 2032125"/>
              <a:gd name="connsiteX64" fmla="*/ 6567839 w 11322969"/>
              <a:gd name="connsiteY64" fmla="*/ 464445 h 2032125"/>
              <a:gd name="connsiteX65" fmla="*/ 6463261 w 11322969"/>
              <a:gd name="connsiteY65" fmla="*/ 430439 h 2032125"/>
              <a:gd name="connsiteX66" fmla="*/ 6259166 w 11322969"/>
              <a:gd name="connsiteY66" fmla="*/ 412308 h 2032125"/>
              <a:gd name="connsiteX67" fmla="*/ 5973803 w 11322969"/>
              <a:gd name="connsiteY67" fmla="*/ 390510 h 2032125"/>
              <a:gd name="connsiteX68" fmla="*/ 5755939 w 11322969"/>
              <a:gd name="connsiteY68" fmla="*/ 403210 h 2032125"/>
              <a:gd name="connsiteX69" fmla="*/ 5583877 w 11322969"/>
              <a:gd name="connsiteY69" fmla="*/ 402291 h 2032125"/>
              <a:gd name="connsiteX70" fmla="*/ 5351192 w 11322969"/>
              <a:gd name="connsiteY70" fmla="*/ 407295 h 2032125"/>
              <a:gd name="connsiteX71" fmla="*/ 5141274 w 11322969"/>
              <a:gd name="connsiteY71" fmla="*/ 405893 h 2032125"/>
              <a:gd name="connsiteX72" fmla="*/ 5013151 w 11322969"/>
              <a:gd name="connsiteY72" fmla="*/ 405893 h 2032125"/>
              <a:gd name="connsiteX73" fmla="*/ 4890851 w 11322969"/>
              <a:gd name="connsiteY73" fmla="*/ 434524 h 2032125"/>
              <a:gd name="connsiteX74" fmla="*/ 4758469 w 11322969"/>
              <a:gd name="connsiteY74" fmla="*/ 468966 h 2032125"/>
              <a:gd name="connsiteX75" fmla="*/ 4667168 w 11322969"/>
              <a:gd name="connsiteY75" fmla="*/ 513585 h 2032125"/>
              <a:gd name="connsiteX76" fmla="*/ 4611635 w 11322969"/>
              <a:gd name="connsiteY76" fmla="*/ 594860 h 2032125"/>
              <a:gd name="connsiteX77" fmla="*/ 4522701 w 11322969"/>
              <a:gd name="connsiteY77" fmla="*/ 713935 h 2032125"/>
              <a:gd name="connsiteX78" fmla="*/ 4394371 w 11322969"/>
              <a:gd name="connsiteY78" fmla="*/ 817349 h 2032125"/>
              <a:gd name="connsiteX79" fmla="*/ 4198904 w 11322969"/>
              <a:gd name="connsiteY79" fmla="*/ 946800 h 2032125"/>
              <a:gd name="connsiteX80" fmla="*/ 4052361 w 11322969"/>
              <a:gd name="connsiteY80" fmla="*/ 1057802 h 2032125"/>
              <a:gd name="connsiteX81" fmla="*/ 3938991 w 11322969"/>
              <a:gd name="connsiteY81" fmla="*/ 1137469 h 2032125"/>
              <a:gd name="connsiteX82" fmla="*/ 3790804 w 11322969"/>
              <a:gd name="connsiteY82" fmla="*/ 1262118 h 2032125"/>
              <a:gd name="connsiteX83" fmla="*/ 3640755 w 11322969"/>
              <a:gd name="connsiteY83" fmla="*/ 1344766 h 2032125"/>
              <a:gd name="connsiteX84" fmla="*/ 3557014 w 11322969"/>
              <a:gd name="connsiteY84" fmla="*/ 1408196 h 2032125"/>
              <a:gd name="connsiteX85" fmla="*/ 3432769 w 11322969"/>
              <a:gd name="connsiteY85" fmla="*/ 1536934 h 2032125"/>
              <a:gd name="connsiteX86" fmla="*/ 3301700 w 11322969"/>
              <a:gd name="connsiteY86" fmla="*/ 1653653 h 2032125"/>
              <a:gd name="connsiteX87" fmla="*/ 3201131 w 11322969"/>
              <a:gd name="connsiteY87" fmla="*/ 1747386 h 2032125"/>
              <a:gd name="connsiteX88" fmla="*/ 3040351 w 11322969"/>
              <a:gd name="connsiteY88" fmla="*/ 1819442 h 2032125"/>
              <a:gd name="connsiteX89" fmla="*/ 2924174 w 11322969"/>
              <a:gd name="connsiteY89" fmla="*/ 1858092 h 2032125"/>
              <a:gd name="connsiteX90" fmla="*/ 2697786 w 11322969"/>
              <a:gd name="connsiteY90" fmla="*/ 1930089 h 2032125"/>
              <a:gd name="connsiteX91" fmla="*/ 2497644 w 11322969"/>
              <a:gd name="connsiteY91" fmla="*/ 1990876 h 2032125"/>
              <a:gd name="connsiteX92" fmla="*/ 2405344 w 11322969"/>
              <a:gd name="connsiteY92" fmla="*/ 2018348 h 2032125"/>
              <a:gd name="connsiteX93" fmla="*/ 2282226 w 11322969"/>
              <a:gd name="connsiteY93" fmla="*/ 2021424 h 2032125"/>
              <a:gd name="connsiteX94" fmla="*/ 2170252 w 11322969"/>
              <a:gd name="connsiteY94" fmla="*/ 2004529 h 2032125"/>
              <a:gd name="connsiteX95" fmla="*/ 2092549 w 11322969"/>
              <a:gd name="connsiteY95" fmla="*/ 1945958 h 2032125"/>
              <a:gd name="connsiteX96" fmla="*/ 2090508 w 11322969"/>
              <a:gd name="connsiteY96" fmla="*/ 1938127 h 2032125"/>
              <a:gd name="connsiteX97" fmla="*/ 2066208 w 11322969"/>
              <a:gd name="connsiteY97" fmla="*/ 1941307 h 2032125"/>
              <a:gd name="connsiteX98" fmla="*/ 1962446 w 11322969"/>
              <a:gd name="connsiteY98" fmla="*/ 1941155 h 2032125"/>
              <a:gd name="connsiteX99" fmla="*/ 1766286 w 11322969"/>
              <a:gd name="connsiteY99" fmla="*/ 1945654 h 2032125"/>
              <a:gd name="connsiteX100" fmla="*/ 1487684 w 11322969"/>
              <a:gd name="connsiteY100" fmla="*/ 1932167 h 2032125"/>
              <a:gd name="connsiteX101" fmla="*/ 1268782 w 11322969"/>
              <a:gd name="connsiteY101" fmla="*/ 1932167 h 2032125"/>
              <a:gd name="connsiteX102" fmla="*/ 1103896 w 11322969"/>
              <a:gd name="connsiteY102" fmla="*/ 1927668 h 2032125"/>
              <a:gd name="connsiteX103" fmla="*/ 873623 w 11322969"/>
              <a:gd name="connsiteY103" fmla="*/ 1936656 h 2032125"/>
              <a:gd name="connsiteX104" fmla="*/ 671778 w 11322969"/>
              <a:gd name="connsiteY104" fmla="*/ 1914181 h 2032125"/>
              <a:gd name="connsiteX105" fmla="*/ 546691 w 11322969"/>
              <a:gd name="connsiteY105" fmla="*/ 1914181 h 2032125"/>
              <a:gd name="connsiteX106" fmla="*/ 427289 w 11322969"/>
              <a:gd name="connsiteY106" fmla="*/ 1945644 h 2032125"/>
              <a:gd name="connsiteX107" fmla="*/ 245346 w 11322969"/>
              <a:gd name="connsiteY107" fmla="*/ 1927668 h 2032125"/>
              <a:gd name="connsiteX108" fmla="*/ 21001 w 11322969"/>
              <a:gd name="connsiteY108" fmla="*/ 1976561 h 2032125"/>
              <a:gd name="connsiteX109" fmla="*/ 11485 w 11322969"/>
              <a:gd name="connsiteY109" fmla="*/ 1891858 h 2032125"/>
              <a:gd name="connsiteX110" fmla="*/ 8286 w 11322969"/>
              <a:gd name="connsiteY110" fmla="*/ 1851230 h 2032125"/>
              <a:gd name="connsiteX111" fmla="*/ 4447 w 11322969"/>
              <a:gd name="connsiteY111" fmla="*/ 1714114 h 2032125"/>
              <a:gd name="connsiteX112" fmla="*/ 1247 w 11322969"/>
              <a:gd name="connsiteY112" fmla="*/ 1602392 h 2032125"/>
              <a:gd name="connsiteX113" fmla="*/ 10191 w 11322969"/>
              <a:gd name="connsiteY113" fmla="*/ 1563926 h 2032125"/>
              <a:gd name="connsiteX114" fmla="*/ 151538 w 11322969"/>
              <a:gd name="connsiteY114" fmla="*/ 1559138 h 2032125"/>
              <a:gd name="connsiteX115" fmla="*/ 620609 w 11322969"/>
              <a:gd name="connsiteY115" fmla="*/ 1563637 h 2032125"/>
              <a:gd name="connsiteX116" fmla="*/ 1000883 w 11322969"/>
              <a:gd name="connsiteY116" fmla="*/ 1528785 h 2032125"/>
              <a:gd name="connsiteX117" fmla="*/ 1356911 w 11322969"/>
              <a:gd name="connsiteY117" fmla="*/ 1635551 h 2032125"/>
              <a:gd name="connsiteX118" fmla="*/ 1545440 w 11322969"/>
              <a:gd name="connsiteY118" fmla="*/ 1612806 h 2032125"/>
              <a:gd name="connsiteX119" fmla="*/ 1660739 w 11322969"/>
              <a:gd name="connsiteY119" fmla="*/ 1558314 h 2032125"/>
              <a:gd name="connsiteX120" fmla="*/ 1845883 w 11322969"/>
              <a:gd name="connsiteY120" fmla="*/ 1586112 h 2032125"/>
              <a:gd name="connsiteX121" fmla="*/ 1999398 w 11322969"/>
              <a:gd name="connsiteY121" fmla="*/ 1536673 h 2032125"/>
              <a:gd name="connsiteX122" fmla="*/ 2212615 w 11322969"/>
              <a:gd name="connsiteY122" fmla="*/ 1563637 h 2032125"/>
              <a:gd name="connsiteX123" fmla="*/ 2260944 w 11322969"/>
              <a:gd name="connsiteY123" fmla="*/ 1599561 h 2032125"/>
              <a:gd name="connsiteX124" fmla="*/ 2260944 w 11322969"/>
              <a:gd name="connsiteY124" fmla="*/ 1633778 h 2032125"/>
              <a:gd name="connsiteX125" fmla="*/ 2296013 w 11322969"/>
              <a:gd name="connsiteY125" fmla="*/ 1623730 h 2032125"/>
              <a:gd name="connsiteX126" fmla="*/ 2420074 w 11322969"/>
              <a:gd name="connsiteY126" fmla="*/ 1605421 h 2032125"/>
              <a:gd name="connsiteX127" fmla="*/ 2650986 w 11322969"/>
              <a:gd name="connsiteY127" fmla="*/ 1506661 h 2032125"/>
              <a:gd name="connsiteX128" fmla="*/ 2905242 w 11322969"/>
              <a:gd name="connsiteY128" fmla="*/ 1562715 h 2032125"/>
              <a:gd name="connsiteX129" fmla="*/ 3018229 w 11322969"/>
              <a:gd name="connsiteY129" fmla="*/ 1507928 h 2032125"/>
              <a:gd name="connsiteX130" fmla="*/ 3041723 w 11322969"/>
              <a:gd name="connsiteY130" fmla="*/ 1483928 h 2032125"/>
              <a:gd name="connsiteX131" fmla="*/ 3035219 w 11322969"/>
              <a:gd name="connsiteY131" fmla="*/ 1475751 h 2032125"/>
              <a:gd name="connsiteX132" fmla="*/ 2984809 w 11322969"/>
              <a:gd name="connsiteY132" fmla="*/ 1411427 h 2032125"/>
              <a:gd name="connsiteX133" fmla="*/ 2965251 w 11322969"/>
              <a:gd name="connsiteY133" fmla="*/ 1373166 h 2032125"/>
              <a:gd name="connsiteX134" fmla="*/ 3056697 w 11322969"/>
              <a:gd name="connsiteY134" fmla="*/ 1297294 h 2032125"/>
              <a:gd name="connsiteX135" fmla="*/ 3373703 w 11322969"/>
              <a:gd name="connsiteY135" fmla="*/ 1063379 h 2032125"/>
              <a:gd name="connsiteX136" fmla="*/ 3605131 w 11322969"/>
              <a:gd name="connsiteY136" fmla="*/ 839991 h 2032125"/>
              <a:gd name="connsiteX137" fmla="*/ 3914376 w 11322969"/>
              <a:gd name="connsiteY137" fmla="*/ 753060 h 2032125"/>
              <a:gd name="connsiteX138" fmla="*/ 4025481 w 11322969"/>
              <a:gd name="connsiteY138" fmla="*/ 637517 h 2032125"/>
              <a:gd name="connsiteX139" fmla="*/ 4066479 w 11322969"/>
              <a:gd name="connsiteY139" fmla="*/ 531276 h 2032125"/>
              <a:gd name="connsiteX140" fmla="*/ 4208885 w 11322969"/>
              <a:gd name="connsiteY140" fmla="*/ 461764 h 2032125"/>
              <a:gd name="connsiteX141" fmla="*/ 4278823 w 11322969"/>
              <a:gd name="connsiteY141" fmla="*/ 340573 h 2032125"/>
              <a:gd name="connsiteX142" fmla="*/ 4439467 w 11322969"/>
              <a:gd name="connsiteY142" fmla="*/ 256094 h 2032125"/>
              <a:gd name="connsiteX143" fmla="*/ 4458019 w 11322969"/>
              <a:gd name="connsiteY143" fmla="*/ 258401 h 2032125"/>
              <a:gd name="connsiteX144" fmla="*/ 4457748 w 11322969"/>
              <a:gd name="connsiteY144" fmla="*/ 223834 h 2032125"/>
              <a:gd name="connsiteX145" fmla="*/ 4454471 w 11322969"/>
              <a:gd name="connsiteY145" fmla="*/ 122168 h 2032125"/>
              <a:gd name="connsiteX146" fmla="*/ 4463632 w 11322969"/>
              <a:gd name="connsiteY146" fmla="*/ 87164 h 2032125"/>
              <a:gd name="connsiteX147" fmla="*/ 4608409 w 11322969"/>
              <a:gd name="connsiteY147" fmla="*/ 82807 h 2032125"/>
              <a:gd name="connsiteX148" fmla="*/ 5088862 w 11322969"/>
              <a:gd name="connsiteY148" fmla="*/ 86901 h 2032125"/>
              <a:gd name="connsiteX149" fmla="*/ 5478365 w 11322969"/>
              <a:gd name="connsiteY149" fmla="*/ 55186 h 2032125"/>
              <a:gd name="connsiteX150" fmla="*/ 5843032 w 11322969"/>
              <a:gd name="connsiteY150" fmla="*/ 152343 h 2032125"/>
              <a:gd name="connsiteX151" fmla="*/ 6036136 w 11322969"/>
              <a:gd name="connsiteY151" fmla="*/ 131644 h 2032125"/>
              <a:gd name="connsiteX152" fmla="*/ 6154233 w 11322969"/>
              <a:gd name="connsiteY152" fmla="*/ 82057 h 2032125"/>
              <a:gd name="connsiteX153" fmla="*/ 6343870 w 11322969"/>
              <a:gd name="connsiteY153" fmla="*/ 107354 h 2032125"/>
              <a:gd name="connsiteX154" fmla="*/ 6501110 w 11322969"/>
              <a:gd name="connsiteY154" fmla="*/ 62364 h 2032125"/>
              <a:gd name="connsiteX155" fmla="*/ 6719501 w 11322969"/>
              <a:gd name="connsiteY155" fmla="*/ 86901 h 2032125"/>
              <a:gd name="connsiteX156" fmla="*/ 6769003 w 11322969"/>
              <a:gd name="connsiteY156" fmla="*/ 119591 h 2032125"/>
              <a:gd name="connsiteX157" fmla="*/ 6769003 w 11322969"/>
              <a:gd name="connsiteY157" fmla="*/ 390489 h 2032125"/>
              <a:gd name="connsiteX158" fmla="*/ 6771716 w 11322969"/>
              <a:gd name="connsiteY158" fmla="*/ 385946 h 2032125"/>
              <a:gd name="connsiteX159" fmla="*/ 6788539 w 11322969"/>
              <a:gd name="connsiteY159" fmla="*/ 363020 h 2032125"/>
              <a:gd name="connsiteX160" fmla="*/ 6909283 w 11322969"/>
              <a:gd name="connsiteY160" fmla="*/ 187308 h 2032125"/>
              <a:gd name="connsiteX161" fmla="*/ 7007613 w 11322969"/>
              <a:gd name="connsiteY161" fmla="*/ 44099 h 2032125"/>
              <a:gd name="connsiteX162" fmla="*/ 7048792 w 11322969"/>
              <a:gd name="connsiteY162" fmla="*/ 0 h 2032125"/>
              <a:gd name="connsiteX0" fmla="*/ 7048792 w 11322969"/>
              <a:gd name="connsiteY0" fmla="*/ 0 h 2032125"/>
              <a:gd name="connsiteX1" fmla="*/ 7156148 w 11322969"/>
              <a:gd name="connsiteY1" fmla="*/ 67213 h 2032125"/>
              <a:gd name="connsiteX2" fmla="*/ 7494048 w 11322969"/>
              <a:gd name="connsiteY2" fmla="*/ 316094 h 2032125"/>
              <a:gd name="connsiteX3" fmla="*/ 7802672 w 11322969"/>
              <a:gd name="connsiteY3" fmla="*/ 469082 h 2032125"/>
              <a:gd name="connsiteX4" fmla="*/ 7966019 w 11322969"/>
              <a:gd name="connsiteY4" fmla="*/ 788928 h 2032125"/>
              <a:gd name="connsiteX5" fmla="*/ 8123952 w 11322969"/>
              <a:gd name="connsiteY5" fmla="*/ 857849 h 2032125"/>
              <a:gd name="connsiteX6" fmla="*/ 8257103 w 11322969"/>
              <a:gd name="connsiteY6" fmla="*/ 848584 h 2032125"/>
              <a:gd name="connsiteX7" fmla="*/ 8367027 w 11322969"/>
              <a:gd name="connsiteY7" fmla="*/ 979788 h 2032125"/>
              <a:gd name="connsiteX8" fmla="*/ 8523485 w 11322969"/>
              <a:gd name="connsiteY8" fmla="*/ 996737 h 2032125"/>
              <a:gd name="connsiteX9" fmla="*/ 8654625 w 11322969"/>
              <a:gd name="connsiteY9" fmla="*/ 1141437 h 2032125"/>
              <a:gd name="connsiteX10" fmla="*/ 8657852 w 11322969"/>
              <a:gd name="connsiteY10" fmla="*/ 1179867 h 2032125"/>
              <a:gd name="connsiteX11" fmla="*/ 8657842 w 11322969"/>
              <a:gd name="connsiteY11" fmla="*/ 1180713 h 2032125"/>
              <a:gd name="connsiteX12" fmla="*/ 8690334 w 11322969"/>
              <a:gd name="connsiteY12" fmla="*/ 1189622 h 2032125"/>
              <a:gd name="connsiteX13" fmla="*/ 8849651 w 11322969"/>
              <a:gd name="connsiteY13" fmla="*/ 1253432 h 2032125"/>
              <a:gd name="connsiteX14" fmla="*/ 9188364 w 11322969"/>
              <a:gd name="connsiteY14" fmla="*/ 1308260 h 2032125"/>
              <a:gd name="connsiteX15" fmla="*/ 9391509 w 11322969"/>
              <a:gd name="connsiteY15" fmla="*/ 1507743 h 2032125"/>
              <a:gd name="connsiteX16" fmla="*/ 9452458 w 11322969"/>
              <a:gd name="connsiteY16" fmla="*/ 1531003 h 2032125"/>
              <a:gd name="connsiteX17" fmla="*/ 9571593 w 11322969"/>
              <a:gd name="connsiteY17" fmla="*/ 1525108 h 2032125"/>
              <a:gd name="connsiteX18" fmla="*/ 9681499 w 11322969"/>
              <a:gd name="connsiteY18" fmla="*/ 1522465 h 2032125"/>
              <a:gd name="connsiteX19" fmla="*/ 9720043 w 11322969"/>
              <a:gd name="connsiteY19" fmla="*/ 1523982 h 2032125"/>
              <a:gd name="connsiteX20" fmla="*/ 9742771 w 11322969"/>
              <a:gd name="connsiteY20" fmla="*/ 1514418 h 2032125"/>
              <a:gd name="connsiteX21" fmla="*/ 9766905 w 11322969"/>
              <a:gd name="connsiteY21" fmla="*/ 1525826 h 2032125"/>
              <a:gd name="connsiteX22" fmla="*/ 9771972 w 11322969"/>
              <a:gd name="connsiteY22" fmla="*/ 1526025 h 2032125"/>
              <a:gd name="connsiteX23" fmla="*/ 9852437 w 11322969"/>
              <a:gd name="connsiteY23" fmla="*/ 1537768 h 2032125"/>
              <a:gd name="connsiteX24" fmla="*/ 10192610 w 11322969"/>
              <a:gd name="connsiteY24" fmla="*/ 1492881 h 2032125"/>
              <a:gd name="connsiteX25" fmla="*/ 10511093 w 11322969"/>
              <a:gd name="connsiteY25" fmla="*/ 1630385 h 2032125"/>
              <a:gd name="connsiteX26" fmla="*/ 10679742 w 11322969"/>
              <a:gd name="connsiteY26" fmla="*/ 1601091 h 2032125"/>
              <a:gd name="connsiteX27" fmla="*/ 10782882 w 11322969"/>
              <a:gd name="connsiteY27" fmla="*/ 1530912 h 2032125"/>
              <a:gd name="connsiteX28" fmla="*/ 10948503 w 11322969"/>
              <a:gd name="connsiteY28" fmla="*/ 1566713 h 2032125"/>
              <a:gd name="connsiteX29" fmla="*/ 11085829 w 11322969"/>
              <a:gd name="connsiteY29" fmla="*/ 1503041 h 2032125"/>
              <a:gd name="connsiteX30" fmla="*/ 11276561 w 11322969"/>
              <a:gd name="connsiteY30" fmla="*/ 1537768 h 2032125"/>
              <a:gd name="connsiteX31" fmla="*/ 11319794 w 11322969"/>
              <a:gd name="connsiteY31" fmla="*/ 1584033 h 2032125"/>
              <a:gd name="connsiteX32" fmla="*/ 11322969 w 11322969"/>
              <a:gd name="connsiteY32" fmla="*/ 1930399 h 2032125"/>
              <a:gd name="connsiteX33" fmla="*/ 11174207 w 11322969"/>
              <a:gd name="connsiteY33" fmla="*/ 1970550 h 2032125"/>
              <a:gd name="connsiteX34" fmla="*/ 11040073 w 11322969"/>
              <a:gd name="connsiteY34" fmla="*/ 1973169 h 2032125"/>
              <a:gd name="connsiteX35" fmla="*/ 10883649 w 11322969"/>
              <a:gd name="connsiteY35" fmla="*/ 1953563 h 2032125"/>
              <a:gd name="connsiteX36" fmla="*/ 10552908 w 11322969"/>
              <a:gd name="connsiteY36" fmla="*/ 1952068 h 2032125"/>
              <a:gd name="connsiteX37" fmla="*/ 10335560 w 11322969"/>
              <a:gd name="connsiteY37" fmla="*/ 1936749 h 2032125"/>
              <a:gd name="connsiteX38" fmla="*/ 10158065 w 11322969"/>
              <a:gd name="connsiteY38" fmla="*/ 1935914 h 2032125"/>
              <a:gd name="connsiteX39" fmla="*/ 9878533 w 11322969"/>
              <a:gd name="connsiteY39" fmla="*/ 2026159 h 2032125"/>
              <a:gd name="connsiteX40" fmla="*/ 9698193 w 11322969"/>
              <a:gd name="connsiteY40" fmla="*/ 2021720 h 2032125"/>
              <a:gd name="connsiteX41" fmla="*/ 9516747 w 11322969"/>
              <a:gd name="connsiteY41" fmla="*/ 2006599 h 2032125"/>
              <a:gd name="connsiteX42" fmla="*/ 9424009 w 11322969"/>
              <a:gd name="connsiteY42" fmla="*/ 1971143 h 2032125"/>
              <a:gd name="connsiteX43" fmla="*/ 9304685 w 11322969"/>
              <a:gd name="connsiteY43" fmla="*/ 1908155 h 2032125"/>
              <a:gd name="connsiteX44" fmla="*/ 9252629 w 11322969"/>
              <a:gd name="connsiteY44" fmla="*/ 1862042 h 2032125"/>
              <a:gd name="connsiteX45" fmla="*/ 9128901 w 11322969"/>
              <a:gd name="connsiteY45" fmla="*/ 1826779 h 2032125"/>
              <a:gd name="connsiteX46" fmla="*/ 8985433 w 11322969"/>
              <a:gd name="connsiteY46" fmla="*/ 1781808 h 2032125"/>
              <a:gd name="connsiteX47" fmla="*/ 8817647 w 11322969"/>
              <a:gd name="connsiteY47" fmla="*/ 1724389 h 2032125"/>
              <a:gd name="connsiteX48" fmla="*/ 8656502 w 11322969"/>
              <a:gd name="connsiteY48" fmla="*/ 1666813 h 2032125"/>
              <a:gd name="connsiteX49" fmla="*/ 8558425 w 11322969"/>
              <a:gd name="connsiteY49" fmla="*/ 1652684 h 2032125"/>
              <a:gd name="connsiteX50" fmla="*/ 8415550 w 11322969"/>
              <a:gd name="connsiteY50" fmla="*/ 1618635 h 2032125"/>
              <a:gd name="connsiteX51" fmla="*/ 8262699 w 11322969"/>
              <a:gd name="connsiteY51" fmla="*/ 1569493 h 2032125"/>
              <a:gd name="connsiteX52" fmla="*/ 8132103 w 11322969"/>
              <a:gd name="connsiteY52" fmla="*/ 1490049 h 2032125"/>
              <a:gd name="connsiteX53" fmla="*/ 7985049 w 11322969"/>
              <a:gd name="connsiteY53" fmla="*/ 1394054 h 2032125"/>
              <a:gd name="connsiteX54" fmla="*/ 7794099 w 11322969"/>
              <a:gd name="connsiteY54" fmla="*/ 1232530 h 2032125"/>
              <a:gd name="connsiteX55" fmla="*/ 7634519 w 11322969"/>
              <a:gd name="connsiteY55" fmla="*/ 1119045 h 2032125"/>
              <a:gd name="connsiteX56" fmla="*/ 7518370 w 11322969"/>
              <a:gd name="connsiteY56" fmla="*/ 1027863 h 2032125"/>
              <a:gd name="connsiteX57" fmla="*/ 7342402 w 11322969"/>
              <a:gd name="connsiteY57" fmla="*/ 919871 h 2032125"/>
              <a:gd name="connsiteX58" fmla="*/ 7215507 w 11322969"/>
              <a:gd name="connsiteY58" fmla="*/ 786753 h 2032125"/>
              <a:gd name="connsiteX59" fmla="*/ 7124318 w 11322969"/>
              <a:gd name="connsiteY59" fmla="*/ 721904 h 2032125"/>
              <a:gd name="connsiteX60" fmla="*/ 7008925 w 11322969"/>
              <a:gd name="connsiteY60" fmla="*/ 699865 h 2032125"/>
              <a:gd name="connsiteX61" fmla="*/ 6892485 w 11322969"/>
              <a:gd name="connsiteY61" fmla="*/ 582765 h 2032125"/>
              <a:gd name="connsiteX62" fmla="*/ 6767433 w 11322969"/>
              <a:gd name="connsiteY62" fmla="*/ 537929 h 2032125"/>
              <a:gd name="connsiteX63" fmla="*/ 6672429 w 11322969"/>
              <a:gd name="connsiteY63" fmla="*/ 475208 h 2032125"/>
              <a:gd name="connsiteX64" fmla="*/ 6567839 w 11322969"/>
              <a:gd name="connsiteY64" fmla="*/ 464445 h 2032125"/>
              <a:gd name="connsiteX65" fmla="*/ 6463261 w 11322969"/>
              <a:gd name="connsiteY65" fmla="*/ 430439 h 2032125"/>
              <a:gd name="connsiteX66" fmla="*/ 6259166 w 11322969"/>
              <a:gd name="connsiteY66" fmla="*/ 412308 h 2032125"/>
              <a:gd name="connsiteX67" fmla="*/ 5973803 w 11322969"/>
              <a:gd name="connsiteY67" fmla="*/ 390510 h 2032125"/>
              <a:gd name="connsiteX68" fmla="*/ 5755939 w 11322969"/>
              <a:gd name="connsiteY68" fmla="*/ 403210 h 2032125"/>
              <a:gd name="connsiteX69" fmla="*/ 5583877 w 11322969"/>
              <a:gd name="connsiteY69" fmla="*/ 402291 h 2032125"/>
              <a:gd name="connsiteX70" fmla="*/ 5351192 w 11322969"/>
              <a:gd name="connsiteY70" fmla="*/ 407295 h 2032125"/>
              <a:gd name="connsiteX71" fmla="*/ 5141274 w 11322969"/>
              <a:gd name="connsiteY71" fmla="*/ 405893 h 2032125"/>
              <a:gd name="connsiteX72" fmla="*/ 5013151 w 11322969"/>
              <a:gd name="connsiteY72" fmla="*/ 405893 h 2032125"/>
              <a:gd name="connsiteX73" fmla="*/ 4890851 w 11322969"/>
              <a:gd name="connsiteY73" fmla="*/ 434524 h 2032125"/>
              <a:gd name="connsiteX74" fmla="*/ 4758469 w 11322969"/>
              <a:gd name="connsiteY74" fmla="*/ 468966 h 2032125"/>
              <a:gd name="connsiteX75" fmla="*/ 4667168 w 11322969"/>
              <a:gd name="connsiteY75" fmla="*/ 513585 h 2032125"/>
              <a:gd name="connsiteX76" fmla="*/ 4611635 w 11322969"/>
              <a:gd name="connsiteY76" fmla="*/ 594860 h 2032125"/>
              <a:gd name="connsiteX77" fmla="*/ 4522701 w 11322969"/>
              <a:gd name="connsiteY77" fmla="*/ 713935 h 2032125"/>
              <a:gd name="connsiteX78" fmla="*/ 4394371 w 11322969"/>
              <a:gd name="connsiteY78" fmla="*/ 817349 h 2032125"/>
              <a:gd name="connsiteX79" fmla="*/ 4198904 w 11322969"/>
              <a:gd name="connsiteY79" fmla="*/ 946800 h 2032125"/>
              <a:gd name="connsiteX80" fmla="*/ 4052361 w 11322969"/>
              <a:gd name="connsiteY80" fmla="*/ 1057802 h 2032125"/>
              <a:gd name="connsiteX81" fmla="*/ 3938991 w 11322969"/>
              <a:gd name="connsiteY81" fmla="*/ 1137469 h 2032125"/>
              <a:gd name="connsiteX82" fmla="*/ 3790804 w 11322969"/>
              <a:gd name="connsiteY82" fmla="*/ 1262118 h 2032125"/>
              <a:gd name="connsiteX83" fmla="*/ 3640755 w 11322969"/>
              <a:gd name="connsiteY83" fmla="*/ 1344766 h 2032125"/>
              <a:gd name="connsiteX84" fmla="*/ 3557014 w 11322969"/>
              <a:gd name="connsiteY84" fmla="*/ 1408196 h 2032125"/>
              <a:gd name="connsiteX85" fmla="*/ 3432769 w 11322969"/>
              <a:gd name="connsiteY85" fmla="*/ 1536934 h 2032125"/>
              <a:gd name="connsiteX86" fmla="*/ 3301700 w 11322969"/>
              <a:gd name="connsiteY86" fmla="*/ 1653653 h 2032125"/>
              <a:gd name="connsiteX87" fmla="*/ 3201131 w 11322969"/>
              <a:gd name="connsiteY87" fmla="*/ 1747386 h 2032125"/>
              <a:gd name="connsiteX88" fmla="*/ 3040351 w 11322969"/>
              <a:gd name="connsiteY88" fmla="*/ 1819442 h 2032125"/>
              <a:gd name="connsiteX89" fmla="*/ 2924174 w 11322969"/>
              <a:gd name="connsiteY89" fmla="*/ 1858092 h 2032125"/>
              <a:gd name="connsiteX90" fmla="*/ 2697786 w 11322969"/>
              <a:gd name="connsiteY90" fmla="*/ 1930089 h 2032125"/>
              <a:gd name="connsiteX91" fmla="*/ 2497644 w 11322969"/>
              <a:gd name="connsiteY91" fmla="*/ 1990876 h 2032125"/>
              <a:gd name="connsiteX92" fmla="*/ 2405344 w 11322969"/>
              <a:gd name="connsiteY92" fmla="*/ 2018348 h 2032125"/>
              <a:gd name="connsiteX93" fmla="*/ 2282226 w 11322969"/>
              <a:gd name="connsiteY93" fmla="*/ 2021424 h 2032125"/>
              <a:gd name="connsiteX94" fmla="*/ 2170252 w 11322969"/>
              <a:gd name="connsiteY94" fmla="*/ 2004529 h 2032125"/>
              <a:gd name="connsiteX95" fmla="*/ 2092549 w 11322969"/>
              <a:gd name="connsiteY95" fmla="*/ 1945958 h 2032125"/>
              <a:gd name="connsiteX96" fmla="*/ 2090508 w 11322969"/>
              <a:gd name="connsiteY96" fmla="*/ 1938127 h 2032125"/>
              <a:gd name="connsiteX97" fmla="*/ 2066208 w 11322969"/>
              <a:gd name="connsiteY97" fmla="*/ 1941307 h 2032125"/>
              <a:gd name="connsiteX98" fmla="*/ 1962446 w 11322969"/>
              <a:gd name="connsiteY98" fmla="*/ 1941155 h 2032125"/>
              <a:gd name="connsiteX99" fmla="*/ 1766286 w 11322969"/>
              <a:gd name="connsiteY99" fmla="*/ 1945654 h 2032125"/>
              <a:gd name="connsiteX100" fmla="*/ 1487684 w 11322969"/>
              <a:gd name="connsiteY100" fmla="*/ 1932167 h 2032125"/>
              <a:gd name="connsiteX101" fmla="*/ 1268782 w 11322969"/>
              <a:gd name="connsiteY101" fmla="*/ 1932167 h 2032125"/>
              <a:gd name="connsiteX102" fmla="*/ 1103896 w 11322969"/>
              <a:gd name="connsiteY102" fmla="*/ 1927668 h 2032125"/>
              <a:gd name="connsiteX103" fmla="*/ 873623 w 11322969"/>
              <a:gd name="connsiteY103" fmla="*/ 1936656 h 2032125"/>
              <a:gd name="connsiteX104" fmla="*/ 671778 w 11322969"/>
              <a:gd name="connsiteY104" fmla="*/ 1914181 h 2032125"/>
              <a:gd name="connsiteX105" fmla="*/ 546691 w 11322969"/>
              <a:gd name="connsiteY105" fmla="*/ 1914181 h 2032125"/>
              <a:gd name="connsiteX106" fmla="*/ 427289 w 11322969"/>
              <a:gd name="connsiteY106" fmla="*/ 1945644 h 2032125"/>
              <a:gd name="connsiteX107" fmla="*/ 245346 w 11322969"/>
              <a:gd name="connsiteY107" fmla="*/ 1927668 h 2032125"/>
              <a:gd name="connsiteX108" fmla="*/ 21001 w 11322969"/>
              <a:gd name="connsiteY108" fmla="*/ 1976561 h 2032125"/>
              <a:gd name="connsiteX109" fmla="*/ 11485 w 11322969"/>
              <a:gd name="connsiteY109" fmla="*/ 1891858 h 2032125"/>
              <a:gd name="connsiteX110" fmla="*/ 8286 w 11322969"/>
              <a:gd name="connsiteY110" fmla="*/ 1851230 h 2032125"/>
              <a:gd name="connsiteX111" fmla="*/ 4447 w 11322969"/>
              <a:gd name="connsiteY111" fmla="*/ 1714114 h 2032125"/>
              <a:gd name="connsiteX112" fmla="*/ 1247 w 11322969"/>
              <a:gd name="connsiteY112" fmla="*/ 1602392 h 2032125"/>
              <a:gd name="connsiteX113" fmla="*/ 10191 w 11322969"/>
              <a:gd name="connsiteY113" fmla="*/ 1563926 h 2032125"/>
              <a:gd name="connsiteX114" fmla="*/ 151538 w 11322969"/>
              <a:gd name="connsiteY114" fmla="*/ 1559138 h 2032125"/>
              <a:gd name="connsiteX115" fmla="*/ 620609 w 11322969"/>
              <a:gd name="connsiteY115" fmla="*/ 1563637 h 2032125"/>
              <a:gd name="connsiteX116" fmla="*/ 1000883 w 11322969"/>
              <a:gd name="connsiteY116" fmla="*/ 1528785 h 2032125"/>
              <a:gd name="connsiteX117" fmla="*/ 1356911 w 11322969"/>
              <a:gd name="connsiteY117" fmla="*/ 1635551 h 2032125"/>
              <a:gd name="connsiteX118" fmla="*/ 1545440 w 11322969"/>
              <a:gd name="connsiteY118" fmla="*/ 1612806 h 2032125"/>
              <a:gd name="connsiteX119" fmla="*/ 1660739 w 11322969"/>
              <a:gd name="connsiteY119" fmla="*/ 1558314 h 2032125"/>
              <a:gd name="connsiteX120" fmla="*/ 1845883 w 11322969"/>
              <a:gd name="connsiteY120" fmla="*/ 1586112 h 2032125"/>
              <a:gd name="connsiteX121" fmla="*/ 1999398 w 11322969"/>
              <a:gd name="connsiteY121" fmla="*/ 1536673 h 2032125"/>
              <a:gd name="connsiteX122" fmla="*/ 2212615 w 11322969"/>
              <a:gd name="connsiteY122" fmla="*/ 1563637 h 2032125"/>
              <a:gd name="connsiteX123" fmla="*/ 2260944 w 11322969"/>
              <a:gd name="connsiteY123" fmla="*/ 1599561 h 2032125"/>
              <a:gd name="connsiteX124" fmla="*/ 2260944 w 11322969"/>
              <a:gd name="connsiteY124" fmla="*/ 1633778 h 2032125"/>
              <a:gd name="connsiteX125" fmla="*/ 2296013 w 11322969"/>
              <a:gd name="connsiteY125" fmla="*/ 1623730 h 2032125"/>
              <a:gd name="connsiteX126" fmla="*/ 2420074 w 11322969"/>
              <a:gd name="connsiteY126" fmla="*/ 1605421 h 2032125"/>
              <a:gd name="connsiteX127" fmla="*/ 2650986 w 11322969"/>
              <a:gd name="connsiteY127" fmla="*/ 1506661 h 2032125"/>
              <a:gd name="connsiteX128" fmla="*/ 2905242 w 11322969"/>
              <a:gd name="connsiteY128" fmla="*/ 1562715 h 2032125"/>
              <a:gd name="connsiteX129" fmla="*/ 3018229 w 11322969"/>
              <a:gd name="connsiteY129" fmla="*/ 1507928 h 2032125"/>
              <a:gd name="connsiteX130" fmla="*/ 3041723 w 11322969"/>
              <a:gd name="connsiteY130" fmla="*/ 1483928 h 2032125"/>
              <a:gd name="connsiteX131" fmla="*/ 3035219 w 11322969"/>
              <a:gd name="connsiteY131" fmla="*/ 1475751 h 2032125"/>
              <a:gd name="connsiteX132" fmla="*/ 2984809 w 11322969"/>
              <a:gd name="connsiteY132" fmla="*/ 1411427 h 2032125"/>
              <a:gd name="connsiteX133" fmla="*/ 2965251 w 11322969"/>
              <a:gd name="connsiteY133" fmla="*/ 1373166 h 2032125"/>
              <a:gd name="connsiteX134" fmla="*/ 3056697 w 11322969"/>
              <a:gd name="connsiteY134" fmla="*/ 1297294 h 2032125"/>
              <a:gd name="connsiteX135" fmla="*/ 3373703 w 11322969"/>
              <a:gd name="connsiteY135" fmla="*/ 1063379 h 2032125"/>
              <a:gd name="connsiteX136" fmla="*/ 3605131 w 11322969"/>
              <a:gd name="connsiteY136" fmla="*/ 839991 h 2032125"/>
              <a:gd name="connsiteX137" fmla="*/ 3914376 w 11322969"/>
              <a:gd name="connsiteY137" fmla="*/ 753060 h 2032125"/>
              <a:gd name="connsiteX138" fmla="*/ 4025481 w 11322969"/>
              <a:gd name="connsiteY138" fmla="*/ 637517 h 2032125"/>
              <a:gd name="connsiteX139" fmla="*/ 4066479 w 11322969"/>
              <a:gd name="connsiteY139" fmla="*/ 531276 h 2032125"/>
              <a:gd name="connsiteX140" fmla="*/ 4208885 w 11322969"/>
              <a:gd name="connsiteY140" fmla="*/ 461764 h 2032125"/>
              <a:gd name="connsiteX141" fmla="*/ 4278823 w 11322969"/>
              <a:gd name="connsiteY141" fmla="*/ 340573 h 2032125"/>
              <a:gd name="connsiteX142" fmla="*/ 4439467 w 11322969"/>
              <a:gd name="connsiteY142" fmla="*/ 256094 h 2032125"/>
              <a:gd name="connsiteX143" fmla="*/ 4458019 w 11322969"/>
              <a:gd name="connsiteY143" fmla="*/ 258401 h 2032125"/>
              <a:gd name="connsiteX144" fmla="*/ 4457748 w 11322969"/>
              <a:gd name="connsiteY144" fmla="*/ 223834 h 2032125"/>
              <a:gd name="connsiteX145" fmla="*/ 4454471 w 11322969"/>
              <a:gd name="connsiteY145" fmla="*/ 122168 h 2032125"/>
              <a:gd name="connsiteX146" fmla="*/ 4463632 w 11322969"/>
              <a:gd name="connsiteY146" fmla="*/ 87164 h 2032125"/>
              <a:gd name="connsiteX147" fmla="*/ 4608409 w 11322969"/>
              <a:gd name="connsiteY147" fmla="*/ 82807 h 2032125"/>
              <a:gd name="connsiteX148" fmla="*/ 5088862 w 11322969"/>
              <a:gd name="connsiteY148" fmla="*/ 86901 h 2032125"/>
              <a:gd name="connsiteX149" fmla="*/ 5478365 w 11322969"/>
              <a:gd name="connsiteY149" fmla="*/ 55186 h 2032125"/>
              <a:gd name="connsiteX150" fmla="*/ 5843032 w 11322969"/>
              <a:gd name="connsiteY150" fmla="*/ 152343 h 2032125"/>
              <a:gd name="connsiteX151" fmla="*/ 6036136 w 11322969"/>
              <a:gd name="connsiteY151" fmla="*/ 131644 h 2032125"/>
              <a:gd name="connsiteX152" fmla="*/ 6154233 w 11322969"/>
              <a:gd name="connsiteY152" fmla="*/ 82057 h 2032125"/>
              <a:gd name="connsiteX153" fmla="*/ 6343870 w 11322969"/>
              <a:gd name="connsiteY153" fmla="*/ 107354 h 2032125"/>
              <a:gd name="connsiteX154" fmla="*/ 6501110 w 11322969"/>
              <a:gd name="connsiteY154" fmla="*/ 62364 h 2032125"/>
              <a:gd name="connsiteX155" fmla="*/ 6719501 w 11322969"/>
              <a:gd name="connsiteY155" fmla="*/ 86901 h 2032125"/>
              <a:gd name="connsiteX156" fmla="*/ 6769003 w 11322969"/>
              <a:gd name="connsiteY156" fmla="*/ 119591 h 2032125"/>
              <a:gd name="connsiteX157" fmla="*/ 6769003 w 11322969"/>
              <a:gd name="connsiteY157" fmla="*/ 390489 h 2032125"/>
              <a:gd name="connsiteX158" fmla="*/ 6771716 w 11322969"/>
              <a:gd name="connsiteY158" fmla="*/ 385946 h 2032125"/>
              <a:gd name="connsiteX159" fmla="*/ 6788539 w 11322969"/>
              <a:gd name="connsiteY159" fmla="*/ 363020 h 2032125"/>
              <a:gd name="connsiteX160" fmla="*/ 6909283 w 11322969"/>
              <a:gd name="connsiteY160" fmla="*/ 187308 h 2032125"/>
              <a:gd name="connsiteX161" fmla="*/ 7007613 w 11322969"/>
              <a:gd name="connsiteY161" fmla="*/ 44099 h 2032125"/>
              <a:gd name="connsiteX162" fmla="*/ 7048792 w 11322969"/>
              <a:gd name="connsiteY162" fmla="*/ 0 h 203212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2021720 h 2022805"/>
              <a:gd name="connsiteX41" fmla="*/ 9516747 w 11322969"/>
              <a:gd name="connsiteY41" fmla="*/ 2006599 h 2022805"/>
              <a:gd name="connsiteX42" fmla="*/ 9424009 w 11322969"/>
              <a:gd name="connsiteY42" fmla="*/ 1971143 h 2022805"/>
              <a:gd name="connsiteX43" fmla="*/ 9304685 w 11322969"/>
              <a:gd name="connsiteY43" fmla="*/ 190815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16747 w 11322969"/>
              <a:gd name="connsiteY41" fmla="*/ 2006599 h 2022805"/>
              <a:gd name="connsiteX42" fmla="*/ 9424009 w 11322969"/>
              <a:gd name="connsiteY42" fmla="*/ 1971143 h 2022805"/>
              <a:gd name="connsiteX43" fmla="*/ 9304685 w 11322969"/>
              <a:gd name="connsiteY43" fmla="*/ 190815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16747 w 11322969"/>
              <a:gd name="connsiteY41" fmla="*/ 2006599 h 2022805"/>
              <a:gd name="connsiteX42" fmla="*/ 9430359 w 11322969"/>
              <a:gd name="connsiteY42" fmla="*/ 1929868 h 2022805"/>
              <a:gd name="connsiteX43" fmla="*/ 9304685 w 11322969"/>
              <a:gd name="connsiteY43" fmla="*/ 190815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04685 w 11322969"/>
              <a:gd name="connsiteY43" fmla="*/ 190815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2066208 w 11322969"/>
              <a:gd name="connsiteY97" fmla="*/ 1941307 h 2022805"/>
              <a:gd name="connsiteX98" fmla="*/ 1962446 w 11322969"/>
              <a:gd name="connsiteY98" fmla="*/ 1941155 h 2022805"/>
              <a:gd name="connsiteX99" fmla="*/ 1766286 w 11322969"/>
              <a:gd name="connsiteY99" fmla="*/ 1945654 h 2022805"/>
              <a:gd name="connsiteX100" fmla="*/ 1487684 w 11322969"/>
              <a:gd name="connsiteY100" fmla="*/ 1932167 h 2022805"/>
              <a:gd name="connsiteX101" fmla="*/ 1268782 w 11322969"/>
              <a:gd name="connsiteY101" fmla="*/ 1932167 h 2022805"/>
              <a:gd name="connsiteX102" fmla="*/ 1103896 w 11322969"/>
              <a:gd name="connsiteY102" fmla="*/ 1927668 h 2022805"/>
              <a:gd name="connsiteX103" fmla="*/ 873623 w 11322969"/>
              <a:gd name="connsiteY103" fmla="*/ 1936656 h 2022805"/>
              <a:gd name="connsiteX104" fmla="*/ 671778 w 11322969"/>
              <a:gd name="connsiteY104" fmla="*/ 1914181 h 2022805"/>
              <a:gd name="connsiteX105" fmla="*/ 546691 w 11322969"/>
              <a:gd name="connsiteY105" fmla="*/ 1914181 h 2022805"/>
              <a:gd name="connsiteX106" fmla="*/ 427289 w 11322969"/>
              <a:gd name="connsiteY106" fmla="*/ 1945644 h 2022805"/>
              <a:gd name="connsiteX107" fmla="*/ 245346 w 11322969"/>
              <a:gd name="connsiteY107" fmla="*/ 1927668 h 2022805"/>
              <a:gd name="connsiteX108" fmla="*/ 21001 w 11322969"/>
              <a:gd name="connsiteY108" fmla="*/ 1976561 h 2022805"/>
              <a:gd name="connsiteX109" fmla="*/ 11485 w 11322969"/>
              <a:gd name="connsiteY109" fmla="*/ 1891858 h 2022805"/>
              <a:gd name="connsiteX110" fmla="*/ 8286 w 11322969"/>
              <a:gd name="connsiteY110" fmla="*/ 1851230 h 2022805"/>
              <a:gd name="connsiteX111" fmla="*/ 4447 w 11322969"/>
              <a:gd name="connsiteY111" fmla="*/ 1714114 h 2022805"/>
              <a:gd name="connsiteX112" fmla="*/ 1247 w 11322969"/>
              <a:gd name="connsiteY112" fmla="*/ 1602392 h 2022805"/>
              <a:gd name="connsiteX113" fmla="*/ 10191 w 11322969"/>
              <a:gd name="connsiteY113" fmla="*/ 1563926 h 2022805"/>
              <a:gd name="connsiteX114" fmla="*/ 151538 w 11322969"/>
              <a:gd name="connsiteY114" fmla="*/ 1559138 h 2022805"/>
              <a:gd name="connsiteX115" fmla="*/ 620609 w 11322969"/>
              <a:gd name="connsiteY115" fmla="*/ 1563637 h 2022805"/>
              <a:gd name="connsiteX116" fmla="*/ 1000883 w 11322969"/>
              <a:gd name="connsiteY116" fmla="*/ 1528785 h 2022805"/>
              <a:gd name="connsiteX117" fmla="*/ 1356911 w 11322969"/>
              <a:gd name="connsiteY117" fmla="*/ 1635551 h 2022805"/>
              <a:gd name="connsiteX118" fmla="*/ 1545440 w 11322969"/>
              <a:gd name="connsiteY118" fmla="*/ 1612806 h 2022805"/>
              <a:gd name="connsiteX119" fmla="*/ 1660739 w 11322969"/>
              <a:gd name="connsiteY119" fmla="*/ 1558314 h 2022805"/>
              <a:gd name="connsiteX120" fmla="*/ 1845883 w 11322969"/>
              <a:gd name="connsiteY120" fmla="*/ 1586112 h 2022805"/>
              <a:gd name="connsiteX121" fmla="*/ 1999398 w 11322969"/>
              <a:gd name="connsiteY121" fmla="*/ 1536673 h 2022805"/>
              <a:gd name="connsiteX122" fmla="*/ 2212615 w 11322969"/>
              <a:gd name="connsiteY122" fmla="*/ 1563637 h 2022805"/>
              <a:gd name="connsiteX123" fmla="*/ 2260944 w 11322969"/>
              <a:gd name="connsiteY123" fmla="*/ 1599561 h 2022805"/>
              <a:gd name="connsiteX124" fmla="*/ 2260944 w 11322969"/>
              <a:gd name="connsiteY124" fmla="*/ 1633778 h 2022805"/>
              <a:gd name="connsiteX125" fmla="*/ 2296013 w 11322969"/>
              <a:gd name="connsiteY125" fmla="*/ 1623730 h 2022805"/>
              <a:gd name="connsiteX126" fmla="*/ 2420074 w 11322969"/>
              <a:gd name="connsiteY126" fmla="*/ 1605421 h 2022805"/>
              <a:gd name="connsiteX127" fmla="*/ 2650986 w 11322969"/>
              <a:gd name="connsiteY127" fmla="*/ 1506661 h 2022805"/>
              <a:gd name="connsiteX128" fmla="*/ 2905242 w 11322969"/>
              <a:gd name="connsiteY128" fmla="*/ 1562715 h 2022805"/>
              <a:gd name="connsiteX129" fmla="*/ 3018229 w 11322969"/>
              <a:gd name="connsiteY129" fmla="*/ 1507928 h 2022805"/>
              <a:gd name="connsiteX130" fmla="*/ 3041723 w 11322969"/>
              <a:gd name="connsiteY130" fmla="*/ 1483928 h 2022805"/>
              <a:gd name="connsiteX131" fmla="*/ 3035219 w 11322969"/>
              <a:gd name="connsiteY131" fmla="*/ 1475751 h 2022805"/>
              <a:gd name="connsiteX132" fmla="*/ 2984809 w 11322969"/>
              <a:gd name="connsiteY132" fmla="*/ 1411427 h 2022805"/>
              <a:gd name="connsiteX133" fmla="*/ 2965251 w 11322969"/>
              <a:gd name="connsiteY133" fmla="*/ 1373166 h 2022805"/>
              <a:gd name="connsiteX134" fmla="*/ 3056697 w 11322969"/>
              <a:gd name="connsiteY134" fmla="*/ 1297294 h 2022805"/>
              <a:gd name="connsiteX135" fmla="*/ 3373703 w 11322969"/>
              <a:gd name="connsiteY135" fmla="*/ 1063379 h 2022805"/>
              <a:gd name="connsiteX136" fmla="*/ 3605131 w 11322969"/>
              <a:gd name="connsiteY136" fmla="*/ 839991 h 2022805"/>
              <a:gd name="connsiteX137" fmla="*/ 3914376 w 11322969"/>
              <a:gd name="connsiteY137" fmla="*/ 753060 h 2022805"/>
              <a:gd name="connsiteX138" fmla="*/ 4025481 w 11322969"/>
              <a:gd name="connsiteY138" fmla="*/ 637517 h 2022805"/>
              <a:gd name="connsiteX139" fmla="*/ 4066479 w 11322969"/>
              <a:gd name="connsiteY139" fmla="*/ 531276 h 2022805"/>
              <a:gd name="connsiteX140" fmla="*/ 4208885 w 11322969"/>
              <a:gd name="connsiteY140" fmla="*/ 461764 h 2022805"/>
              <a:gd name="connsiteX141" fmla="*/ 4278823 w 11322969"/>
              <a:gd name="connsiteY141" fmla="*/ 340573 h 2022805"/>
              <a:gd name="connsiteX142" fmla="*/ 4439467 w 11322969"/>
              <a:gd name="connsiteY142" fmla="*/ 256094 h 2022805"/>
              <a:gd name="connsiteX143" fmla="*/ 4458019 w 11322969"/>
              <a:gd name="connsiteY143" fmla="*/ 258401 h 2022805"/>
              <a:gd name="connsiteX144" fmla="*/ 4457748 w 11322969"/>
              <a:gd name="connsiteY144" fmla="*/ 223834 h 2022805"/>
              <a:gd name="connsiteX145" fmla="*/ 4454471 w 11322969"/>
              <a:gd name="connsiteY145" fmla="*/ 122168 h 2022805"/>
              <a:gd name="connsiteX146" fmla="*/ 4463632 w 11322969"/>
              <a:gd name="connsiteY146" fmla="*/ 87164 h 2022805"/>
              <a:gd name="connsiteX147" fmla="*/ 4608409 w 11322969"/>
              <a:gd name="connsiteY147" fmla="*/ 82807 h 2022805"/>
              <a:gd name="connsiteX148" fmla="*/ 5088862 w 11322969"/>
              <a:gd name="connsiteY148" fmla="*/ 86901 h 2022805"/>
              <a:gd name="connsiteX149" fmla="*/ 5478365 w 11322969"/>
              <a:gd name="connsiteY149" fmla="*/ 55186 h 2022805"/>
              <a:gd name="connsiteX150" fmla="*/ 5843032 w 11322969"/>
              <a:gd name="connsiteY150" fmla="*/ 152343 h 2022805"/>
              <a:gd name="connsiteX151" fmla="*/ 6036136 w 11322969"/>
              <a:gd name="connsiteY151" fmla="*/ 131644 h 2022805"/>
              <a:gd name="connsiteX152" fmla="*/ 6154233 w 11322969"/>
              <a:gd name="connsiteY152" fmla="*/ 82057 h 2022805"/>
              <a:gd name="connsiteX153" fmla="*/ 6343870 w 11322969"/>
              <a:gd name="connsiteY153" fmla="*/ 107354 h 2022805"/>
              <a:gd name="connsiteX154" fmla="*/ 6501110 w 11322969"/>
              <a:gd name="connsiteY154" fmla="*/ 62364 h 2022805"/>
              <a:gd name="connsiteX155" fmla="*/ 6719501 w 11322969"/>
              <a:gd name="connsiteY155" fmla="*/ 86901 h 2022805"/>
              <a:gd name="connsiteX156" fmla="*/ 6769003 w 11322969"/>
              <a:gd name="connsiteY156" fmla="*/ 119591 h 2022805"/>
              <a:gd name="connsiteX157" fmla="*/ 6769003 w 11322969"/>
              <a:gd name="connsiteY157" fmla="*/ 390489 h 2022805"/>
              <a:gd name="connsiteX158" fmla="*/ 6771716 w 11322969"/>
              <a:gd name="connsiteY158" fmla="*/ 385946 h 2022805"/>
              <a:gd name="connsiteX159" fmla="*/ 6788539 w 11322969"/>
              <a:gd name="connsiteY159" fmla="*/ 363020 h 2022805"/>
              <a:gd name="connsiteX160" fmla="*/ 6909283 w 11322969"/>
              <a:gd name="connsiteY160" fmla="*/ 187308 h 2022805"/>
              <a:gd name="connsiteX161" fmla="*/ 7007613 w 11322969"/>
              <a:gd name="connsiteY161" fmla="*/ 44099 h 2022805"/>
              <a:gd name="connsiteX162" fmla="*/ 7048792 w 11322969"/>
              <a:gd name="connsiteY162"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2090508 w 11322969"/>
              <a:gd name="connsiteY96" fmla="*/ 1938127 h 2022805"/>
              <a:gd name="connsiteX97" fmla="*/ 1962446 w 11322969"/>
              <a:gd name="connsiteY97" fmla="*/ 1941155 h 2022805"/>
              <a:gd name="connsiteX98" fmla="*/ 1766286 w 11322969"/>
              <a:gd name="connsiteY98" fmla="*/ 1945654 h 2022805"/>
              <a:gd name="connsiteX99" fmla="*/ 1487684 w 11322969"/>
              <a:gd name="connsiteY99" fmla="*/ 1932167 h 2022805"/>
              <a:gd name="connsiteX100" fmla="*/ 1268782 w 11322969"/>
              <a:gd name="connsiteY100" fmla="*/ 1932167 h 2022805"/>
              <a:gd name="connsiteX101" fmla="*/ 1103896 w 11322969"/>
              <a:gd name="connsiteY101" fmla="*/ 1927668 h 2022805"/>
              <a:gd name="connsiteX102" fmla="*/ 873623 w 11322969"/>
              <a:gd name="connsiteY102" fmla="*/ 1936656 h 2022805"/>
              <a:gd name="connsiteX103" fmla="*/ 671778 w 11322969"/>
              <a:gd name="connsiteY103" fmla="*/ 1914181 h 2022805"/>
              <a:gd name="connsiteX104" fmla="*/ 546691 w 11322969"/>
              <a:gd name="connsiteY104" fmla="*/ 1914181 h 2022805"/>
              <a:gd name="connsiteX105" fmla="*/ 427289 w 11322969"/>
              <a:gd name="connsiteY105" fmla="*/ 1945644 h 2022805"/>
              <a:gd name="connsiteX106" fmla="*/ 245346 w 11322969"/>
              <a:gd name="connsiteY106" fmla="*/ 1927668 h 2022805"/>
              <a:gd name="connsiteX107" fmla="*/ 21001 w 11322969"/>
              <a:gd name="connsiteY107" fmla="*/ 1976561 h 2022805"/>
              <a:gd name="connsiteX108" fmla="*/ 11485 w 11322969"/>
              <a:gd name="connsiteY108" fmla="*/ 1891858 h 2022805"/>
              <a:gd name="connsiteX109" fmla="*/ 8286 w 11322969"/>
              <a:gd name="connsiteY109" fmla="*/ 1851230 h 2022805"/>
              <a:gd name="connsiteX110" fmla="*/ 4447 w 11322969"/>
              <a:gd name="connsiteY110" fmla="*/ 1714114 h 2022805"/>
              <a:gd name="connsiteX111" fmla="*/ 1247 w 11322969"/>
              <a:gd name="connsiteY111" fmla="*/ 1602392 h 2022805"/>
              <a:gd name="connsiteX112" fmla="*/ 10191 w 11322969"/>
              <a:gd name="connsiteY112" fmla="*/ 1563926 h 2022805"/>
              <a:gd name="connsiteX113" fmla="*/ 151538 w 11322969"/>
              <a:gd name="connsiteY113" fmla="*/ 1559138 h 2022805"/>
              <a:gd name="connsiteX114" fmla="*/ 620609 w 11322969"/>
              <a:gd name="connsiteY114" fmla="*/ 1563637 h 2022805"/>
              <a:gd name="connsiteX115" fmla="*/ 1000883 w 11322969"/>
              <a:gd name="connsiteY115" fmla="*/ 1528785 h 2022805"/>
              <a:gd name="connsiteX116" fmla="*/ 1356911 w 11322969"/>
              <a:gd name="connsiteY116" fmla="*/ 1635551 h 2022805"/>
              <a:gd name="connsiteX117" fmla="*/ 1545440 w 11322969"/>
              <a:gd name="connsiteY117" fmla="*/ 1612806 h 2022805"/>
              <a:gd name="connsiteX118" fmla="*/ 1660739 w 11322969"/>
              <a:gd name="connsiteY118" fmla="*/ 1558314 h 2022805"/>
              <a:gd name="connsiteX119" fmla="*/ 1845883 w 11322969"/>
              <a:gd name="connsiteY119" fmla="*/ 1586112 h 2022805"/>
              <a:gd name="connsiteX120" fmla="*/ 1999398 w 11322969"/>
              <a:gd name="connsiteY120" fmla="*/ 1536673 h 2022805"/>
              <a:gd name="connsiteX121" fmla="*/ 2212615 w 11322969"/>
              <a:gd name="connsiteY121" fmla="*/ 1563637 h 2022805"/>
              <a:gd name="connsiteX122" fmla="*/ 2260944 w 11322969"/>
              <a:gd name="connsiteY122" fmla="*/ 1599561 h 2022805"/>
              <a:gd name="connsiteX123" fmla="*/ 2260944 w 11322969"/>
              <a:gd name="connsiteY123" fmla="*/ 1633778 h 2022805"/>
              <a:gd name="connsiteX124" fmla="*/ 2296013 w 11322969"/>
              <a:gd name="connsiteY124" fmla="*/ 1623730 h 2022805"/>
              <a:gd name="connsiteX125" fmla="*/ 2420074 w 11322969"/>
              <a:gd name="connsiteY125" fmla="*/ 1605421 h 2022805"/>
              <a:gd name="connsiteX126" fmla="*/ 2650986 w 11322969"/>
              <a:gd name="connsiteY126" fmla="*/ 1506661 h 2022805"/>
              <a:gd name="connsiteX127" fmla="*/ 2905242 w 11322969"/>
              <a:gd name="connsiteY127" fmla="*/ 1562715 h 2022805"/>
              <a:gd name="connsiteX128" fmla="*/ 3018229 w 11322969"/>
              <a:gd name="connsiteY128" fmla="*/ 1507928 h 2022805"/>
              <a:gd name="connsiteX129" fmla="*/ 3041723 w 11322969"/>
              <a:gd name="connsiteY129" fmla="*/ 1483928 h 2022805"/>
              <a:gd name="connsiteX130" fmla="*/ 3035219 w 11322969"/>
              <a:gd name="connsiteY130" fmla="*/ 1475751 h 2022805"/>
              <a:gd name="connsiteX131" fmla="*/ 2984809 w 11322969"/>
              <a:gd name="connsiteY131" fmla="*/ 1411427 h 2022805"/>
              <a:gd name="connsiteX132" fmla="*/ 2965251 w 11322969"/>
              <a:gd name="connsiteY132" fmla="*/ 1373166 h 2022805"/>
              <a:gd name="connsiteX133" fmla="*/ 3056697 w 11322969"/>
              <a:gd name="connsiteY133" fmla="*/ 1297294 h 2022805"/>
              <a:gd name="connsiteX134" fmla="*/ 3373703 w 11322969"/>
              <a:gd name="connsiteY134" fmla="*/ 1063379 h 2022805"/>
              <a:gd name="connsiteX135" fmla="*/ 3605131 w 11322969"/>
              <a:gd name="connsiteY135" fmla="*/ 839991 h 2022805"/>
              <a:gd name="connsiteX136" fmla="*/ 3914376 w 11322969"/>
              <a:gd name="connsiteY136" fmla="*/ 753060 h 2022805"/>
              <a:gd name="connsiteX137" fmla="*/ 4025481 w 11322969"/>
              <a:gd name="connsiteY137" fmla="*/ 637517 h 2022805"/>
              <a:gd name="connsiteX138" fmla="*/ 4066479 w 11322969"/>
              <a:gd name="connsiteY138" fmla="*/ 531276 h 2022805"/>
              <a:gd name="connsiteX139" fmla="*/ 4208885 w 11322969"/>
              <a:gd name="connsiteY139" fmla="*/ 461764 h 2022805"/>
              <a:gd name="connsiteX140" fmla="*/ 4278823 w 11322969"/>
              <a:gd name="connsiteY140" fmla="*/ 340573 h 2022805"/>
              <a:gd name="connsiteX141" fmla="*/ 4439467 w 11322969"/>
              <a:gd name="connsiteY141" fmla="*/ 256094 h 2022805"/>
              <a:gd name="connsiteX142" fmla="*/ 4458019 w 11322969"/>
              <a:gd name="connsiteY142" fmla="*/ 258401 h 2022805"/>
              <a:gd name="connsiteX143" fmla="*/ 4457748 w 11322969"/>
              <a:gd name="connsiteY143" fmla="*/ 223834 h 2022805"/>
              <a:gd name="connsiteX144" fmla="*/ 4454471 w 11322969"/>
              <a:gd name="connsiteY144" fmla="*/ 122168 h 2022805"/>
              <a:gd name="connsiteX145" fmla="*/ 4463632 w 11322969"/>
              <a:gd name="connsiteY145" fmla="*/ 87164 h 2022805"/>
              <a:gd name="connsiteX146" fmla="*/ 4608409 w 11322969"/>
              <a:gd name="connsiteY146" fmla="*/ 82807 h 2022805"/>
              <a:gd name="connsiteX147" fmla="*/ 5088862 w 11322969"/>
              <a:gd name="connsiteY147" fmla="*/ 86901 h 2022805"/>
              <a:gd name="connsiteX148" fmla="*/ 5478365 w 11322969"/>
              <a:gd name="connsiteY148" fmla="*/ 55186 h 2022805"/>
              <a:gd name="connsiteX149" fmla="*/ 5843032 w 11322969"/>
              <a:gd name="connsiteY149" fmla="*/ 152343 h 2022805"/>
              <a:gd name="connsiteX150" fmla="*/ 6036136 w 11322969"/>
              <a:gd name="connsiteY150" fmla="*/ 131644 h 2022805"/>
              <a:gd name="connsiteX151" fmla="*/ 6154233 w 11322969"/>
              <a:gd name="connsiteY151" fmla="*/ 82057 h 2022805"/>
              <a:gd name="connsiteX152" fmla="*/ 6343870 w 11322969"/>
              <a:gd name="connsiteY152" fmla="*/ 107354 h 2022805"/>
              <a:gd name="connsiteX153" fmla="*/ 6501110 w 11322969"/>
              <a:gd name="connsiteY153" fmla="*/ 62364 h 2022805"/>
              <a:gd name="connsiteX154" fmla="*/ 6719501 w 11322969"/>
              <a:gd name="connsiteY154" fmla="*/ 86901 h 2022805"/>
              <a:gd name="connsiteX155" fmla="*/ 6769003 w 11322969"/>
              <a:gd name="connsiteY155" fmla="*/ 119591 h 2022805"/>
              <a:gd name="connsiteX156" fmla="*/ 6769003 w 11322969"/>
              <a:gd name="connsiteY156" fmla="*/ 390489 h 2022805"/>
              <a:gd name="connsiteX157" fmla="*/ 6771716 w 11322969"/>
              <a:gd name="connsiteY157" fmla="*/ 385946 h 2022805"/>
              <a:gd name="connsiteX158" fmla="*/ 6788539 w 11322969"/>
              <a:gd name="connsiteY158" fmla="*/ 363020 h 2022805"/>
              <a:gd name="connsiteX159" fmla="*/ 6909283 w 11322969"/>
              <a:gd name="connsiteY159" fmla="*/ 187308 h 2022805"/>
              <a:gd name="connsiteX160" fmla="*/ 7007613 w 11322969"/>
              <a:gd name="connsiteY160" fmla="*/ 44099 h 2022805"/>
              <a:gd name="connsiteX161" fmla="*/ 7048792 w 11322969"/>
              <a:gd name="connsiteY161"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2092549 w 11322969"/>
              <a:gd name="connsiteY95" fmla="*/ 1945958 h 2022805"/>
              <a:gd name="connsiteX96" fmla="*/ 1962446 w 11322969"/>
              <a:gd name="connsiteY96" fmla="*/ 1941155 h 2022805"/>
              <a:gd name="connsiteX97" fmla="*/ 1766286 w 11322969"/>
              <a:gd name="connsiteY97" fmla="*/ 1945654 h 2022805"/>
              <a:gd name="connsiteX98" fmla="*/ 1487684 w 11322969"/>
              <a:gd name="connsiteY98" fmla="*/ 1932167 h 2022805"/>
              <a:gd name="connsiteX99" fmla="*/ 1268782 w 11322969"/>
              <a:gd name="connsiteY99" fmla="*/ 1932167 h 2022805"/>
              <a:gd name="connsiteX100" fmla="*/ 1103896 w 11322969"/>
              <a:gd name="connsiteY100" fmla="*/ 1927668 h 2022805"/>
              <a:gd name="connsiteX101" fmla="*/ 873623 w 11322969"/>
              <a:gd name="connsiteY101" fmla="*/ 1936656 h 2022805"/>
              <a:gd name="connsiteX102" fmla="*/ 671778 w 11322969"/>
              <a:gd name="connsiteY102" fmla="*/ 1914181 h 2022805"/>
              <a:gd name="connsiteX103" fmla="*/ 546691 w 11322969"/>
              <a:gd name="connsiteY103" fmla="*/ 1914181 h 2022805"/>
              <a:gd name="connsiteX104" fmla="*/ 427289 w 11322969"/>
              <a:gd name="connsiteY104" fmla="*/ 1945644 h 2022805"/>
              <a:gd name="connsiteX105" fmla="*/ 245346 w 11322969"/>
              <a:gd name="connsiteY105" fmla="*/ 1927668 h 2022805"/>
              <a:gd name="connsiteX106" fmla="*/ 21001 w 11322969"/>
              <a:gd name="connsiteY106" fmla="*/ 1976561 h 2022805"/>
              <a:gd name="connsiteX107" fmla="*/ 11485 w 11322969"/>
              <a:gd name="connsiteY107" fmla="*/ 1891858 h 2022805"/>
              <a:gd name="connsiteX108" fmla="*/ 8286 w 11322969"/>
              <a:gd name="connsiteY108" fmla="*/ 1851230 h 2022805"/>
              <a:gd name="connsiteX109" fmla="*/ 4447 w 11322969"/>
              <a:gd name="connsiteY109" fmla="*/ 1714114 h 2022805"/>
              <a:gd name="connsiteX110" fmla="*/ 1247 w 11322969"/>
              <a:gd name="connsiteY110" fmla="*/ 1602392 h 2022805"/>
              <a:gd name="connsiteX111" fmla="*/ 10191 w 11322969"/>
              <a:gd name="connsiteY111" fmla="*/ 1563926 h 2022805"/>
              <a:gd name="connsiteX112" fmla="*/ 151538 w 11322969"/>
              <a:gd name="connsiteY112" fmla="*/ 1559138 h 2022805"/>
              <a:gd name="connsiteX113" fmla="*/ 620609 w 11322969"/>
              <a:gd name="connsiteY113" fmla="*/ 1563637 h 2022805"/>
              <a:gd name="connsiteX114" fmla="*/ 1000883 w 11322969"/>
              <a:gd name="connsiteY114" fmla="*/ 1528785 h 2022805"/>
              <a:gd name="connsiteX115" fmla="*/ 1356911 w 11322969"/>
              <a:gd name="connsiteY115" fmla="*/ 1635551 h 2022805"/>
              <a:gd name="connsiteX116" fmla="*/ 1545440 w 11322969"/>
              <a:gd name="connsiteY116" fmla="*/ 1612806 h 2022805"/>
              <a:gd name="connsiteX117" fmla="*/ 1660739 w 11322969"/>
              <a:gd name="connsiteY117" fmla="*/ 1558314 h 2022805"/>
              <a:gd name="connsiteX118" fmla="*/ 1845883 w 11322969"/>
              <a:gd name="connsiteY118" fmla="*/ 1586112 h 2022805"/>
              <a:gd name="connsiteX119" fmla="*/ 1999398 w 11322969"/>
              <a:gd name="connsiteY119" fmla="*/ 1536673 h 2022805"/>
              <a:gd name="connsiteX120" fmla="*/ 2212615 w 11322969"/>
              <a:gd name="connsiteY120" fmla="*/ 1563637 h 2022805"/>
              <a:gd name="connsiteX121" fmla="*/ 2260944 w 11322969"/>
              <a:gd name="connsiteY121" fmla="*/ 1599561 h 2022805"/>
              <a:gd name="connsiteX122" fmla="*/ 2260944 w 11322969"/>
              <a:gd name="connsiteY122" fmla="*/ 1633778 h 2022805"/>
              <a:gd name="connsiteX123" fmla="*/ 2296013 w 11322969"/>
              <a:gd name="connsiteY123" fmla="*/ 1623730 h 2022805"/>
              <a:gd name="connsiteX124" fmla="*/ 2420074 w 11322969"/>
              <a:gd name="connsiteY124" fmla="*/ 1605421 h 2022805"/>
              <a:gd name="connsiteX125" fmla="*/ 2650986 w 11322969"/>
              <a:gd name="connsiteY125" fmla="*/ 1506661 h 2022805"/>
              <a:gd name="connsiteX126" fmla="*/ 2905242 w 11322969"/>
              <a:gd name="connsiteY126" fmla="*/ 1562715 h 2022805"/>
              <a:gd name="connsiteX127" fmla="*/ 3018229 w 11322969"/>
              <a:gd name="connsiteY127" fmla="*/ 1507928 h 2022805"/>
              <a:gd name="connsiteX128" fmla="*/ 3041723 w 11322969"/>
              <a:gd name="connsiteY128" fmla="*/ 1483928 h 2022805"/>
              <a:gd name="connsiteX129" fmla="*/ 3035219 w 11322969"/>
              <a:gd name="connsiteY129" fmla="*/ 1475751 h 2022805"/>
              <a:gd name="connsiteX130" fmla="*/ 2984809 w 11322969"/>
              <a:gd name="connsiteY130" fmla="*/ 1411427 h 2022805"/>
              <a:gd name="connsiteX131" fmla="*/ 2965251 w 11322969"/>
              <a:gd name="connsiteY131" fmla="*/ 1373166 h 2022805"/>
              <a:gd name="connsiteX132" fmla="*/ 3056697 w 11322969"/>
              <a:gd name="connsiteY132" fmla="*/ 1297294 h 2022805"/>
              <a:gd name="connsiteX133" fmla="*/ 3373703 w 11322969"/>
              <a:gd name="connsiteY133" fmla="*/ 1063379 h 2022805"/>
              <a:gd name="connsiteX134" fmla="*/ 3605131 w 11322969"/>
              <a:gd name="connsiteY134" fmla="*/ 839991 h 2022805"/>
              <a:gd name="connsiteX135" fmla="*/ 3914376 w 11322969"/>
              <a:gd name="connsiteY135" fmla="*/ 753060 h 2022805"/>
              <a:gd name="connsiteX136" fmla="*/ 4025481 w 11322969"/>
              <a:gd name="connsiteY136" fmla="*/ 637517 h 2022805"/>
              <a:gd name="connsiteX137" fmla="*/ 4066479 w 11322969"/>
              <a:gd name="connsiteY137" fmla="*/ 531276 h 2022805"/>
              <a:gd name="connsiteX138" fmla="*/ 4208885 w 11322969"/>
              <a:gd name="connsiteY138" fmla="*/ 461764 h 2022805"/>
              <a:gd name="connsiteX139" fmla="*/ 4278823 w 11322969"/>
              <a:gd name="connsiteY139" fmla="*/ 340573 h 2022805"/>
              <a:gd name="connsiteX140" fmla="*/ 4439467 w 11322969"/>
              <a:gd name="connsiteY140" fmla="*/ 256094 h 2022805"/>
              <a:gd name="connsiteX141" fmla="*/ 4458019 w 11322969"/>
              <a:gd name="connsiteY141" fmla="*/ 258401 h 2022805"/>
              <a:gd name="connsiteX142" fmla="*/ 4457748 w 11322969"/>
              <a:gd name="connsiteY142" fmla="*/ 223834 h 2022805"/>
              <a:gd name="connsiteX143" fmla="*/ 4454471 w 11322969"/>
              <a:gd name="connsiteY143" fmla="*/ 122168 h 2022805"/>
              <a:gd name="connsiteX144" fmla="*/ 4463632 w 11322969"/>
              <a:gd name="connsiteY144" fmla="*/ 87164 h 2022805"/>
              <a:gd name="connsiteX145" fmla="*/ 4608409 w 11322969"/>
              <a:gd name="connsiteY145" fmla="*/ 82807 h 2022805"/>
              <a:gd name="connsiteX146" fmla="*/ 5088862 w 11322969"/>
              <a:gd name="connsiteY146" fmla="*/ 86901 h 2022805"/>
              <a:gd name="connsiteX147" fmla="*/ 5478365 w 11322969"/>
              <a:gd name="connsiteY147" fmla="*/ 55186 h 2022805"/>
              <a:gd name="connsiteX148" fmla="*/ 5843032 w 11322969"/>
              <a:gd name="connsiteY148" fmla="*/ 152343 h 2022805"/>
              <a:gd name="connsiteX149" fmla="*/ 6036136 w 11322969"/>
              <a:gd name="connsiteY149" fmla="*/ 131644 h 2022805"/>
              <a:gd name="connsiteX150" fmla="*/ 6154233 w 11322969"/>
              <a:gd name="connsiteY150" fmla="*/ 82057 h 2022805"/>
              <a:gd name="connsiteX151" fmla="*/ 6343870 w 11322969"/>
              <a:gd name="connsiteY151" fmla="*/ 107354 h 2022805"/>
              <a:gd name="connsiteX152" fmla="*/ 6501110 w 11322969"/>
              <a:gd name="connsiteY152" fmla="*/ 62364 h 2022805"/>
              <a:gd name="connsiteX153" fmla="*/ 6719501 w 11322969"/>
              <a:gd name="connsiteY153" fmla="*/ 86901 h 2022805"/>
              <a:gd name="connsiteX154" fmla="*/ 6769003 w 11322969"/>
              <a:gd name="connsiteY154" fmla="*/ 119591 h 2022805"/>
              <a:gd name="connsiteX155" fmla="*/ 6769003 w 11322969"/>
              <a:gd name="connsiteY155" fmla="*/ 390489 h 2022805"/>
              <a:gd name="connsiteX156" fmla="*/ 6771716 w 11322969"/>
              <a:gd name="connsiteY156" fmla="*/ 385946 h 2022805"/>
              <a:gd name="connsiteX157" fmla="*/ 6788539 w 11322969"/>
              <a:gd name="connsiteY157" fmla="*/ 363020 h 2022805"/>
              <a:gd name="connsiteX158" fmla="*/ 6909283 w 11322969"/>
              <a:gd name="connsiteY158" fmla="*/ 187308 h 2022805"/>
              <a:gd name="connsiteX159" fmla="*/ 7007613 w 11322969"/>
              <a:gd name="connsiteY159" fmla="*/ 44099 h 2022805"/>
              <a:gd name="connsiteX160" fmla="*/ 7048792 w 11322969"/>
              <a:gd name="connsiteY160"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68782 w 11322969"/>
              <a:gd name="connsiteY98" fmla="*/ 1932167 h 2022805"/>
              <a:gd name="connsiteX99" fmla="*/ 1103896 w 11322969"/>
              <a:gd name="connsiteY99" fmla="*/ 1927668 h 2022805"/>
              <a:gd name="connsiteX100" fmla="*/ 873623 w 11322969"/>
              <a:gd name="connsiteY100" fmla="*/ 1936656 h 2022805"/>
              <a:gd name="connsiteX101" fmla="*/ 671778 w 11322969"/>
              <a:gd name="connsiteY101" fmla="*/ 1914181 h 2022805"/>
              <a:gd name="connsiteX102" fmla="*/ 546691 w 11322969"/>
              <a:gd name="connsiteY102" fmla="*/ 1914181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68782 w 11322969"/>
              <a:gd name="connsiteY98" fmla="*/ 1932167 h 2022805"/>
              <a:gd name="connsiteX99" fmla="*/ 1103896 w 11322969"/>
              <a:gd name="connsiteY99" fmla="*/ 1927668 h 2022805"/>
              <a:gd name="connsiteX100" fmla="*/ 873623 w 11322969"/>
              <a:gd name="connsiteY100" fmla="*/ 1936656 h 2022805"/>
              <a:gd name="connsiteX101" fmla="*/ 671778 w 11322969"/>
              <a:gd name="connsiteY101" fmla="*/ 1914181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68782 w 11322969"/>
              <a:gd name="connsiteY98" fmla="*/ 1932167 h 2022805"/>
              <a:gd name="connsiteX99" fmla="*/ 1103896 w 11322969"/>
              <a:gd name="connsiteY99" fmla="*/ 1927668 h 2022805"/>
              <a:gd name="connsiteX100" fmla="*/ 873623 w 11322969"/>
              <a:gd name="connsiteY100" fmla="*/ 1936656 h 2022805"/>
              <a:gd name="connsiteX101" fmla="*/ 731848 w 11322969"/>
              <a:gd name="connsiteY101" fmla="*/ 1967576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68782 w 11322969"/>
              <a:gd name="connsiteY98" fmla="*/ 1932167 h 2022805"/>
              <a:gd name="connsiteX99" fmla="*/ 1103896 w 11322969"/>
              <a:gd name="connsiteY99" fmla="*/ 1927668 h 2022805"/>
              <a:gd name="connsiteX100" fmla="*/ 886971 w 11322969"/>
              <a:gd name="connsiteY100" fmla="*/ 1970028 h 2022805"/>
              <a:gd name="connsiteX101" fmla="*/ 731848 w 11322969"/>
              <a:gd name="connsiteY101" fmla="*/ 1967576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68782 w 11322969"/>
              <a:gd name="connsiteY98" fmla="*/ 1932167 h 2022805"/>
              <a:gd name="connsiteX99" fmla="*/ 1117245 w 11322969"/>
              <a:gd name="connsiteY99" fmla="*/ 1981064 h 2022805"/>
              <a:gd name="connsiteX100" fmla="*/ 886971 w 11322969"/>
              <a:gd name="connsiteY100" fmla="*/ 1970028 h 2022805"/>
              <a:gd name="connsiteX101" fmla="*/ 731848 w 11322969"/>
              <a:gd name="connsiteY101" fmla="*/ 1967576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32167 h 2022805"/>
              <a:gd name="connsiteX98" fmla="*/ 1282131 w 11322969"/>
              <a:gd name="connsiteY98" fmla="*/ 1985563 h 2022805"/>
              <a:gd name="connsiteX99" fmla="*/ 1117245 w 11322969"/>
              <a:gd name="connsiteY99" fmla="*/ 1981064 h 2022805"/>
              <a:gd name="connsiteX100" fmla="*/ 886971 w 11322969"/>
              <a:gd name="connsiteY100" fmla="*/ 1970028 h 2022805"/>
              <a:gd name="connsiteX101" fmla="*/ 731848 w 11322969"/>
              <a:gd name="connsiteY101" fmla="*/ 1967576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22805"/>
              <a:gd name="connsiteX1" fmla="*/ 7156148 w 11322969"/>
              <a:gd name="connsiteY1" fmla="*/ 67213 h 2022805"/>
              <a:gd name="connsiteX2" fmla="*/ 7494048 w 11322969"/>
              <a:gd name="connsiteY2" fmla="*/ 316094 h 2022805"/>
              <a:gd name="connsiteX3" fmla="*/ 7802672 w 11322969"/>
              <a:gd name="connsiteY3" fmla="*/ 469082 h 2022805"/>
              <a:gd name="connsiteX4" fmla="*/ 7966019 w 11322969"/>
              <a:gd name="connsiteY4" fmla="*/ 788928 h 2022805"/>
              <a:gd name="connsiteX5" fmla="*/ 8123952 w 11322969"/>
              <a:gd name="connsiteY5" fmla="*/ 857849 h 2022805"/>
              <a:gd name="connsiteX6" fmla="*/ 8257103 w 11322969"/>
              <a:gd name="connsiteY6" fmla="*/ 848584 h 2022805"/>
              <a:gd name="connsiteX7" fmla="*/ 8367027 w 11322969"/>
              <a:gd name="connsiteY7" fmla="*/ 979788 h 2022805"/>
              <a:gd name="connsiteX8" fmla="*/ 8523485 w 11322969"/>
              <a:gd name="connsiteY8" fmla="*/ 996737 h 2022805"/>
              <a:gd name="connsiteX9" fmla="*/ 8654625 w 11322969"/>
              <a:gd name="connsiteY9" fmla="*/ 1141437 h 2022805"/>
              <a:gd name="connsiteX10" fmla="*/ 8657852 w 11322969"/>
              <a:gd name="connsiteY10" fmla="*/ 1179867 h 2022805"/>
              <a:gd name="connsiteX11" fmla="*/ 8657842 w 11322969"/>
              <a:gd name="connsiteY11" fmla="*/ 1180713 h 2022805"/>
              <a:gd name="connsiteX12" fmla="*/ 8690334 w 11322969"/>
              <a:gd name="connsiteY12" fmla="*/ 1189622 h 2022805"/>
              <a:gd name="connsiteX13" fmla="*/ 8849651 w 11322969"/>
              <a:gd name="connsiteY13" fmla="*/ 1253432 h 2022805"/>
              <a:gd name="connsiteX14" fmla="*/ 9188364 w 11322969"/>
              <a:gd name="connsiteY14" fmla="*/ 1308260 h 2022805"/>
              <a:gd name="connsiteX15" fmla="*/ 9391509 w 11322969"/>
              <a:gd name="connsiteY15" fmla="*/ 1507743 h 2022805"/>
              <a:gd name="connsiteX16" fmla="*/ 9452458 w 11322969"/>
              <a:gd name="connsiteY16" fmla="*/ 1531003 h 2022805"/>
              <a:gd name="connsiteX17" fmla="*/ 9571593 w 11322969"/>
              <a:gd name="connsiteY17" fmla="*/ 1525108 h 2022805"/>
              <a:gd name="connsiteX18" fmla="*/ 9681499 w 11322969"/>
              <a:gd name="connsiteY18" fmla="*/ 1522465 h 2022805"/>
              <a:gd name="connsiteX19" fmla="*/ 9720043 w 11322969"/>
              <a:gd name="connsiteY19" fmla="*/ 1523982 h 2022805"/>
              <a:gd name="connsiteX20" fmla="*/ 9742771 w 11322969"/>
              <a:gd name="connsiteY20" fmla="*/ 1514418 h 2022805"/>
              <a:gd name="connsiteX21" fmla="*/ 9766905 w 11322969"/>
              <a:gd name="connsiteY21" fmla="*/ 1525826 h 2022805"/>
              <a:gd name="connsiteX22" fmla="*/ 9771972 w 11322969"/>
              <a:gd name="connsiteY22" fmla="*/ 1526025 h 2022805"/>
              <a:gd name="connsiteX23" fmla="*/ 9852437 w 11322969"/>
              <a:gd name="connsiteY23" fmla="*/ 1537768 h 2022805"/>
              <a:gd name="connsiteX24" fmla="*/ 10192610 w 11322969"/>
              <a:gd name="connsiteY24" fmla="*/ 1492881 h 2022805"/>
              <a:gd name="connsiteX25" fmla="*/ 10511093 w 11322969"/>
              <a:gd name="connsiteY25" fmla="*/ 1630385 h 2022805"/>
              <a:gd name="connsiteX26" fmla="*/ 10679742 w 11322969"/>
              <a:gd name="connsiteY26" fmla="*/ 1601091 h 2022805"/>
              <a:gd name="connsiteX27" fmla="*/ 10782882 w 11322969"/>
              <a:gd name="connsiteY27" fmla="*/ 1530912 h 2022805"/>
              <a:gd name="connsiteX28" fmla="*/ 10948503 w 11322969"/>
              <a:gd name="connsiteY28" fmla="*/ 1566713 h 2022805"/>
              <a:gd name="connsiteX29" fmla="*/ 11085829 w 11322969"/>
              <a:gd name="connsiteY29" fmla="*/ 1503041 h 2022805"/>
              <a:gd name="connsiteX30" fmla="*/ 11276561 w 11322969"/>
              <a:gd name="connsiteY30" fmla="*/ 1537768 h 2022805"/>
              <a:gd name="connsiteX31" fmla="*/ 11319794 w 11322969"/>
              <a:gd name="connsiteY31" fmla="*/ 1584033 h 2022805"/>
              <a:gd name="connsiteX32" fmla="*/ 11322969 w 11322969"/>
              <a:gd name="connsiteY32" fmla="*/ 1930399 h 2022805"/>
              <a:gd name="connsiteX33" fmla="*/ 11174207 w 11322969"/>
              <a:gd name="connsiteY33" fmla="*/ 1970550 h 2022805"/>
              <a:gd name="connsiteX34" fmla="*/ 11040073 w 11322969"/>
              <a:gd name="connsiteY34" fmla="*/ 1973169 h 2022805"/>
              <a:gd name="connsiteX35" fmla="*/ 10883649 w 11322969"/>
              <a:gd name="connsiteY35" fmla="*/ 1953563 h 2022805"/>
              <a:gd name="connsiteX36" fmla="*/ 10552908 w 11322969"/>
              <a:gd name="connsiteY36" fmla="*/ 1952068 h 2022805"/>
              <a:gd name="connsiteX37" fmla="*/ 10335560 w 11322969"/>
              <a:gd name="connsiteY37" fmla="*/ 1936749 h 2022805"/>
              <a:gd name="connsiteX38" fmla="*/ 10158065 w 11322969"/>
              <a:gd name="connsiteY38" fmla="*/ 1935914 h 2022805"/>
              <a:gd name="connsiteX39" fmla="*/ 9865833 w 11322969"/>
              <a:gd name="connsiteY39" fmla="*/ 1940434 h 2022805"/>
              <a:gd name="connsiteX40" fmla="*/ 9698193 w 11322969"/>
              <a:gd name="connsiteY40" fmla="*/ 1983620 h 2022805"/>
              <a:gd name="connsiteX41" fmla="*/ 9545322 w 11322969"/>
              <a:gd name="connsiteY41" fmla="*/ 1955799 h 2022805"/>
              <a:gd name="connsiteX42" fmla="*/ 9430359 w 11322969"/>
              <a:gd name="connsiteY42" fmla="*/ 1929868 h 2022805"/>
              <a:gd name="connsiteX43" fmla="*/ 9342785 w 11322969"/>
              <a:gd name="connsiteY43" fmla="*/ 1901805 h 2022805"/>
              <a:gd name="connsiteX44" fmla="*/ 9252629 w 11322969"/>
              <a:gd name="connsiteY44" fmla="*/ 1862042 h 2022805"/>
              <a:gd name="connsiteX45" fmla="*/ 9128901 w 11322969"/>
              <a:gd name="connsiteY45" fmla="*/ 1826779 h 2022805"/>
              <a:gd name="connsiteX46" fmla="*/ 8985433 w 11322969"/>
              <a:gd name="connsiteY46" fmla="*/ 1781808 h 2022805"/>
              <a:gd name="connsiteX47" fmla="*/ 8817647 w 11322969"/>
              <a:gd name="connsiteY47" fmla="*/ 1724389 h 2022805"/>
              <a:gd name="connsiteX48" fmla="*/ 8656502 w 11322969"/>
              <a:gd name="connsiteY48" fmla="*/ 1666813 h 2022805"/>
              <a:gd name="connsiteX49" fmla="*/ 8558425 w 11322969"/>
              <a:gd name="connsiteY49" fmla="*/ 1652684 h 2022805"/>
              <a:gd name="connsiteX50" fmla="*/ 8415550 w 11322969"/>
              <a:gd name="connsiteY50" fmla="*/ 1618635 h 2022805"/>
              <a:gd name="connsiteX51" fmla="*/ 8262699 w 11322969"/>
              <a:gd name="connsiteY51" fmla="*/ 1569493 h 2022805"/>
              <a:gd name="connsiteX52" fmla="*/ 8132103 w 11322969"/>
              <a:gd name="connsiteY52" fmla="*/ 1490049 h 2022805"/>
              <a:gd name="connsiteX53" fmla="*/ 7985049 w 11322969"/>
              <a:gd name="connsiteY53" fmla="*/ 1394054 h 2022805"/>
              <a:gd name="connsiteX54" fmla="*/ 7794099 w 11322969"/>
              <a:gd name="connsiteY54" fmla="*/ 1232530 h 2022805"/>
              <a:gd name="connsiteX55" fmla="*/ 7634519 w 11322969"/>
              <a:gd name="connsiteY55" fmla="*/ 1119045 h 2022805"/>
              <a:gd name="connsiteX56" fmla="*/ 7518370 w 11322969"/>
              <a:gd name="connsiteY56" fmla="*/ 1027863 h 2022805"/>
              <a:gd name="connsiteX57" fmla="*/ 7342402 w 11322969"/>
              <a:gd name="connsiteY57" fmla="*/ 919871 h 2022805"/>
              <a:gd name="connsiteX58" fmla="*/ 7215507 w 11322969"/>
              <a:gd name="connsiteY58" fmla="*/ 786753 h 2022805"/>
              <a:gd name="connsiteX59" fmla="*/ 7124318 w 11322969"/>
              <a:gd name="connsiteY59" fmla="*/ 721904 h 2022805"/>
              <a:gd name="connsiteX60" fmla="*/ 7008925 w 11322969"/>
              <a:gd name="connsiteY60" fmla="*/ 699865 h 2022805"/>
              <a:gd name="connsiteX61" fmla="*/ 6892485 w 11322969"/>
              <a:gd name="connsiteY61" fmla="*/ 582765 h 2022805"/>
              <a:gd name="connsiteX62" fmla="*/ 6767433 w 11322969"/>
              <a:gd name="connsiteY62" fmla="*/ 537929 h 2022805"/>
              <a:gd name="connsiteX63" fmla="*/ 6672429 w 11322969"/>
              <a:gd name="connsiteY63" fmla="*/ 475208 h 2022805"/>
              <a:gd name="connsiteX64" fmla="*/ 6567839 w 11322969"/>
              <a:gd name="connsiteY64" fmla="*/ 464445 h 2022805"/>
              <a:gd name="connsiteX65" fmla="*/ 6463261 w 11322969"/>
              <a:gd name="connsiteY65" fmla="*/ 430439 h 2022805"/>
              <a:gd name="connsiteX66" fmla="*/ 6259166 w 11322969"/>
              <a:gd name="connsiteY66" fmla="*/ 412308 h 2022805"/>
              <a:gd name="connsiteX67" fmla="*/ 5973803 w 11322969"/>
              <a:gd name="connsiteY67" fmla="*/ 390510 h 2022805"/>
              <a:gd name="connsiteX68" fmla="*/ 5755939 w 11322969"/>
              <a:gd name="connsiteY68" fmla="*/ 403210 h 2022805"/>
              <a:gd name="connsiteX69" fmla="*/ 5583877 w 11322969"/>
              <a:gd name="connsiteY69" fmla="*/ 402291 h 2022805"/>
              <a:gd name="connsiteX70" fmla="*/ 5351192 w 11322969"/>
              <a:gd name="connsiteY70" fmla="*/ 407295 h 2022805"/>
              <a:gd name="connsiteX71" fmla="*/ 5141274 w 11322969"/>
              <a:gd name="connsiteY71" fmla="*/ 405893 h 2022805"/>
              <a:gd name="connsiteX72" fmla="*/ 5013151 w 11322969"/>
              <a:gd name="connsiteY72" fmla="*/ 405893 h 2022805"/>
              <a:gd name="connsiteX73" fmla="*/ 4890851 w 11322969"/>
              <a:gd name="connsiteY73" fmla="*/ 434524 h 2022805"/>
              <a:gd name="connsiteX74" fmla="*/ 4758469 w 11322969"/>
              <a:gd name="connsiteY74" fmla="*/ 468966 h 2022805"/>
              <a:gd name="connsiteX75" fmla="*/ 4667168 w 11322969"/>
              <a:gd name="connsiteY75" fmla="*/ 513585 h 2022805"/>
              <a:gd name="connsiteX76" fmla="*/ 4611635 w 11322969"/>
              <a:gd name="connsiteY76" fmla="*/ 594860 h 2022805"/>
              <a:gd name="connsiteX77" fmla="*/ 4522701 w 11322969"/>
              <a:gd name="connsiteY77" fmla="*/ 713935 h 2022805"/>
              <a:gd name="connsiteX78" fmla="*/ 4394371 w 11322969"/>
              <a:gd name="connsiteY78" fmla="*/ 817349 h 2022805"/>
              <a:gd name="connsiteX79" fmla="*/ 4198904 w 11322969"/>
              <a:gd name="connsiteY79" fmla="*/ 946800 h 2022805"/>
              <a:gd name="connsiteX80" fmla="*/ 4052361 w 11322969"/>
              <a:gd name="connsiteY80" fmla="*/ 1057802 h 2022805"/>
              <a:gd name="connsiteX81" fmla="*/ 3938991 w 11322969"/>
              <a:gd name="connsiteY81" fmla="*/ 1137469 h 2022805"/>
              <a:gd name="connsiteX82" fmla="*/ 3790804 w 11322969"/>
              <a:gd name="connsiteY82" fmla="*/ 1262118 h 2022805"/>
              <a:gd name="connsiteX83" fmla="*/ 3640755 w 11322969"/>
              <a:gd name="connsiteY83" fmla="*/ 1344766 h 2022805"/>
              <a:gd name="connsiteX84" fmla="*/ 3557014 w 11322969"/>
              <a:gd name="connsiteY84" fmla="*/ 1408196 h 2022805"/>
              <a:gd name="connsiteX85" fmla="*/ 3432769 w 11322969"/>
              <a:gd name="connsiteY85" fmla="*/ 1536934 h 2022805"/>
              <a:gd name="connsiteX86" fmla="*/ 3301700 w 11322969"/>
              <a:gd name="connsiteY86" fmla="*/ 1653653 h 2022805"/>
              <a:gd name="connsiteX87" fmla="*/ 3201131 w 11322969"/>
              <a:gd name="connsiteY87" fmla="*/ 1747386 h 2022805"/>
              <a:gd name="connsiteX88" fmla="*/ 3040351 w 11322969"/>
              <a:gd name="connsiteY88" fmla="*/ 1819442 h 2022805"/>
              <a:gd name="connsiteX89" fmla="*/ 2924174 w 11322969"/>
              <a:gd name="connsiteY89" fmla="*/ 1858092 h 2022805"/>
              <a:gd name="connsiteX90" fmla="*/ 2697786 w 11322969"/>
              <a:gd name="connsiteY90" fmla="*/ 1930089 h 2022805"/>
              <a:gd name="connsiteX91" fmla="*/ 2497644 w 11322969"/>
              <a:gd name="connsiteY91" fmla="*/ 1990876 h 2022805"/>
              <a:gd name="connsiteX92" fmla="*/ 2405344 w 11322969"/>
              <a:gd name="connsiteY92" fmla="*/ 2018348 h 2022805"/>
              <a:gd name="connsiteX93" fmla="*/ 2282226 w 11322969"/>
              <a:gd name="connsiteY93" fmla="*/ 2021424 h 2022805"/>
              <a:gd name="connsiteX94" fmla="*/ 2170252 w 11322969"/>
              <a:gd name="connsiteY94" fmla="*/ 2004529 h 2022805"/>
              <a:gd name="connsiteX95" fmla="*/ 1962446 w 11322969"/>
              <a:gd name="connsiteY95" fmla="*/ 1941155 h 2022805"/>
              <a:gd name="connsiteX96" fmla="*/ 1766286 w 11322969"/>
              <a:gd name="connsiteY96" fmla="*/ 1945654 h 2022805"/>
              <a:gd name="connsiteX97" fmla="*/ 1487684 w 11322969"/>
              <a:gd name="connsiteY97" fmla="*/ 1972214 h 2022805"/>
              <a:gd name="connsiteX98" fmla="*/ 1282131 w 11322969"/>
              <a:gd name="connsiteY98" fmla="*/ 1985563 h 2022805"/>
              <a:gd name="connsiteX99" fmla="*/ 1117245 w 11322969"/>
              <a:gd name="connsiteY99" fmla="*/ 1981064 h 2022805"/>
              <a:gd name="connsiteX100" fmla="*/ 886971 w 11322969"/>
              <a:gd name="connsiteY100" fmla="*/ 1970028 h 2022805"/>
              <a:gd name="connsiteX101" fmla="*/ 731848 w 11322969"/>
              <a:gd name="connsiteY101" fmla="*/ 1967576 h 2022805"/>
              <a:gd name="connsiteX102" fmla="*/ 546691 w 11322969"/>
              <a:gd name="connsiteY102" fmla="*/ 1960902 h 2022805"/>
              <a:gd name="connsiteX103" fmla="*/ 427289 w 11322969"/>
              <a:gd name="connsiteY103" fmla="*/ 1945644 h 2022805"/>
              <a:gd name="connsiteX104" fmla="*/ 245346 w 11322969"/>
              <a:gd name="connsiteY104" fmla="*/ 1927668 h 2022805"/>
              <a:gd name="connsiteX105" fmla="*/ 21001 w 11322969"/>
              <a:gd name="connsiteY105" fmla="*/ 1976561 h 2022805"/>
              <a:gd name="connsiteX106" fmla="*/ 11485 w 11322969"/>
              <a:gd name="connsiteY106" fmla="*/ 1891858 h 2022805"/>
              <a:gd name="connsiteX107" fmla="*/ 8286 w 11322969"/>
              <a:gd name="connsiteY107" fmla="*/ 1851230 h 2022805"/>
              <a:gd name="connsiteX108" fmla="*/ 4447 w 11322969"/>
              <a:gd name="connsiteY108" fmla="*/ 1714114 h 2022805"/>
              <a:gd name="connsiteX109" fmla="*/ 1247 w 11322969"/>
              <a:gd name="connsiteY109" fmla="*/ 1602392 h 2022805"/>
              <a:gd name="connsiteX110" fmla="*/ 10191 w 11322969"/>
              <a:gd name="connsiteY110" fmla="*/ 1563926 h 2022805"/>
              <a:gd name="connsiteX111" fmla="*/ 151538 w 11322969"/>
              <a:gd name="connsiteY111" fmla="*/ 1559138 h 2022805"/>
              <a:gd name="connsiteX112" fmla="*/ 620609 w 11322969"/>
              <a:gd name="connsiteY112" fmla="*/ 1563637 h 2022805"/>
              <a:gd name="connsiteX113" fmla="*/ 1000883 w 11322969"/>
              <a:gd name="connsiteY113" fmla="*/ 1528785 h 2022805"/>
              <a:gd name="connsiteX114" fmla="*/ 1356911 w 11322969"/>
              <a:gd name="connsiteY114" fmla="*/ 1635551 h 2022805"/>
              <a:gd name="connsiteX115" fmla="*/ 1545440 w 11322969"/>
              <a:gd name="connsiteY115" fmla="*/ 1612806 h 2022805"/>
              <a:gd name="connsiteX116" fmla="*/ 1660739 w 11322969"/>
              <a:gd name="connsiteY116" fmla="*/ 1558314 h 2022805"/>
              <a:gd name="connsiteX117" fmla="*/ 1845883 w 11322969"/>
              <a:gd name="connsiteY117" fmla="*/ 1586112 h 2022805"/>
              <a:gd name="connsiteX118" fmla="*/ 1999398 w 11322969"/>
              <a:gd name="connsiteY118" fmla="*/ 1536673 h 2022805"/>
              <a:gd name="connsiteX119" fmla="*/ 2212615 w 11322969"/>
              <a:gd name="connsiteY119" fmla="*/ 1563637 h 2022805"/>
              <a:gd name="connsiteX120" fmla="*/ 2260944 w 11322969"/>
              <a:gd name="connsiteY120" fmla="*/ 1599561 h 2022805"/>
              <a:gd name="connsiteX121" fmla="*/ 2260944 w 11322969"/>
              <a:gd name="connsiteY121" fmla="*/ 1633778 h 2022805"/>
              <a:gd name="connsiteX122" fmla="*/ 2296013 w 11322969"/>
              <a:gd name="connsiteY122" fmla="*/ 1623730 h 2022805"/>
              <a:gd name="connsiteX123" fmla="*/ 2420074 w 11322969"/>
              <a:gd name="connsiteY123" fmla="*/ 1605421 h 2022805"/>
              <a:gd name="connsiteX124" fmla="*/ 2650986 w 11322969"/>
              <a:gd name="connsiteY124" fmla="*/ 1506661 h 2022805"/>
              <a:gd name="connsiteX125" fmla="*/ 2905242 w 11322969"/>
              <a:gd name="connsiteY125" fmla="*/ 1562715 h 2022805"/>
              <a:gd name="connsiteX126" fmla="*/ 3018229 w 11322969"/>
              <a:gd name="connsiteY126" fmla="*/ 1507928 h 2022805"/>
              <a:gd name="connsiteX127" fmla="*/ 3041723 w 11322969"/>
              <a:gd name="connsiteY127" fmla="*/ 1483928 h 2022805"/>
              <a:gd name="connsiteX128" fmla="*/ 3035219 w 11322969"/>
              <a:gd name="connsiteY128" fmla="*/ 1475751 h 2022805"/>
              <a:gd name="connsiteX129" fmla="*/ 2984809 w 11322969"/>
              <a:gd name="connsiteY129" fmla="*/ 1411427 h 2022805"/>
              <a:gd name="connsiteX130" fmla="*/ 2965251 w 11322969"/>
              <a:gd name="connsiteY130" fmla="*/ 1373166 h 2022805"/>
              <a:gd name="connsiteX131" fmla="*/ 3056697 w 11322969"/>
              <a:gd name="connsiteY131" fmla="*/ 1297294 h 2022805"/>
              <a:gd name="connsiteX132" fmla="*/ 3373703 w 11322969"/>
              <a:gd name="connsiteY132" fmla="*/ 1063379 h 2022805"/>
              <a:gd name="connsiteX133" fmla="*/ 3605131 w 11322969"/>
              <a:gd name="connsiteY133" fmla="*/ 839991 h 2022805"/>
              <a:gd name="connsiteX134" fmla="*/ 3914376 w 11322969"/>
              <a:gd name="connsiteY134" fmla="*/ 753060 h 2022805"/>
              <a:gd name="connsiteX135" fmla="*/ 4025481 w 11322969"/>
              <a:gd name="connsiteY135" fmla="*/ 637517 h 2022805"/>
              <a:gd name="connsiteX136" fmla="*/ 4066479 w 11322969"/>
              <a:gd name="connsiteY136" fmla="*/ 531276 h 2022805"/>
              <a:gd name="connsiteX137" fmla="*/ 4208885 w 11322969"/>
              <a:gd name="connsiteY137" fmla="*/ 461764 h 2022805"/>
              <a:gd name="connsiteX138" fmla="*/ 4278823 w 11322969"/>
              <a:gd name="connsiteY138" fmla="*/ 340573 h 2022805"/>
              <a:gd name="connsiteX139" fmla="*/ 4439467 w 11322969"/>
              <a:gd name="connsiteY139" fmla="*/ 256094 h 2022805"/>
              <a:gd name="connsiteX140" fmla="*/ 4458019 w 11322969"/>
              <a:gd name="connsiteY140" fmla="*/ 258401 h 2022805"/>
              <a:gd name="connsiteX141" fmla="*/ 4457748 w 11322969"/>
              <a:gd name="connsiteY141" fmla="*/ 223834 h 2022805"/>
              <a:gd name="connsiteX142" fmla="*/ 4454471 w 11322969"/>
              <a:gd name="connsiteY142" fmla="*/ 122168 h 2022805"/>
              <a:gd name="connsiteX143" fmla="*/ 4463632 w 11322969"/>
              <a:gd name="connsiteY143" fmla="*/ 87164 h 2022805"/>
              <a:gd name="connsiteX144" fmla="*/ 4608409 w 11322969"/>
              <a:gd name="connsiteY144" fmla="*/ 82807 h 2022805"/>
              <a:gd name="connsiteX145" fmla="*/ 5088862 w 11322969"/>
              <a:gd name="connsiteY145" fmla="*/ 86901 h 2022805"/>
              <a:gd name="connsiteX146" fmla="*/ 5478365 w 11322969"/>
              <a:gd name="connsiteY146" fmla="*/ 55186 h 2022805"/>
              <a:gd name="connsiteX147" fmla="*/ 5843032 w 11322969"/>
              <a:gd name="connsiteY147" fmla="*/ 152343 h 2022805"/>
              <a:gd name="connsiteX148" fmla="*/ 6036136 w 11322969"/>
              <a:gd name="connsiteY148" fmla="*/ 131644 h 2022805"/>
              <a:gd name="connsiteX149" fmla="*/ 6154233 w 11322969"/>
              <a:gd name="connsiteY149" fmla="*/ 82057 h 2022805"/>
              <a:gd name="connsiteX150" fmla="*/ 6343870 w 11322969"/>
              <a:gd name="connsiteY150" fmla="*/ 107354 h 2022805"/>
              <a:gd name="connsiteX151" fmla="*/ 6501110 w 11322969"/>
              <a:gd name="connsiteY151" fmla="*/ 62364 h 2022805"/>
              <a:gd name="connsiteX152" fmla="*/ 6719501 w 11322969"/>
              <a:gd name="connsiteY152" fmla="*/ 86901 h 2022805"/>
              <a:gd name="connsiteX153" fmla="*/ 6769003 w 11322969"/>
              <a:gd name="connsiteY153" fmla="*/ 119591 h 2022805"/>
              <a:gd name="connsiteX154" fmla="*/ 6769003 w 11322969"/>
              <a:gd name="connsiteY154" fmla="*/ 390489 h 2022805"/>
              <a:gd name="connsiteX155" fmla="*/ 6771716 w 11322969"/>
              <a:gd name="connsiteY155" fmla="*/ 385946 h 2022805"/>
              <a:gd name="connsiteX156" fmla="*/ 6788539 w 11322969"/>
              <a:gd name="connsiteY156" fmla="*/ 363020 h 2022805"/>
              <a:gd name="connsiteX157" fmla="*/ 6909283 w 11322969"/>
              <a:gd name="connsiteY157" fmla="*/ 187308 h 2022805"/>
              <a:gd name="connsiteX158" fmla="*/ 7007613 w 11322969"/>
              <a:gd name="connsiteY158" fmla="*/ 44099 h 2022805"/>
              <a:gd name="connsiteX159" fmla="*/ 7048792 w 11322969"/>
              <a:gd name="connsiteY159" fmla="*/ 0 h 2022805"/>
              <a:gd name="connsiteX0" fmla="*/ 7048792 w 11322969"/>
              <a:gd name="connsiteY0" fmla="*/ 0 h 2018901"/>
              <a:gd name="connsiteX1" fmla="*/ 7156148 w 11322969"/>
              <a:gd name="connsiteY1" fmla="*/ 67213 h 2018901"/>
              <a:gd name="connsiteX2" fmla="*/ 7494048 w 11322969"/>
              <a:gd name="connsiteY2" fmla="*/ 316094 h 2018901"/>
              <a:gd name="connsiteX3" fmla="*/ 7802672 w 11322969"/>
              <a:gd name="connsiteY3" fmla="*/ 469082 h 2018901"/>
              <a:gd name="connsiteX4" fmla="*/ 7966019 w 11322969"/>
              <a:gd name="connsiteY4" fmla="*/ 788928 h 2018901"/>
              <a:gd name="connsiteX5" fmla="*/ 8123952 w 11322969"/>
              <a:gd name="connsiteY5" fmla="*/ 857849 h 2018901"/>
              <a:gd name="connsiteX6" fmla="*/ 8257103 w 11322969"/>
              <a:gd name="connsiteY6" fmla="*/ 848584 h 2018901"/>
              <a:gd name="connsiteX7" fmla="*/ 8367027 w 11322969"/>
              <a:gd name="connsiteY7" fmla="*/ 979788 h 2018901"/>
              <a:gd name="connsiteX8" fmla="*/ 8523485 w 11322969"/>
              <a:gd name="connsiteY8" fmla="*/ 996737 h 2018901"/>
              <a:gd name="connsiteX9" fmla="*/ 8654625 w 11322969"/>
              <a:gd name="connsiteY9" fmla="*/ 1141437 h 2018901"/>
              <a:gd name="connsiteX10" fmla="*/ 8657852 w 11322969"/>
              <a:gd name="connsiteY10" fmla="*/ 1179867 h 2018901"/>
              <a:gd name="connsiteX11" fmla="*/ 8657842 w 11322969"/>
              <a:gd name="connsiteY11" fmla="*/ 1180713 h 2018901"/>
              <a:gd name="connsiteX12" fmla="*/ 8690334 w 11322969"/>
              <a:gd name="connsiteY12" fmla="*/ 1189622 h 2018901"/>
              <a:gd name="connsiteX13" fmla="*/ 8849651 w 11322969"/>
              <a:gd name="connsiteY13" fmla="*/ 1253432 h 2018901"/>
              <a:gd name="connsiteX14" fmla="*/ 9188364 w 11322969"/>
              <a:gd name="connsiteY14" fmla="*/ 1308260 h 2018901"/>
              <a:gd name="connsiteX15" fmla="*/ 9391509 w 11322969"/>
              <a:gd name="connsiteY15" fmla="*/ 1507743 h 2018901"/>
              <a:gd name="connsiteX16" fmla="*/ 9452458 w 11322969"/>
              <a:gd name="connsiteY16" fmla="*/ 1531003 h 2018901"/>
              <a:gd name="connsiteX17" fmla="*/ 9571593 w 11322969"/>
              <a:gd name="connsiteY17" fmla="*/ 1525108 h 2018901"/>
              <a:gd name="connsiteX18" fmla="*/ 9681499 w 11322969"/>
              <a:gd name="connsiteY18" fmla="*/ 1522465 h 2018901"/>
              <a:gd name="connsiteX19" fmla="*/ 9720043 w 11322969"/>
              <a:gd name="connsiteY19" fmla="*/ 1523982 h 2018901"/>
              <a:gd name="connsiteX20" fmla="*/ 9742771 w 11322969"/>
              <a:gd name="connsiteY20" fmla="*/ 1514418 h 2018901"/>
              <a:gd name="connsiteX21" fmla="*/ 9766905 w 11322969"/>
              <a:gd name="connsiteY21" fmla="*/ 1525826 h 2018901"/>
              <a:gd name="connsiteX22" fmla="*/ 9771972 w 11322969"/>
              <a:gd name="connsiteY22" fmla="*/ 1526025 h 2018901"/>
              <a:gd name="connsiteX23" fmla="*/ 9852437 w 11322969"/>
              <a:gd name="connsiteY23" fmla="*/ 1537768 h 2018901"/>
              <a:gd name="connsiteX24" fmla="*/ 10192610 w 11322969"/>
              <a:gd name="connsiteY24" fmla="*/ 1492881 h 2018901"/>
              <a:gd name="connsiteX25" fmla="*/ 10511093 w 11322969"/>
              <a:gd name="connsiteY25" fmla="*/ 1630385 h 2018901"/>
              <a:gd name="connsiteX26" fmla="*/ 10679742 w 11322969"/>
              <a:gd name="connsiteY26" fmla="*/ 1601091 h 2018901"/>
              <a:gd name="connsiteX27" fmla="*/ 10782882 w 11322969"/>
              <a:gd name="connsiteY27" fmla="*/ 1530912 h 2018901"/>
              <a:gd name="connsiteX28" fmla="*/ 10948503 w 11322969"/>
              <a:gd name="connsiteY28" fmla="*/ 1566713 h 2018901"/>
              <a:gd name="connsiteX29" fmla="*/ 11085829 w 11322969"/>
              <a:gd name="connsiteY29" fmla="*/ 1503041 h 2018901"/>
              <a:gd name="connsiteX30" fmla="*/ 11276561 w 11322969"/>
              <a:gd name="connsiteY30" fmla="*/ 1537768 h 2018901"/>
              <a:gd name="connsiteX31" fmla="*/ 11319794 w 11322969"/>
              <a:gd name="connsiteY31" fmla="*/ 1584033 h 2018901"/>
              <a:gd name="connsiteX32" fmla="*/ 11322969 w 11322969"/>
              <a:gd name="connsiteY32" fmla="*/ 1930399 h 2018901"/>
              <a:gd name="connsiteX33" fmla="*/ 11174207 w 11322969"/>
              <a:gd name="connsiteY33" fmla="*/ 1970550 h 2018901"/>
              <a:gd name="connsiteX34" fmla="*/ 11040073 w 11322969"/>
              <a:gd name="connsiteY34" fmla="*/ 1973169 h 2018901"/>
              <a:gd name="connsiteX35" fmla="*/ 10883649 w 11322969"/>
              <a:gd name="connsiteY35" fmla="*/ 1953563 h 2018901"/>
              <a:gd name="connsiteX36" fmla="*/ 10552908 w 11322969"/>
              <a:gd name="connsiteY36" fmla="*/ 1952068 h 2018901"/>
              <a:gd name="connsiteX37" fmla="*/ 10335560 w 11322969"/>
              <a:gd name="connsiteY37" fmla="*/ 1936749 h 2018901"/>
              <a:gd name="connsiteX38" fmla="*/ 10158065 w 11322969"/>
              <a:gd name="connsiteY38" fmla="*/ 1935914 h 2018901"/>
              <a:gd name="connsiteX39" fmla="*/ 9865833 w 11322969"/>
              <a:gd name="connsiteY39" fmla="*/ 1940434 h 2018901"/>
              <a:gd name="connsiteX40" fmla="*/ 9698193 w 11322969"/>
              <a:gd name="connsiteY40" fmla="*/ 1983620 h 2018901"/>
              <a:gd name="connsiteX41" fmla="*/ 9545322 w 11322969"/>
              <a:gd name="connsiteY41" fmla="*/ 1955799 h 2018901"/>
              <a:gd name="connsiteX42" fmla="*/ 9430359 w 11322969"/>
              <a:gd name="connsiteY42" fmla="*/ 1929868 h 2018901"/>
              <a:gd name="connsiteX43" fmla="*/ 9342785 w 11322969"/>
              <a:gd name="connsiteY43" fmla="*/ 1901805 h 2018901"/>
              <a:gd name="connsiteX44" fmla="*/ 9252629 w 11322969"/>
              <a:gd name="connsiteY44" fmla="*/ 1862042 h 2018901"/>
              <a:gd name="connsiteX45" fmla="*/ 9128901 w 11322969"/>
              <a:gd name="connsiteY45" fmla="*/ 1826779 h 2018901"/>
              <a:gd name="connsiteX46" fmla="*/ 8985433 w 11322969"/>
              <a:gd name="connsiteY46" fmla="*/ 1781808 h 2018901"/>
              <a:gd name="connsiteX47" fmla="*/ 8817647 w 11322969"/>
              <a:gd name="connsiteY47" fmla="*/ 1724389 h 2018901"/>
              <a:gd name="connsiteX48" fmla="*/ 8656502 w 11322969"/>
              <a:gd name="connsiteY48" fmla="*/ 1666813 h 2018901"/>
              <a:gd name="connsiteX49" fmla="*/ 8558425 w 11322969"/>
              <a:gd name="connsiteY49" fmla="*/ 1652684 h 2018901"/>
              <a:gd name="connsiteX50" fmla="*/ 8415550 w 11322969"/>
              <a:gd name="connsiteY50" fmla="*/ 1618635 h 2018901"/>
              <a:gd name="connsiteX51" fmla="*/ 8262699 w 11322969"/>
              <a:gd name="connsiteY51" fmla="*/ 1569493 h 2018901"/>
              <a:gd name="connsiteX52" fmla="*/ 8132103 w 11322969"/>
              <a:gd name="connsiteY52" fmla="*/ 1490049 h 2018901"/>
              <a:gd name="connsiteX53" fmla="*/ 7985049 w 11322969"/>
              <a:gd name="connsiteY53" fmla="*/ 1394054 h 2018901"/>
              <a:gd name="connsiteX54" fmla="*/ 7794099 w 11322969"/>
              <a:gd name="connsiteY54" fmla="*/ 1232530 h 2018901"/>
              <a:gd name="connsiteX55" fmla="*/ 7634519 w 11322969"/>
              <a:gd name="connsiteY55" fmla="*/ 1119045 h 2018901"/>
              <a:gd name="connsiteX56" fmla="*/ 7518370 w 11322969"/>
              <a:gd name="connsiteY56" fmla="*/ 1027863 h 2018901"/>
              <a:gd name="connsiteX57" fmla="*/ 7342402 w 11322969"/>
              <a:gd name="connsiteY57" fmla="*/ 919871 h 2018901"/>
              <a:gd name="connsiteX58" fmla="*/ 7215507 w 11322969"/>
              <a:gd name="connsiteY58" fmla="*/ 786753 h 2018901"/>
              <a:gd name="connsiteX59" fmla="*/ 7124318 w 11322969"/>
              <a:gd name="connsiteY59" fmla="*/ 721904 h 2018901"/>
              <a:gd name="connsiteX60" fmla="*/ 7008925 w 11322969"/>
              <a:gd name="connsiteY60" fmla="*/ 699865 h 2018901"/>
              <a:gd name="connsiteX61" fmla="*/ 6892485 w 11322969"/>
              <a:gd name="connsiteY61" fmla="*/ 582765 h 2018901"/>
              <a:gd name="connsiteX62" fmla="*/ 6767433 w 11322969"/>
              <a:gd name="connsiteY62" fmla="*/ 537929 h 2018901"/>
              <a:gd name="connsiteX63" fmla="*/ 6672429 w 11322969"/>
              <a:gd name="connsiteY63" fmla="*/ 475208 h 2018901"/>
              <a:gd name="connsiteX64" fmla="*/ 6567839 w 11322969"/>
              <a:gd name="connsiteY64" fmla="*/ 464445 h 2018901"/>
              <a:gd name="connsiteX65" fmla="*/ 6463261 w 11322969"/>
              <a:gd name="connsiteY65" fmla="*/ 430439 h 2018901"/>
              <a:gd name="connsiteX66" fmla="*/ 6259166 w 11322969"/>
              <a:gd name="connsiteY66" fmla="*/ 412308 h 2018901"/>
              <a:gd name="connsiteX67" fmla="*/ 5973803 w 11322969"/>
              <a:gd name="connsiteY67" fmla="*/ 390510 h 2018901"/>
              <a:gd name="connsiteX68" fmla="*/ 5755939 w 11322969"/>
              <a:gd name="connsiteY68" fmla="*/ 403210 h 2018901"/>
              <a:gd name="connsiteX69" fmla="*/ 5583877 w 11322969"/>
              <a:gd name="connsiteY69" fmla="*/ 402291 h 2018901"/>
              <a:gd name="connsiteX70" fmla="*/ 5351192 w 11322969"/>
              <a:gd name="connsiteY70" fmla="*/ 407295 h 2018901"/>
              <a:gd name="connsiteX71" fmla="*/ 5141274 w 11322969"/>
              <a:gd name="connsiteY71" fmla="*/ 405893 h 2018901"/>
              <a:gd name="connsiteX72" fmla="*/ 5013151 w 11322969"/>
              <a:gd name="connsiteY72" fmla="*/ 405893 h 2018901"/>
              <a:gd name="connsiteX73" fmla="*/ 4890851 w 11322969"/>
              <a:gd name="connsiteY73" fmla="*/ 434524 h 2018901"/>
              <a:gd name="connsiteX74" fmla="*/ 4758469 w 11322969"/>
              <a:gd name="connsiteY74" fmla="*/ 468966 h 2018901"/>
              <a:gd name="connsiteX75" fmla="*/ 4667168 w 11322969"/>
              <a:gd name="connsiteY75" fmla="*/ 513585 h 2018901"/>
              <a:gd name="connsiteX76" fmla="*/ 4611635 w 11322969"/>
              <a:gd name="connsiteY76" fmla="*/ 594860 h 2018901"/>
              <a:gd name="connsiteX77" fmla="*/ 4522701 w 11322969"/>
              <a:gd name="connsiteY77" fmla="*/ 713935 h 2018901"/>
              <a:gd name="connsiteX78" fmla="*/ 4394371 w 11322969"/>
              <a:gd name="connsiteY78" fmla="*/ 817349 h 2018901"/>
              <a:gd name="connsiteX79" fmla="*/ 4198904 w 11322969"/>
              <a:gd name="connsiteY79" fmla="*/ 946800 h 2018901"/>
              <a:gd name="connsiteX80" fmla="*/ 4052361 w 11322969"/>
              <a:gd name="connsiteY80" fmla="*/ 1057802 h 2018901"/>
              <a:gd name="connsiteX81" fmla="*/ 3938991 w 11322969"/>
              <a:gd name="connsiteY81" fmla="*/ 1137469 h 2018901"/>
              <a:gd name="connsiteX82" fmla="*/ 3790804 w 11322969"/>
              <a:gd name="connsiteY82" fmla="*/ 1262118 h 2018901"/>
              <a:gd name="connsiteX83" fmla="*/ 3640755 w 11322969"/>
              <a:gd name="connsiteY83" fmla="*/ 1344766 h 2018901"/>
              <a:gd name="connsiteX84" fmla="*/ 3557014 w 11322969"/>
              <a:gd name="connsiteY84" fmla="*/ 1408196 h 2018901"/>
              <a:gd name="connsiteX85" fmla="*/ 3432769 w 11322969"/>
              <a:gd name="connsiteY85" fmla="*/ 1536934 h 2018901"/>
              <a:gd name="connsiteX86" fmla="*/ 3301700 w 11322969"/>
              <a:gd name="connsiteY86" fmla="*/ 1653653 h 2018901"/>
              <a:gd name="connsiteX87" fmla="*/ 3201131 w 11322969"/>
              <a:gd name="connsiteY87" fmla="*/ 1747386 h 2018901"/>
              <a:gd name="connsiteX88" fmla="*/ 3040351 w 11322969"/>
              <a:gd name="connsiteY88" fmla="*/ 1819442 h 2018901"/>
              <a:gd name="connsiteX89" fmla="*/ 2924174 w 11322969"/>
              <a:gd name="connsiteY89" fmla="*/ 1858092 h 2018901"/>
              <a:gd name="connsiteX90" fmla="*/ 2697786 w 11322969"/>
              <a:gd name="connsiteY90" fmla="*/ 1930089 h 2018901"/>
              <a:gd name="connsiteX91" fmla="*/ 2497644 w 11322969"/>
              <a:gd name="connsiteY91" fmla="*/ 1990876 h 2018901"/>
              <a:gd name="connsiteX92" fmla="*/ 2405344 w 11322969"/>
              <a:gd name="connsiteY92" fmla="*/ 2018348 h 2018901"/>
              <a:gd name="connsiteX93" fmla="*/ 2295575 w 11322969"/>
              <a:gd name="connsiteY93" fmla="*/ 1968029 h 2018901"/>
              <a:gd name="connsiteX94" fmla="*/ 2170252 w 11322969"/>
              <a:gd name="connsiteY94" fmla="*/ 2004529 h 2018901"/>
              <a:gd name="connsiteX95" fmla="*/ 1962446 w 11322969"/>
              <a:gd name="connsiteY95" fmla="*/ 1941155 h 2018901"/>
              <a:gd name="connsiteX96" fmla="*/ 1766286 w 11322969"/>
              <a:gd name="connsiteY96" fmla="*/ 1945654 h 2018901"/>
              <a:gd name="connsiteX97" fmla="*/ 1487684 w 11322969"/>
              <a:gd name="connsiteY97" fmla="*/ 1972214 h 2018901"/>
              <a:gd name="connsiteX98" fmla="*/ 1282131 w 11322969"/>
              <a:gd name="connsiteY98" fmla="*/ 1985563 h 2018901"/>
              <a:gd name="connsiteX99" fmla="*/ 1117245 w 11322969"/>
              <a:gd name="connsiteY99" fmla="*/ 1981064 h 2018901"/>
              <a:gd name="connsiteX100" fmla="*/ 886971 w 11322969"/>
              <a:gd name="connsiteY100" fmla="*/ 1970028 h 2018901"/>
              <a:gd name="connsiteX101" fmla="*/ 731848 w 11322969"/>
              <a:gd name="connsiteY101" fmla="*/ 1967576 h 2018901"/>
              <a:gd name="connsiteX102" fmla="*/ 546691 w 11322969"/>
              <a:gd name="connsiteY102" fmla="*/ 1960902 h 2018901"/>
              <a:gd name="connsiteX103" fmla="*/ 427289 w 11322969"/>
              <a:gd name="connsiteY103" fmla="*/ 1945644 h 2018901"/>
              <a:gd name="connsiteX104" fmla="*/ 245346 w 11322969"/>
              <a:gd name="connsiteY104" fmla="*/ 1927668 h 2018901"/>
              <a:gd name="connsiteX105" fmla="*/ 21001 w 11322969"/>
              <a:gd name="connsiteY105" fmla="*/ 1976561 h 2018901"/>
              <a:gd name="connsiteX106" fmla="*/ 11485 w 11322969"/>
              <a:gd name="connsiteY106" fmla="*/ 1891858 h 2018901"/>
              <a:gd name="connsiteX107" fmla="*/ 8286 w 11322969"/>
              <a:gd name="connsiteY107" fmla="*/ 1851230 h 2018901"/>
              <a:gd name="connsiteX108" fmla="*/ 4447 w 11322969"/>
              <a:gd name="connsiteY108" fmla="*/ 1714114 h 2018901"/>
              <a:gd name="connsiteX109" fmla="*/ 1247 w 11322969"/>
              <a:gd name="connsiteY109" fmla="*/ 1602392 h 2018901"/>
              <a:gd name="connsiteX110" fmla="*/ 10191 w 11322969"/>
              <a:gd name="connsiteY110" fmla="*/ 1563926 h 2018901"/>
              <a:gd name="connsiteX111" fmla="*/ 151538 w 11322969"/>
              <a:gd name="connsiteY111" fmla="*/ 1559138 h 2018901"/>
              <a:gd name="connsiteX112" fmla="*/ 620609 w 11322969"/>
              <a:gd name="connsiteY112" fmla="*/ 1563637 h 2018901"/>
              <a:gd name="connsiteX113" fmla="*/ 1000883 w 11322969"/>
              <a:gd name="connsiteY113" fmla="*/ 1528785 h 2018901"/>
              <a:gd name="connsiteX114" fmla="*/ 1356911 w 11322969"/>
              <a:gd name="connsiteY114" fmla="*/ 1635551 h 2018901"/>
              <a:gd name="connsiteX115" fmla="*/ 1545440 w 11322969"/>
              <a:gd name="connsiteY115" fmla="*/ 1612806 h 2018901"/>
              <a:gd name="connsiteX116" fmla="*/ 1660739 w 11322969"/>
              <a:gd name="connsiteY116" fmla="*/ 1558314 h 2018901"/>
              <a:gd name="connsiteX117" fmla="*/ 1845883 w 11322969"/>
              <a:gd name="connsiteY117" fmla="*/ 1586112 h 2018901"/>
              <a:gd name="connsiteX118" fmla="*/ 1999398 w 11322969"/>
              <a:gd name="connsiteY118" fmla="*/ 1536673 h 2018901"/>
              <a:gd name="connsiteX119" fmla="*/ 2212615 w 11322969"/>
              <a:gd name="connsiteY119" fmla="*/ 1563637 h 2018901"/>
              <a:gd name="connsiteX120" fmla="*/ 2260944 w 11322969"/>
              <a:gd name="connsiteY120" fmla="*/ 1599561 h 2018901"/>
              <a:gd name="connsiteX121" fmla="*/ 2260944 w 11322969"/>
              <a:gd name="connsiteY121" fmla="*/ 1633778 h 2018901"/>
              <a:gd name="connsiteX122" fmla="*/ 2296013 w 11322969"/>
              <a:gd name="connsiteY122" fmla="*/ 1623730 h 2018901"/>
              <a:gd name="connsiteX123" fmla="*/ 2420074 w 11322969"/>
              <a:gd name="connsiteY123" fmla="*/ 1605421 h 2018901"/>
              <a:gd name="connsiteX124" fmla="*/ 2650986 w 11322969"/>
              <a:gd name="connsiteY124" fmla="*/ 1506661 h 2018901"/>
              <a:gd name="connsiteX125" fmla="*/ 2905242 w 11322969"/>
              <a:gd name="connsiteY125" fmla="*/ 1562715 h 2018901"/>
              <a:gd name="connsiteX126" fmla="*/ 3018229 w 11322969"/>
              <a:gd name="connsiteY126" fmla="*/ 1507928 h 2018901"/>
              <a:gd name="connsiteX127" fmla="*/ 3041723 w 11322969"/>
              <a:gd name="connsiteY127" fmla="*/ 1483928 h 2018901"/>
              <a:gd name="connsiteX128" fmla="*/ 3035219 w 11322969"/>
              <a:gd name="connsiteY128" fmla="*/ 1475751 h 2018901"/>
              <a:gd name="connsiteX129" fmla="*/ 2984809 w 11322969"/>
              <a:gd name="connsiteY129" fmla="*/ 1411427 h 2018901"/>
              <a:gd name="connsiteX130" fmla="*/ 2965251 w 11322969"/>
              <a:gd name="connsiteY130" fmla="*/ 1373166 h 2018901"/>
              <a:gd name="connsiteX131" fmla="*/ 3056697 w 11322969"/>
              <a:gd name="connsiteY131" fmla="*/ 1297294 h 2018901"/>
              <a:gd name="connsiteX132" fmla="*/ 3373703 w 11322969"/>
              <a:gd name="connsiteY132" fmla="*/ 1063379 h 2018901"/>
              <a:gd name="connsiteX133" fmla="*/ 3605131 w 11322969"/>
              <a:gd name="connsiteY133" fmla="*/ 839991 h 2018901"/>
              <a:gd name="connsiteX134" fmla="*/ 3914376 w 11322969"/>
              <a:gd name="connsiteY134" fmla="*/ 753060 h 2018901"/>
              <a:gd name="connsiteX135" fmla="*/ 4025481 w 11322969"/>
              <a:gd name="connsiteY135" fmla="*/ 637517 h 2018901"/>
              <a:gd name="connsiteX136" fmla="*/ 4066479 w 11322969"/>
              <a:gd name="connsiteY136" fmla="*/ 531276 h 2018901"/>
              <a:gd name="connsiteX137" fmla="*/ 4208885 w 11322969"/>
              <a:gd name="connsiteY137" fmla="*/ 461764 h 2018901"/>
              <a:gd name="connsiteX138" fmla="*/ 4278823 w 11322969"/>
              <a:gd name="connsiteY138" fmla="*/ 340573 h 2018901"/>
              <a:gd name="connsiteX139" fmla="*/ 4439467 w 11322969"/>
              <a:gd name="connsiteY139" fmla="*/ 256094 h 2018901"/>
              <a:gd name="connsiteX140" fmla="*/ 4458019 w 11322969"/>
              <a:gd name="connsiteY140" fmla="*/ 258401 h 2018901"/>
              <a:gd name="connsiteX141" fmla="*/ 4457748 w 11322969"/>
              <a:gd name="connsiteY141" fmla="*/ 223834 h 2018901"/>
              <a:gd name="connsiteX142" fmla="*/ 4454471 w 11322969"/>
              <a:gd name="connsiteY142" fmla="*/ 122168 h 2018901"/>
              <a:gd name="connsiteX143" fmla="*/ 4463632 w 11322969"/>
              <a:gd name="connsiteY143" fmla="*/ 87164 h 2018901"/>
              <a:gd name="connsiteX144" fmla="*/ 4608409 w 11322969"/>
              <a:gd name="connsiteY144" fmla="*/ 82807 h 2018901"/>
              <a:gd name="connsiteX145" fmla="*/ 5088862 w 11322969"/>
              <a:gd name="connsiteY145" fmla="*/ 86901 h 2018901"/>
              <a:gd name="connsiteX146" fmla="*/ 5478365 w 11322969"/>
              <a:gd name="connsiteY146" fmla="*/ 55186 h 2018901"/>
              <a:gd name="connsiteX147" fmla="*/ 5843032 w 11322969"/>
              <a:gd name="connsiteY147" fmla="*/ 152343 h 2018901"/>
              <a:gd name="connsiteX148" fmla="*/ 6036136 w 11322969"/>
              <a:gd name="connsiteY148" fmla="*/ 131644 h 2018901"/>
              <a:gd name="connsiteX149" fmla="*/ 6154233 w 11322969"/>
              <a:gd name="connsiteY149" fmla="*/ 82057 h 2018901"/>
              <a:gd name="connsiteX150" fmla="*/ 6343870 w 11322969"/>
              <a:gd name="connsiteY150" fmla="*/ 107354 h 2018901"/>
              <a:gd name="connsiteX151" fmla="*/ 6501110 w 11322969"/>
              <a:gd name="connsiteY151" fmla="*/ 62364 h 2018901"/>
              <a:gd name="connsiteX152" fmla="*/ 6719501 w 11322969"/>
              <a:gd name="connsiteY152" fmla="*/ 86901 h 2018901"/>
              <a:gd name="connsiteX153" fmla="*/ 6769003 w 11322969"/>
              <a:gd name="connsiteY153" fmla="*/ 119591 h 2018901"/>
              <a:gd name="connsiteX154" fmla="*/ 6769003 w 11322969"/>
              <a:gd name="connsiteY154" fmla="*/ 390489 h 2018901"/>
              <a:gd name="connsiteX155" fmla="*/ 6771716 w 11322969"/>
              <a:gd name="connsiteY155" fmla="*/ 385946 h 2018901"/>
              <a:gd name="connsiteX156" fmla="*/ 6788539 w 11322969"/>
              <a:gd name="connsiteY156" fmla="*/ 363020 h 2018901"/>
              <a:gd name="connsiteX157" fmla="*/ 6909283 w 11322969"/>
              <a:gd name="connsiteY157" fmla="*/ 187308 h 2018901"/>
              <a:gd name="connsiteX158" fmla="*/ 7007613 w 11322969"/>
              <a:gd name="connsiteY158" fmla="*/ 44099 h 2018901"/>
              <a:gd name="connsiteX159" fmla="*/ 7048792 w 11322969"/>
              <a:gd name="connsiteY159" fmla="*/ 0 h 2018901"/>
              <a:gd name="connsiteX0" fmla="*/ 7048792 w 11322969"/>
              <a:gd name="connsiteY0" fmla="*/ 0 h 2018901"/>
              <a:gd name="connsiteX1" fmla="*/ 7156148 w 11322969"/>
              <a:gd name="connsiteY1" fmla="*/ 67213 h 2018901"/>
              <a:gd name="connsiteX2" fmla="*/ 7494048 w 11322969"/>
              <a:gd name="connsiteY2" fmla="*/ 316094 h 2018901"/>
              <a:gd name="connsiteX3" fmla="*/ 7802672 w 11322969"/>
              <a:gd name="connsiteY3" fmla="*/ 469082 h 2018901"/>
              <a:gd name="connsiteX4" fmla="*/ 7966019 w 11322969"/>
              <a:gd name="connsiteY4" fmla="*/ 788928 h 2018901"/>
              <a:gd name="connsiteX5" fmla="*/ 8123952 w 11322969"/>
              <a:gd name="connsiteY5" fmla="*/ 857849 h 2018901"/>
              <a:gd name="connsiteX6" fmla="*/ 8257103 w 11322969"/>
              <a:gd name="connsiteY6" fmla="*/ 848584 h 2018901"/>
              <a:gd name="connsiteX7" fmla="*/ 8367027 w 11322969"/>
              <a:gd name="connsiteY7" fmla="*/ 979788 h 2018901"/>
              <a:gd name="connsiteX8" fmla="*/ 8523485 w 11322969"/>
              <a:gd name="connsiteY8" fmla="*/ 996737 h 2018901"/>
              <a:gd name="connsiteX9" fmla="*/ 8654625 w 11322969"/>
              <a:gd name="connsiteY9" fmla="*/ 1141437 h 2018901"/>
              <a:gd name="connsiteX10" fmla="*/ 8657852 w 11322969"/>
              <a:gd name="connsiteY10" fmla="*/ 1179867 h 2018901"/>
              <a:gd name="connsiteX11" fmla="*/ 8657842 w 11322969"/>
              <a:gd name="connsiteY11" fmla="*/ 1180713 h 2018901"/>
              <a:gd name="connsiteX12" fmla="*/ 8690334 w 11322969"/>
              <a:gd name="connsiteY12" fmla="*/ 1189622 h 2018901"/>
              <a:gd name="connsiteX13" fmla="*/ 8849651 w 11322969"/>
              <a:gd name="connsiteY13" fmla="*/ 1253432 h 2018901"/>
              <a:gd name="connsiteX14" fmla="*/ 9188364 w 11322969"/>
              <a:gd name="connsiteY14" fmla="*/ 1308260 h 2018901"/>
              <a:gd name="connsiteX15" fmla="*/ 9391509 w 11322969"/>
              <a:gd name="connsiteY15" fmla="*/ 1507743 h 2018901"/>
              <a:gd name="connsiteX16" fmla="*/ 9452458 w 11322969"/>
              <a:gd name="connsiteY16" fmla="*/ 1531003 h 2018901"/>
              <a:gd name="connsiteX17" fmla="*/ 9571593 w 11322969"/>
              <a:gd name="connsiteY17" fmla="*/ 1525108 h 2018901"/>
              <a:gd name="connsiteX18" fmla="*/ 9681499 w 11322969"/>
              <a:gd name="connsiteY18" fmla="*/ 1522465 h 2018901"/>
              <a:gd name="connsiteX19" fmla="*/ 9720043 w 11322969"/>
              <a:gd name="connsiteY19" fmla="*/ 1523982 h 2018901"/>
              <a:gd name="connsiteX20" fmla="*/ 9742771 w 11322969"/>
              <a:gd name="connsiteY20" fmla="*/ 1514418 h 2018901"/>
              <a:gd name="connsiteX21" fmla="*/ 9766905 w 11322969"/>
              <a:gd name="connsiteY21" fmla="*/ 1525826 h 2018901"/>
              <a:gd name="connsiteX22" fmla="*/ 9771972 w 11322969"/>
              <a:gd name="connsiteY22" fmla="*/ 1526025 h 2018901"/>
              <a:gd name="connsiteX23" fmla="*/ 9852437 w 11322969"/>
              <a:gd name="connsiteY23" fmla="*/ 1537768 h 2018901"/>
              <a:gd name="connsiteX24" fmla="*/ 10192610 w 11322969"/>
              <a:gd name="connsiteY24" fmla="*/ 1492881 h 2018901"/>
              <a:gd name="connsiteX25" fmla="*/ 10511093 w 11322969"/>
              <a:gd name="connsiteY25" fmla="*/ 1630385 h 2018901"/>
              <a:gd name="connsiteX26" fmla="*/ 10679742 w 11322969"/>
              <a:gd name="connsiteY26" fmla="*/ 1601091 h 2018901"/>
              <a:gd name="connsiteX27" fmla="*/ 10782882 w 11322969"/>
              <a:gd name="connsiteY27" fmla="*/ 1530912 h 2018901"/>
              <a:gd name="connsiteX28" fmla="*/ 10948503 w 11322969"/>
              <a:gd name="connsiteY28" fmla="*/ 1566713 h 2018901"/>
              <a:gd name="connsiteX29" fmla="*/ 11085829 w 11322969"/>
              <a:gd name="connsiteY29" fmla="*/ 1503041 h 2018901"/>
              <a:gd name="connsiteX30" fmla="*/ 11276561 w 11322969"/>
              <a:gd name="connsiteY30" fmla="*/ 1537768 h 2018901"/>
              <a:gd name="connsiteX31" fmla="*/ 11319794 w 11322969"/>
              <a:gd name="connsiteY31" fmla="*/ 1584033 h 2018901"/>
              <a:gd name="connsiteX32" fmla="*/ 11322969 w 11322969"/>
              <a:gd name="connsiteY32" fmla="*/ 1930399 h 2018901"/>
              <a:gd name="connsiteX33" fmla="*/ 11174207 w 11322969"/>
              <a:gd name="connsiteY33" fmla="*/ 1970550 h 2018901"/>
              <a:gd name="connsiteX34" fmla="*/ 11040073 w 11322969"/>
              <a:gd name="connsiteY34" fmla="*/ 1973169 h 2018901"/>
              <a:gd name="connsiteX35" fmla="*/ 10883649 w 11322969"/>
              <a:gd name="connsiteY35" fmla="*/ 1953563 h 2018901"/>
              <a:gd name="connsiteX36" fmla="*/ 10552908 w 11322969"/>
              <a:gd name="connsiteY36" fmla="*/ 1952068 h 2018901"/>
              <a:gd name="connsiteX37" fmla="*/ 10335560 w 11322969"/>
              <a:gd name="connsiteY37" fmla="*/ 1936749 h 2018901"/>
              <a:gd name="connsiteX38" fmla="*/ 10158065 w 11322969"/>
              <a:gd name="connsiteY38" fmla="*/ 1935914 h 2018901"/>
              <a:gd name="connsiteX39" fmla="*/ 9865833 w 11322969"/>
              <a:gd name="connsiteY39" fmla="*/ 1940434 h 2018901"/>
              <a:gd name="connsiteX40" fmla="*/ 9698193 w 11322969"/>
              <a:gd name="connsiteY40" fmla="*/ 1983620 h 2018901"/>
              <a:gd name="connsiteX41" fmla="*/ 9545322 w 11322969"/>
              <a:gd name="connsiteY41" fmla="*/ 1955799 h 2018901"/>
              <a:gd name="connsiteX42" fmla="*/ 9430359 w 11322969"/>
              <a:gd name="connsiteY42" fmla="*/ 1929868 h 2018901"/>
              <a:gd name="connsiteX43" fmla="*/ 9342785 w 11322969"/>
              <a:gd name="connsiteY43" fmla="*/ 1901805 h 2018901"/>
              <a:gd name="connsiteX44" fmla="*/ 9252629 w 11322969"/>
              <a:gd name="connsiteY44" fmla="*/ 1862042 h 2018901"/>
              <a:gd name="connsiteX45" fmla="*/ 9128901 w 11322969"/>
              <a:gd name="connsiteY45" fmla="*/ 1826779 h 2018901"/>
              <a:gd name="connsiteX46" fmla="*/ 8985433 w 11322969"/>
              <a:gd name="connsiteY46" fmla="*/ 1781808 h 2018901"/>
              <a:gd name="connsiteX47" fmla="*/ 8817647 w 11322969"/>
              <a:gd name="connsiteY47" fmla="*/ 1724389 h 2018901"/>
              <a:gd name="connsiteX48" fmla="*/ 8656502 w 11322969"/>
              <a:gd name="connsiteY48" fmla="*/ 1666813 h 2018901"/>
              <a:gd name="connsiteX49" fmla="*/ 8558425 w 11322969"/>
              <a:gd name="connsiteY49" fmla="*/ 1652684 h 2018901"/>
              <a:gd name="connsiteX50" fmla="*/ 8415550 w 11322969"/>
              <a:gd name="connsiteY50" fmla="*/ 1618635 h 2018901"/>
              <a:gd name="connsiteX51" fmla="*/ 8262699 w 11322969"/>
              <a:gd name="connsiteY51" fmla="*/ 1569493 h 2018901"/>
              <a:gd name="connsiteX52" fmla="*/ 8132103 w 11322969"/>
              <a:gd name="connsiteY52" fmla="*/ 1490049 h 2018901"/>
              <a:gd name="connsiteX53" fmla="*/ 7985049 w 11322969"/>
              <a:gd name="connsiteY53" fmla="*/ 1394054 h 2018901"/>
              <a:gd name="connsiteX54" fmla="*/ 7794099 w 11322969"/>
              <a:gd name="connsiteY54" fmla="*/ 1232530 h 2018901"/>
              <a:gd name="connsiteX55" fmla="*/ 7634519 w 11322969"/>
              <a:gd name="connsiteY55" fmla="*/ 1119045 h 2018901"/>
              <a:gd name="connsiteX56" fmla="*/ 7518370 w 11322969"/>
              <a:gd name="connsiteY56" fmla="*/ 1027863 h 2018901"/>
              <a:gd name="connsiteX57" fmla="*/ 7342402 w 11322969"/>
              <a:gd name="connsiteY57" fmla="*/ 919871 h 2018901"/>
              <a:gd name="connsiteX58" fmla="*/ 7215507 w 11322969"/>
              <a:gd name="connsiteY58" fmla="*/ 786753 h 2018901"/>
              <a:gd name="connsiteX59" fmla="*/ 7124318 w 11322969"/>
              <a:gd name="connsiteY59" fmla="*/ 721904 h 2018901"/>
              <a:gd name="connsiteX60" fmla="*/ 7008925 w 11322969"/>
              <a:gd name="connsiteY60" fmla="*/ 699865 h 2018901"/>
              <a:gd name="connsiteX61" fmla="*/ 6892485 w 11322969"/>
              <a:gd name="connsiteY61" fmla="*/ 582765 h 2018901"/>
              <a:gd name="connsiteX62" fmla="*/ 6767433 w 11322969"/>
              <a:gd name="connsiteY62" fmla="*/ 537929 h 2018901"/>
              <a:gd name="connsiteX63" fmla="*/ 6672429 w 11322969"/>
              <a:gd name="connsiteY63" fmla="*/ 475208 h 2018901"/>
              <a:gd name="connsiteX64" fmla="*/ 6567839 w 11322969"/>
              <a:gd name="connsiteY64" fmla="*/ 464445 h 2018901"/>
              <a:gd name="connsiteX65" fmla="*/ 6463261 w 11322969"/>
              <a:gd name="connsiteY65" fmla="*/ 430439 h 2018901"/>
              <a:gd name="connsiteX66" fmla="*/ 6259166 w 11322969"/>
              <a:gd name="connsiteY66" fmla="*/ 412308 h 2018901"/>
              <a:gd name="connsiteX67" fmla="*/ 5973803 w 11322969"/>
              <a:gd name="connsiteY67" fmla="*/ 390510 h 2018901"/>
              <a:gd name="connsiteX68" fmla="*/ 5755939 w 11322969"/>
              <a:gd name="connsiteY68" fmla="*/ 403210 h 2018901"/>
              <a:gd name="connsiteX69" fmla="*/ 5583877 w 11322969"/>
              <a:gd name="connsiteY69" fmla="*/ 402291 h 2018901"/>
              <a:gd name="connsiteX70" fmla="*/ 5351192 w 11322969"/>
              <a:gd name="connsiteY70" fmla="*/ 407295 h 2018901"/>
              <a:gd name="connsiteX71" fmla="*/ 5141274 w 11322969"/>
              <a:gd name="connsiteY71" fmla="*/ 405893 h 2018901"/>
              <a:gd name="connsiteX72" fmla="*/ 5013151 w 11322969"/>
              <a:gd name="connsiteY72" fmla="*/ 405893 h 2018901"/>
              <a:gd name="connsiteX73" fmla="*/ 4890851 w 11322969"/>
              <a:gd name="connsiteY73" fmla="*/ 434524 h 2018901"/>
              <a:gd name="connsiteX74" fmla="*/ 4758469 w 11322969"/>
              <a:gd name="connsiteY74" fmla="*/ 468966 h 2018901"/>
              <a:gd name="connsiteX75" fmla="*/ 4667168 w 11322969"/>
              <a:gd name="connsiteY75" fmla="*/ 513585 h 2018901"/>
              <a:gd name="connsiteX76" fmla="*/ 4611635 w 11322969"/>
              <a:gd name="connsiteY76" fmla="*/ 594860 h 2018901"/>
              <a:gd name="connsiteX77" fmla="*/ 4522701 w 11322969"/>
              <a:gd name="connsiteY77" fmla="*/ 713935 h 2018901"/>
              <a:gd name="connsiteX78" fmla="*/ 4394371 w 11322969"/>
              <a:gd name="connsiteY78" fmla="*/ 817349 h 2018901"/>
              <a:gd name="connsiteX79" fmla="*/ 4198904 w 11322969"/>
              <a:gd name="connsiteY79" fmla="*/ 946800 h 2018901"/>
              <a:gd name="connsiteX80" fmla="*/ 4052361 w 11322969"/>
              <a:gd name="connsiteY80" fmla="*/ 1057802 h 2018901"/>
              <a:gd name="connsiteX81" fmla="*/ 3938991 w 11322969"/>
              <a:gd name="connsiteY81" fmla="*/ 1137469 h 2018901"/>
              <a:gd name="connsiteX82" fmla="*/ 3790804 w 11322969"/>
              <a:gd name="connsiteY82" fmla="*/ 1262118 h 2018901"/>
              <a:gd name="connsiteX83" fmla="*/ 3640755 w 11322969"/>
              <a:gd name="connsiteY83" fmla="*/ 1344766 h 2018901"/>
              <a:gd name="connsiteX84" fmla="*/ 3557014 w 11322969"/>
              <a:gd name="connsiteY84" fmla="*/ 1408196 h 2018901"/>
              <a:gd name="connsiteX85" fmla="*/ 3432769 w 11322969"/>
              <a:gd name="connsiteY85" fmla="*/ 1536934 h 2018901"/>
              <a:gd name="connsiteX86" fmla="*/ 3301700 w 11322969"/>
              <a:gd name="connsiteY86" fmla="*/ 1653653 h 2018901"/>
              <a:gd name="connsiteX87" fmla="*/ 3201131 w 11322969"/>
              <a:gd name="connsiteY87" fmla="*/ 1747386 h 2018901"/>
              <a:gd name="connsiteX88" fmla="*/ 3040351 w 11322969"/>
              <a:gd name="connsiteY88" fmla="*/ 1819442 h 2018901"/>
              <a:gd name="connsiteX89" fmla="*/ 2924174 w 11322969"/>
              <a:gd name="connsiteY89" fmla="*/ 1858092 h 2018901"/>
              <a:gd name="connsiteX90" fmla="*/ 2697786 w 11322969"/>
              <a:gd name="connsiteY90" fmla="*/ 1930089 h 2018901"/>
              <a:gd name="connsiteX91" fmla="*/ 2497644 w 11322969"/>
              <a:gd name="connsiteY91" fmla="*/ 1990876 h 2018901"/>
              <a:gd name="connsiteX92" fmla="*/ 2405344 w 11322969"/>
              <a:gd name="connsiteY92" fmla="*/ 2018348 h 2018901"/>
              <a:gd name="connsiteX93" fmla="*/ 2295575 w 11322969"/>
              <a:gd name="connsiteY93" fmla="*/ 1968029 h 2018901"/>
              <a:gd name="connsiteX94" fmla="*/ 2163578 w 11322969"/>
              <a:gd name="connsiteY94" fmla="*/ 1957808 h 2018901"/>
              <a:gd name="connsiteX95" fmla="*/ 1962446 w 11322969"/>
              <a:gd name="connsiteY95" fmla="*/ 1941155 h 2018901"/>
              <a:gd name="connsiteX96" fmla="*/ 1766286 w 11322969"/>
              <a:gd name="connsiteY96" fmla="*/ 1945654 h 2018901"/>
              <a:gd name="connsiteX97" fmla="*/ 1487684 w 11322969"/>
              <a:gd name="connsiteY97" fmla="*/ 1972214 h 2018901"/>
              <a:gd name="connsiteX98" fmla="*/ 1282131 w 11322969"/>
              <a:gd name="connsiteY98" fmla="*/ 1985563 h 2018901"/>
              <a:gd name="connsiteX99" fmla="*/ 1117245 w 11322969"/>
              <a:gd name="connsiteY99" fmla="*/ 1981064 h 2018901"/>
              <a:gd name="connsiteX100" fmla="*/ 886971 w 11322969"/>
              <a:gd name="connsiteY100" fmla="*/ 1970028 h 2018901"/>
              <a:gd name="connsiteX101" fmla="*/ 731848 w 11322969"/>
              <a:gd name="connsiteY101" fmla="*/ 1967576 h 2018901"/>
              <a:gd name="connsiteX102" fmla="*/ 546691 w 11322969"/>
              <a:gd name="connsiteY102" fmla="*/ 1960902 h 2018901"/>
              <a:gd name="connsiteX103" fmla="*/ 427289 w 11322969"/>
              <a:gd name="connsiteY103" fmla="*/ 1945644 h 2018901"/>
              <a:gd name="connsiteX104" fmla="*/ 245346 w 11322969"/>
              <a:gd name="connsiteY104" fmla="*/ 1927668 h 2018901"/>
              <a:gd name="connsiteX105" fmla="*/ 21001 w 11322969"/>
              <a:gd name="connsiteY105" fmla="*/ 1976561 h 2018901"/>
              <a:gd name="connsiteX106" fmla="*/ 11485 w 11322969"/>
              <a:gd name="connsiteY106" fmla="*/ 1891858 h 2018901"/>
              <a:gd name="connsiteX107" fmla="*/ 8286 w 11322969"/>
              <a:gd name="connsiteY107" fmla="*/ 1851230 h 2018901"/>
              <a:gd name="connsiteX108" fmla="*/ 4447 w 11322969"/>
              <a:gd name="connsiteY108" fmla="*/ 1714114 h 2018901"/>
              <a:gd name="connsiteX109" fmla="*/ 1247 w 11322969"/>
              <a:gd name="connsiteY109" fmla="*/ 1602392 h 2018901"/>
              <a:gd name="connsiteX110" fmla="*/ 10191 w 11322969"/>
              <a:gd name="connsiteY110" fmla="*/ 1563926 h 2018901"/>
              <a:gd name="connsiteX111" fmla="*/ 151538 w 11322969"/>
              <a:gd name="connsiteY111" fmla="*/ 1559138 h 2018901"/>
              <a:gd name="connsiteX112" fmla="*/ 620609 w 11322969"/>
              <a:gd name="connsiteY112" fmla="*/ 1563637 h 2018901"/>
              <a:gd name="connsiteX113" fmla="*/ 1000883 w 11322969"/>
              <a:gd name="connsiteY113" fmla="*/ 1528785 h 2018901"/>
              <a:gd name="connsiteX114" fmla="*/ 1356911 w 11322969"/>
              <a:gd name="connsiteY114" fmla="*/ 1635551 h 2018901"/>
              <a:gd name="connsiteX115" fmla="*/ 1545440 w 11322969"/>
              <a:gd name="connsiteY115" fmla="*/ 1612806 h 2018901"/>
              <a:gd name="connsiteX116" fmla="*/ 1660739 w 11322969"/>
              <a:gd name="connsiteY116" fmla="*/ 1558314 h 2018901"/>
              <a:gd name="connsiteX117" fmla="*/ 1845883 w 11322969"/>
              <a:gd name="connsiteY117" fmla="*/ 1586112 h 2018901"/>
              <a:gd name="connsiteX118" fmla="*/ 1999398 w 11322969"/>
              <a:gd name="connsiteY118" fmla="*/ 1536673 h 2018901"/>
              <a:gd name="connsiteX119" fmla="*/ 2212615 w 11322969"/>
              <a:gd name="connsiteY119" fmla="*/ 1563637 h 2018901"/>
              <a:gd name="connsiteX120" fmla="*/ 2260944 w 11322969"/>
              <a:gd name="connsiteY120" fmla="*/ 1599561 h 2018901"/>
              <a:gd name="connsiteX121" fmla="*/ 2260944 w 11322969"/>
              <a:gd name="connsiteY121" fmla="*/ 1633778 h 2018901"/>
              <a:gd name="connsiteX122" fmla="*/ 2296013 w 11322969"/>
              <a:gd name="connsiteY122" fmla="*/ 1623730 h 2018901"/>
              <a:gd name="connsiteX123" fmla="*/ 2420074 w 11322969"/>
              <a:gd name="connsiteY123" fmla="*/ 1605421 h 2018901"/>
              <a:gd name="connsiteX124" fmla="*/ 2650986 w 11322969"/>
              <a:gd name="connsiteY124" fmla="*/ 1506661 h 2018901"/>
              <a:gd name="connsiteX125" fmla="*/ 2905242 w 11322969"/>
              <a:gd name="connsiteY125" fmla="*/ 1562715 h 2018901"/>
              <a:gd name="connsiteX126" fmla="*/ 3018229 w 11322969"/>
              <a:gd name="connsiteY126" fmla="*/ 1507928 h 2018901"/>
              <a:gd name="connsiteX127" fmla="*/ 3041723 w 11322969"/>
              <a:gd name="connsiteY127" fmla="*/ 1483928 h 2018901"/>
              <a:gd name="connsiteX128" fmla="*/ 3035219 w 11322969"/>
              <a:gd name="connsiteY128" fmla="*/ 1475751 h 2018901"/>
              <a:gd name="connsiteX129" fmla="*/ 2984809 w 11322969"/>
              <a:gd name="connsiteY129" fmla="*/ 1411427 h 2018901"/>
              <a:gd name="connsiteX130" fmla="*/ 2965251 w 11322969"/>
              <a:gd name="connsiteY130" fmla="*/ 1373166 h 2018901"/>
              <a:gd name="connsiteX131" fmla="*/ 3056697 w 11322969"/>
              <a:gd name="connsiteY131" fmla="*/ 1297294 h 2018901"/>
              <a:gd name="connsiteX132" fmla="*/ 3373703 w 11322969"/>
              <a:gd name="connsiteY132" fmla="*/ 1063379 h 2018901"/>
              <a:gd name="connsiteX133" fmla="*/ 3605131 w 11322969"/>
              <a:gd name="connsiteY133" fmla="*/ 839991 h 2018901"/>
              <a:gd name="connsiteX134" fmla="*/ 3914376 w 11322969"/>
              <a:gd name="connsiteY134" fmla="*/ 753060 h 2018901"/>
              <a:gd name="connsiteX135" fmla="*/ 4025481 w 11322969"/>
              <a:gd name="connsiteY135" fmla="*/ 637517 h 2018901"/>
              <a:gd name="connsiteX136" fmla="*/ 4066479 w 11322969"/>
              <a:gd name="connsiteY136" fmla="*/ 531276 h 2018901"/>
              <a:gd name="connsiteX137" fmla="*/ 4208885 w 11322969"/>
              <a:gd name="connsiteY137" fmla="*/ 461764 h 2018901"/>
              <a:gd name="connsiteX138" fmla="*/ 4278823 w 11322969"/>
              <a:gd name="connsiteY138" fmla="*/ 340573 h 2018901"/>
              <a:gd name="connsiteX139" fmla="*/ 4439467 w 11322969"/>
              <a:gd name="connsiteY139" fmla="*/ 256094 h 2018901"/>
              <a:gd name="connsiteX140" fmla="*/ 4458019 w 11322969"/>
              <a:gd name="connsiteY140" fmla="*/ 258401 h 2018901"/>
              <a:gd name="connsiteX141" fmla="*/ 4457748 w 11322969"/>
              <a:gd name="connsiteY141" fmla="*/ 223834 h 2018901"/>
              <a:gd name="connsiteX142" fmla="*/ 4454471 w 11322969"/>
              <a:gd name="connsiteY142" fmla="*/ 122168 h 2018901"/>
              <a:gd name="connsiteX143" fmla="*/ 4463632 w 11322969"/>
              <a:gd name="connsiteY143" fmla="*/ 87164 h 2018901"/>
              <a:gd name="connsiteX144" fmla="*/ 4608409 w 11322969"/>
              <a:gd name="connsiteY144" fmla="*/ 82807 h 2018901"/>
              <a:gd name="connsiteX145" fmla="*/ 5088862 w 11322969"/>
              <a:gd name="connsiteY145" fmla="*/ 86901 h 2018901"/>
              <a:gd name="connsiteX146" fmla="*/ 5478365 w 11322969"/>
              <a:gd name="connsiteY146" fmla="*/ 55186 h 2018901"/>
              <a:gd name="connsiteX147" fmla="*/ 5843032 w 11322969"/>
              <a:gd name="connsiteY147" fmla="*/ 152343 h 2018901"/>
              <a:gd name="connsiteX148" fmla="*/ 6036136 w 11322969"/>
              <a:gd name="connsiteY148" fmla="*/ 131644 h 2018901"/>
              <a:gd name="connsiteX149" fmla="*/ 6154233 w 11322969"/>
              <a:gd name="connsiteY149" fmla="*/ 82057 h 2018901"/>
              <a:gd name="connsiteX150" fmla="*/ 6343870 w 11322969"/>
              <a:gd name="connsiteY150" fmla="*/ 107354 h 2018901"/>
              <a:gd name="connsiteX151" fmla="*/ 6501110 w 11322969"/>
              <a:gd name="connsiteY151" fmla="*/ 62364 h 2018901"/>
              <a:gd name="connsiteX152" fmla="*/ 6719501 w 11322969"/>
              <a:gd name="connsiteY152" fmla="*/ 86901 h 2018901"/>
              <a:gd name="connsiteX153" fmla="*/ 6769003 w 11322969"/>
              <a:gd name="connsiteY153" fmla="*/ 119591 h 2018901"/>
              <a:gd name="connsiteX154" fmla="*/ 6769003 w 11322969"/>
              <a:gd name="connsiteY154" fmla="*/ 390489 h 2018901"/>
              <a:gd name="connsiteX155" fmla="*/ 6771716 w 11322969"/>
              <a:gd name="connsiteY155" fmla="*/ 385946 h 2018901"/>
              <a:gd name="connsiteX156" fmla="*/ 6788539 w 11322969"/>
              <a:gd name="connsiteY156" fmla="*/ 363020 h 2018901"/>
              <a:gd name="connsiteX157" fmla="*/ 6909283 w 11322969"/>
              <a:gd name="connsiteY157" fmla="*/ 187308 h 2018901"/>
              <a:gd name="connsiteX158" fmla="*/ 7007613 w 11322969"/>
              <a:gd name="connsiteY158" fmla="*/ 44099 h 2018901"/>
              <a:gd name="connsiteX159" fmla="*/ 7048792 w 11322969"/>
              <a:gd name="connsiteY159" fmla="*/ 0 h 2018901"/>
              <a:gd name="connsiteX0" fmla="*/ 7048792 w 11322969"/>
              <a:gd name="connsiteY0" fmla="*/ 0 h 1993025"/>
              <a:gd name="connsiteX1" fmla="*/ 7156148 w 11322969"/>
              <a:gd name="connsiteY1" fmla="*/ 67213 h 1993025"/>
              <a:gd name="connsiteX2" fmla="*/ 7494048 w 11322969"/>
              <a:gd name="connsiteY2" fmla="*/ 316094 h 1993025"/>
              <a:gd name="connsiteX3" fmla="*/ 7802672 w 11322969"/>
              <a:gd name="connsiteY3" fmla="*/ 469082 h 1993025"/>
              <a:gd name="connsiteX4" fmla="*/ 7966019 w 11322969"/>
              <a:gd name="connsiteY4" fmla="*/ 788928 h 1993025"/>
              <a:gd name="connsiteX5" fmla="*/ 8123952 w 11322969"/>
              <a:gd name="connsiteY5" fmla="*/ 857849 h 1993025"/>
              <a:gd name="connsiteX6" fmla="*/ 8257103 w 11322969"/>
              <a:gd name="connsiteY6" fmla="*/ 848584 h 1993025"/>
              <a:gd name="connsiteX7" fmla="*/ 8367027 w 11322969"/>
              <a:gd name="connsiteY7" fmla="*/ 979788 h 1993025"/>
              <a:gd name="connsiteX8" fmla="*/ 8523485 w 11322969"/>
              <a:gd name="connsiteY8" fmla="*/ 996737 h 1993025"/>
              <a:gd name="connsiteX9" fmla="*/ 8654625 w 11322969"/>
              <a:gd name="connsiteY9" fmla="*/ 1141437 h 1993025"/>
              <a:gd name="connsiteX10" fmla="*/ 8657852 w 11322969"/>
              <a:gd name="connsiteY10" fmla="*/ 1179867 h 1993025"/>
              <a:gd name="connsiteX11" fmla="*/ 8657842 w 11322969"/>
              <a:gd name="connsiteY11" fmla="*/ 1180713 h 1993025"/>
              <a:gd name="connsiteX12" fmla="*/ 8690334 w 11322969"/>
              <a:gd name="connsiteY12" fmla="*/ 1189622 h 1993025"/>
              <a:gd name="connsiteX13" fmla="*/ 8849651 w 11322969"/>
              <a:gd name="connsiteY13" fmla="*/ 1253432 h 1993025"/>
              <a:gd name="connsiteX14" fmla="*/ 9188364 w 11322969"/>
              <a:gd name="connsiteY14" fmla="*/ 1308260 h 1993025"/>
              <a:gd name="connsiteX15" fmla="*/ 9391509 w 11322969"/>
              <a:gd name="connsiteY15" fmla="*/ 1507743 h 1993025"/>
              <a:gd name="connsiteX16" fmla="*/ 9452458 w 11322969"/>
              <a:gd name="connsiteY16" fmla="*/ 1531003 h 1993025"/>
              <a:gd name="connsiteX17" fmla="*/ 9571593 w 11322969"/>
              <a:gd name="connsiteY17" fmla="*/ 1525108 h 1993025"/>
              <a:gd name="connsiteX18" fmla="*/ 9681499 w 11322969"/>
              <a:gd name="connsiteY18" fmla="*/ 1522465 h 1993025"/>
              <a:gd name="connsiteX19" fmla="*/ 9720043 w 11322969"/>
              <a:gd name="connsiteY19" fmla="*/ 1523982 h 1993025"/>
              <a:gd name="connsiteX20" fmla="*/ 9742771 w 11322969"/>
              <a:gd name="connsiteY20" fmla="*/ 1514418 h 1993025"/>
              <a:gd name="connsiteX21" fmla="*/ 9766905 w 11322969"/>
              <a:gd name="connsiteY21" fmla="*/ 1525826 h 1993025"/>
              <a:gd name="connsiteX22" fmla="*/ 9771972 w 11322969"/>
              <a:gd name="connsiteY22" fmla="*/ 1526025 h 1993025"/>
              <a:gd name="connsiteX23" fmla="*/ 9852437 w 11322969"/>
              <a:gd name="connsiteY23" fmla="*/ 1537768 h 1993025"/>
              <a:gd name="connsiteX24" fmla="*/ 10192610 w 11322969"/>
              <a:gd name="connsiteY24" fmla="*/ 1492881 h 1993025"/>
              <a:gd name="connsiteX25" fmla="*/ 10511093 w 11322969"/>
              <a:gd name="connsiteY25" fmla="*/ 1630385 h 1993025"/>
              <a:gd name="connsiteX26" fmla="*/ 10679742 w 11322969"/>
              <a:gd name="connsiteY26" fmla="*/ 1601091 h 1993025"/>
              <a:gd name="connsiteX27" fmla="*/ 10782882 w 11322969"/>
              <a:gd name="connsiteY27" fmla="*/ 1530912 h 1993025"/>
              <a:gd name="connsiteX28" fmla="*/ 10948503 w 11322969"/>
              <a:gd name="connsiteY28" fmla="*/ 1566713 h 1993025"/>
              <a:gd name="connsiteX29" fmla="*/ 11085829 w 11322969"/>
              <a:gd name="connsiteY29" fmla="*/ 1503041 h 1993025"/>
              <a:gd name="connsiteX30" fmla="*/ 11276561 w 11322969"/>
              <a:gd name="connsiteY30" fmla="*/ 1537768 h 1993025"/>
              <a:gd name="connsiteX31" fmla="*/ 11319794 w 11322969"/>
              <a:gd name="connsiteY31" fmla="*/ 1584033 h 1993025"/>
              <a:gd name="connsiteX32" fmla="*/ 11322969 w 11322969"/>
              <a:gd name="connsiteY32" fmla="*/ 1930399 h 1993025"/>
              <a:gd name="connsiteX33" fmla="*/ 11174207 w 11322969"/>
              <a:gd name="connsiteY33" fmla="*/ 1970550 h 1993025"/>
              <a:gd name="connsiteX34" fmla="*/ 11040073 w 11322969"/>
              <a:gd name="connsiteY34" fmla="*/ 1973169 h 1993025"/>
              <a:gd name="connsiteX35" fmla="*/ 10883649 w 11322969"/>
              <a:gd name="connsiteY35" fmla="*/ 1953563 h 1993025"/>
              <a:gd name="connsiteX36" fmla="*/ 10552908 w 11322969"/>
              <a:gd name="connsiteY36" fmla="*/ 1952068 h 1993025"/>
              <a:gd name="connsiteX37" fmla="*/ 10335560 w 11322969"/>
              <a:gd name="connsiteY37" fmla="*/ 1936749 h 1993025"/>
              <a:gd name="connsiteX38" fmla="*/ 10158065 w 11322969"/>
              <a:gd name="connsiteY38" fmla="*/ 1935914 h 1993025"/>
              <a:gd name="connsiteX39" fmla="*/ 9865833 w 11322969"/>
              <a:gd name="connsiteY39" fmla="*/ 1940434 h 1993025"/>
              <a:gd name="connsiteX40" fmla="*/ 9698193 w 11322969"/>
              <a:gd name="connsiteY40" fmla="*/ 1983620 h 1993025"/>
              <a:gd name="connsiteX41" fmla="*/ 9545322 w 11322969"/>
              <a:gd name="connsiteY41" fmla="*/ 1955799 h 1993025"/>
              <a:gd name="connsiteX42" fmla="*/ 9430359 w 11322969"/>
              <a:gd name="connsiteY42" fmla="*/ 1929868 h 1993025"/>
              <a:gd name="connsiteX43" fmla="*/ 9342785 w 11322969"/>
              <a:gd name="connsiteY43" fmla="*/ 1901805 h 1993025"/>
              <a:gd name="connsiteX44" fmla="*/ 9252629 w 11322969"/>
              <a:gd name="connsiteY44" fmla="*/ 1862042 h 1993025"/>
              <a:gd name="connsiteX45" fmla="*/ 9128901 w 11322969"/>
              <a:gd name="connsiteY45" fmla="*/ 1826779 h 1993025"/>
              <a:gd name="connsiteX46" fmla="*/ 8985433 w 11322969"/>
              <a:gd name="connsiteY46" fmla="*/ 1781808 h 1993025"/>
              <a:gd name="connsiteX47" fmla="*/ 8817647 w 11322969"/>
              <a:gd name="connsiteY47" fmla="*/ 1724389 h 1993025"/>
              <a:gd name="connsiteX48" fmla="*/ 8656502 w 11322969"/>
              <a:gd name="connsiteY48" fmla="*/ 1666813 h 1993025"/>
              <a:gd name="connsiteX49" fmla="*/ 8558425 w 11322969"/>
              <a:gd name="connsiteY49" fmla="*/ 1652684 h 1993025"/>
              <a:gd name="connsiteX50" fmla="*/ 8415550 w 11322969"/>
              <a:gd name="connsiteY50" fmla="*/ 1618635 h 1993025"/>
              <a:gd name="connsiteX51" fmla="*/ 8262699 w 11322969"/>
              <a:gd name="connsiteY51" fmla="*/ 1569493 h 1993025"/>
              <a:gd name="connsiteX52" fmla="*/ 8132103 w 11322969"/>
              <a:gd name="connsiteY52" fmla="*/ 1490049 h 1993025"/>
              <a:gd name="connsiteX53" fmla="*/ 7985049 w 11322969"/>
              <a:gd name="connsiteY53" fmla="*/ 1394054 h 1993025"/>
              <a:gd name="connsiteX54" fmla="*/ 7794099 w 11322969"/>
              <a:gd name="connsiteY54" fmla="*/ 1232530 h 1993025"/>
              <a:gd name="connsiteX55" fmla="*/ 7634519 w 11322969"/>
              <a:gd name="connsiteY55" fmla="*/ 1119045 h 1993025"/>
              <a:gd name="connsiteX56" fmla="*/ 7518370 w 11322969"/>
              <a:gd name="connsiteY56" fmla="*/ 1027863 h 1993025"/>
              <a:gd name="connsiteX57" fmla="*/ 7342402 w 11322969"/>
              <a:gd name="connsiteY57" fmla="*/ 919871 h 1993025"/>
              <a:gd name="connsiteX58" fmla="*/ 7215507 w 11322969"/>
              <a:gd name="connsiteY58" fmla="*/ 786753 h 1993025"/>
              <a:gd name="connsiteX59" fmla="*/ 7124318 w 11322969"/>
              <a:gd name="connsiteY59" fmla="*/ 721904 h 1993025"/>
              <a:gd name="connsiteX60" fmla="*/ 7008925 w 11322969"/>
              <a:gd name="connsiteY60" fmla="*/ 699865 h 1993025"/>
              <a:gd name="connsiteX61" fmla="*/ 6892485 w 11322969"/>
              <a:gd name="connsiteY61" fmla="*/ 582765 h 1993025"/>
              <a:gd name="connsiteX62" fmla="*/ 6767433 w 11322969"/>
              <a:gd name="connsiteY62" fmla="*/ 537929 h 1993025"/>
              <a:gd name="connsiteX63" fmla="*/ 6672429 w 11322969"/>
              <a:gd name="connsiteY63" fmla="*/ 475208 h 1993025"/>
              <a:gd name="connsiteX64" fmla="*/ 6567839 w 11322969"/>
              <a:gd name="connsiteY64" fmla="*/ 464445 h 1993025"/>
              <a:gd name="connsiteX65" fmla="*/ 6463261 w 11322969"/>
              <a:gd name="connsiteY65" fmla="*/ 430439 h 1993025"/>
              <a:gd name="connsiteX66" fmla="*/ 6259166 w 11322969"/>
              <a:gd name="connsiteY66" fmla="*/ 412308 h 1993025"/>
              <a:gd name="connsiteX67" fmla="*/ 5973803 w 11322969"/>
              <a:gd name="connsiteY67" fmla="*/ 390510 h 1993025"/>
              <a:gd name="connsiteX68" fmla="*/ 5755939 w 11322969"/>
              <a:gd name="connsiteY68" fmla="*/ 403210 h 1993025"/>
              <a:gd name="connsiteX69" fmla="*/ 5583877 w 11322969"/>
              <a:gd name="connsiteY69" fmla="*/ 402291 h 1993025"/>
              <a:gd name="connsiteX70" fmla="*/ 5351192 w 11322969"/>
              <a:gd name="connsiteY70" fmla="*/ 407295 h 1993025"/>
              <a:gd name="connsiteX71" fmla="*/ 5141274 w 11322969"/>
              <a:gd name="connsiteY71" fmla="*/ 405893 h 1993025"/>
              <a:gd name="connsiteX72" fmla="*/ 5013151 w 11322969"/>
              <a:gd name="connsiteY72" fmla="*/ 405893 h 1993025"/>
              <a:gd name="connsiteX73" fmla="*/ 4890851 w 11322969"/>
              <a:gd name="connsiteY73" fmla="*/ 434524 h 1993025"/>
              <a:gd name="connsiteX74" fmla="*/ 4758469 w 11322969"/>
              <a:gd name="connsiteY74" fmla="*/ 468966 h 1993025"/>
              <a:gd name="connsiteX75" fmla="*/ 4667168 w 11322969"/>
              <a:gd name="connsiteY75" fmla="*/ 513585 h 1993025"/>
              <a:gd name="connsiteX76" fmla="*/ 4611635 w 11322969"/>
              <a:gd name="connsiteY76" fmla="*/ 594860 h 1993025"/>
              <a:gd name="connsiteX77" fmla="*/ 4522701 w 11322969"/>
              <a:gd name="connsiteY77" fmla="*/ 713935 h 1993025"/>
              <a:gd name="connsiteX78" fmla="*/ 4394371 w 11322969"/>
              <a:gd name="connsiteY78" fmla="*/ 817349 h 1993025"/>
              <a:gd name="connsiteX79" fmla="*/ 4198904 w 11322969"/>
              <a:gd name="connsiteY79" fmla="*/ 946800 h 1993025"/>
              <a:gd name="connsiteX80" fmla="*/ 4052361 w 11322969"/>
              <a:gd name="connsiteY80" fmla="*/ 1057802 h 1993025"/>
              <a:gd name="connsiteX81" fmla="*/ 3938991 w 11322969"/>
              <a:gd name="connsiteY81" fmla="*/ 1137469 h 1993025"/>
              <a:gd name="connsiteX82" fmla="*/ 3790804 w 11322969"/>
              <a:gd name="connsiteY82" fmla="*/ 1262118 h 1993025"/>
              <a:gd name="connsiteX83" fmla="*/ 3640755 w 11322969"/>
              <a:gd name="connsiteY83" fmla="*/ 1344766 h 1993025"/>
              <a:gd name="connsiteX84" fmla="*/ 3557014 w 11322969"/>
              <a:gd name="connsiteY84" fmla="*/ 1408196 h 1993025"/>
              <a:gd name="connsiteX85" fmla="*/ 3432769 w 11322969"/>
              <a:gd name="connsiteY85" fmla="*/ 1536934 h 1993025"/>
              <a:gd name="connsiteX86" fmla="*/ 3301700 w 11322969"/>
              <a:gd name="connsiteY86" fmla="*/ 1653653 h 1993025"/>
              <a:gd name="connsiteX87" fmla="*/ 3201131 w 11322969"/>
              <a:gd name="connsiteY87" fmla="*/ 1747386 h 1993025"/>
              <a:gd name="connsiteX88" fmla="*/ 3040351 w 11322969"/>
              <a:gd name="connsiteY88" fmla="*/ 1819442 h 1993025"/>
              <a:gd name="connsiteX89" fmla="*/ 2924174 w 11322969"/>
              <a:gd name="connsiteY89" fmla="*/ 1858092 h 1993025"/>
              <a:gd name="connsiteX90" fmla="*/ 2697786 w 11322969"/>
              <a:gd name="connsiteY90" fmla="*/ 1930089 h 1993025"/>
              <a:gd name="connsiteX91" fmla="*/ 2497644 w 11322969"/>
              <a:gd name="connsiteY91" fmla="*/ 1990876 h 1993025"/>
              <a:gd name="connsiteX92" fmla="*/ 2405344 w 11322969"/>
              <a:gd name="connsiteY92" fmla="*/ 1978301 h 1993025"/>
              <a:gd name="connsiteX93" fmla="*/ 2295575 w 11322969"/>
              <a:gd name="connsiteY93" fmla="*/ 1968029 h 1993025"/>
              <a:gd name="connsiteX94" fmla="*/ 2163578 w 11322969"/>
              <a:gd name="connsiteY94" fmla="*/ 1957808 h 1993025"/>
              <a:gd name="connsiteX95" fmla="*/ 1962446 w 11322969"/>
              <a:gd name="connsiteY95" fmla="*/ 1941155 h 1993025"/>
              <a:gd name="connsiteX96" fmla="*/ 1766286 w 11322969"/>
              <a:gd name="connsiteY96" fmla="*/ 1945654 h 1993025"/>
              <a:gd name="connsiteX97" fmla="*/ 1487684 w 11322969"/>
              <a:gd name="connsiteY97" fmla="*/ 1972214 h 1993025"/>
              <a:gd name="connsiteX98" fmla="*/ 1282131 w 11322969"/>
              <a:gd name="connsiteY98" fmla="*/ 1985563 h 1993025"/>
              <a:gd name="connsiteX99" fmla="*/ 1117245 w 11322969"/>
              <a:gd name="connsiteY99" fmla="*/ 1981064 h 1993025"/>
              <a:gd name="connsiteX100" fmla="*/ 886971 w 11322969"/>
              <a:gd name="connsiteY100" fmla="*/ 1970028 h 1993025"/>
              <a:gd name="connsiteX101" fmla="*/ 731848 w 11322969"/>
              <a:gd name="connsiteY101" fmla="*/ 1967576 h 1993025"/>
              <a:gd name="connsiteX102" fmla="*/ 546691 w 11322969"/>
              <a:gd name="connsiteY102" fmla="*/ 1960902 h 1993025"/>
              <a:gd name="connsiteX103" fmla="*/ 427289 w 11322969"/>
              <a:gd name="connsiteY103" fmla="*/ 1945644 h 1993025"/>
              <a:gd name="connsiteX104" fmla="*/ 245346 w 11322969"/>
              <a:gd name="connsiteY104" fmla="*/ 1927668 h 1993025"/>
              <a:gd name="connsiteX105" fmla="*/ 21001 w 11322969"/>
              <a:gd name="connsiteY105" fmla="*/ 1976561 h 1993025"/>
              <a:gd name="connsiteX106" fmla="*/ 11485 w 11322969"/>
              <a:gd name="connsiteY106" fmla="*/ 1891858 h 1993025"/>
              <a:gd name="connsiteX107" fmla="*/ 8286 w 11322969"/>
              <a:gd name="connsiteY107" fmla="*/ 1851230 h 1993025"/>
              <a:gd name="connsiteX108" fmla="*/ 4447 w 11322969"/>
              <a:gd name="connsiteY108" fmla="*/ 1714114 h 1993025"/>
              <a:gd name="connsiteX109" fmla="*/ 1247 w 11322969"/>
              <a:gd name="connsiteY109" fmla="*/ 1602392 h 1993025"/>
              <a:gd name="connsiteX110" fmla="*/ 10191 w 11322969"/>
              <a:gd name="connsiteY110" fmla="*/ 1563926 h 1993025"/>
              <a:gd name="connsiteX111" fmla="*/ 151538 w 11322969"/>
              <a:gd name="connsiteY111" fmla="*/ 1559138 h 1993025"/>
              <a:gd name="connsiteX112" fmla="*/ 620609 w 11322969"/>
              <a:gd name="connsiteY112" fmla="*/ 1563637 h 1993025"/>
              <a:gd name="connsiteX113" fmla="*/ 1000883 w 11322969"/>
              <a:gd name="connsiteY113" fmla="*/ 1528785 h 1993025"/>
              <a:gd name="connsiteX114" fmla="*/ 1356911 w 11322969"/>
              <a:gd name="connsiteY114" fmla="*/ 1635551 h 1993025"/>
              <a:gd name="connsiteX115" fmla="*/ 1545440 w 11322969"/>
              <a:gd name="connsiteY115" fmla="*/ 1612806 h 1993025"/>
              <a:gd name="connsiteX116" fmla="*/ 1660739 w 11322969"/>
              <a:gd name="connsiteY116" fmla="*/ 1558314 h 1993025"/>
              <a:gd name="connsiteX117" fmla="*/ 1845883 w 11322969"/>
              <a:gd name="connsiteY117" fmla="*/ 1586112 h 1993025"/>
              <a:gd name="connsiteX118" fmla="*/ 1999398 w 11322969"/>
              <a:gd name="connsiteY118" fmla="*/ 1536673 h 1993025"/>
              <a:gd name="connsiteX119" fmla="*/ 2212615 w 11322969"/>
              <a:gd name="connsiteY119" fmla="*/ 1563637 h 1993025"/>
              <a:gd name="connsiteX120" fmla="*/ 2260944 w 11322969"/>
              <a:gd name="connsiteY120" fmla="*/ 1599561 h 1993025"/>
              <a:gd name="connsiteX121" fmla="*/ 2260944 w 11322969"/>
              <a:gd name="connsiteY121" fmla="*/ 1633778 h 1993025"/>
              <a:gd name="connsiteX122" fmla="*/ 2296013 w 11322969"/>
              <a:gd name="connsiteY122" fmla="*/ 1623730 h 1993025"/>
              <a:gd name="connsiteX123" fmla="*/ 2420074 w 11322969"/>
              <a:gd name="connsiteY123" fmla="*/ 1605421 h 1993025"/>
              <a:gd name="connsiteX124" fmla="*/ 2650986 w 11322969"/>
              <a:gd name="connsiteY124" fmla="*/ 1506661 h 1993025"/>
              <a:gd name="connsiteX125" fmla="*/ 2905242 w 11322969"/>
              <a:gd name="connsiteY125" fmla="*/ 1562715 h 1993025"/>
              <a:gd name="connsiteX126" fmla="*/ 3018229 w 11322969"/>
              <a:gd name="connsiteY126" fmla="*/ 1507928 h 1993025"/>
              <a:gd name="connsiteX127" fmla="*/ 3041723 w 11322969"/>
              <a:gd name="connsiteY127" fmla="*/ 1483928 h 1993025"/>
              <a:gd name="connsiteX128" fmla="*/ 3035219 w 11322969"/>
              <a:gd name="connsiteY128" fmla="*/ 1475751 h 1993025"/>
              <a:gd name="connsiteX129" fmla="*/ 2984809 w 11322969"/>
              <a:gd name="connsiteY129" fmla="*/ 1411427 h 1993025"/>
              <a:gd name="connsiteX130" fmla="*/ 2965251 w 11322969"/>
              <a:gd name="connsiteY130" fmla="*/ 1373166 h 1993025"/>
              <a:gd name="connsiteX131" fmla="*/ 3056697 w 11322969"/>
              <a:gd name="connsiteY131" fmla="*/ 1297294 h 1993025"/>
              <a:gd name="connsiteX132" fmla="*/ 3373703 w 11322969"/>
              <a:gd name="connsiteY132" fmla="*/ 1063379 h 1993025"/>
              <a:gd name="connsiteX133" fmla="*/ 3605131 w 11322969"/>
              <a:gd name="connsiteY133" fmla="*/ 839991 h 1993025"/>
              <a:gd name="connsiteX134" fmla="*/ 3914376 w 11322969"/>
              <a:gd name="connsiteY134" fmla="*/ 753060 h 1993025"/>
              <a:gd name="connsiteX135" fmla="*/ 4025481 w 11322969"/>
              <a:gd name="connsiteY135" fmla="*/ 637517 h 1993025"/>
              <a:gd name="connsiteX136" fmla="*/ 4066479 w 11322969"/>
              <a:gd name="connsiteY136" fmla="*/ 531276 h 1993025"/>
              <a:gd name="connsiteX137" fmla="*/ 4208885 w 11322969"/>
              <a:gd name="connsiteY137" fmla="*/ 461764 h 1993025"/>
              <a:gd name="connsiteX138" fmla="*/ 4278823 w 11322969"/>
              <a:gd name="connsiteY138" fmla="*/ 340573 h 1993025"/>
              <a:gd name="connsiteX139" fmla="*/ 4439467 w 11322969"/>
              <a:gd name="connsiteY139" fmla="*/ 256094 h 1993025"/>
              <a:gd name="connsiteX140" fmla="*/ 4458019 w 11322969"/>
              <a:gd name="connsiteY140" fmla="*/ 258401 h 1993025"/>
              <a:gd name="connsiteX141" fmla="*/ 4457748 w 11322969"/>
              <a:gd name="connsiteY141" fmla="*/ 223834 h 1993025"/>
              <a:gd name="connsiteX142" fmla="*/ 4454471 w 11322969"/>
              <a:gd name="connsiteY142" fmla="*/ 122168 h 1993025"/>
              <a:gd name="connsiteX143" fmla="*/ 4463632 w 11322969"/>
              <a:gd name="connsiteY143" fmla="*/ 87164 h 1993025"/>
              <a:gd name="connsiteX144" fmla="*/ 4608409 w 11322969"/>
              <a:gd name="connsiteY144" fmla="*/ 82807 h 1993025"/>
              <a:gd name="connsiteX145" fmla="*/ 5088862 w 11322969"/>
              <a:gd name="connsiteY145" fmla="*/ 86901 h 1993025"/>
              <a:gd name="connsiteX146" fmla="*/ 5478365 w 11322969"/>
              <a:gd name="connsiteY146" fmla="*/ 55186 h 1993025"/>
              <a:gd name="connsiteX147" fmla="*/ 5843032 w 11322969"/>
              <a:gd name="connsiteY147" fmla="*/ 152343 h 1993025"/>
              <a:gd name="connsiteX148" fmla="*/ 6036136 w 11322969"/>
              <a:gd name="connsiteY148" fmla="*/ 131644 h 1993025"/>
              <a:gd name="connsiteX149" fmla="*/ 6154233 w 11322969"/>
              <a:gd name="connsiteY149" fmla="*/ 82057 h 1993025"/>
              <a:gd name="connsiteX150" fmla="*/ 6343870 w 11322969"/>
              <a:gd name="connsiteY150" fmla="*/ 107354 h 1993025"/>
              <a:gd name="connsiteX151" fmla="*/ 6501110 w 11322969"/>
              <a:gd name="connsiteY151" fmla="*/ 62364 h 1993025"/>
              <a:gd name="connsiteX152" fmla="*/ 6719501 w 11322969"/>
              <a:gd name="connsiteY152" fmla="*/ 86901 h 1993025"/>
              <a:gd name="connsiteX153" fmla="*/ 6769003 w 11322969"/>
              <a:gd name="connsiteY153" fmla="*/ 119591 h 1993025"/>
              <a:gd name="connsiteX154" fmla="*/ 6769003 w 11322969"/>
              <a:gd name="connsiteY154" fmla="*/ 390489 h 1993025"/>
              <a:gd name="connsiteX155" fmla="*/ 6771716 w 11322969"/>
              <a:gd name="connsiteY155" fmla="*/ 385946 h 1993025"/>
              <a:gd name="connsiteX156" fmla="*/ 6788539 w 11322969"/>
              <a:gd name="connsiteY156" fmla="*/ 363020 h 1993025"/>
              <a:gd name="connsiteX157" fmla="*/ 6909283 w 11322969"/>
              <a:gd name="connsiteY157" fmla="*/ 187308 h 1993025"/>
              <a:gd name="connsiteX158" fmla="*/ 7007613 w 11322969"/>
              <a:gd name="connsiteY158" fmla="*/ 44099 h 1993025"/>
              <a:gd name="connsiteX159" fmla="*/ 7048792 w 11322969"/>
              <a:gd name="connsiteY159" fmla="*/ 0 h 1993025"/>
              <a:gd name="connsiteX0" fmla="*/ 7048792 w 11322969"/>
              <a:gd name="connsiteY0" fmla="*/ 0 h 1993025"/>
              <a:gd name="connsiteX1" fmla="*/ 7156148 w 11322969"/>
              <a:gd name="connsiteY1" fmla="*/ 67213 h 1993025"/>
              <a:gd name="connsiteX2" fmla="*/ 7494048 w 11322969"/>
              <a:gd name="connsiteY2" fmla="*/ 316094 h 1993025"/>
              <a:gd name="connsiteX3" fmla="*/ 7802672 w 11322969"/>
              <a:gd name="connsiteY3" fmla="*/ 469082 h 1993025"/>
              <a:gd name="connsiteX4" fmla="*/ 7966019 w 11322969"/>
              <a:gd name="connsiteY4" fmla="*/ 788928 h 1993025"/>
              <a:gd name="connsiteX5" fmla="*/ 8123952 w 11322969"/>
              <a:gd name="connsiteY5" fmla="*/ 857849 h 1993025"/>
              <a:gd name="connsiteX6" fmla="*/ 8257103 w 11322969"/>
              <a:gd name="connsiteY6" fmla="*/ 848584 h 1993025"/>
              <a:gd name="connsiteX7" fmla="*/ 8367027 w 11322969"/>
              <a:gd name="connsiteY7" fmla="*/ 979788 h 1993025"/>
              <a:gd name="connsiteX8" fmla="*/ 8523485 w 11322969"/>
              <a:gd name="connsiteY8" fmla="*/ 996737 h 1993025"/>
              <a:gd name="connsiteX9" fmla="*/ 8654625 w 11322969"/>
              <a:gd name="connsiteY9" fmla="*/ 1141437 h 1993025"/>
              <a:gd name="connsiteX10" fmla="*/ 8657852 w 11322969"/>
              <a:gd name="connsiteY10" fmla="*/ 1179867 h 1993025"/>
              <a:gd name="connsiteX11" fmla="*/ 8657842 w 11322969"/>
              <a:gd name="connsiteY11" fmla="*/ 1180713 h 1993025"/>
              <a:gd name="connsiteX12" fmla="*/ 8690334 w 11322969"/>
              <a:gd name="connsiteY12" fmla="*/ 1189622 h 1993025"/>
              <a:gd name="connsiteX13" fmla="*/ 8849651 w 11322969"/>
              <a:gd name="connsiteY13" fmla="*/ 1253432 h 1993025"/>
              <a:gd name="connsiteX14" fmla="*/ 9188364 w 11322969"/>
              <a:gd name="connsiteY14" fmla="*/ 1308260 h 1993025"/>
              <a:gd name="connsiteX15" fmla="*/ 9391509 w 11322969"/>
              <a:gd name="connsiteY15" fmla="*/ 1507743 h 1993025"/>
              <a:gd name="connsiteX16" fmla="*/ 9452458 w 11322969"/>
              <a:gd name="connsiteY16" fmla="*/ 1531003 h 1993025"/>
              <a:gd name="connsiteX17" fmla="*/ 9571593 w 11322969"/>
              <a:gd name="connsiteY17" fmla="*/ 1525108 h 1993025"/>
              <a:gd name="connsiteX18" fmla="*/ 9681499 w 11322969"/>
              <a:gd name="connsiteY18" fmla="*/ 1522465 h 1993025"/>
              <a:gd name="connsiteX19" fmla="*/ 9720043 w 11322969"/>
              <a:gd name="connsiteY19" fmla="*/ 1523982 h 1993025"/>
              <a:gd name="connsiteX20" fmla="*/ 9742771 w 11322969"/>
              <a:gd name="connsiteY20" fmla="*/ 1514418 h 1993025"/>
              <a:gd name="connsiteX21" fmla="*/ 9766905 w 11322969"/>
              <a:gd name="connsiteY21" fmla="*/ 1525826 h 1993025"/>
              <a:gd name="connsiteX22" fmla="*/ 9771972 w 11322969"/>
              <a:gd name="connsiteY22" fmla="*/ 1526025 h 1993025"/>
              <a:gd name="connsiteX23" fmla="*/ 9852437 w 11322969"/>
              <a:gd name="connsiteY23" fmla="*/ 1537768 h 1993025"/>
              <a:gd name="connsiteX24" fmla="*/ 9948770 w 11322969"/>
              <a:gd name="connsiteY24" fmla="*/ 1553841 h 1993025"/>
              <a:gd name="connsiteX25" fmla="*/ 10511093 w 11322969"/>
              <a:gd name="connsiteY25" fmla="*/ 1630385 h 1993025"/>
              <a:gd name="connsiteX26" fmla="*/ 10679742 w 11322969"/>
              <a:gd name="connsiteY26" fmla="*/ 1601091 h 1993025"/>
              <a:gd name="connsiteX27" fmla="*/ 10782882 w 11322969"/>
              <a:gd name="connsiteY27" fmla="*/ 1530912 h 1993025"/>
              <a:gd name="connsiteX28" fmla="*/ 10948503 w 11322969"/>
              <a:gd name="connsiteY28" fmla="*/ 1566713 h 1993025"/>
              <a:gd name="connsiteX29" fmla="*/ 11085829 w 11322969"/>
              <a:gd name="connsiteY29" fmla="*/ 1503041 h 1993025"/>
              <a:gd name="connsiteX30" fmla="*/ 11276561 w 11322969"/>
              <a:gd name="connsiteY30" fmla="*/ 1537768 h 1993025"/>
              <a:gd name="connsiteX31" fmla="*/ 11319794 w 11322969"/>
              <a:gd name="connsiteY31" fmla="*/ 1584033 h 1993025"/>
              <a:gd name="connsiteX32" fmla="*/ 11322969 w 11322969"/>
              <a:gd name="connsiteY32" fmla="*/ 1930399 h 1993025"/>
              <a:gd name="connsiteX33" fmla="*/ 11174207 w 11322969"/>
              <a:gd name="connsiteY33" fmla="*/ 1970550 h 1993025"/>
              <a:gd name="connsiteX34" fmla="*/ 11040073 w 11322969"/>
              <a:gd name="connsiteY34" fmla="*/ 1973169 h 1993025"/>
              <a:gd name="connsiteX35" fmla="*/ 10883649 w 11322969"/>
              <a:gd name="connsiteY35" fmla="*/ 1953563 h 1993025"/>
              <a:gd name="connsiteX36" fmla="*/ 10552908 w 11322969"/>
              <a:gd name="connsiteY36" fmla="*/ 1952068 h 1993025"/>
              <a:gd name="connsiteX37" fmla="*/ 10335560 w 11322969"/>
              <a:gd name="connsiteY37" fmla="*/ 1936749 h 1993025"/>
              <a:gd name="connsiteX38" fmla="*/ 10158065 w 11322969"/>
              <a:gd name="connsiteY38" fmla="*/ 1935914 h 1993025"/>
              <a:gd name="connsiteX39" fmla="*/ 9865833 w 11322969"/>
              <a:gd name="connsiteY39" fmla="*/ 1940434 h 1993025"/>
              <a:gd name="connsiteX40" fmla="*/ 9698193 w 11322969"/>
              <a:gd name="connsiteY40" fmla="*/ 1983620 h 1993025"/>
              <a:gd name="connsiteX41" fmla="*/ 9545322 w 11322969"/>
              <a:gd name="connsiteY41" fmla="*/ 1955799 h 1993025"/>
              <a:gd name="connsiteX42" fmla="*/ 9430359 w 11322969"/>
              <a:gd name="connsiteY42" fmla="*/ 1929868 h 1993025"/>
              <a:gd name="connsiteX43" fmla="*/ 9342785 w 11322969"/>
              <a:gd name="connsiteY43" fmla="*/ 1901805 h 1993025"/>
              <a:gd name="connsiteX44" fmla="*/ 9252629 w 11322969"/>
              <a:gd name="connsiteY44" fmla="*/ 1862042 h 1993025"/>
              <a:gd name="connsiteX45" fmla="*/ 9128901 w 11322969"/>
              <a:gd name="connsiteY45" fmla="*/ 1826779 h 1993025"/>
              <a:gd name="connsiteX46" fmla="*/ 8985433 w 11322969"/>
              <a:gd name="connsiteY46" fmla="*/ 1781808 h 1993025"/>
              <a:gd name="connsiteX47" fmla="*/ 8817647 w 11322969"/>
              <a:gd name="connsiteY47" fmla="*/ 1724389 h 1993025"/>
              <a:gd name="connsiteX48" fmla="*/ 8656502 w 11322969"/>
              <a:gd name="connsiteY48" fmla="*/ 1666813 h 1993025"/>
              <a:gd name="connsiteX49" fmla="*/ 8558425 w 11322969"/>
              <a:gd name="connsiteY49" fmla="*/ 1652684 h 1993025"/>
              <a:gd name="connsiteX50" fmla="*/ 8415550 w 11322969"/>
              <a:gd name="connsiteY50" fmla="*/ 1618635 h 1993025"/>
              <a:gd name="connsiteX51" fmla="*/ 8262699 w 11322969"/>
              <a:gd name="connsiteY51" fmla="*/ 1569493 h 1993025"/>
              <a:gd name="connsiteX52" fmla="*/ 8132103 w 11322969"/>
              <a:gd name="connsiteY52" fmla="*/ 1490049 h 1993025"/>
              <a:gd name="connsiteX53" fmla="*/ 7985049 w 11322969"/>
              <a:gd name="connsiteY53" fmla="*/ 1394054 h 1993025"/>
              <a:gd name="connsiteX54" fmla="*/ 7794099 w 11322969"/>
              <a:gd name="connsiteY54" fmla="*/ 1232530 h 1993025"/>
              <a:gd name="connsiteX55" fmla="*/ 7634519 w 11322969"/>
              <a:gd name="connsiteY55" fmla="*/ 1119045 h 1993025"/>
              <a:gd name="connsiteX56" fmla="*/ 7518370 w 11322969"/>
              <a:gd name="connsiteY56" fmla="*/ 1027863 h 1993025"/>
              <a:gd name="connsiteX57" fmla="*/ 7342402 w 11322969"/>
              <a:gd name="connsiteY57" fmla="*/ 919871 h 1993025"/>
              <a:gd name="connsiteX58" fmla="*/ 7215507 w 11322969"/>
              <a:gd name="connsiteY58" fmla="*/ 786753 h 1993025"/>
              <a:gd name="connsiteX59" fmla="*/ 7124318 w 11322969"/>
              <a:gd name="connsiteY59" fmla="*/ 721904 h 1993025"/>
              <a:gd name="connsiteX60" fmla="*/ 7008925 w 11322969"/>
              <a:gd name="connsiteY60" fmla="*/ 699865 h 1993025"/>
              <a:gd name="connsiteX61" fmla="*/ 6892485 w 11322969"/>
              <a:gd name="connsiteY61" fmla="*/ 582765 h 1993025"/>
              <a:gd name="connsiteX62" fmla="*/ 6767433 w 11322969"/>
              <a:gd name="connsiteY62" fmla="*/ 537929 h 1993025"/>
              <a:gd name="connsiteX63" fmla="*/ 6672429 w 11322969"/>
              <a:gd name="connsiteY63" fmla="*/ 475208 h 1993025"/>
              <a:gd name="connsiteX64" fmla="*/ 6567839 w 11322969"/>
              <a:gd name="connsiteY64" fmla="*/ 464445 h 1993025"/>
              <a:gd name="connsiteX65" fmla="*/ 6463261 w 11322969"/>
              <a:gd name="connsiteY65" fmla="*/ 430439 h 1993025"/>
              <a:gd name="connsiteX66" fmla="*/ 6259166 w 11322969"/>
              <a:gd name="connsiteY66" fmla="*/ 412308 h 1993025"/>
              <a:gd name="connsiteX67" fmla="*/ 5973803 w 11322969"/>
              <a:gd name="connsiteY67" fmla="*/ 390510 h 1993025"/>
              <a:gd name="connsiteX68" fmla="*/ 5755939 w 11322969"/>
              <a:gd name="connsiteY68" fmla="*/ 403210 h 1993025"/>
              <a:gd name="connsiteX69" fmla="*/ 5583877 w 11322969"/>
              <a:gd name="connsiteY69" fmla="*/ 402291 h 1993025"/>
              <a:gd name="connsiteX70" fmla="*/ 5351192 w 11322969"/>
              <a:gd name="connsiteY70" fmla="*/ 407295 h 1993025"/>
              <a:gd name="connsiteX71" fmla="*/ 5141274 w 11322969"/>
              <a:gd name="connsiteY71" fmla="*/ 405893 h 1993025"/>
              <a:gd name="connsiteX72" fmla="*/ 5013151 w 11322969"/>
              <a:gd name="connsiteY72" fmla="*/ 405893 h 1993025"/>
              <a:gd name="connsiteX73" fmla="*/ 4890851 w 11322969"/>
              <a:gd name="connsiteY73" fmla="*/ 434524 h 1993025"/>
              <a:gd name="connsiteX74" fmla="*/ 4758469 w 11322969"/>
              <a:gd name="connsiteY74" fmla="*/ 468966 h 1993025"/>
              <a:gd name="connsiteX75" fmla="*/ 4667168 w 11322969"/>
              <a:gd name="connsiteY75" fmla="*/ 513585 h 1993025"/>
              <a:gd name="connsiteX76" fmla="*/ 4611635 w 11322969"/>
              <a:gd name="connsiteY76" fmla="*/ 594860 h 1993025"/>
              <a:gd name="connsiteX77" fmla="*/ 4522701 w 11322969"/>
              <a:gd name="connsiteY77" fmla="*/ 713935 h 1993025"/>
              <a:gd name="connsiteX78" fmla="*/ 4394371 w 11322969"/>
              <a:gd name="connsiteY78" fmla="*/ 817349 h 1993025"/>
              <a:gd name="connsiteX79" fmla="*/ 4198904 w 11322969"/>
              <a:gd name="connsiteY79" fmla="*/ 946800 h 1993025"/>
              <a:gd name="connsiteX80" fmla="*/ 4052361 w 11322969"/>
              <a:gd name="connsiteY80" fmla="*/ 1057802 h 1993025"/>
              <a:gd name="connsiteX81" fmla="*/ 3938991 w 11322969"/>
              <a:gd name="connsiteY81" fmla="*/ 1137469 h 1993025"/>
              <a:gd name="connsiteX82" fmla="*/ 3790804 w 11322969"/>
              <a:gd name="connsiteY82" fmla="*/ 1262118 h 1993025"/>
              <a:gd name="connsiteX83" fmla="*/ 3640755 w 11322969"/>
              <a:gd name="connsiteY83" fmla="*/ 1344766 h 1993025"/>
              <a:gd name="connsiteX84" fmla="*/ 3557014 w 11322969"/>
              <a:gd name="connsiteY84" fmla="*/ 1408196 h 1993025"/>
              <a:gd name="connsiteX85" fmla="*/ 3432769 w 11322969"/>
              <a:gd name="connsiteY85" fmla="*/ 1536934 h 1993025"/>
              <a:gd name="connsiteX86" fmla="*/ 3301700 w 11322969"/>
              <a:gd name="connsiteY86" fmla="*/ 1653653 h 1993025"/>
              <a:gd name="connsiteX87" fmla="*/ 3201131 w 11322969"/>
              <a:gd name="connsiteY87" fmla="*/ 1747386 h 1993025"/>
              <a:gd name="connsiteX88" fmla="*/ 3040351 w 11322969"/>
              <a:gd name="connsiteY88" fmla="*/ 1819442 h 1993025"/>
              <a:gd name="connsiteX89" fmla="*/ 2924174 w 11322969"/>
              <a:gd name="connsiteY89" fmla="*/ 1858092 h 1993025"/>
              <a:gd name="connsiteX90" fmla="*/ 2697786 w 11322969"/>
              <a:gd name="connsiteY90" fmla="*/ 1930089 h 1993025"/>
              <a:gd name="connsiteX91" fmla="*/ 2497644 w 11322969"/>
              <a:gd name="connsiteY91" fmla="*/ 1990876 h 1993025"/>
              <a:gd name="connsiteX92" fmla="*/ 2405344 w 11322969"/>
              <a:gd name="connsiteY92" fmla="*/ 1978301 h 1993025"/>
              <a:gd name="connsiteX93" fmla="*/ 2295575 w 11322969"/>
              <a:gd name="connsiteY93" fmla="*/ 1968029 h 1993025"/>
              <a:gd name="connsiteX94" fmla="*/ 2163578 w 11322969"/>
              <a:gd name="connsiteY94" fmla="*/ 1957808 h 1993025"/>
              <a:gd name="connsiteX95" fmla="*/ 1962446 w 11322969"/>
              <a:gd name="connsiteY95" fmla="*/ 1941155 h 1993025"/>
              <a:gd name="connsiteX96" fmla="*/ 1766286 w 11322969"/>
              <a:gd name="connsiteY96" fmla="*/ 1945654 h 1993025"/>
              <a:gd name="connsiteX97" fmla="*/ 1487684 w 11322969"/>
              <a:gd name="connsiteY97" fmla="*/ 1972214 h 1993025"/>
              <a:gd name="connsiteX98" fmla="*/ 1282131 w 11322969"/>
              <a:gd name="connsiteY98" fmla="*/ 1985563 h 1993025"/>
              <a:gd name="connsiteX99" fmla="*/ 1117245 w 11322969"/>
              <a:gd name="connsiteY99" fmla="*/ 1981064 h 1993025"/>
              <a:gd name="connsiteX100" fmla="*/ 886971 w 11322969"/>
              <a:gd name="connsiteY100" fmla="*/ 1970028 h 1993025"/>
              <a:gd name="connsiteX101" fmla="*/ 731848 w 11322969"/>
              <a:gd name="connsiteY101" fmla="*/ 1967576 h 1993025"/>
              <a:gd name="connsiteX102" fmla="*/ 546691 w 11322969"/>
              <a:gd name="connsiteY102" fmla="*/ 1960902 h 1993025"/>
              <a:gd name="connsiteX103" fmla="*/ 427289 w 11322969"/>
              <a:gd name="connsiteY103" fmla="*/ 1945644 h 1993025"/>
              <a:gd name="connsiteX104" fmla="*/ 245346 w 11322969"/>
              <a:gd name="connsiteY104" fmla="*/ 1927668 h 1993025"/>
              <a:gd name="connsiteX105" fmla="*/ 21001 w 11322969"/>
              <a:gd name="connsiteY105" fmla="*/ 1976561 h 1993025"/>
              <a:gd name="connsiteX106" fmla="*/ 11485 w 11322969"/>
              <a:gd name="connsiteY106" fmla="*/ 1891858 h 1993025"/>
              <a:gd name="connsiteX107" fmla="*/ 8286 w 11322969"/>
              <a:gd name="connsiteY107" fmla="*/ 1851230 h 1993025"/>
              <a:gd name="connsiteX108" fmla="*/ 4447 w 11322969"/>
              <a:gd name="connsiteY108" fmla="*/ 1714114 h 1993025"/>
              <a:gd name="connsiteX109" fmla="*/ 1247 w 11322969"/>
              <a:gd name="connsiteY109" fmla="*/ 1602392 h 1993025"/>
              <a:gd name="connsiteX110" fmla="*/ 10191 w 11322969"/>
              <a:gd name="connsiteY110" fmla="*/ 1563926 h 1993025"/>
              <a:gd name="connsiteX111" fmla="*/ 151538 w 11322969"/>
              <a:gd name="connsiteY111" fmla="*/ 1559138 h 1993025"/>
              <a:gd name="connsiteX112" fmla="*/ 620609 w 11322969"/>
              <a:gd name="connsiteY112" fmla="*/ 1563637 h 1993025"/>
              <a:gd name="connsiteX113" fmla="*/ 1000883 w 11322969"/>
              <a:gd name="connsiteY113" fmla="*/ 1528785 h 1993025"/>
              <a:gd name="connsiteX114" fmla="*/ 1356911 w 11322969"/>
              <a:gd name="connsiteY114" fmla="*/ 1635551 h 1993025"/>
              <a:gd name="connsiteX115" fmla="*/ 1545440 w 11322969"/>
              <a:gd name="connsiteY115" fmla="*/ 1612806 h 1993025"/>
              <a:gd name="connsiteX116" fmla="*/ 1660739 w 11322969"/>
              <a:gd name="connsiteY116" fmla="*/ 1558314 h 1993025"/>
              <a:gd name="connsiteX117" fmla="*/ 1845883 w 11322969"/>
              <a:gd name="connsiteY117" fmla="*/ 1586112 h 1993025"/>
              <a:gd name="connsiteX118" fmla="*/ 1999398 w 11322969"/>
              <a:gd name="connsiteY118" fmla="*/ 1536673 h 1993025"/>
              <a:gd name="connsiteX119" fmla="*/ 2212615 w 11322969"/>
              <a:gd name="connsiteY119" fmla="*/ 1563637 h 1993025"/>
              <a:gd name="connsiteX120" fmla="*/ 2260944 w 11322969"/>
              <a:gd name="connsiteY120" fmla="*/ 1599561 h 1993025"/>
              <a:gd name="connsiteX121" fmla="*/ 2260944 w 11322969"/>
              <a:gd name="connsiteY121" fmla="*/ 1633778 h 1993025"/>
              <a:gd name="connsiteX122" fmla="*/ 2296013 w 11322969"/>
              <a:gd name="connsiteY122" fmla="*/ 1623730 h 1993025"/>
              <a:gd name="connsiteX123" fmla="*/ 2420074 w 11322969"/>
              <a:gd name="connsiteY123" fmla="*/ 1605421 h 1993025"/>
              <a:gd name="connsiteX124" fmla="*/ 2650986 w 11322969"/>
              <a:gd name="connsiteY124" fmla="*/ 1506661 h 1993025"/>
              <a:gd name="connsiteX125" fmla="*/ 2905242 w 11322969"/>
              <a:gd name="connsiteY125" fmla="*/ 1562715 h 1993025"/>
              <a:gd name="connsiteX126" fmla="*/ 3018229 w 11322969"/>
              <a:gd name="connsiteY126" fmla="*/ 1507928 h 1993025"/>
              <a:gd name="connsiteX127" fmla="*/ 3041723 w 11322969"/>
              <a:gd name="connsiteY127" fmla="*/ 1483928 h 1993025"/>
              <a:gd name="connsiteX128" fmla="*/ 3035219 w 11322969"/>
              <a:gd name="connsiteY128" fmla="*/ 1475751 h 1993025"/>
              <a:gd name="connsiteX129" fmla="*/ 2984809 w 11322969"/>
              <a:gd name="connsiteY129" fmla="*/ 1411427 h 1993025"/>
              <a:gd name="connsiteX130" fmla="*/ 2965251 w 11322969"/>
              <a:gd name="connsiteY130" fmla="*/ 1373166 h 1993025"/>
              <a:gd name="connsiteX131" fmla="*/ 3056697 w 11322969"/>
              <a:gd name="connsiteY131" fmla="*/ 1297294 h 1993025"/>
              <a:gd name="connsiteX132" fmla="*/ 3373703 w 11322969"/>
              <a:gd name="connsiteY132" fmla="*/ 1063379 h 1993025"/>
              <a:gd name="connsiteX133" fmla="*/ 3605131 w 11322969"/>
              <a:gd name="connsiteY133" fmla="*/ 839991 h 1993025"/>
              <a:gd name="connsiteX134" fmla="*/ 3914376 w 11322969"/>
              <a:gd name="connsiteY134" fmla="*/ 753060 h 1993025"/>
              <a:gd name="connsiteX135" fmla="*/ 4025481 w 11322969"/>
              <a:gd name="connsiteY135" fmla="*/ 637517 h 1993025"/>
              <a:gd name="connsiteX136" fmla="*/ 4066479 w 11322969"/>
              <a:gd name="connsiteY136" fmla="*/ 531276 h 1993025"/>
              <a:gd name="connsiteX137" fmla="*/ 4208885 w 11322969"/>
              <a:gd name="connsiteY137" fmla="*/ 461764 h 1993025"/>
              <a:gd name="connsiteX138" fmla="*/ 4278823 w 11322969"/>
              <a:gd name="connsiteY138" fmla="*/ 340573 h 1993025"/>
              <a:gd name="connsiteX139" fmla="*/ 4439467 w 11322969"/>
              <a:gd name="connsiteY139" fmla="*/ 256094 h 1993025"/>
              <a:gd name="connsiteX140" fmla="*/ 4458019 w 11322969"/>
              <a:gd name="connsiteY140" fmla="*/ 258401 h 1993025"/>
              <a:gd name="connsiteX141" fmla="*/ 4457748 w 11322969"/>
              <a:gd name="connsiteY141" fmla="*/ 223834 h 1993025"/>
              <a:gd name="connsiteX142" fmla="*/ 4454471 w 11322969"/>
              <a:gd name="connsiteY142" fmla="*/ 122168 h 1993025"/>
              <a:gd name="connsiteX143" fmla="*/ 4463632 w 11322969"/>
              <a:gd name="connsiteY143" fmla="*/ 87164 h 1993025"/>
              <a:gd name="connsiteX144" fmla="*/ 4608409 w 11322969"/>
              <a:gd name="connsiteY144" fmla="*/ 82807 h 1993025"/>
              <a:gd name="connsiteX145" fmla="*/ 5088862 w 11322969"/>
              <a:gd name="connsiteY145" fmla="*/ 86901 h 1993025"/>
              <a:gd name="connsiteX146" fmla="*/ 5478365 w 11322969"/>
              <a:gd name="connsiteY146" fmla="*/ 55186 h 1993025"/>
              <a:gd name="connsiteX147" fmla="*/ 5843032 w 11322969"/>
              <a:gd name="connsiteY147" fmla="*/ 152343 h 1993025"/>
              <a:gd name="connsiteX148" fmla="*/ 6036136 w 11322969"/>
              <a:gd name="connsiteY148" fmla="*/ 131644 h 1993025"/>
              <a:gd name="connsiteX149" fmla="*/ 6154233 w 11322969"/>
              <a:gd name="connsiteY149" fmla="*/ 82057 h 1993025"/>
              <a:gd name="connsiteX150" fmla="*/ 6343870 w 11322969"/>
              <a:gd name="connsiteY150" fmla="*/ 107354 h 1993025"/>
              <a:gd name="connsiteX151" fmla="*/ 6501110 w 11322969"/>
              <a:gd name="connsiteY151" fmla="*/ 62364 h 1993025"/>
              <a:gd name="connsiteX152" fmla="*/ 6719501 w 11322969"/>
              <a:gd name="connsiteY152" fmla="*/ 86901 h 1993025"/>
              <a:gd name="connsiteX153" fmla="*/ 6769003 w 11322969"/>
              <a:gd name="connsiteY153" fmla="*/ 119591 h 1993025"/>
              <a:gd name="connsiteX154" fmla="*/ 6769003 w 11322969"/>
              <a:gd name="connsiteY154" fmla="*/ 390489 h 1993025"/>
              <a:gd name="connsiteX155" fmla="*/ 6771716 w 11322969"/>
              <a:gd name="connsiteY155" fmla="*/ 385946 h 1993025"/>
              <a:gd name="connsiteX156" fmla="*/ 6788539 w 11322969"/>
              <a:gd name="connsiteY156" fmla="*/ 363020 h 1993025"/>
              <a:gd name="connsiteX157" fmla="*/ 6909283 w 11322969"/>
              <a:gd name="connsiteY157" fmla="*/ 187308 h 1993025"/>
              <a:gd name="connsiteX158" fmla="*/ 7007613 w 11322969"/>
              <a:gd name="connsiteY158" fmla="*/ 44099 h 1993025"/>
              <a:gd name="connsiteX159" fmla="*/ 7048792 w 11322969"/>
              <a:gd name="connsiteY159" fmla="*/ 0 h 1993025"/>
              <a:gd name="connsiteX0" fmla="*/ 7048792 w 11322969"/>
              <a:gd name="connsiteY0" fmla="*/ 0 h 1993025"/>
              <a:gd name="connsiteX1" fmla="*/ 7156148 w 11322969"/>
              <a:gd name="connsiteY1" fmla="*/ 67213 h 1993025"/>
              <a:gd name="connsiteX2" fmla="*/ 7494048 w 11322969"/>
              <a:gd name="connsiteY2" fmla="*/ 316094 h 1993025"/>
              <a:gd name="connsiteX3" fmla="*/ 7802672 w 11322969"/>
              <a:gd name="connsiteY3" fmla="*/ 469082 h 1993025"/>
              <a:gd name="connsiteX4" fmla="*/ 7966019 w 11322969"/>
              <a:gd name="connsiteY4" fmla="*/ 788928 h 1993025"/>
              <a:gd name="connsiteX5" fmla="*/ 8123952 w 11322969"/>
              <a:gd name="connsiteY5" fmla="*/ 857849 h 1993025"/>
              <a:gd name="connsiteX6" fmla="*/ 8257103 w 11322969"/>
              <a:gd name="connsiteY6" fmla="*/ 848584 h 1993025"/>
              <a:gd name="connsiteX7" fmla="*/ 8367027 w 11322969"/>
              <a:gd name="connsiteY7" fmla="*/ 979788 h 1993025"/>
              <a:gd name="connsiteX8" fmla="*/ 8523485 w 11322969"/>
              <a:gd name="connsiteY8" fmla="*/ 996737 h 1993025"/>
              <a:gd name="connsiteX9" fmla="*/ 8654625 w 11322969"/>
              <a:gd name="connsiteY9" fmla="*/ 1141437 h 1993025"/>
              <a:gd name="connsiteX10" fmla="*/ 8657852 w 11322969"/>
              <a:gd name="connsiteY10" fmla="*/ 1179867 h 1993025"/>
              <a:gd name="connsiteX11" fmla="*/ 8657842 w 11322969"/>
              <a:gd name="connsiteY11" fmla="*/ 1180713 h 1993025"/>
              <a:gd name="connsiteX12" fmla="*/ 8690334 w 11322969"/>
              <a:gd name="connsiteY12" fmla="*/ 1189622 h 1993025"/>
              <a:gd name="connsiteX13" fmla="*/ 8849651 w 11322969"/>
              <a:gd name="connsiteY13" fmla="*/ 1253432 h 1993025"/>
              <a:gd name="connsiteX14" fmla="*/ 9188364 w 11322969"/>
              <a:gd name="connsiteY14" fmla="*/ 1308260 h 1993025"/>
              <a:gd name="connsiteX15" fmla="*/ 9391509 w 11322969"/>
              <a:gd name="connsiteY15" fmla="*/ 1507743 h 1993025"/>
              <a:gd name="connsiteX16" fmla="*/ 9452458 w 11322969"/>
              <a:gd name="connsiteY16" fmla="*/ 1531003 h 1993025"/>
              <a:gd name="connsiteX17" fmla="*/ 9571593 w 11322969"/>
              <a:gd name="connsiteY17" fmla="*/ 1525108 h 1993025"/>
              <a:gd name="connsiteX18" fmla="*/ 9681499 w 11322969"/>
              <a:gd name="connsiteY18" fmla="*/ 1522465 h 1993025"/>
              <a:gd name="connsiteX19" fmla="*/ 9720043 w 11322969"/>
              <a:gd name="connsiteY19" fmla="*/ 1523982 h 1993025"/>
              <a:gd name="connsiteX20" fmla="*/ 9742771 w 11322969"/>
              <a:gd name="connsiteY20" fmla="*/ 1514418 h 1993025"/>
              <a:gd name="connsiteX21" fmla="*/ 9766905 w 11322969"/>
              <a:gd name="connsiteY21" fmla="*/ 1525826 h 1993025"/>
              <a:gd name="connsiteX22" fmla="*/ 9771972 w 11322969"/>
              <a:gd name="connsiteY22" fmla="*/ 1526025 h 1993025"/>
              <a:gd name="connsiteX23" fmla="*/ 9852437 w 11322969"/>
              <a:gd name="connsiteY23" fmla="*/ 1537768 h 1993025"/>
              <a:gd name="connsiteX24" fmla="*/ 9826850 w 11322969"/>
              <a:gd name="connsiteY24" fmla="*/ 1614801 h 1993025"/>
              <a:gd name="connsiteX25" fmla="*/ 10511093 w 11322969"/>
              <a:gd name="connsiteY25" fmla="*/ 1630385 h 1993025"/>
              <a:gd name="connsiteX26" fmla="*/ 10679742 w 11322969"/>
              <a:gd name="connsiteY26" fmla="*/ 1601091 h 1993025"/>
              <a:gd name="connsiteX27" fmla="*/ 10782882 w 11322969"/>
              <a:gd name="connsiteY27" fmla="*/ 1530912 h 1993025"/>
              <a:gd name="connsiteX28" fmla="*/ 10948503 w 11322969"/>
              <a:gd name="connsiteY28" fmla="*/ 1566713 h 1993025"/>
              <a:gd name="connsiteX29" fmla="*/ 11085829 w 11322969"/>
              <a:gd name="connsiteY29" fmla="*/ 1503041 h 1993025"/>
              <a:gd name="connsiteX30" fmla="*/ 11276561 w 11322969"/>
              <a:gd name="connsiteY30" fmla="*/ 1537768 h 1993025"/>
              <a:gd name="connsiteX31" fmla="*/ 11319794 w 11322969"/>
              <a:gd name="connsiteY31" fmla="*/ 1584033 h 1993025"/>
              <a:gd name="connsiteX32" fmla="*/ 11322969 w 11322969"/>
              <a:gd name="connsiteY32" fmla="*/ 1930399 h 1993025"/>
              <a:gd name="connsiteX33" fmla="*/ 11174207 w 11322969"/>
              <a:gd name="connsiteY33" fmla="*/ 1970550 h 1993025"/>
              <a:gd name="connsiteX34" fmla="*/ 11040073 w 11322969"/>
              <a:gd name="connsiteY34" fmla="*/ 1973169 h 1993025"/>
              <a:gd name="connsiteX35" fmla="*/ 10883649 w 11322969"/>
              <a:gd name="connsiteY35" fmla="*/ 1953563 h 1993025"/>
              <a:gd name="connsiteX36" fmla="*/ 10552908 w 11322969"/>
              <a:gd name="connsiteY36" fmla="*/ 1952068 h 1993025"/>
              <a:gd name="connsiteX37" fmla="*/ 10335560 w 11322969"/>
              <a:gd name="connsiteY37" fmla="*/ 1936749 h 1993025"/>
              <a:gd name="connsiteX38" fmla="*/ 10158065 w 11322969"/>
              <a:gd name="connsiteY38" fmla="*/ 1935914 h 1993025"/>
              <a:gd name="connsiteX39" fmla="*/ 9865833 w 11322969"/>
              <a:gd name="connsiteY39" fmla="*/ 1940434 h 1993025"/>
              <a:gd name="connsiteX40" fmla="*/ 9698193 w 11322969"/>
              <a:gd name="connsiteY40" fmla="*/ 1983620 h 1993025"/>
              <a:gd name="connsiteX41" fmla="*/ 9545322 w 11322969"/>
              <a:gd name="connsiteY41" fmla="*/ 1955799 h 1993025"/>
              <a:gd name="connsiteX42" fmla="*/ 9430359 w 11322969"/>
              <a:gd name="connsiteY42" fmla="*/ 1929868 h 1993025"/>
              <a:gd name="connsiteX43" fmla="*/ 9342785 w 11322969"/>
              <a:gd name="connsiteY43" fmla="*/ 1901805 h 1993025"/>
              <a:gd name="connsiteX44" fmla="*/ 9252629 w 11322969"/>
              <a:gd name="connsiteY44" fmla="*/ 1862042 h 1993025"/>
              <a:gd name="connsiteX45" fmla="*/ 9128901 w 11322969"/>
              <a:gd name="connsiteY45" fmla="*/ 1826779 h 1993025"/>
              <a:gd name="connsiteX46" fmla="*/ 8985433 w 11322969"/>
              <a:gd name="connsiteY46" fmla="*/ 1781808 h 1993025"/>
              <a:gd name="connsiteX47" fmla="*/ 8817647 w 11322969"/>
              <a:gd name="connsiteY47" fmla="*/ 1724389 h 1993025"/>
              <a:gd name="connsiteX48" fmla="*/ 8656502 w 11322969"/>
              <a:gd name="connsiteY48" fmla="*/ 1666813 h 1993025"/>
              <a:gd name="connsiteX49" fmla="*/ 8558425 w 11322969"/>
              <a:gd name="connsiteY49" fmla="*/ 1652684 h 1993025"/>
              <a:gd name="connsiteX50" fmla="*/ 8415550 w 11322969"/>
              <a:gd name="connsiteY50" fmla="*/ 1618635 h 1993025"/>
              <a:gd name="connsiteX51" fmla="*/ 8262699 w 11322969"/>
              <a:gd name="connsiteY51" fmla="*/ 1569493 h 1993025"/>
              <a:gd name="connsiteX52" fmla="*/ 8132103 w 11322969"/>
              <a:gd name="connsiteY52" fmla="*/ 1490049 h 1993025"/>
              <a:gd name="connsiteX53" fmla="*/ 7985049 w 11322969"/>
              <a:gd name="connsiteY53" fmla="*/ 1394054 h 1993025"/>
              <a:gd name="connsiteX54" fmla="*/ 7794099 w 11322969"/>
              <a:gd name="connsiteY54" fmla="*/ 1232530 h 1993025"/>
              <a:gd name="connsiteX55" fmla="*/ 7634519 w 11322969"/>
              <a:gd name="connsiteY55" fmla="*/ 1119045 h 1993025"/>
              <a:gd name="connsiteX56" fmla="*/ 7518370 w 11322969"/>
              <a:gd name="connsiteY56" fmla="*/ 1027863 h 1993025"/>
              <a:gd name="connsiteX57" fmla="*/ 7342402 w 11322969"/>
              <a:gd name="connsiteY57" fmla="*/ 919871 h 1993025"/>
              <a:gd name="connsiteX58" fmla="*/ 7215507 w 11322969"/>
              <a:gd name="connsiteY58" fmla="*/ 786753 h 1993025"/>
              <a:gd name="connsiteX59" fmla="*/ 7124318 w 11322969"/>
              <a:gd name="connsiteY59" fmla="*/ 721904 h 1993025"/>
              <a:gd name="connsiteX60" fmla="*/ 7008925 w 11322969"/>
              <a:gd name="connsiteY60" fmla="*/ 699865 h 1993025"/>
              <a:gd name="connsiteX61" fmla="*/ 6892485 w 11322969"/>
              <a:gd name="connsiteY61" fmla="*/ 582765 h 1993025"/>
              <a:gd name="connsiteX62" fmla="*/ 6767433 w 11322969"/>
              <a:gd name="connsiteY62" fmla="*/ 537929 h 1993025"/>
              <a:gd name="connsiteX63" fmla="*/ 6672429 w 11322969"/>
              <a:gd name="connsiteY63" fmla="*/ 475208 h 1993025"/>
              <a:gd name="connsiteX64" fmla="*/ 6567839 w 11322969"/>
              <a:gd name="connsiteY64" fmla="*/ 464445 h 1993025"/>
              <a:gd name="connsiteX65" fmla="*/ 6463261 w 11322969"/>
              <a:gd name="connsiteY65" fmla="*/ 430439 h 1993025"/>
              <a:gd name="connsiteX66" fmla="*/ 6259166 w 11322969"/>
              <a:gd name="connsiteY66" fmla="*/ 412308 h 1993025"/>
              <a:gd name="connsiteX67" fmla="*/ 5973803 w 11322969"/>
              <a:gd name="connsiteY67" fmla="*/ 390510 h 1993025"/>
              <a:gd name="connsiteX68" fmla="*/ 5755939 w 11322969"/>
              <a:gd name="connsiteY68" fmla="*/ 403210 h 1993025"/>
              <a:gd name="connsiteX69" fmla="*/ 5583877 w 11322969"/>
              <a:gd name="connsiteY69" fmla="*/ 402291 h 1993025"/>
              <a:gd name="connsiteX70" fmla="*/ 5351192 w 11322969"/>
              <a:gd name="connsiteY70" fmla="*/ 407295 h 1993025"/>
              <a:gd name="connsiteX71" fmla="*/ 5141274 w 11322969"/>
              <a:gd name="connsiteY71" fmla="*/ 405893 h 1993025"/>
              <a:gd name="connsiteX72" fmla="*/ 5013151 w 11322969"/>
              <a:gd name="connsiteY72" fmla="*/ 405893 h 1993025"/>
              <a:gd name="connsiteX73" fmla="*/ 4890851 w 11322969"/>
              <a:gd name="connsiteY73" fmla="*/ 434524 h 1993025"/>
              <a:gd name="connsiteX74" fmla="*/ 4758469 w 11322969"/>
              <a:gd name="connsiteY74" fmla="*/ 468966 h 1993025"/>
              <a:gd name="connsiteX75" fmla="*/ 4667168 w 11322969"/>
              <a:gd name="connsiteY75" fmla="*/ 513585 h 1993025"/>
              <a:gd name="connsiteX76" fmla="*/ 4611635 w 11322969"/>
              <a:gd name="connsiteY76" fmla="*/ 594860 h 1993025"/>
              <a:gd name="connsiteX77" fmla="*/ 4522701 w 11322969"/>
              <a:gd name="connsiteY77" fmla="*/ 713935 h 1993025"/>
              <a:gd name="connsiteX78" fmla="*/ 4394371 w 11322969"/>
              <a:gd name="connsiteY78" fmla="*/ 817349 h 1993025"/>
              <a:gd name="connsiteX79" fmla="*/ 4198904 w 11322969"/>
              <a:gd name="connsiteY79" fmla="*/ 946800 h 1993025"/>
              <a:gd name="connsiteX80" fmla="*/ 4052361 w 11322969"/>
              <a:gd name="connsiteY80" fmla="*/ 1057802 h 1993025"/>
              <a:gd name="connsiteX81" fmla="*/ 3938991 w 11322969"/>
              <a:gd name="connsiteY81" fmla="*/ 1137469 h 1993025"/>
              <a:gd name="connsiteX82" fmla="*/ 3790804 w 11322969"/>
              <a:gd name="connsiteY82" fmla="*/ 1262118 h 1993025"/>
              <a:gd name="connsiteX83" fmla="*/ 3640755 w 11322969"/>
              <a:gd name="connsiteY83" fmla="*/ 1344766 h 1993025"/>
              <a:gd name="connsiteX84" fmla="*/ 3557014 w 11322969"/>
              <a:gd name="connsiteY84" fmla="*/ 1408196 h 1993025"/>
              <a:gd name="connsiteX85" fmla="*/ 3432769 w 11322969"/>
              <a:gd name="connsiteY85" fmla="*/ 1536934 h 1993025"/>
              <a:gd name="connsiteX86" fmla="*/ 3301700 w 11322969"/>
              <a:gd name="connsiteY86" fmla="*/ 1653653 h 1993025"/>
              <a:gd name="connsiteX87" fmla="*/ 3201131 w 11322969"/>
              <a:gd name="connsiteY87" fmla="*/ 1747386 h 1993025"/>
              <a:gd name="connsiteX88" fmla="*/ 3040351 w 11322969"/>
              <a:gd name="connsiteY88" fmla="*/ 1819442 h 1993025"/>
              <a:gd name="connsiteX89" fmla="*/ 2924174 w 11322969"/>
              <a:gd name="connsiteY89" fmla="*/ 1858092 h 1993025"/>
              <a:gd name="connsiteX90" fmla="*/ 2697786 w 11322969"/>
              <a:gd name="connsiteY90" fmla="*/ 1930089 h 1993025"/>
              <a:gd name="connsiteX91" fmla="*/ 2497644 w 11322969"/>
              <a:gd name="connsiteY91" fmla="*/ 1990876 h 1993025"/>
              <a:gd name="connsiteX92" fmla="*/ 2405344 w 11322969"/>
              <a:gd name="connsiteY92" fmla="*/ 1978301 h 1993025"/>
              <a:gd name="connsiteX93" fmla="*/ 2295575 w 11322969"/>
              <a:gd name="connsiteY93" fmla="*/ 1968029 h 1993025"/>
              <a:gd name="connsiteX94" fmla="*/ 2163578 w 11322969"/>
              <a:gd name="connsiteY94" fmla="*/ 1957808 h 1993025"/>
              <a:gd name="connsiteX95" fmla="*/ 1962446 w 11322969"/>
              <a:gd name="connsiteY95" fmla="*/ 1941155 h 1993025"/>
              <a:gd name="connsiteX96" fmla="*/ 1766286 w 11322969"/>
              <a:gd name="connsiteY96" fmla="*/ 1945654 h 1993025"/>
              <a:gd name="connsiteX97" fmla="*/ 1487684 w 11322969"/>
              <a:gd name="connsiteY97" fmla="*/ 1972214 h 1993025"/>
              <a:gd name="connsiteX98" fmla="*/ 1282131 w 11322969"/>
              <a:gd name="connsiteY98" fmla="*/ 1985563 h 1993025"/>
              <a:gd name="connsiteX99" fmla="*/ 1117245 w 11322969"/>
              <a:gd name="connsiteY99" fmla="*/ 1981064 h 1993025"/>
              <a:gd name="connsiteX100" fmla="*/ 886971 w 11322969"/>
              <a:gd name="connsiteY100" fmla="*/ 1970028 h 1993025"/>
              <a:gd name="connsiteX101" fmla="*/ 731848 w 11322969"/>
              <a:gd name="connsiteY101" fmla="*/ 1967576 h 1993025"/>
              <a:gd name="connsiteX102" fmla="*/ 546691 w 11322969"/>
              <a:gd name="connsiteY102" fmla="*/ 1960902 h 1993025"/>
              <a:gd name="connsiteX103" fmla="*/ 427289 w 11322969"/>
              <a:gd name="connsiteY103" fmla="*/ 1945644 h 1993025"/>
              <a:gd name="connsiteX104" fmla="*/ 245346 w 11322969"/>
              <a:gd name="connsiteY104" fmla="*/ 1927668 h 1993025"/>
              <a:gd name="connsiteX105" fmla="*/ 21001 w 11322969"/>
              <a:gd name="connsiteY105" fmla="*/ 1976561 h 1993025"/>
              <a:gd name="connsiteX106" fmla="*/ 11485 w 11322969"/>
              <a:gd name="connsiteY106" fmla="*/ 1891858 h 1993025"/>
              <a:gd name="connsiteX107" fmla="*/ 8286 w 11322969"/>
              <a:gd name="connsiteY107" fmla="*/ 1851230 h 1993025"/>
              <a:gd name="connsiteX108" fmla="*/ 4447 w 11322969"/>
              <a:gd name="connsiteY108" fmla="*/ 1714114 h 1993025"/>
              <a:gd name="connsiteX109" fmla="*/ 1247 w 11322969"/>
              <a:gd name="connsiteY109" fmla="*/ 1602392 h 1993025"/>
              <a:gd name="connsiteX110" fmla="*/ 10191 w 11322969"/>
              <a:gd name="connsiteY110" fmla="*/ 1563926 h 1993025"/>
              <a:gd name="connsiteX111" fmla="*/ 151538 w 11322969"/>
              <a:gd name="connsiteY111" fmla="*/ 1559138 h 1993025"/>
              <a:gd name="connsiteX112" fmla="*/ 620609 w 11322969"/>
              <a:gd name="connsiteY112" fmla="*/ 1563637 h 1993025"/>
              <a:gd name="connsiteX113" fmla="*/ 1000883 w 11322969"/>
              <a:gd name="connsiteY113" fmla="*/ 1528785 h 1993025"/>
              <a:gd name="connsiteX114" fmla="*/ 1356911 w 11322969"/>
              <a:gd name="connsiteY114" fmla="*/ 1635551 h 1993025"/>
              <a:gd name="connsiteX115" fmla="*/ 1545440 w 11322969"/>
              <a:gd name="connsiteY115" fmla="*/ 1612806 h 1993025"/>
              <a:gd name="connsiteX116" fmla="*/ 1660739 w 11322969"/>
              <a:gd name="connsiteY116" fmla="*/ 1558314 h 1993025"/>
              <a:gd name="connsiteX117" fmla="*/ 1845883 w 11322969"/>
              <a:gd name="connsiteY117" fmla="*/ 1586112 h 1993025"/>
              <a:gd name="connsiteX118" fmla="*/ 1999398 w 11322969"/>
              <a:gd name="connsiteY118" fmla="*/ 1536673 h 1993025"/>
              <a:gd name="connsiteX119" fmla="*/ 2212615 w 11322969"/>
              <a:gd name="connsiteY119" fmla="*/ 1563637 h 1993025"/>
              <a:gd name="connsiteX120" fmla="*/ 2260944 w 11322969"/>
              <a:gd name="connsiteY120" fmla="*/ 1599561 h 1993025"/>
              <a:gd name="connsiteX121" fmla="*/ 2260944 w 11322969"/>
              <a:gd name="connsiteY121" fmla="*/ 1633778 h 1993025"/>
              <a:gd name="connsiteX122" fmla="*/ 2296013 w 11322969"/>
              <a:gd name="connsiteY122" fmla="*/ 1623730 h 1993025"/>
              <a:gd name="connsiteX123" fmla="*/ 2420074 w 11322969"/>
              <a:gd name="connsiteY123" fmla="*/ 1605421 h 1993025"/>
              <a:gd name="connsiteX124" fmla="*/ 2650986 w 11322969"/>
              <a:gd name="connsiteY124" fmla="*/ 1506661 h 1993025"/>
              <a:gd name="connsiteX125" fmla="*/ 2905242 w 11322969"/>
              <a:gd name="connsiteY125" fmla="*/ 1562715 h 1993025"/>
              <a:gd name="connsiteX126" fmla="*/ 3018229 w 11322969"/>
              <a:gd name="connsiteY126" fmla="*/ 1507928 h 1993025"/>
              <a:gd name="connsiteX127" fmla="*/ 3041723 w 11322969"/>
              <a:gd name="connsiteY127" fmla="*/ 1483928 h 1993025"/>
              <a:gd name="connsiteX128" fmla="*/ 3035219 w 11322969"/>
              <a:gd name="connsiteY128" fmla="*/ 1475751 h 1993025"/>
              <a:gd name="connsiteX129" fmla="*/ 2984809 w 11322969"/>
              <a:gd name="connsiteY129" fmla="*/ 1411427 h 1993025"/>
              <a:gd name="connsiteX130" fmla="*/ 2965251 w 11322969"/>
              <a:gd name="connsiteY130" fmla="*/ 1373166 h 1993025"/>
              <a:gd name="connsiteX131" fmla="*/ 3056697 w 11322969"/>
              <a:gd name="connsiteY131" fmla="*/ 1297294 h 1993025"/>
              <a:gd name="connsiteX132" fmla="*/ 3373703 w 11322969"/>
              <a:gd name="connsiteY132" fmla="*/ 1063379 h 1993025"/>
              <a:gd name="connsiteX133" fmla="*/ 3605131 w 11322969"/>
              <a:gd name="connsiteY133" fmla="*/ 839991 h 1993025"/>
              <a:gd name="connsiteX134" fmla="*/ 3914376 w 11322969"/>
              <a:gd name="connsiteY134" fmla="*/ 753060 h 1993025"/>
              <a:gd name="connsiteX135" fmla="*/ 4025481 w 11322969"/>
              <a:gd name="connsiteY135" fmla="*/ 637517 h 1993025"/>
              <a:gd name="connsiteX136" fmla="*/ 4066479 w 11322969"/>
              <a:gd name="connsiteY136" fmla="*/ 531276 h 1993025"/>
              <a:gd name="connsiteX137" fmla="*/ 4208885 w 11322969"/>
              <a:gd name="connsiteY137" fmla="*/ 461764 h 1993025"/>
              <a:gd name="connsiteX138" fmla="*/ 4278823 w 11322969"/>
              <a:gd name="connsiteY138" fmla="*/ 340573 h 1993025"/>
              <a:gd name="connsiteX139" fmla="*/ 4439467 w 11322969"/>
              <a:gd name="connsiteY139" fmla="*/ 256094 h 1993025"/>
              <a:gd name="connsiteX140" fmla="*/ 4458019 w 11322969"/>
              <a:gd name="connsiteY140" fmla="*/ 258401 h 1993025"/>
              <a:gd name="connsiteX141" fmla="*/ 4457748 w 11322969"/>
              <a:gd name="connsiteY141" fmla="*/ 223834 h 1993025"/>
              <a:gd name="connsiteX142" fmla="*/ 4454471 w 11322969"/>
              <a:gd name="connsiteY142" fmla="*/ 122168 h 1993025"/>
              <a:gd name="connsiteX143" fmla="*/ 4463632 w 11322969"/>
              <a:gd name="connsiteY143" fmla="*/ 87164 h 1993025"/>
              <a:gd name="connsiteX144" fmla="*/ 4608409 w 11322969"/>
              <a:gd name="connsiteY144" fmla="*/ 82807 h 1993025"/>
              <a:gd name="connsiteX145" fmla="*/ 5088862 w 11322969"/>
              <a:gd name="connsiteY145" fmla="*/ 86901 h 1993025"/>
              <a:gd name="connsiteX146" fmla="*/ 5478365 w 11322969"/>
              <a:gd name="connsiteY146" fmla="*/ 55186 h 1993025"/>
              <a:gd name="connsiteX147" fmla="*/ 5843032 w 11322969"/>
              <a:gd name="connsiteY147" fmla="*/ 152343 h 1993025"/>
              <a:gd name="connsiteX148" fmla="*/ 6036136 w 11322969"/>
              <a:gd name="connsiteY148" fmla="*/ 131644 h 1993025"/>
              <a:gd name="connsiteX149" fmla="*/ 6154233 w 11322969"/>
              <a:gd name="connsiteY149" fmla="*/ 82057 h 1993025"/>
              <a:gd name="connsiteX150" fmla="*/ 6343870 w 11322969"/>
              <a:gd name="connsiteY150" fmla="*/ 107354 h 1993025"/>
              <a:gd name="connsiteX151" fmla="*/ 6501110 w 11322969"/>
              <a:gd name="connsiteY151" fmla="*/ 62364 h 1993025"/>
              <a:gd name="connsiteX152" fmla="*/ 6719501 w 11322969"/>
              <a:gd name="connsiteY152" fmla="*/ 86901 h 1993025"/>
              <a:gd name="connsiteX153" fmla="*/ 6769003 w 11322969"/>
              <a:gd name="connsiteY153" fmla="*/ 119591 h 1993025"/>
              <a:gd name="connsiteX154" fmla="*/ 6769003 w 11322969"/>
              <a:gd name="connsiteY154" fmla="*/ 390489 h 1993025"/>
              <a:gd name="connsiteX155" fmla="*/ 6771716 w 11322969"/>
              <a:gd name="connsiteY155" fmla="*/ 385946 h 1993025"/>
              <a:gd name="connsiteX156" fmla="*/ 6788539 w 11322969"/>
              <a:gd name="connsiteY156" fmla="*/ 363020 h 1993025"/>
              <a:gd name="connsiteX157" fmla="*/ 6909283 w 11322969"/>
              <a:gd name="connsiteY157" fmla="*/ 187308 h 1993025"/>
              <a:gd name="connsiteX158" fmla="*/ 7007613 w 11322969"/>
              <a:gd name="connsiteY158" fmla="*/ 44099 h 1993025"/>
              <a:gd name="connsiteX159" fmla="*/ 7048792 w 11322969"/>
              <a:gd name="connsiteY159" fmla="*/ 0 h 1993025"/>
              <a:gd name="connsiteX0" fmla="*/ 7048792 w 11322969"/>
              <a:gd name="connsiteY0" fmla="*/ 0 h 1993025"/>
              <a:gd name="connsiteX1" fmla="*/ 7156148 w 11322969"/>
              <a:gd name="connsiteY1" fmla="*/ 67213 h 1993025"/>
              <a:gd name="connsiteX2" fmla="*/ 7494048 w 11322969"/>
              <a:gd name="connsiteY2" fmla="*/ 316094 h 1993025"/>
              <a:gd name="connsiteX3" fmla="*/ 7802672 w 11322969"/>
              <a:gd name="connsiteY3" fmla="*/ 469082 h 1993025"/>
              <a:gd name="connsiteX4" fmla="*/ 7966019 w 11322969"/>
              <a:gd name="connsiteY4" fmla="*/ 788928 h 1993025"/>
              <a:gd name="connsiteX5" fmla="*/ 8123952 w 11322969"/>
              <a:gd name="connsiteY5" fmla="*/ 857849 h 1993025"/>
              <a:gd name="connsiteX6" fmla="*/ 8257103 w 11322969"/>
              <a:gd name="connsiteY6" fmla="*/ 848584 h 1993025"/>
              <a:gd name="connsiteX7" fmla="*/ 8367027 w 11322969"/>
              <a:gd name="connsiteY7" fmla="*/ 979788 h 1993025"/>
              <a:gd name="connsiteX8" fmla="*/ 8523485 w 11322969"/>
              <a:gd name="connsiteY8" fmla="*/ 996737 h 1993025"/>
              <a:gd name="connsiteX9" fmla="*/ 8654625 w 11322969"/>
              <a:gd name="connsiteY9" fmla="*/ 1141437 h 1993025"/>
              <a:gd name="connsiteX10" fmla="*/ 8657852 w 11322969"/>
              <a:gd name="connsiteY10" fmla="*/ 1179867 h 1993025"/>
              <a:gd name="connsiteX11" fmla="*/ 8657842 w 11322969"/>
              <a:gd name="connsiteY11" fmla="*/ 1180713 h 1993025"/>
              <a:gd name="connsiteX12" fmla="*/ 8690334 w 11322969"/>
              <a:gd name="connsiteY12" fmla="*/ 1189622 h 1993025"/>
              <a:gd name="connsiteX13" fmla="*/ 8849651 w 11322969"/>
              <a:gd name="connsiteY13" fmla="*/ 1253432 h 1993025"/>
              <a:gd name="connsiteX14" fmla="*/ 9188364 w 11322969"/>
              <a:gd name="connsiteY14" fmla="*/ 1308260 h 1993025"/>
              <a:gd name="connsiteX15" fmla="*/ 9391509 w 11322969"/>
              <a:gd name="connsiteY15" fmla="*/ 1507743 h 1993025"/>
              <a:gd name="connsiteX16" fmla="*/ 9452458 w 11322969"/>
              <a:gd name="connsiteY16" fmla="*/ 1531003 h 1993025"/>
              <a:gd name="connsiteX17" fmla="*/ 9571593 w 11322969"/>
              <a:gd name="connsiteY17" fmla="*/ 1525108 h 1993025"/>
              <a:gd name="connsiteX18" fmla="*/ 9681499 w 11322969"/>
              <a:gd name="connsiteY18" fmla="*/ 1522465 h 1993025"/>
              <a:gd name="connsiteX19" fmla="*/ 9720043 w 11322969"/>
              <a:gd name="connsiteY19" fmla="*/ 1523982 h 1993025"/>
              <a:gd name="connsiteX20" fmla="*/ 9742771 w 11322969"/>
              <a:gd name="connsiteY20" fmla="*/ 1514418 h 1993025"/>
              <a:gd name="connsiteX21" fmla="*/ 9766905 w 11322969"/>
              <a:gd name="connsiteY21" fmla="*/ 1525826 h 1993025"/>
              <a:gd name="connsiteX22" fmla="*/ 9771972 w 11322969"/>
              <a:gd name="connsiteY22" fmla="*/ 1526025 h 1993025"/>
              <a:gd name="connsiteX23" fmla="*/ 9852437 w 11322969"/>
              <a:gd name="connsiteY23" fmla="*/ 1537768 h 1993025"/>
              <a:gd name="connsiteX24" fmla="*/ 9826850 w 11322969"/>
              <a:gd name="connsiteY24" fmla="*/ 1614801 h 1993025"/>
              <a:gd name="connsiteX25" fmla="*/ 10457753 w 11322969"/>
              <a:gd name="connsiteY25" fmla="*/ 1737065 h 1993025"/>
              <a:gd name="connsiteX26" fmla="*/ 10679742 w 11322969"/>
              <a:gd name="connsiteY26" fmla="*/ 1601091 h 1993025"/>
              <a:gd name="connsiteX27" fmla="*/ 10782882 w 11322969"/>
              <a:gd name="connsiteY27" fmla="*/ 1530912 h 1993025"/>
              <a:gd name="connsiteX28" fmla="*/ 10948503 w 11322969"/>
              <a:gd name="connsiteY28" fmla="*/ 1566713 h 1993025"/>
              <a:gd name="connsiteX29" fmla="*/ 11085829 w 11322969"/>
              <a:gd name="connsiteY29" fmla="*/ 1503041 h 1993025"/>
              <a:gd name="connsiteX30" fmla="*/ 11276561 w 11322969"/>
              <a:gd name="connsiteY30" fmla="*/ 1537768 h 1993025"/>
              <a:gd name="connsiteX31" fmla="*/ 11319794 w 11322969"/>
              <a:gd name="connsiteY31" fmla="*/ 1584033 h 1993025"/>
              <a:gd name="connsiteX32" fmla="*/ 11322969 w 11322969"/>
              <a:gd name="connsiteY32" fmla="*/ 1930399 h 1993025"/>
              <a:gd name="connsiteX33" fmla="*/ 11174207 w 11322969"/>
              <a:gd name="connsiteY33" fmla="*/ 1970550 h 1993025"/>
              <a:gd name="connsiteX34" fmla="*/ 11040073 w 11322969"/>
              <a:gd name="connsiteY34" fmla="*/ 1973169 h 1993025"/>
              <a:gd name="connsiteX35" fmla="*/ 10883649 w 11322969"/>
              <a:gd name="connsiteY35" fmla="*/ 1953563 h 1993025"/>
              <a:gd name="connsiteX36" fmla="*/ 10552908 w 11322969"/>
              <a:gd name="connsiteY36" fmla="*/ 1952068 h 1993025"/>
              <a:gd name="connsiteX37" fmla="*/ 10335560 w 11322969"/>
              <a:gd name="connsiteY37" fmla="*/ 1936749 h 1993025"/>
              <a:gd name="connsiteX38" fmla="*/ 10158065 w 11322969"/>
              <a:gd name="connsiteY38" fmla="*/ 1935914 h 1993025"/>
              <a:gd name="connsiteX39" fmla="*/ 9865833 w 11322969"/>
              <a:gd name="connsiteY39" fmla="*/ 1940434 h 1993025"/>
              <a:gd name="connsiteX40" fmla="*/ 9698193 w 11322969"/>
              <a:gd name="connsiteY40" fmla="*/ 1983620 h 1993025"/>
              <a:gd name="connsiteX41" fmla="*/ 9545322 w 11322969"/>
              <a:gd name="connsiteY41" fmla="*/ 1955799 h 1993025"/>
              <a:gd name="connsiteX42" fmla="*/ 9430359 w 11322969"/>
              <a:gd name="connsiteY42" fmla="*/ 1929868 h 1993025"/>
              <a:gd name="connsiteX43" fmla="*/ 9342785 w 11322969"/>
              <a:gd name="connsiteY43" fmla="*/ 1901805 h 1993025"/>
              <a:gd name="connsiteX44" fmla="*/ 9252629 w 11322969"/>
              <a:gd name="connsiteY44" fmla="*/ 1862042 h 1993025"/>
              <a:gd name="connsiteX45" fmla="*/ 9128901 w 11322969"/>
              <a:gd name="connsiteY45" fmla="*/ 1826779 h 1993025"/>
              <a:gd name="connsiteX46" fmla="*/ 8985433 w 11322969"/>
              <a:gd name="connsiteY46" fmla="*/ 1781808 h 1993025"/>
              <a:gd name="connsiteX47" fmla="*/ 8817647 w 11322969"/>
              <a:gd name="connsiteY47" fmla="*/ 1724389 h 1993025"/>
              <a:gd name="connsiteX48" fmla="*/ 8656502 w 11322969"/>
              <a:gd name="connsiteY48" fmla="*/ 1666813 h 1993025"/>
              <a:gd name="connsiteX49" fmla="*/ 8558425 w 11322969"/>
              <a:gd name="connsiteY49" fmla="*/ 1652684 h 1993025"/>
              <a:gd name="connsiteX50" fmla="*/ 8415550 w 11322969"/>
              <a:gd name="connsiteY50" fmla="*/ 1618635 h 1993025"/>
              <a:gd name="connsiteX51" fmla="*/ 8262699 w 11322969"/>
              <a:gd name="connsiteY51" fmla="*/ 1569493 h 1993025"/>
              <a:gd name="connsiteX52" fmla="*/ 8132103 w 11322969"/>
              <a:gd name="connsiteY52" fmla="*/ 1490049 h 1993025"/>
              <a:gd name="connsiteX53" fmla="*/ 7985049 w 11322969"/>
              <a:gd name="connsiteY53" fmla="*/ 1394054 h 1993025"/>
              <a:gd name="connsiteX54" fmla="*/ 7794099 w 11322969"/>
              <a:gd name="connsiteY54" fmla="*/ 1232530 h 1993025"/>
              <a:gd name="connsiteX55" fmla="*/ 7634519 w 11322969"/>
              <a:gd name="connsiteY55" fmla="*/ 1119045 h 1993025"/>
              <a:gd name="connsiteX56" fmla="*/ 7518370 w 11322969"/>
              <a:gd name="connsiteY56" fmla="*/ 1027863 h 1993025"/>
              <a:gd name="connsiteX57" fmla="*/ 7342402 w 11322969"/>
              <a:gd name="connsiteY57" fmla="*/ 919871 h 1993025"/>
              <a:gd name="connsiteX58" fmla="*/ 7215507 w 11322969"/>
              <a:gd name="connsiteY58" fmla="*/ 786753 h 1993025"/>
              <a:gd name="connsiteX59" fmla="*/ 7124318 w 11322969"/>
              <a:gd name="connsiteY59" fmla="*/ 721904 h 1993025"/>
              <a:gd name="connsiteX60" fmla="*/ 7008925 w 11322969"/>
              <a:gd name="connsiteY60" fmla="*/ 699865 h 1993025"/>
              <a:gd name="connsiteX61" fmla="*/ 6892485 w 11322969"/>
              <a:gd name="connsiteY61" fmla="*/ 582765 h 1993025"/>
              <a:gd name="connsiteX62" fmla="*/ 6767433 w 11322969"/>
              <a:gd name="connsiteY62" fmla="*/ 537929 h 1993025"/>
              <a:gd name="connsiteX63" fmla="*/ 6672429 w 11322969"/>
              <a:gd name="connsiteY63" fmla="*/ 475208 h 1993025"/>
              <a:gd name="connsiteX64" fmla="*/ 6567839 w 11322969"/>
              <a:gd name="connsiteY64" fmla="*/ 464445 h 1993025"/>
              <a:gd name="connsiteX65" fmla="*/ 6463261 w 11322969"/>
              <a:gd name="connsiteY65" fmla="*/ 430439 h 1993025"/>
              <a:gd name="connsiteX66" fmla="*/ 6259166 w 11322969"/>
              <a:gd name="connsiteY66" fmla="*/ 412308 h 1993025"/>
              <a:gd name="connsiteX67" fmla="*/ 5973803 w 11322969"/>
              <a:gd name="connsiteY67" fmla="*/ 390510 h 1993025"/>
              <a:gd name="connsiteX68" fmla="*/ 5755939 w 11322969"/>
              <a:gd name="connsiteY68" fmla="*/ 403210 h 1993025"/>
              <a:gd name="connsiteX69" fmla="*/ 5583877 w 11322969"/>
              <a:gd name="connsiteY69" fmla="*/ 402291 h 1993025"/>
              <a:gd name="connsiteX70" fmla="*/ 5351192 w 11322969"/>
              <a:gd name="connsiteY70" fmla="*/ 407295 h 1993025"/>
              <a:gd name="connsiteX71" fmla="*/ 5141274 w 11322969"/>
              <a:gd name="connsiteY71" fmla="*/ 405893 h 1993025"/>
              <a:gd name="connsiteX72" fmla="*/ 5013151 w 11322969"/>
              <a:gd name="connsiteY72" fmla="*/ 405893 h 1993025"/>
              <a:gd name="connsiteX73" fmla="*/ 4890851 w 11322969"/>
              <a:gd name="connsiteY73" fmla="*/ 434524 h 1993025"/>
              <a:gd name="connsiteX74" fmla="*/ 4758469 w 11322969"/>
              <a:gd name="connsiteY74" fmla="*/ 468966 h 1993025"/>
              <a:gd name="connsiteX75" fmla="*/ 4667168 w 11322969"/>
              <a:gd name="connsiteY75" fmla="*/ 513585 h 1993025"/>
              <a:gd name="connsiteX76" fmla="*/ 4611635 w 11322969"/>
              <a:gd name="connsiteY76" fmla="*/ 594860 h 1993025"/>
              <a:gd name="connsiteX77" fmla="*/ 4522701 w 11322969"/>
              <a:gd name="connsiteY77" fmla="*/ 713935 h 1993025"/>
              <a:gd name="connsiteX78" fmla="*/ 4394371 w 11322969"/>
              <a:gd name="connsiteY78" fmla="*/ 817349 h 1993025"/>
              <a:gd name="connsiteX79" fmla="*/ 4198904 w 11322969"/>
              <a:gd name="connsiteY79" fmla="*/ 946800 h 1993025"/>
              <a:gd name="connsiteX80" fmla="*/ 4052361 w 11322969"/>
              <a:gd name="connsiteY80" fmla="*/ 1057802 h 1993025"/>
              <a:gd name="connsiteX81" fmla="*/ 3938991 w 11322969"/>
              <a:gd name="connsiteY81" fmla="*/ 1137469 h 1993025"/>
              <a:gd name="connsiteX82" fmla="*/ 3790804 w 11322969"/>
              <a:gd name="connsiteY82" fmla="*/ 1262118 h 1993025"/>
              <a:gd name="connsiteX83" fmla="*/ 3640755 w 11322969"/>
              <a:gd name="connsiteY83" fmla="*/ 1344766 h 1993025"/>
              <a:gd name="connsiteX84" fmla="*/ 3557014 w 11322969"/>
              <a:gd name="connsiteY84" fmla="*/ 1408196 h 1993025"/>
              <a:gd name="connsiteX85" fmla="*/ 3432769 w 11322969"/>
              <a:gd name="connsiteY85" fmla="*/ 1536934 h 1993025"/>
              <a:gd name="connsiteX86" fmla="*/ 3301700 w 11322969"/>
              <a:gd name="connsiteY86" fmla="*/ 1653653 h 1993025"/>
              <a:gd name="connsiteX87" fmla="*/ 3201131 w 11322969"/>
              <a:gd name="connsiteY87" fmla="*/ 1747386 h 1993025"/>
              <a:gd name="connsiteX88" fmla="*/ 3040351 w 11322969"/>
              <a:gd name="connsiteY88" fmla="*/ 1819442 h 1993025"/>
              <a:gd name="connsiteX89" fmla="*/ 2924174 w 11322969"/>
              <a:gd name="connsiteY89" fmla="*/ 1858092 h 1993025"/>
              <a:gd name="connsiteX90" fmla="*/ 2697786 w 11322969"/>
              <a:gd name="connsiteY90" fmla="*/ 1930089 h 1993025"/>
              <a:gd name="connsiteX91" fmla="*/ 2497644 w 11322969"/>
              <a:gd name="connsiteY91" fmla="*/ 1990876 h 1993025"/>
              <a:gd name="connsiteX92" fmla="*/ 2405344 w 11322969"/>
              <a:gd name="connsiteY92" fmla="*/ 1978301 h 1993025"/>
              <a:gd name="connsiteX93" fmla="*/ 2295575 w 11322969"/>
              <a:gd name="connsiteY93" fmla="*/ 1968029 h 1993025"/>
              <a:gd name="connsiteX94" fmla="*/ 2163578 w 11322969"/>
              <a:gd name="connsiteY94" fmla="*/ 1957808 h 1993025"/>
              <a:gd name="connsiteX95" fmla="*/ 1962446 w 11322969"/>
              <a:gd name="connsiteY95" fmla="*/ 1941155 h 1993025"/>
              <a:gd name="connsiteX96" fmla="*/ 1766286 w 11322969"/>
              <a:gd name="connsiteY96" fmla="*/ 1945654 h 1993025"/>
              <a:gd name="connsiteX97" fmla="*/ 1487684 w 11322969"/>
              <a:gd name="connsiteY97" fmla="*/ 1972214 h 1993025"/>
              <a:gd name="connsiteX98" fmla="*/ 1282131 w 11322969"/>
              <a:gd name="connsiteY98" fmla="*/ 1985563 h 1993025"/>
              <a:gd name="connsiteX99" fmla="*/ 1117245 w 11322969"/>
              <a:gd name="connsiteY99" fmla="*/ 1981064 h 1993025"/>
              <a:gd name="connsiteX100" fmla="*/ 886971 w 11322969"/>
              <a:gd name="connsiteY100" fmla="*/ 1970028 h 1993025"/>
              <a:gd name="connsiteX101" fmla="*/ 731848 w 11322969"/>
              <a:gd name="connsiteY101" fmla="*/ 1967576 h 1993025"/>
              <a:gd name="connsiteX102" fmla="*/ 546691 w 11322969"/>
              <a:gd name="connsiteY102" fmla="*/ 1960902 h 1993025"/>
              <a:gd name="connsiteX103" fmla="*/ 427289 w 11322969"/>
              <a:gd name="connsiteY103" fmla="*/ 1945644 h 1993025"/>
              <a:gd name="connsiteX104" fmla="*/ 245346 w 11322969"/>
              <a:gd name="connsiteY104" fmla="*/ 1927668 h 1993025"/>
              <a:gd name="connsiteX105" fmla="*/ 21001 w 11322969"/>
              <a:gd name="connsiteY105" fmla="*/ 1976561 h 1993025"/>
              <a:gd name="connsiteX106" fmla="*/ 11485 w 11322969"/>
              <a:gd name="connsiteY106" fmla="*/ 1891858 h 1993025"/>
              <a:gd name="connsiteX107" fmla="*/ 8286 w 11322969"/>
              <a:gd name="connsiteY107" fmla="*/ 1851230 h 1993025"/>
              <a:gd name="connsiteX108" fmla="*/ 4447 w 11322969"/>
              <a:gd name="connsiteY108" fmla="*/ 1714114 h 1993025"/>
              <a:gd name="connsiteX109" fmla="*/ 1247 w 11322969"/>
              <a:gd name="connsiteY109" fmla="*/ 1602392 h 1993025"/>
              <a:gd name="connsiteX110" fmla="*/ 10191 w 11322969"/>
              <a:gd name="connsiteY110" fmla="*/ 1563926 h 1993025"/>
              <a:gd name="connsiteX111" fmla="*/ 151538 w 11322969"/>
              <a:gd name="connsiteY111" fmla="*/ 1559138 h 1993025"/>
              <a:gd name="connsiteX112" fmla="*/ 620609 w 11322969"/>
              <a:gd name="connsiteY112" fmla="*/ 1563637 h 1993025"/>
              <a:gd name="connsiteX113" fmla="*/ 1000883 w 11322969"/>
              <a:gd name="connsiteY113" fmla="*/ 1528785 h 1993025"/>
              <a:gd name="connsiteX114" fmla="*/ 1356911 w 11322969"/>
              <a:gd name="connsiteY114" fmla="*/ 1635551 h 1993025"/>
              <a:gd name="connsiteX115" fmla="*/ 1545440 w 11322969"/>
              <a:gd name="connsiteY115" fmla="*/ 1612806 h 1993025"/>
              <a:gd name="connsiteX116" fmla="*/ 1660739 w 11322969"/>
              <a:gd name="connsiteY116" fmla="*/ 1558314 h 1993025"/>
              <a:gd name="connsiteX117" fmla="*/ 1845883 w 11322969"/>
              <a:gd name="connsiteY117" fmla="*/ 1586112 h 1993025"/>
              <a:gd name="connsiteX118" fmla="*/ 1999398 w 11322969"/>
              <a:gd name="connsiteY118" fmla="*/ 1536673 h 1993025"/>
              <a:gd name="connsiteX119" fmla="*/ 2212615 w 11322969"/>
              <a:gd name="connsiteY119" fmla="*/ 1563637 h 1993025"/>
              <a:gd name="connsiteX120" fmla="*/ 2260944 w 11322969"/>
              <a:gd name="connsiteY120" fmla="*/ 1599561 h 1993025"/>
              <a:gd name="connsiteX121" fmla="*/ 2260944 w 11322969"/>
              <a:gd name="connsiteY121" fmla="*/ 1633778 h 1993025"/>
              <a:gd name="connsiteX122" fmla="*/ 2296013 w 11322969"/>
              <a:gd name="connsiteY122" fmla="*/ 1623730 h 1993025"/>
              <a:gd name="connsiteX123" fmla="*/ 2420074 w 11322969"/>
              <a:gd name="connsiteY123" fmla="*/ 1605421 h 1993025"/>
              <a:gd name="connsiteX124" fmla="*/ 2650986 w 11322969"/>
              <a:gd name="connsiteY124" fmla="*/ 1506661 h 1993025"/>
              <a:gd name="connsiteX125" fmla="*/ 2905242 w 11322969"/>
              <a:gd name="connsiteY125" fmla="*/ 1562715 h 1993025"/>
              <a:gd name="connsiteX126" fmla="*/ 3018229 w 11322969"/>
              <a:gd name="connsiteY126" fmla="*/ 1507928 h 1993025"/>
              <a:gd name="connsiteX127" fmla="*/ 3041723 w 11322969"/>
              <a:gd name="connsiteY127" fmla="*/ 1483928 h 1993025"/>
              <a:gd name="connsiteX128" fmla="*/ 3035219 w 11322969"/>
              <a:gd name="connsiteY128" fmla="*/ 1475751 h 1993025"/>
              <a:gd name="connsiteX129" fmla="*/ 2984809 w 11322969"/>
              <a:gd name="connsiteY129" fmla="*/ 1411427 h 1993025"/>
              <a:gd name="connsiteX130" fmla="*/ 2965251 w 11322969"/>
              <a:gd name="connsiteY130" fmla="*/ 1373166 h 1993025"/>
              <a:gd name="connsiteX131" fmla="*/ 3056697 w 11322969"/>
              <a:gd name="connsiteY131" fmla="*/ 1297294 h 1993025"/>
              <a:gd name="connsiteX132" fmla="*/ 3373703 w 11322969"/>
              <a:gd name="connsiteY132" fmla="*/ 1063379 h 1993025"/>
              <a:gd name="connsiteX133" fmla="*/ 3605131 w 11322969"/>
              <a:gd name="connsiteY133" fmla="*/ 839991 h 1993025"/>
              <a:gd name="connsiteX134" fmla="*/ 3914376 w 11322969"/>
              <a:gd name="connsiteY134" fmla="*/ 753060 h 1993025"/>
              <a:gd name="connsiteX135" fmla="*/ 4025481 w 11322969"/>
              <a:gd name="connsiteY135" fmla="*/ 637517 h 1993025"/>
              <a:gd name="connsiteX136" fmla="*/ 4066479 w 11322969"/>
              <a:gd name="connsiteY136" fmla="*/ 531276 h 1993025"/>
              <a:gd name="connsiteX137" fmla="*/ 4208885 w 11322969"/>
              <a:gd name="connsiteY137" fmla="*/ 461764 h 1993025"/>
              <a:gd name="connsiteX138" fmla="*/ 4278823 w 11322969"/>
              <a:gd name="connsiteY138" fmla="*/ 340573 h 1993025"/>
              <a:gd name="connsiteX139" fmla="*/ 4439467 w 11322969"/>
              <a:gd name="connsiteY139" fmla="*/ 256094 h 1993025"/>
              <a:gd name="connsiteX140" fmla="*/ 4458019 w 11322969"/>
              <a:gd name="connsiteY140" fmla="*/ 258401 h 1993025"/>
              <a:gd name="connsiteX141" fmla="*/ 4457748 w 11322969"/>
              <a:gd name="connsiteY141" fmla="*/ 223834 h 1993025"/>
              <a:gd name="connsiteX142" fmla="*/ 4454471 w 11322969"/>
              <a:gd name="connsiteY142" fmla="*/ 122168 h 1993025"/>
              <a:gd name="connsiteX143" fmla="*/ 4463632 w 11322969"/>
              <a:gd name="connsiteY143" fmla="*/ 87164 h 1993025"/>
              <a:gd name="connsiteX144" fmla="*/ 4608409 w 11322969"/>
              <a:gd name="connsiteY144" fmla="*/ 82807 h 1993025"/>
              <a:gd name="connsiteX145" fmla="*/ 5088862 w 11322969"/>
              <a:gd name="connsiteY145" fmla="*/ 86901 h 1993025"/>
              <a:gd name="connsiteX146" fmla="*/ 5478365 w 11322969"/>
              <a:gd name="connsiteY146" fmla="*/ 55186 h 1993025"/>
              <a:gd name="connsiteX147" fmla="*/ 5843032 w 11322969"/>
              <a:gd name="connsiteY147" fmla="*/ 152343 h 1993025"/>
              <a:gd name="connsiteX148" fmla="*/ 6036136 w 11322969"/>
              <a:gd name="connsiteY148" fmla="*/ 131644 h 1993025"/>
              <a:gd name="connsiteX149" fmla="*/ 6154233 w 11322969"/>
              <a:gd name="connsiteY149" fmla="*/ 82057 h 1993025"/>
              <a:gd name="connsiteX150" fmla="*/ 6343870 w 11322969"/>
              <a:gd name="connsiteY150" fmla="*/ 107354 h 1993025"/>
              <a:gd name="connsiteX151" fmla="*/ 6501110 w 11322969"/>
              <a:gd name="connsiteY151" fmla="*/ 62364 h 1993025"/>
              <a:gd name="connsiteX152" fmla="*/ 6719501 w 11322969"/>
              <a:gd name="connsiteY152" fmla="*/ 86901 h 1993025"/>
              <a:gd name="connsiteX153" fmla="*/ 6769003 w 11322969"/>
              <a:gd name="connsiteY153" fmla="*/ 119591 h 1993025"/>
              <a:gd name="connsiteX154" fmla="*/ 6769003 w 11322969"/>
              <a:gd name="connsiteY154" fmla="*/ 390489 h 1993025"/>
              <a:gd name="connsiteX155" fmla="*/ 6771716 w 11322969"/>
              <a:gd name="connsiteY155" fmla="*/ 385946 h 1993025"/>
              <a:gd name="connsiteX156" fmla="*/ 6788539 w 11322969"/>
              <a:gd name="connsiteY156" fmla="*/ 363020 h 1993025"/>
              <a:gd name="connsiteX157" fmla="*/ 6909283 w 11322969"/>
              <a:gd name="connsiteY157" fmla="*/ 187308 h 1993025"/>
              <a:gd name="connsiteX158" fmla="*/ 7007613 w 11322969"/>
              <a:gd name="connsiteY158" fmla="*/ 44099 h 1993025"/>
              <a:gd name="connsiteX159" fmla="*/ 7048792 w 11322969"/>
              <a:gd name="connsiteY159" fmla="*/ 0 h 199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322969" h="1993025">
                <a:moveTo>
                  <a:pt x="7048792" y="0"/>
                </a:moveTo>
                <a:lnTo>
                  <a:pt x="7156148" y="67213"/>
                </a:lnTo>
                <a:cubicBezTo>
                  <a:pt x="7333775" y="177106"/>
                  <a:pt x="7424027" y="233721"/>
                  <a:pt x="7494048" y="316094"/>
                </a:cubicBezTo>
                <a:cubicBezTo>
                  <a:pt x="7589825" y="428762"/>
                  <a:pt x="7822130" y="226693"/>
                  <a:pt x="7802672" y="469082"/>
                </a:cubicBezTo>
                <a:cubicBezTo>
                  <a:pt x="7783288" y="710555"/>
                  <a:pt x="7912472" y="724134"/>
                  <a:pt x="7966019" y="788928"/>
                </a:cubicBezTo>
                <a:cubicBezTo>
                  <a:pt x="8019566" y="853722"/>
                  <a:pt x="8075438" y="847906"/>
                  <a:pt x="8123952" y="857849"/>
                </a:cubicBezTo>
                <a:cubicBezTo>
                  <a:pt x="8172466" y="867792"/>
                  <a:pt x="8183755" y="860055"/>
                  <a:pt x="8257103" y="848584"/>
                </a:cubicBezTo>
                <a:cubicBezTo>
                  <a:pt x="8288168" y="866708"/>
                  <a:pt x="8322630" y="955096"/>
                  <a:pt x="8367027" y="979788"/>
                </a:cubicBezTo>
                <a:cubicBezTo>
                  <a:pt x="8411424" y="1004481"/>
                  <a:pt x="8468077" y="978928"/>
                  <a:pt x="8523485" y="996737"/>
                </a:cubicBezTo>
                <a:cubicBezTo>
                  <a:pt x="8621840" y="1028346"/>
                  <a:pt x="8646703" y="1087594"/>
                  <a:pt x="8654625" y="1141437"/>
                </a:cubicBezTo>
                <a:cubicBezTo>
                  <a:pt x="8656583" y="1154762"/>
                  <a:pt x="8657516" y="1167839"/>
                  <a:pt x="8657852" y="1179867"/>
                </a:cubicBezTo>
                <a:cubicBezTo>
                  <a:pt x="8657849" y="1180149"/>
                  <a:pt x="8657845" y="1180431"/>
                  <a:pt x="8657842" y="1180713"/>
                </a:cubicBezTo>
                <a:lnTo>
                  <a:pt x="8690334" y="1189622"/>
                </a:lnTo>
                <a:cubicBezTo>
                  <a:pt x="8753278" y="1208610"/>
                  <a:pt x="8802626" y="1227833"/>
                  <a:pt x="8849651" y="1253432"/>
                </a:cubicBezTo>
                <a:cubicBezTo>
                  <a:pt x="8978296" y="1323462"/>
                  <a:pt x="9118749" y="1106755"/>
                  <a:pt x="9188364" y="1308260"/>
                </a:cubicBezTo>
                <a:cubicBezTo>
                  <a:pt x="9240379" y="1458818"/>
                  <a:pt x="9322888" y="1486284"/>
                  <a:pt x="9391509" y="1507743"/>
                </a:cubicBezTo>
                <a:lnTo>
                  <a:pt x="9452458" y="1531003"/>
                </a:lnTo>
                <a:lnTo>
                  <a:pt x="9571593" y="1525108"/>
                </a:lnTo>
                <a:cubicBezTo>
                  <a:pt x="9612514" y="1523413"/>
                  <a:pt x="9648626" y="1522422"/>
                  <a:pt x="9681499" y="1522465"/>
                </a:cubicBezTo>
                <a:lnTo>
                  <a:pt x="9720043" y="1523982"/>
                </a:lnTo>
                <a:lnTo>
                  <a:pt x="9742771" y="1514418"/>
                </a:lnTo>
                <a:lnTo>
                  <a:pt x="9766905" y="1525826"/>
                </a:lnTo>
                <a:lnTo>
                  <a:pt x="9771972" y="1526025"/>
                </a:lnTo>
                <a:cubicBezTo>
                  <a:pt x="9799939" y="1528465"/>
                  <a:pt x="9843291" y="1522972"/>
                  <a:pt x="9852437" y="1537768"/>
                </a:cubicBezTo>
                <a:cubicBezTo>
                  <a:pt x="9861583" y="1552564"/>
                  <a:pt x="9725964" y="1581585"/>
                  <a:pt x="9826850" y="1614801"/>
                </a:cubicBezTo>
                <a:cubicBezTo>
                  <a:pt x="9927736" y="1648017"/>
                  <a:pt x="10315604" y="1739350"/>
                  <a:pt x="10457753" y="1737065"/>
                </a:cubicBezTo>
                <a:cubicBezTo>
                  <a:pt x="10599902" y="1734780"/>
                  <a:pt x="10625554" y="1635450"/>
                  <a:pt x="10679742" y="1601091"/>
                </a:cubicBezTo>
                <a:cubicBezTo>
                  <a:pt x="10733930" y="1566732"/>
                  <a:pt x="10729756" y="1573869"/>
                  <a:pt x="10782882" y="1530912"/>
                </a:cubicBezTo>
                <a:cubicBezTo>
                  <a:pt x="10818702" y="1528233"/>
                  <a:pt x="10898011" y="1571358"/>
                  <a:pt x="10948503" y="1566713"/>
                </a:cubicBezTo>
                <a:cubicBezTo>
                  <a:pt x="10998994" y="1562068"/>
                  <a:pt x="11030354" y="1517619"/>
                  <a:pt x="11085829" y="1503041"/>
                </a:cubicBezTo>
                <a:cubicBezTo>
                  <a:pt x="11184302" y="1477161"/>
                  <a:pt x="11238901" y="1505221"/>
                  <a:pt x="11276561" y="1537768"/>
                </a:cubicBezTo>
                <a:cubicBezTo>
                  <a:pt x="11295197" y="1553879"/>
                  <a:pt x="11309918" y="1571286"/>
                  <a:pt x="11319794" y="1584033"/>
                </a:cubicBezTo>
                <a:cubicBezTo>
                  <a:pt x="11320852" y="1699488"/>
                  <a:pt x="11321911" y="1814944"/>
                  <a:pt x="11322969" y="1930399"/>
                </a:cubicBezTo>
                <a:cubicBezTo>
                  <a:pt x="11299234" y="2002756"/>
                  <a:pt x="11221356" y="1963422"/>
                  <a:pt x="11174207" y="1970550"/>
                </a:cubicBezTo>
                <a:cubicBezTo>
                  <a:pt x="11127058" y="1977678"/>
                  <a:pt x="11088499" y="1976000"/>
                  <a:pt x="11040073" y="1973169"/>
                </a:cubicBezTo>
                <a:cubicBezTo>
                  <a:pt x="10991647" y="1970338"/>
                  <a:pt x="10964843" y="1957080"/>
                  <a:pt x="10883649" y="1953563"/>
                </a:cubicBezTo>
                <a:cubicBezTo>
                  <a:pt x="10802455" y="1950046"/>
                  <a:pt x="10644785" y="1949579"/>
                  <a:pt x="10552908" y="1952068"/>
                </a:cubicBezTo>
                <a:cubicBezTo>
                  <a:pt x="10460770" y="1949613"/>
                  <a:pt x="10401367" y="1939441"/>
                  <a:pt x="10335560" y="1936749"/>
                </a:cubicBezTo>
                <a:cubicBezTo>
                  <a:pt x="10269753" y="1934057"/>
                  <a:pt x="10183551" y="1932233"/>
                  <a:pt x="10158065" y="1935914"/>
                </a:cubicBezTo>
                <a:cubicBezTo>
                  <a:pt x="10064888" y="1965996"/>
                  <a:pt x="9942478" y="1932483"/>
                  <a:pt x="9865833" y="1940434"/>
                </a:cubicBezTo>
                <a:cubicBezTo>
                  <a:pt x="9789188" y="1948385"/>
                  <a:pt x="9758491" y="1986880"/>
                  <a:pt x="9698193" y="1983620"/>
                </a:cubicBezTo>
                <a:cubicBezTo>
                  <a:pt x="9637711" y="1991280"/>
                  <a:pt x="9589961" y="1964758"/>
                  <a:pt x="9545322" y="1955799"/>
                </a:cubicBezTo>
                <a:cubicBezTo>
                  <a:pt x="9500683" y="1946840"/>
                  <a:pt x="9464115" y="1938867"/>
                  <a:pt x="9430359" y="1929868"/>
                </a:cubicBezTo>
                <a:cubicBezTo>
                  <a:pt x="9396603" y="1920869"/>
                  <a:pt x="9397807" y="1923693"/>
                  <a:pt x="9342785" y="1901805"/>
                </a:cubicBezTo>
                <a:cubicBezTo>
                  <a:pt x="9306813" y="1889442"/>
                  <a:pt x="9281926" y="1875605"/>
                  <a:pt x="9252629" y="1862042"/>
                </a:cubicBezTo>
                <a:cubicBezTo>
                  <a:pt x="9223332" y="1848479"/>
                  <a:pt x="9173434" y="1840151"/>
                  <a:pt x="9128901" y="1826779"/>
                </a:cubicBezTo>
                <a:cubicBezTo>
                  <a:pt x="9084368" y="1813407"/>
                  <a:pt x="9037308" y="1798873"/>
                  <a:pt x="8985433" y="1781808"/>
                </a:cubicBezTo>
                <a:cubicBezTo>
                  <a:pt x="8933558" y="1764743"/>
                  <a:pt x="8872469" y="1743555"/>
                  <a:pt x="8817647" y="1724389"/>
                </a:cubicBezTo>
                <a:cubicBezTo>
                  <a:pt x="8762825" y="1705223"/>
                  <a:pt x="8699706" y="1678764"/>
                  <a:pt x="8656502" y="1666813"/>
                </a:cubicBezTo>
                <a:cubicBezTo>
                  <a:pt x="8613298" y="1654862"/>
                  <a:pt x="8598584" y="1660714"/>
                  <a:pt x="8558425" y="1652684"/>
                </a:cubicBezTo>
                <a:cubicBezTo>
                  <a:pt x="8518266" y="1644654"/>
                  <a:pt x="8475474" y="1629697"/>
                  <a:pt x="8415550" y="1618635"/>
                </a:cubicBezTo>
                <a:lnTo>
                  <a:pt x="8262699" y="1569493"/>
                </a:lnTo>
                <a:cubicBezTo>
                  <a:pt x="8219167" y="1543012"/>
                  <a:pt x="8178378" y="1519289"/>
                  <a:pt x="8132103" y="1490049"/>
                </a:cubicBezTo>
                <a:cubicBezTo>
                  <a:pt x="8085828" y="1460809"/>
                  <a:pt x="8042197" y="1434733"/>
                  <a:pt x="7985049" y="1394054"/>
                </a:cubicBezTo>
                <a:cubicBezTo>
                  <a:pt x="7888599" y="1325371"/>
                  <a:pt x="7901346" y="1314134"/>
                  <a:pt x="7794099" y="1232530"/>
                </a:cubicBezTo>
                <a:lnTo>
                  <a:pt x="7634519" y="1119045"/>
                </a:lnTo>
                <a:cubicBezTo>
                  <a:pt x="7561149" y="1063232"/>
                  <a:pt x="7565474" y="1060881"/>
                  <a:pt x="7518370" y="1027863"/>
                </a:cubicBezTo>
                <a:cubicBezTo>
                  <a:pt x="7414219" y="954867"/>
                  <a:pt x="7403436" y="973666"/>
                  <a:pt x="7342402" y="919871"/>
                </a:cubicBezTo>
                <a:cubicBezTo>
                  <a:pt x="7297255" y="880068"/>
                  <a:pt x="7299046" y="864675"/>
                  <a:pt x="7215507" y="786753"/>
                </a:cubicBezTo>
                <a:cubicBezTo>
                  <a:pt x="7175057" y="749017"/>
                  <a:pt x="7154288" y="733822"/>
                  <a:pt x="7124318" y="721904"/>
                </a:cubicBezTo>
                <a:cubicBezTo>
                  <a:pt x="7075163" y="702378"/>
                  <a:pt x="7047886" y="710204"/>
                  <a:pt x="7008925" y="699865"/>
                </a:cubicBezTo>
                <a:cubicBezTo>
                  <a:pt x="6948140" y="683733"/>
                  <a:pt x="6932734" y="609754"/>
                  <a:pt x="6892485" y="582765"/>
                </a:cubicBezTo>
                <a:cubicBezTo>
                  <a:pt x="6852236" y="555776"/>
                  <a:pt x="6804109" y="555855"/>
                  <a:pt x="6767433" y="537929"/>
                </a:cubicBezTo>
                <a:cubicBezTo>
                  <a:pt x="6730757" y="520003"/>
                  <a:pt x="6685586" y="492218"/>
                  <a:pt x="6672429" y="475208"/>
                </a:cubicBezTo>
                <a:cubicBezTo>
                  <a:pt x="6659272" y="458198"/>
                  <a:pt x="6602700" y="471907"/>
                  <a:pt x="6567839" y="464445"/>
                </a:cubicBezTo>
                <a:cubicBezTo>
                  <a:pt x="6532978" y="456984"/>
                  <a:pt x="6514706" y="439128"/>
                  <a:pt x="6463261" y="430439"/>
                </a:cubicBezTo>
                <a:cubicBezTo>
                  <a:pt x="6411816" y="421750"/>
                  <a:pt x="6340742" y="418963"/>
                  <a:pt x="6259166" y="412308"/>
                </a:cubicBezTo>
                <a:cubicBezTo>
                  <a:pt x="6177590" y="405653"/>
                  <a:pt x="6128028" y="393055"/>
                  <a:pt x="5973803" y="390510"/>
                </a:cubicBezTo>
                <a:lnTo>
                  <a:pt x="5755939" y="403210"/>
                </a:lnTo>
                <a:lnTo>
                  <a:pt x="5583877" y="402291"/>
                </a:lnTo>
                <a:cubicBezTo>
                  <a:pt x="5516419" y="402972"/>
                  <a:pt x="5428754" y="405627"/>
                  <a:pt x="5351192" y="407295"/>
                </a:cubicBezTo>
                <a:lnTo>
                  <a:pt x="5141274" y="405893"/>
                </a:lnTo>
                <a:cubicBezTo>
                  <a:pt x="5084934" y="405659"/>
                  <a:pt x="5049026" y="401412"/>
                  <a:pt x="5013151" y="405893"/>
                </a:cubicBezTo>
                <a:cubicBezTo>
                  <a:pt x="4954327" y="413253"/>
                  <a:pt x="4933298" y="424012"/>
                  <a:pt x="4890851" y="434524"/>
                </a:cubicBezTo>
                <a:cubicBezTo>
                  <a:pt x="4848404" y="445036"/>
                  <a:pt x="4795749" y="455789"/>
                  <a:pt x="4758469" y="468966"/>
                </a:cubicBezTo>
                <a:cubicBezTo>
                  <a:pt x="4721189" y="482143"/>
                  <a:pt x="4688843" y="508770"/>
                  <a:pt x="4667168" y="513585"/>
                </a:cubicBezTo>
                <a:lnTo>
                  <a:pt x="4611635" y="594860"/>
                </a:lnTo>
                <a:cubicBezTo>
                  <a:pt x="4581990" y="634552"/>
                  <a:pt x="4558912" y="676854"/>
                  <a:pt x="4522701" y="713935"/>
                </a:cubicBezTo>
                <a:cubicBezTo>
                  <a:pt x="4486490" y="751016"/>
                  <a:pt x="4446879" y="777603"/>
                  <a:pt x="4394371" y="817349"/>
                </a:cubicBezTo>
                <a:cubicBezTo>
                  <a:pt x="4305727" y="884427"/>
                  <a:pt x="4301561" y="872899"/>
                  <a:pt x="4198904" y="946800"/>
                </a:cubicBezTo>
                <a:lnTo>
                  <a:pt x="4052361" y="1057802"/>
                </a:lnTo>
                <a:cubicBezTo>
                  <a:pt x="3982142" y="1108361"/>
                  <a:pt x="3981871" y="1104641"/>
                  <a:pt x="3938991" y="1137469"/>
                </a:cubicBezTo>
                <a:cubicBezTo>
                  <a:pt x="3844185" y="1210056"/>
                  <a:pt x="3854976" y="1221025"/>
                  <a:pt x="3790804" y="1262118"/>
                </a:cubicBezTo>
                <a:cubicBezTo>
                  <a:pt x="3743328" y="1292513"/>
                  <a:pt x="3731942" y="1289083"/>
                  <a:pt x="3640755" y="1344766"/>
                </a:cubicBezTo>
                <a:cubicBezTo>
                  <a:pt x="3596596" y="1371727"/>
                  <a:pt x="3591678" y="1376168"/>
                  <a:pt x="3557014" y="1408196"/>
                </a:cubicBezTo>
                <a:cubicBezTo>
                  <a:pt x="3522350" y="1440224"/>
                  <a:pt x="3468971" y="1490204"/>
                  <a:pt x="3432769" y="1536934"/>
                </a:cubicBezTo>
                <a:cubicBezTo>
                  <a:pt x="3396567" y="1583664"/>
                  <a:pt x="3340306" y="1618578"/>
                  <a:pt x="3301700" y="1653653"/>
                </a:cubicBezTo>
                <a:cubicBezTo>
                  <a:pt x="3263094" y="1688728"/>
                  <a:pt x="3244689" y="1719755"/>
                  <a:pt x="3201131" y="1747386"/>
                </a:cubicBezTo>
                <a:cubicBezTo>
                  <a:pt x="3157573" y="1775018"/>
                  <a:pt x="3136314" y="1798019"/>
                  <a:pt x="3040351" y="1819442"/>
                </a:cubicBezTo>
                <a:lnTo>
                  <a:pt x="2924174" y="1858092"/>
                </a:lnTo>
                <a:cubicBezTo>
                  <a:pt x="2864434" y="1881825"/>
                  <a:pt x="2768874" y="1907958"/>
                  <a:pt x="2697786" y="1930089"/>
                </a:cubicBezTo>
                <a:cubicBezTo>
                  <a:pt x="2631072" y="1950351"/>
                  <a:pt x="2546384" y="1982841"/>
                  <a:pt x="2497644" y="1990876"/>
                </a:cubicBezTo>
                <a:cubicBezTo>
                  <a:pt x="2448904" y="1998911"/>
                  <a:pt x="2439022" y="1982109"/>
                  <a:pt x="2405344" y="1978301"/>
                </a:cubicBezTo>
                <a:cubicBezTo>
                  <a:pt x="2371666" y="1974493"/>
                  <a:pt x="2335869" y="1971444"/>
                  <a:pt x="2295575" y="1968029"/>
                </a:cubicBezTo>
                <a:lnTo>
                  <a:pt x="2163578" y="1957808"/>
                </a:lnTo>
                <a:cubicBezTo>
                  <a:pt x="2110281" y="1944430"/>
                  <a:pt x="2028661" y="1943181"/>
                  <a:pt x="1962446" y="1941155"/>
                </a:cubicBezTo>
                <a:cubicBezTo>
                  <a:pt x="1896231" y="1939129"/>
                  <a:pt x="1845413" y="1940477"/>
                  <a:pt x="1766286" y="1945654"/>
                </a:cubicBezTo>
                <a:cubicBezTo>
                  <a:pt x="1687159" y="1950831"/>
                  <a:pt x="1638255" y="1975010"/>
                  <a:pt x="1487684" y="1972214"/>
                </a:cubicBezTo>
                <a:lnTo>
                  <a:pt x="1282131" y="1985563"/>
                </a:lnTo>
                <a:lnTo>
                  <a:pt x="1117245" y="1981064"/>
                </a:lnTo>
                <a:lnTo>
                  <a:pt x="886971" y="1970028"/>
                </a:lnTo>
                <a:cubicBezTo>
                  <a:pt x="822738" y="1967780"/>
                  <a:pt x="788561" y="1969097"/>
                  <a:pt x="731848" y="1967576"/>
                </a:cubicBezTo>
                <a:cubicBezTo>
                  <a:pt x="675135" y="1966055"/>
                  <a:pt x="597451" y="1964557"/>
                  <a:pt x="546691" y="1960902"/>
                </a:cubicBezTo>
                <a:cubicBezTo>
                  <a:pt x="495931" y="1957247"/>
                  <a:pt x="477513" y="1951183"/>
                  <a:pt x="427289" y="1945644"/>
                </a:cubicBezTo>
                <a:cubicBezTo>
                  <a:pt x="377065" y="1940105"/>
                  <a:pt x="313061" y="1922515"/>
                  <a:pt x="245346" y="1927668"/>
                </a:cubicBezTo>
                <a:cubicBezTo>
                  <a:pt x="177631" y="1932821"/>
                  <a:pt x="59978" y="1982529"/>
                  <a:pt x="21001" y="1976561"/>
                </a:cubicBezTo>
                <a:cubicBezTo>
                  <a:pt x="-17976" y="1970593"/>
                  <a:pt x="10724" y="1902166"/>
                  <a:pt x="11485" y="1891858"/>
                </a:cubicBezTo>
                <a:cubicBezTo>
                  <a:pt x="12245" y="1881549"/>
                  <a:pt x="5726" y="1882970"/>
                  <a:pt x="8286" y="1851230"/>
                </a:cubicBezTo>
                <a:cubicBezTo>
                  <a:pt x="8406" y="1818068"/>
                  <a:pt x="610" y="1765807"/>
                  <a:pt x="4447" y="1714114"/>
                </a:cubicBezTo>
                <a:cubicBezTo>
                  <a:pt x="2207" y="1672218"/>
                  <a:pt x="3489" y="1693441"/>
                  <a:pt x="1247" y="1602392"/>
                </a:cubicBezTo>
                <a:cubicBezTo>
                  <a:pt x="1752" y="1586336"/>
                  <a:pt x="-5519" y="1583276"/>
                  <a:pt x="10191" y="1563926"/>
                </a:cubicBezTo>
                <a:lnTo>
                  <a:pt x="151538" y="1559138"/>
                </a:lnTo>
                <a:cubicBezTo>
                  <a:pt x="384553" y="1550528"/>
                  <a:pt x="503453" y="1546561"/>
                  <a:pt x="620609" y="1563637"/>
                </a:cubicBezTo>
                <a:cubicBezTo>
                  <a:pt x="780856" y="1586993"/>
                  <a:pt x="861574" y="1394475"/>
                  <a:pt x="1000883" y="1528785"/>
                </a:cubicBezTo>
                <a:cubicBezTo>
                  <a:pt x="1139666" y="1662587"/>
                  <a:pt x="1266151" y="1621548"/>
                  <a:pt x="1356911" y="1635551"/>
                </a:cubicBezTo>
                <a:cubicBezTo>
                  <a:pt x="1447670" y="1649555"/>
                  <a:pt x="1494802" y="1625678"/>
                  <a:pt x="1545440" y="1612806"/>
                </a:cubicBezTo>
                <a:cubicBezTo>
                  <a:pt x="1596078" y="1599933"/>
                  <a:pt x="1601350" y="1591669"/>
                  <a:pt x="1660739" y="1558314"/>
                </a:cubicBezTo>
                <a:cubicBezTo>
                  <a:pt x="1700782" y="1556234"/>
                  <a:pt x="1789440" y="1589719"/>
                  <a:pt x="1845883" y="1586112"/>
                </a:cubicBezTo>
                <a:cubicBezTo>
                  <a:pt x="1902327" y="1582506"/>
                  <a:pt x="1937384" y="1547993"/>
                  <a:pt x="1999398" y="1536673"/>
                </a:cubicBezTo>
                <a:cubicBezTo>
                  <a:pt x="2109479" y="1516578"/>
                  <a:pt x="2170514" y="1538366"/>
                  <a:pt x="2212615" y="1563637"/>
                </a:cubicBezTo>
                <a:cubicBezTo>
                  <a:pt x="2233447" y="1576147"/>
                  <a:pt x="2249903" y="1589663"/>
                  <a:pt x="2260944" y="1599561"/>
                </a:cubicBezTo>
                <a:lnTo>
                  <a:pt x="2260944" y="1633778"/>
                </a:lnTo>
                <a:lnTo>
                  <a:pt x="2296013" y="1623730"/>
                </a:lnTo>
                <a:cubicBezTo>
                  <a:pt x="2342499" y="1611890"/>
                  <a:pt x="2380706" y="1605818"/>
                  <a:pt x="2420074" y="1605421"/>
                </a:cubicBezTo>
                <a:cubicBezTo>
                  <a:pt x="2527769" y="1604335"/>
                  <a:pt x="2526229" y="1386141"/>
                  <a:pt x="2650986" y="1506661"/>
                </a:cubicBezTo>
                <a:cubicBezTo>
                  <a:pt x="2775271" y="1626725"/>
                  <a:pt x="2844035" y="1562504"/>
                  <a:pt x="2905242" y="1562715"/>
                </a:cubicBezTo>
                <a:cubicBezTo>
                  <a:pt x="2966449" y="1562926"/>
                  <a:pt x="2989728" y="1529849"/>
                  <a:pt x="3018229" y="1507928"/>
                </a:cubicBezTo>
                <a:lnTo>
                  <a:pt x="3041723" y="1483928"/>
                </a:lnTo>
                <a:lnTo>
                  <a:pt x="3035219" y="1475751"/>
                </a:lnTo>
                <a:lnTo>
                  <a:pt x="2984809" y="1411427"/>
                </a:lnTo>
                <a:cubicBezTo>
                  <a:pt x="2974485" y="1397094"/>
                  <a:pt x="2967585" y="1398098"/>
                  <a:pt x="2965251" y="1373166"/>
                </a:cubicBezTo>
                <a:lnTo>
                  <a:pt x="3056697" y="1297294"/>
                </a:lnTo>
                <a:cubicBezTo>
                  <a:pt x="3206969" y="1171586"/>
                  <a:pt x="3283933" y="1107816"/>
                  <a:pt x="3373703" y="1063379"/>
                </a:cubicBezTo>
                <a:cubicBezTo>
                  <a:pt x="3496490" y="1002597"/>
                  <a:pt x="3422676" y="792878"/>
                  <a:pt x="3605131" y="839991"/>
                </a:cubicBezTo>
                <a:cubicBezTo>
                  <a:pt x="3786896" y="886925"/>
                  <a:pt x="3844318" y="786806"/>
                  <a:pt x="3914376" y="753060"/>
                </a:cubicBezTo>
                <a:cubicBezTo>
                  <a:pt x="3984434" y="719314"/>
                  <a:pt x="4000130" y="674481"/>
                  <a:pt x="4025481" y="637517"/>
                </a:cubicBezTo>
                <a:cubicBezTo>
                  <a:pt x="4050831" y="600553"/>
                  <a:pt x="4048873" y="590635"/>
                  <a:pt x="4066479" y="531276"/>
                </a:cubicBezTo>
                <a:cubicBezTo>
                  <a:pt x="4091905" y="509147"/>
                  <a:pt x="4173495" y="493547"/>
                  <a:pt x="4208885" y="461764"/>
                </a:cubicBezTo>
                <a:cubicBezTo>
                  <a:pt x="4244276" y="429980"/>
                  <a:pt x="4244825" y="381944"/>
                  <a:pt x="4278823" y="340573"/>
                </a:cubicBezTo>
                <a:cubicBezTo>
                  <a:pt x="4339171" y="267135"/>
                  <a:pt x="4394501" y="255287"/>
                  <a:pt x="4439467" y="256094"/>
                </a:cubicBezTo>
                <a:lnTo>
                  <a:pt x="4458019" y="258401"/>
                </a:lnTo>
                <a:cubicBezTo>
                  <a:pt x="4457929" y="246879"/>
                  <a:pt x="4457838" y="235356"/>
                  <a:pt x="4457748" y="223834"/>
                </a:cubicBezTo>
                <a:cubicBezTo>
                  <a:pt x="4455454" y="185709"/>
                  <a:pt x="4456767" y="205022"/>
                  <a:pt x="4454471" y="122168"/>
                </a:cubicBezTo>
                <a:cubicBezTo>
                  <a:pt x="4454988" y="107557"/>
                  <a:pt x="4447541" y="104773"/>
                  <a:pt x="4463632" y="87164"/>
                </a:cubicBezTo>
                <a:lnTo>
                  <a:pt x="4608409" y="82807"/>
                </a:lnTo>
                <a:cubicBezTo>
                  <a:pt x="4847078" y="74972"/>
                  <a:pt x="4968864" y="71362"/>
                  <a:pt x="5088862" y="86901"/>
                </a:cubicBezTo>
                <a:cubicBezTo>
                  <a:pt x="5252998" y="108155"/>
                  <a:pt x="5335675" y="-67035"/>
                  <a:pt x="5478365" y="55186"/>
                </a:cubicBezTo>
                <a:cubicBezTo>
                  <a:pt x="5620515" y="176944"/>
                  <a:pt x="5750070" y="139600"/>
                  <a:pt x="5843032" y="152343"/>
                </a:cubicBezTo>
                <a:cubicBezTo>
                  <a:pt x="5935993" y="165085"/>
                  <a:pt x="5984269" y="143358"/>
                  <a:pt x="6036136" y="131644"/>
                </a:cubicBezTo>
                <a:cubicBezTo>
                  <a:pt x="6088003" y="119930"/>
                  <a:pt x="6093403" y="112410"/>
                  <a:pt x="6154233" y="82057"/>
                </a:cubicBezTo>
                <a:cubicBezTo>
                  <a:pt x="6195247" y="80165"/>
                  <a:pt x="6286057" y="110635"/>
                  <a:pt x="6343870" y="107354"/>
                </a:cubicBezTo>
                <a:cubicBezTo>
                  <a:pt x="6401683" y="104072"/>
                  <a:pt x="6437591" y="72665"/>
                  <a:pt x="6501110" y="62364"/>
                </a:cubicBezTo>
                <a:cubicBezTo>
                  <a:pt x="6613863" y="44078"/>
                  <a:pt x="6676379" y="63905"/>
                  <a:pt x="6719501" y="86901"/>
                </a:cubicBezTo>
                <a:cubicBezTo>
                  <a:pt x="6740839" y="98285"/>
                  <a:pt x="6757694" y="110584"/>
                  <a:pt x="6769003" y="119591"/>
                </a:cubicBezTo>
                <a:lnTo>
                  <a:pt x="6769003" y="390489"/>
                </a:lnTo>
                <a:lnTo>
                  <a:pt x="6771716" y="385946"/>
                </a:lnTo>
                <a:cubicBezTo>
                  <a:pt x="6775588" y="380132"/>
                  <a:pt x="6780923" y="372742"/>
                  <a:pt x="6788539" y="363020"/>
                </a:cubicBezTo>
                <a:cubicBezTo>
                  <a:pt x="6818506" y="321068"/>
                  <a:pt x="6859910" y="250812"/>
                  <a:pt x="6909283" y="187308"/>
                </a:cubicBezTo>
                <a:cubicBezTo>
                  <a:pt x="6945399" y="133065"/>
                  <a:pt x="6927211" y="160619"/>
                  <a:pt x="7007613" y="44099"/>
                </a:cubicBezTo>
                <a:cubicBezTo>
                  <a:pt x="7022448" y="24018"/>
                  <a:pt x="7019905" y="16372"/>
                  <a:pt x="7048792" y="0"/>
                </a:cubicBezTo>
                <a:close/>
              </a:path>
            </a:pathLst>
          </a:custGeom>
          <a:solidFill>
            <a:srgbClr val="7F134C">
              <a:lumMod val="20000"/>
              <a:lumOff val="80000"/>
              <a:alpha val="80000"/>
            </a:srgbClr>
          </a:solidFill>
          <a:ln w="1270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000000"/>
              </a:solidFill>
              <a:effectLst/>
              <a:uLnTx/>
              <a:uFillTx/>
            </a:endParaRPr>
          </a:p>
        </p:txBody>
      </p:sp>
      <p:sp>
        <p:nvSpPr>
          <p:cNvPr id="41" name="TextBox 40">
            <a:extLst>
              <a:ext uri="{FF2B5EF4-FFF2-40B4-BE49-F238E27FC236}">
                <a16:creationId xmlns:a16="http://schemas.microsoft.com/office/drawing/2014/main" id="{EA26C756-F4E4-E2BA-52A0-ABEE732F1487}"/>
              </a:ext>
            </a:extLst>
          </p:cNvPr>
          <p:cNvSpPr txBox="1"/>
          <p:nvPr/>
        </p:nvSpPr>
        <p:spPr>
          <a:xfrm>
            <a:off x="544540" y="1593715"/>
            <a:ext cx="2121147" cy="1431161"/>
          </a:xfrm>
          <a:prstGeom prst="rect">
            <a:avLst/>
          </a:prstGeom>
          <a:noFill/>
        </p:spPr>
        <p:txBody>
          <a:bodyPr wrap="square" rtlCol="0">
            <a:spAutoFit/>
          </a:bodyPr>
          <a:lstStyle/>
          <a:p>
            <a:pPr>
              <a:buClr>
                <a:srgbClr val="7F134C"/>
              </a:buClr>
            </a:pPr>
            <a:r>
              <a:rPr lang="en-GB" sz="1200" b="1"/>
              <a:t>Key functions:</a:t>
            </a:r>
          </a:p>
          <a:p>
            <a:pPr marL="180000" indent="-180000">
              <a:spcBef>
                <a:spcPts val="600"/>
              </a:spcBef>
              <a:buClr>
                <a:srgbClr val="0D3759"/>
              </a:buClr>
              <a:buFont typeface="Arial" panose="020B0604020202020204" pitchFamily="34" charset="0"/>
              <a:buChar char="•"/>
            </a:pPr>
            <a:r>
              <a:rPr lang="en-GB" sz="1200"/>
              <a:t>Barrier function</a:t>
            </a:r>
          </a:p>
          <a:p>
            <a:pPr marL="180000" indent="-180000">
              <a:spcBef>
                <a:spcPts val="600"/>
              </a:spcBef>
              <a:buClr>
                <a:srgbClr val="0D3759"/>
              </a:buClr>
              <a:buFont typeface="Arial" panose="020B0604020202020204" pitchFamily="34" charset="0"/>
              <a:buChar char="•"/>
            </a:pPr>
            <a:r>
              <a:rPr lang="en-GB" sz="1200"/>
              <a:t>Mucociliary clearance</a:t>
            </a:r>
          </a:p>
          <a:p>
            <a:pPr marL="180000" indent="-180000">
              <a:spcBef>
                <a:spcPts val="600"/>
              </a:spcBef>
              <a:buClr>
                <a:srgbClr val="0D3759"/>
              </a:buClr>
              <a:buFont typeface="Arial" panose="020B0604020202020204" pitchFamily="34" charset="0"/>
              <a:buChar char="•"/>
            </a:pPr>
            <a:r>
              <a:rPr lang="en-GB" sz="1200"/>
              <a:t>Active involvement in local innate and adaptive immune responses</a:t>
            </a:r>
          </a:p>
        </p:txBody>
      </p:sp>
      <p:grpSp>
        <p:nvGrpSpPr>
          <p:cNvPr id="42" name="Group 41">
            <a:extLst>
              <a:ext uri="{FF2B5EF4-FFF2-40B4-BE49-F238E27FC236}">
                <a16:creationId xmlns:a16="http://schemas.microsoft.com/office/drawing/2014/main" id="{3FBA56C7-B85F-2B04-07D7-592FD3A8C2A3}"/>
              </a:ext>
            </a:extLst>
          </p:cNvPr>
          <p:cNvGrpSpPr/>
          <p:nvPr/>
        </p:nvGrpSpPr>
        <p:grpSpPr>
          <a:xfrm>
            <a:off x="442331" y="3849947"/>
            <a:ext cx="455626" cy="1101780"/>
            <a:chOff x="5926138" y="3011488"/>
            <a:chExt cx="339725" cy="835025"/>
          </a:xfrm>
        </p:grpSpPr>
        <p:grpSp>
          <p:nvGrpSpPr>
            <p:cNvPr id="43" name="Group 15">
              <a:extLst>
                <a:ext uri="{FF2B5EF4-FFF2-40B4-BE49-F238E27FC236}">
                  <a16:creationId xmlns:a16="http://schemas.microsoft.com/office/drawing/2014/main" id="{A9E60F86-C618-AF76-A510-FF798FDEFE4F}"/>
                </a:ext>
              </a:extLst>
            </p:cNvPr>
            <p:cNvGrpSpPr>
              <a:grpSpLocks noChangeAspect="1"/>
            </p:cNvGrpSpPr>
            <p:nvPr/>
          </p:nvGrpSpPr>
          <p:grpSpPr bwMode="auto">
            <a:xfrm>
              <a:off x="5926138" y="3011488"/>
              <a:ext cx="339725" cy="835025"/>
              <a:chOff x="3733" y="1897"/>
              <a:chExt cx="214" cy="526"/>
            </a:xfrm>
          </p:grpSpPr>
          <p:sp>
            <p:nvSpPr>
              <p:cNvPr id="47" name="AutoShape 14">
                <a:extLst>
                  <a:ext uri="{FF2B5EF4-FFF2-40B4-BE49-F238E27FC236}">
                    <a16:creationId xmlns:a16="http://schemas.microsoft.com/office/drawing/2014/main" id="{D70A8F65-CCC0-A5D8-B69D-E261DEDDF64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8" name="Freeform 16">
                <a:extLst>
                  <a:ext uri="{FF2B5EF4-FFF2-40B4-BE49-F238E27FC236}">
                    <a16:creationId xmlns:a16="http://schemas.microsoft.com/office/drawing/2014/main" id="{17D0EDB0-C2BB-9D23-E842-4FFBF2FE5F7D}"/>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9" name="Freeform 17">
                <a:extLst>
                  <a:ext uri="{FF2B5EF4-FFF2-40B4-BE49-F238E27FC236}">
                    <a16:creationId xmlns:a16="http://schemas.microsoft.com/office/drawing/2014/main" id="{12CDBB82-C3A6-4758-9292-67E45153DE16}"/>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0" name="Freeform 18">
                <a:extLst>
                  <a:ext uri="{FF2B5EF4-FFF2-40B4-BE49-F238E27FC236}">
                    <a16:creationId xmlns:a16="http://schemas.microsoft.com/office/drawing/2014/main" id="{F91F4F63-FC0F-4355-1040-AFBB925E3088}"/>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1" name="Freeform 19">
                <a:extLst>
                  <a:ext uri="{FF2B5EF4-FFF2-40B4-BE49-F238E27FC236}">
                    <a16:creationId xmlns:a16="http://schemas.microsoft.com/office/drawing/2014/main" id="{26A3B0B0-2D49-3BC2-FD27-E1D9F798F8CA}"/>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2" name="Freeform 20">
                <a:extLst>
                  <a:ext uri="{FF2B5EF4-FFF2-40B4-BE49-F238E27FC236}">
                    <a16:creationId xmlns:a16="http://schemas.microsoft.com/office/drawing/2014/main" id="{70CF61CF-269E-1A03-0831-47C19907D7DA}"/>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3" name="Freeform 21">
                <a:extLst>
                  <a:ext uri="{FF2B5EF4-FFF2-40B4-BE49-F238E27FC236}">
                    <a16:creationId xmlns:a16="http://schemas.microsoft.com/office/drawing/2014/main" id="{9599607C-E61A-4CB1-092C-5AA25CFF967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4" name="Freeform 22">
                <a:extLst>
                  <a:ext uri="{FF2B5EF4-FFF2-40B4-BE49-F238E27FC236}">
                    <a16:creationId xmlns:a16="http://schemas.microsoft.com/office/drawing/2014/main" id="{ACF88F61-9EAF-EBB6-EC0C-8BEBB743FE6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5" name="Freeform 23">
                <a:extLst>
                  <a:ext uri="{FF2B5EF4-FFF2-40B4-BE49-F238E27FC236}">
                    <a16:creationId xmlns:a16="http://schemas.microsoft.com/office/drawing/2014/main" id="{79C938C7-D588-FBB2-16BD-A5883FA86B8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4" name="Freeform 5101">
              <a:extLst>
                <a:ext uri="{FF2B5EF4-FFF2-40B4-BE49-F238E27FC236}">
                  <a16:creationId xmlns:a16="http://schemas.microsoft.com/office/drawing/2014/main" id="{48D34897-90DE-6BE3-51B9-67F69924B811}"/>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5" name="Freeform 5101">
              <a:extLst>
                <a:ext uri="{FF2B5EF4-FFF2-40B4-BE49-F238E27FC236}">
                  <a16:creationId xmlns:a16="http://schemas.microsoft.com/office/drawing/2014/main" id="{FDDB6DEF-0EA4-A5CA-642F-3319D6272611}"/>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6" name="Freeform 5101">
              <a:extLst>
                <a:ext uri="{FF2B5EF4-FFF2-40B4-BE49-F238E27FC236}">
                  <a16:creationId xmlns:a16="http://schemas.microsoft.com/office/drawing/2014/main" id="{1BB5574B-F686-A728-5084-750C08BFD1A4}"/>
                </a:ext>
              </a:extLst>
            </p:cNvPr>
            <p:cNvSpPr/>
            <p:nvPr/>
          </p:nvSpPr>
          <p:spPr>
            <a:xfrm>
              <a:off x="5972609" y="344876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56" name="Group 55">
            <a:extLst>
              <a:ext uri="{FF2B5EF4-FFF2-40B4-BE49-F238E27FC236}">
                <a16:creationId xmlns:a16="http://schemas.microsoft.com/office/drawing/2014/main" id="{F8354AF0-4019-B2B6-6A37-0629443F6B25}"/>
              </a:ext>
            </a:extLst>
          </p:cNvPr>
          <p:cNvGrpSpPr/>
          <p:nvPr/>
        </p:nvGrpSpPr>
        <p:grpSpPr>
          <a:xfrm>
            <a:off x="862631" y="3849693"/>
            <a:ext cx="455626" cy="1101780"/>
            <a:chOff x="5926138" y="3011488"/>
            <a:chExt cx="339725" cy="835025"/>
          </a:xfrm>
        </p:grpSpPr>
        <p:grpSp>
          <p:nvGrpSpPr>
            <p:cNvPr id="57" name="Group 15">
              <a:extLst>
                <a:ext uri="{FF2B5EF4-FFF2-40B4-BE49-F238E27FC236}">
                  <a16:creationId xmlns:a16="http://schemas.microsoft.com/office/drawing/2014/main" id="{FD0B667B-AC82-964B-1799-9B917294306F}"/>
                </a:ext>
              </a:extLst>
            </p:cNvPr>
            <p:cNvGrpSpPr>
              <a:grpSpLocks noChangeAspect="1"/>
            </p:cNvGrpSpPr>
            <p:nvPr/>
          </p:nvGrpSpPr>
          <p:grpSpPr bwMode="auto">
            <a:xfrm>
              <a:off x="5926138" y="3011488"/>
              <a:ext cx="339725" cy="835025"/>
              <a:chOff x="3733" y="1897"/>
              <a:chExt cx="214" cy="526"/>
            </a:xfrm>
          </p:grpSpPr>
          <p:sp>
            <p:nvSpPr>
              <p:cNvPr id="61" name="AutoShape 14">
                <a:extLst>
                  <a:ext uri="{FF2B5EF4-FFF2-40B4-BE49-F238E27FC236}">
                    <a16:creationId xmlns:a16="http://schemas.microsoft.com/office/drawing/2014/main" id="{2FDA407C-67D4-C8F9-1802-04925F9A72E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62" name="Freeform 16">
                <a:extLst>
                  <a:ext uri="{FF2B5EF4-FFF2-40B4-BE49-F238E27FC236}">
                    <a16:creationId xmlns:a16="http://schemas.microsoft.com/office/drawing/2014/main" id="{0B891A5B-EA1A-6F59-70D3-BD0442E89411}"/>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3" name="Freeform 17">
                <a:extLst>
                  <a:ext uri="{FF2B5EF4-FFF2-40B4-BE49-F238E27FC236}">
                    <a16:creationId xmlns:a16="http://schemas.microsoft.com/office/drawing/2014/main" id="{95FA3A80-03C7-BAE3-44FE-75D628BBE82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4" name="Freeform 18">
                <a:extLst>
                  <a:ext uri="{FF2B5EF4-FFF2-40B4-BE49-F238E27FC236}">
                    <a16:creationId xmlns:a16="http://schemas.microsoft.com/office/drawing/2014/main" id="{D555F800-D92D-0713-22E7-6DE6A71409E6}"/>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5" name="Freeform 19">
                <a:extLst>
                  <a:ext uri="{FF2B5EF4-FFF2-40B4-BE49-F238E27FC236}">
                    <a16:creationId xmlns:a16="http://schemas.microsoft.com/office/drawing/2014/main" id="{028379AF-605B-7095-65D1-51C5D5DCA2C6}"/>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6" name="Freeform 20">
                <a:extLst>
                  <a:ext uri="{FF2B5EF4-FFF2-40B4-BE49-F238E27FC236}">
                    <a16:creationId xmlns:a16="http://schemas.microsoft.com/office/drawing/2014/main" id="{22DD376F-DAC8-9F21-8C31-17ED285601FD}"/>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7" name="Freeform 21">
                <a:extLst>
                  <a:ext uri="{FF2B5EF4-FFF2-40B4-BE49-F238E27FC236}">
                    <a16:creationId xmlns:a16="http://schemas.microsoft.com/office/drawing/2014/main" id="{EA45A549-08CE-A5C7-B657-783508C2662B}"/>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8" name="Freeform 22">
                <a:extLst>
                  <a:ext uri="{FF2B5EF4-FFF2-40B4-BE49-F238E27FC236}">
                    <a16:creationId xmlns:a16="http://schemas.microsoft.com/office/drawing/2014/main" id="{A40A5A6C-9F2C-DDC8-A162-92A1901FFAF0}"/>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9" name="Freeform 23">
                <a:extLst>
                  <a:ext uri="{FF2B5EF4-FFF2-40B4-BE49-F238E27FC236}">
                    <a16:creationId xmlns:a16="http://schemas.microsoft.com/office/drawing/2014/main" id="{5ECB96FC-E36B-53B3-773B-87C218309F2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58" name="Freeform 5101">
              <a:extLst>
                <a:ext uri="{FF2B5EF4-FFF2-40B4-BE49-F238E27FC236}">
                  <a16:creationId xmlns:a16="http://schemas.microsoft.com/office/drawing/2014/main" id="{132275C9-AC08-9E70-2669-A4621777B89A}"/>
                </a:ext>
              </a:extLst>
            </p:cNvPr>
            <p:cNvSpPr/>
            <p:nvPr/>
          </p:nvSpPr>
          <p:spPr>
            <a:xfrm>
              <a:off x="5978050" y="361849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59" name="Freeform 5101">
              <a:extLst>
                <a:ext uri="{FF2B5EF4-FFF2-40B4-BE49-F238E27FC236}">
                  <a16:creationId xmlns:a16="http://schemas.microsoft.com/office/drawing/2014/main" id="{055C61A4-A66F-4F8C-CEAF-0676FA6F10A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60" name="Freeform 5101">
              <a:extLst>
                <a:ext uri="{FF2B5EF4-FFF2-40B4-BE49-F238E27FC236}">
                  <a16:creationId xmlns:a16="http://schemas.microsoft.com/office/drawing/2014/main" id="{77FCCBDE-3638-926D-1B1E-2B82E3CC3C5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70" name="Group 69">
            <a:extLst>
              <a:ext uri="{FF2B5EF4-FFF2-40B4-BE49-F238E27FC236}">
                <a16:creationId xmlns:a16="http://schemas.microsoft.com/office/drawing/2014/main" id="{D2A153E8-A5D1-B4FF-8B14-F6060ECF2229}"/>
              </a:ext>
            </a:extLst>
          </p:cNvPr>
          <p:cNvGrpSpPr/>
          <p:nvPr/>
        </p:nvGrpSpPr>
        <p:grpSpPr>
          <a:xfrm rot="20644993">
            <a:off x="2649416" y="3735896"/>
            <a:ext cx="455626" cy="1105969"/>
            <a:chOff x="5926138" y="3011488"/>
            <a:chExt cx="339725" cy="838200"/>
          </a:xfrm>
        </p:grpSpPr>
        <p:grpSp>
          <p:nvGrpSpPr>
            <p:cNvPr id="71" name="Group 15">
              <a:extLst>
                <a:ext uri="{FF2B5EF4-FFF2-40B4-BE49-F238E27FC236}">
                  <a16:creationId xmlns:a16="http://schemas.microsoft.com/office/drawing/2014/main" id="{69AC0B49-B679-0C3A-B31B-F47D5B98D6B5}"/>
                </a:ext>
              </a:extLst>
            </p:cNvPr>
            <p:cNvGrpSpPr>
              <a:grpSpLocks noChangeAspect="1"/>
            </p:cNvGrpSpPr>
            <p:nvPr/>
          </p:nvGrpSpPr>
          <p:grpSpPr bwMode="auto">
            <a:xfrm>
              <a:off x="5926138" y="3011488"/>
              <a:ext cx="339725" cy="838200"/>
              <a:chOff x="3733" y="1897"/>
              <a:chExt cx="214" cy="528"/>
            </a:xfrm>
          </p:grpSpPr>
          <p:sp>
            <p:nvSpPr>
              <p:cNvPr id="75" name="AutoShape 14">
                <a:extLst>
                  <a:ext uri="{FF2B5EF4-FFF2-40B4-BE49-F238E27FC236}">
                    <a16:creationId xmlns:a16="http://schemas.microsoft.com/office/drawing/2014/main" id="{BA12A64D-29F7-03CE-6F3B-90B69B87AF5E}"/>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76" name="Freeform 16">
                <a:extLst>
                  <a:ext uri="{FF2B5EF4-FFF2-40B4-BE49-F238E27FC236}">
                    <a16:creationId xmlns:a16="http://schemas.microsoft.com/office/drawing/2014/main" id="{B38FC2AE-4D38-6CB3-94C9-962F1770717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7" name="Freeform 17">
                <a:extLst>
                  <a:ext uri="{FF2B5EF4-FFF2-40B4-BE49-F238E27FC236}">
                    <a16:creationId xmlns:a16="http://schemas.microsoft.com/office/drawing/2014/main" id="{9B846911-D573-2C68-785B-75BC641193B4}"/>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8" name="Freeform 18">
                <a:extLst>
                  <a:ext uri="{FF2B5EF4-FFF2-40B4-BE49-F238E27FC236}">
                    <a16:creationId xmlns:a16="http://schemas.microsoft.com/office/drawing/2014/main" id="{634B7C4B-F253-8E4B-27E1-6EE59711B127}"/>
                  </a:ext>
                </a:extLst>
              </p:cNvPr>
              <p:cNvSpPr>
                <a:spLocks/>
              </p:cNvSpPr>
              <p:nvPr/>
            </p:nvSpPr>
            <p:spPr bwMode="auto">
              <a:xfrm>
                <a:off x="3898" y="1980"/>
                <a:ext cx="44" cy="104"/>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9" name="Freeform 19">
                <a:extLst>
                  <a:ext uri="{FF2B5EF4-FFF2-40B4-BE49-F238E27FC236}">
                    <a16:creationId xmlns:a16="http://schemas.microsoft.com/office/drawing/2014/main" id="{A11CC75F-2F84-DCEF-617C-DFA9CC945F94}"/>
                  </a:ext>
                </a:extLst>
              </p:cNvPr>
              <p:cNvSpPr>
                <a:spLocks/>
              </p:cNvSpPr>
              <p:nvPr/>
            </p:nvSpPr>
            <p:spPr bwMode="auto">
              <a:xfrm>
                <a:off x="3861" y="1974"/>
                <a:ext cx="34" cy="101"/>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0" name="Freeform 20">
                <a:extLst>
                  <a:ext uri="{FF2B5EF4-FFF2-40B4-BE49-F238E27FC236}">
                    <a16:creationId xmlns:a16="http://schemas.microsoft.com/office/drawing/2014/main" id="{D1B0D14E-D40B-2275-101C-16EF2C24F178}"/>
                  </a:ext>
                </a:extLst>
              </p:cNvPr>
              <p:cNvSpPr>
                <a:spLocks/>
              </p:cNvSpPr>
              <p:nvPr/>
            </p:nvSpPr>
            <p:spPr bwMode="auto">
              <a:xfrm>
                <a:off x="3819" y="1976"/>
                <a:ext cx="39" cy="96"/>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1" name="Freeform 21">
                <a:extLst>
                  <a:ext uri="{FF2B5EF4-FFF2-40B4-BE49-F238E27FC236}">
                    <a16:creationId xmlns:a16="http://schemas.microsoft.com/office/drawing/2014/main" id="{F679B5A0-CA21-3F7E-CDDD-E806638F994F}"/>
                  </a:ext>
                </a:extLst>
              </p:cNvPr>
              <p:cNvSpPr>
                <a:spLocks/>
              </p:cNvSpPr>
              <p:nvPr/>
            </p:nvSpPr>
            <p:spPr bwMode="auto">
              <a:xfrm>
                <a:off x="3787" y="1945"/>
                <a:ext cx="27" cy="135"/>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2" name="Freeform 22">
                <a:extLst>
                  <a:ext uri="{FF2B5EF4-FFF2-40B4-BE49-F238E27FC236}">
                    <a16:creationId xmlns:a16="http://schemas.microsoft.com/office/drawing/2014/main" id="{72673067-C7FB-215B-989B-5B29E891E63C}"/>
                  </a:ext>
                </a:extLst>
              </p:cNvPr>
              <p:cNvSpPr>
                <a:spLocks/>
              </p:cNvSpPr>
              <p:nvPr/>
            </p:nvSpPr>
            <p:spPr bwMode="auto">
              <a:xfrm>
                <a:off x="3740" y="1939"/>
                <a:ext cx="40" cy="160"/>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3" name="Freeform 23">
                <a:extLst>
                  <a:ext uri="{FF2B5EF4-FFF2-40B4-BE49-F238E27FC236}">
                    <a16:creationId xmlns:a16="http://schemas.microsoft.com/office/drawing/2014/main" id="{B1F83224-5846-85C2-138E-AA0E67544AE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72" name="Freeform 5101">
              <a:extLst>
                <a:ext uri="{FF2B5EF4-FFF2-40B4-BE49-F238E27FC236}">
                  <a16:creationId xmlns:a16="http://schemas.microsoft.com/office/drawing/2014/main" id="{22633827-8A29-F0B6-B5A6-B15F13EFE0D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73" name="Freeform 5101">
              <a:extLst>
                <a:ext uri="{FF2B5EF4-FFF2-40B4-BE49-F238E27FC236}">
                  <a16:creationId xmlns:a16="http://schemas.microsoft.com/office/drawing/2014/main" id="{284DF862-E01F-1842-765C-5FBFD5F24A1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74" name="Freeform 5101">
              <a:extLst>
                <a:ext uri="{FF2B5EF4-FFF2-40B4-BE49-F238E27FC236}">
                  <a16:creationId xmlns:a16="http://schemas.microsoft.com/office/drawing/2014/main" id="{6CC52F64-BF9F-9F12-A60D-6352DC5B0837}"/>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84" name="Group 83">
            <a:extLst>
              <a:ext uri="{FF2B5EF4-FFF2-40B4-BE49-F238E27FC236}">
                <a16:creationId xmlns:a16="http://schemas.microsoft.com/office/drawing/2014/main" id="{08EFE775-0B36-C36F-47B9-4C0703EAF63A}"/>
              </a:ext>
            </a:extLst>
          </p:cNvPr>
          <p:cNvGrpSpPr/>
          <p:nvPr/>
        </p:nvGrpSpPr>
        <p:grpSpPr>
          <a:xfrm rot="20232865">
            <a:off x="3024907" y="3580271"/>
            <a:ext cx="455625" cy="1105966"/>
            <a:chOff x="5926138" y="3011488"/>
            <a:chExt cx="339725" cy="838200"/>
          </a:xfrm>
        </p:grpSpPr>
        <p:grpSp>
          <p:nvGrpSpPr>
            <p:cNvPr id="85" name="Group 15">
              <a:extLst>
                <a:ext uri="{FF2B5EF4-FFF2-40B4-BE49-F238E27FC236}">
                  <a16:creationId xmlns:a16="http://schemas.microsoft.com/office/drawing/2014/main" id="{4AD40AB4-AF26-D255-3C2E-3FEF5711B581}"/>
                </a:ext>
              </a:extLst>
            </p:cNvPr>
            <p:cNvGrpSpPr>
              <a:grpSpLocks noChangeAspect="1"/>
            </p:cNvGrpSpPr>
            <p:nvPr/>
          </p:nvGrpSpPr>
          <p:grpSpPr bwMode="auto">
            <a:xfrm>
              <a:off x="5926138" y="3011488"/>
              <a:ext cx="339725" cy="838200"/>
              <a:chOff x="3733" y="1897"/>
              <a:chExt cx="214" cy="528"/>
            </a:xfrm>
          </p:grpSpPr>
          <p:sp>
            <p:nvSpPr>
              <p:cNvPr id="89" name="AutoShape 14">
                <a:extLst>
                  <a:ext uri="{FF2B5EF4-FFF2-40B4-BE49-F238E27FC236}">
                    <a16:creationId xmlns:a16="http://schemas.microsoft.com/office/drawing/2014/main" id="{30EE24ED-5439-CAE6-8E71-7F40AD87169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90" name="Freeform 16">
                <a:extLst>
                  <a:ext uri="{FF2B5EF4-FFF2-40B4-BE49-F238E27FC236}">
                    <a16:creationId xmlns:a16="http://schemas.microsoft.com/office/drawing/2014/main" id="{FEE36444-E9EA-F010-ADA2-A2172C8EBFC1}"/>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1" name="Freeform 17">
                <a:extLst>
                  <a:ext uri="{FF2B5EF4-FFF2-40B4-BE49-F238E27FC236}">
                    <a16:creationId xmlns:a16="http://schemas.microsoft.com/office/drawing/2014/main" id="{4F7D6F90-80AD-EB2D-5F5E-6B265F5A21EA}"/>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 name="Freeform 18">
                <a:extLst>
                  <a:ext uri="{FF2B5EF4-FFF2-40B4-BE49-F238E27FC236}">
                    <a16:creationId xmlns:a16="http://schemas.microsoft.com/office/drawing/2014/main" id="{F9031D3E-CD10-4308-8F67-AF768960A44C}"/>
                  </a:ext>
                </a:extLst>
              </p:cNvPr>
              <p:cNvSpPr>
                <a:spLocks/>
              </p:cNvSpPr>
              <p:nvPr/>
            </p:nvSpPr>
            <p:spPr bwMode="auto">
              <a:xfrm>
                <a:off x="3898" y="2003"/>
                <a:ext cx="40" cy="81"/>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 name="Freeform 19">
                <a:extLst>
                  <a:ext uri="{FF2B5EF4-FFF2-40B4-BE49-F238E27FC236}">
                    <a16:creationId xmlns:a16="http://schemas.microsoft.com/office/drawing/2014/main" id="{6DBC2613-D7DF-9053-C02B-3A852B1B1CE8}"/>
                  </a:ext>
                </a:extLst>
              </p:cNvPr>
              <p:cNvSpPr>
                <a:spLocks/>
              </p:cNvSpPr>
              <p:nvPr/>
            </p:nvSpPr>
            <p:spPr bwMode="auto">
              <a:xfrm>
                <a:off x="3861" y="1997"/>
                <a:ext cx="31" cy="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4" name="Freeform 20">
                <a:extLst>
                  <a:ext uri="{FF2B5EF4-FFF2-40B4-BE49-F238E27FC236}">
                    <a16:creationId xmlns:a16="http://schemas.microsoft.com/office/drawing/2014/main" id="{E5048F15-AF79-F8AB-6921-C31F2FAB0380}"/>
                  </a:ext>
                </a:extLst>
              </p:cNvPr>
              <p:cNvSpPr>
                <a:spLocks/>
              </p:cNvSpPr>
              <p:nvPr/>
            </p:nvSpPr>
            <p:spPr bwMode="auto">
              <a:xfrm>
                <a:off x="3819" y="1997"/>
                <a:ext cx="35" cy="75"/>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5" name="Freeform 21">
                <a:extLst>
                  <a:ext uri="{FF2B5EF4-FFF2-40B4-BE49-F238E27FC236}">
                    <a16:creationId xmlns:a16="http://schemas.microsoft.com/office/drawing/2014/main" id="{E582CD35-0D15-608F-65BC-873E2C437B58}"/>
                  </a:ext>
                </a:extLst>
              </p:cNvPr>
              <p:cNvSpPr>
                <a:spLocks/>
              </p:cNvSpPr>
              <p:nvPr/>
            </p:nvSpPr>
            <p:spPr bwMode="auto">
              <a:xfrm>
                <a:off x="3787" y="2005"/>
                <a:ext cx="24" cy="75"/>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 name="Freeform 22">
                <a:extLst>
                  <a:ext uri="{FF2B5EF4-FFF2-40B4-BE49-F238E27FC236}">
                    <a16:creationId xmlns:a16="http://schemas.microsoft.com/office/drawing/2014/main" id="{8B8630AF-FCE2-3755-C89F-EE7320FECF88}"/>
                  </a:ext>
                </a:extLst>
              </p:cNvPr>
              <p:cNvSpPr>
                <a:spLocks/>
              </p:cNvSpPr>
              <p:nvPr/>
            </p:nvSpPr>
            <p:spPr bwMode="auto">
              <a:xfrm>
                <a:off x="3740" y="2010"/>
                <a:ext cx="36" cy="89"/>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 name="Freeform 23">
                <a:extLst>
                  <a:ext uri="{FF2B5EF4-FFF2-40B4-BE49-F238E27FC236}">
                    <a16:creationId xmlns:a16="http://schemas.microsoft.com/office/drawing/2014/main" id="{5054F931-D866-8FCC-4220-A07DF72001C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86" name="Freeform 5101">
              <a:extLst>
                <a:ext uri="{FF2B5EF4-FFF2-40B4-BE49-F238E27FC236}">
                  <a16:creationId xmlns:a16="http://schemas.microsoft.com/office/drawing/2014/main" id="{C83AF3B1-945F-456E-59D2-64D7EABD4CEB}"/>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87" name="Freeform 5101">
              <a:extLst>
                <a:ext uri="{FF2B5EF4-FFF2-40B4-BE49-F238E27FC236}">
                  <a16:creationId xmlns:a16="http://schemas.microsoft.com/office/drawing/2014/main" id="{BAA6A748-2795-2FD2-D1FC-C1A962BE3384}"/>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88" name="Freeform 5101">
              <a:extLst>
                <a:ext uri="{FF2B5EF4-FFF2-40B4-BE49-F238E27FC236}">
                  <a16:creationId xmlns:a16="http://schemas.microsoft.com/office/drawing/2014/main" id="{196085D2-C816-5D8A-3335-540D8CC1E13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98" name="Group 97">
            <a:extLst>
              <a:ext uri="{FF2B5EF4-FFF2-40B4-BE49-F238E27FC236}">
                <a16:creationId xmlns:a16="http://schemas.microsoft.com/office/drawing/2014/main" id="{49FA464A-7EBC-9CDC-0898-64BC7DE7BC90}"/>
              </a:ext>
            </a:extLst>
          </p:cNvPr>
          <p:cNvGrpSpPr/>
          <p:nvPr/>
        </p:nvGrpSpPr>
        <p:grpSpPr>
          <a:xfrm rot="18914853">
            <a:off x="3480433" y="3288604"/>
            <a:ext cx="455626" cy="1105969"/>
            <a:chOff x="5926138" y="3011488"/>
            <a:chExt cx="339725" cy="838200"/>
          </a:xfrm>
        </p:grpSpPr>
        <p:grpSp>
          <p:nvGrpSpPr>
            <p:cNvPr id="99" name="Group 15">
              <a:extLst>
                <a:ext uri="{FF2B5EF4-FFF2-40B4-BE49-F238E27FC236}">
                  <a16:creationId xmlns:a16="http://schemas.microsoft.com/office/drawing/2014/main" id="{6E72C0C7-6B28-8FA9-F8C3-F895ECEFF8A1}"/>
                </a:ext>
              </a:extLst>
            </p:cNvPr>
            <p:cNvGrpSpPr>
              <a:grpSpLocks noChangeAspect="1"/>
            </p:cNvGrpSpPr>
            <p:nvPr/>
          </p:nvGrpSpPr>
          <p:grpSpPr bwMode="auto">
            <a:xfrm>
              <a:off x="5926138" y="3011488"/>
              <a:ext cx="339725" cy="838200"/>
              <a:chOff x="3733" y="1897"/>
              <a:chExt cx="214" cy="528"/>
            </a:xfrm>
          </p:grpSpPr>
          <p:sp>
            <p:nvSpPr>
              <p:cNvPr id="103" name="AutoShape 14">
                <a:extLst>
                  <a:ext uri="{FF2B5EF4-FFF2-40B4-BE49-F238E27FC236}">
                    <a16:creationId xmlns:a16="http://schemas.microsoft.com/office/drawing/2014/main" id="{79A83F1A-72B5-10A4-941F-B8C83015A04E}"/>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04" name="Freeform 16">
                <a:extLst>
                  <a:ext uri="{FF2B5EF4-FFF2-40B4-BE49-F238E27FC236}">
                    <a16:creationId xmlns:a16="http://schemas.microsoft.com/office/drawing/2014/main" id="{464CBA3F-8182-75C7-E63E-C2BD86C4F2A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5" name="Freeform 17">
                <a:extLst>
                  <a:ext uri="{FF2B5EF4-FFF2-40B4-BE49-F238E27FC236}">
                    <a16:creationId xmlns:a16="http://schemas.microsoft.com/office/drawing/2014/main" id="{037CD2FC-267B-FA09-6D06-B6D8D0AE85C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6" name="Freeform 18">
                <a:extLst>
                  <a:ext uri="{FF2B5EF4-FFF2-40B4-BE49-F238E27FC236}">
                    <a16:creationId xmlns:a16="http://schemas.microsoft.com/office/drawing/2014/main" id="{3E6E9ECE-2C3C-E76A-6BFB-E26703B5C9B5}"/>
                  </a:ext>
                </a:extLst>
              </p:cNvPr>
              <p:cNvSpPr>
                <a:spLocks/>
              </p:cNvSpPr>
              <p:nvPr/>
            </p:nvSpPr>
            <p:spPr bwMode="auto">
              <a:xfrm>
                <a:off x="3898" y="1998"/>
                <a:ext cx="44" cy="86"/>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7" name="Freeform 19">
                <a:extLst>
                  <a:ext uri="{FF2B5EF4-FFF2-40B4-BE49-F238E27FC236}">
                    <a16:creationId xmlns:a16="http://schemas.microsoft.com/office/drawing/2014/main" id="{232C392E-2A98-CEFD-8553-B4B9B5F5EE09}"/>
                  </a:ext>
                </a:extLst>
              </p:cNvPr>
              <p:cNvSpPr>
                <a:spLocks/>
              </p:cNvSpPr>
              <p:nvPr/>
            </p:nvSpPr>
            <p:spPr bwMode="auto">
              <a:xfrm>
                <a:off x="3861" y="2006"/>
                <a:ext cx="34" cy="69"/>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8" name="Freeform 20">
                <a:extLst>
                  <a:ext uri="{FF2B5EF4-FFF2-40B4-BE49-F238E27FC236}">
                    <a16:creationId xmlns:a16="http://schemas.microsoft.com/office/drawing/2014/main" id="{A8D59046-66A3-CE10-32A7-D6A472E5617D}"/>
                  </a:ext>
                </a:extLst>
              </p:cNvPr>
              <p:cNvSpPr>
                <a:spLocks/>
              </p:cNvSpPr>
              <p:nvPr/>
            </p:nvSpPr>
            <p:spPr bwMode="auto">
              <a:xfrm>
                <a:off x="3819" y="1978"/>
                <a:ext cx="39" cy="94"/>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9" name="Freeform 21">
                <a:extLst>
                  <a:ext uri="{FF2B5EF4-FFF2-40B4-BE49-F238E27FC236}">
                    <a16:creationId xmlns:a16="http://schemas.microsoft.com/office/drawing/2014/main" id="{59596221-B46C-99A0-06DC-44037F092CFC}"/>
                  </a:ext>
                </a:extLst>
              </p:cNvPr>
              <p:cNvSpPr>
                <a:spLocks/>
              </p:cNvSpPr>
              <p:nvPr/>
            </p:nvSpPr>
            <p:spPr bwMode="auto">
              <a:xfrm>
                <a:off x="3787" y="2006"/>
                <a:ext cx="27" cy="74"/>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0" name="Freeform 22">
                <a:extLst>
                  <a:ext uri="{FF2B5EF4-FFF2-40B4-BE49-F238E27FC236}">
                    <a16:creationId xmlns:a16="http://schemas.microsoft.com/office/drawing/2014/main" id="{7B222F27-B461-B147-DB60-87B8995B2C3F}"/>
                  </a:ext>
                </a:extLst>
              </p:cNvPr>
              <p:cNvSpPr>
                <a:spLocks/>
              </p:cNvSpPr>
              <p:nvPr/>
            </p:nvSpPr>
            <p:spPr bwMode="auto">
              <a:xfrm>
                <a:off x="3740" y="2017"/>
                <a:ext cx="40" cy="8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1" name="Freeform 23">
                <a:extLst>
                  <a:ext uri="{FF2B5EF4-FFF2-40B4-BE49-F238E27FC236}">
                    <a16:creationId xmlns:a16="http://schemas.microsoft.com/office/drawing/2014/main" id="{A7025EB7-D87F-90BB-F173-EC27EC93526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00" name="Freeform 5101">
              <a:extLst>
                <a:ext uri="{FF2B5EF4-FFF2-40B4-BE49-F238E27FC236}">
                  <a16:creationId xmlns:a16="http://schemas.microsoft.com/office/drawing/2014/main" id="{507F61CD-F20F-DF67-4F36-75A113D8FF1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01" name="Freeform 5101">
              <a:extLst>
                <a:ext uri="{FF2B5EF4-FFF2-40B4-BE49-F238E27FC236}">
                  <a16:creationId xmlns:a16="http://schemas.microsoft.com/office/drawing/2014/main" id="{0F2F53E9-566A-3D0D-DAF0-CBE4FE5C42D8}"/>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02" name="Freeform 5101">
              <a:extLst>
                <a:ext uri="{FF2B5EF4-FFF2-40B4-BE49-F238E27FC236}">
                  <a16:creationId xmlns:a16="http://schemas.microsoft.com/office/drawing/2014/main" id="{EEBF40B6-C43E-986B-AEA4-674739B2FF8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12" name="Group 111">
            <a:extLst>
              <a:ext uri="{FF2B5EF4-FFF2-40B4-BE49-F238E27FC236}">
                <a16:creationId xmlns:a16="http://schemas.microsoft.com/office/drawing/2014/main" id="{2089A791-F302-9C87-6E64-FC62672D0633}"/>
              </a:ext>
            </a:extLst>
          </p:cNvPr>
          <p:cNvGrpSpPr/>
          <p:nvPr/>
        </p:nvGrpSpPr>
        <p:grpSpPr>
          <a:xfrm rot="20823339">
            <a:off x="4654716" y="2419702"/>
            <a:ext cx="455626" cy="1101780"/>
            <a:chOff x="5926138" y="3011488"/>
            <a:chExt cx="339725" cy="835025"/>
          </a:xfrm>
        </p:grpSpPr>
        <p:grpSp>
          <p:nvGrpSpPr>
            <p:cNvPr id="113" name="Group 15">
              <a:extLst>
                <a:ext uri="{FF2B5EF4-FFF2-40B4-BE49-F238E27FC236}">
                  <a16:creationId xmlns:a16="http://schemas.microsoft.com/office/drawing/2014/main" id="{27C06D88-2983-0859-7F1D-5DC5482FBBC8}"/>
                </a:ext>
              </a:extLst>
            </p:cNvPr>
            <p:cNvGrpSpPr>
              <a:grpSpLocks noChangeAspect="1"/>
            </p:cNvGrpSpPr>
            <p:nvPr/>
          </p:nvGrpSpPr>
          <p:grpSpPr bwMode="auto">
            <a:xfrm>
              <a:off x="5926138" y="3011488"/>
              <a:ext cx="339725" cy="835025"/>
              <a:chOff x="3733" y="1897"/>
              <a:chExt cx="214" cy="526"/>
            </a:xfrm>
          </p:grpSpPr>
          <p:sp>
            <p:nvSpPr>
              <p:cNvPr id="117" name="AutoShape 14">
                <a:extLst>
                  <a:ext uri="{FF2B5EF4-FFF2-40B4-BE49-F238E27FC236}">
                    <a16:creationId xmlns:a16="http://schemas.microsoft.com/office/drawing/2014/main" id="{62B54C0D-6D4F-3E47-1B81-73DBB7840EB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18" name="Freeform 16">
                <a:extLst>
                  <a:ext uri="{FF2B5EF4-FFF2-40B4-BE49-F238E27FC236}">
                    <a16:creationId xmlns:a16="http://schemas.microsoft.com/office/drawing/2014/main" id="{2BA8FE1D-13D6-3771-F914-C47C8C8BA913}"/>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9" name="Freeform 17">
                <a:extLst>
                  <a:ext uri="{FF2B5EF4-FFF2-40B4-BE49-F238E27FC236}">
                    <a16:creationId xmlns:a16="http://schemas.microsoft.com/office/drawing/2014/main" id="{9FEE09D2-0910-E986-2577-7E714E1BD28F}"/>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0" name="Freeform 18">
                <a:extLst>
                  <a:ext uri="{FF2B5EF4-FFF2-40B4-BE49-F238E27FC236}">
                    <a16:creationId xmlns:a16="http://schemas.microsoft.com/office/drawing/2014/main" id="{73B509F2-5C13-D7BD-D0CD-DDEE04A2531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1" name="Freeform 19">
                <a:extLst>
                  <a:ext uri="{FF2B5EF4-FFF2-40B4-BE49-F238E27FC236}">
                    <a16:creationId xmlns:a16="http://schemas.microsoft.com/office/drawing/2014/main" id="{E9318354-A7CE-954C-C93B-099A8175AFD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2" name="Freeform 20">
                <a:extLst>
                  <a:ext uri="{FF2B5EF4-FFF2-40B4-BE49-F238E27FC236}">
                    <a16:creationId xmlns:a16="http://schemas.microsoft.com/office/drawing/2014/main" id="{0BA6A819-1E65-2CF9-4E15-E3FA26509F4A}"/>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3" name="Freeform 21">
                <a:extLst>
                  <a:ext uri="{FF2B5EF4-FFF2-40B4-BE49-F238E27FC236}">
                    <a16:creationId xmlns:a16="http://schemas.microsoft.com/office/drawing/2014/main" id="{5ABFCA29-DA8C-AEDE-81C4-F967FBDC90B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4" name="Freeform 22">
                <a:extLst>
                  <a:ext uri="{FF2B5EF4-FFF2-40B4-BE49-F238E27FC236}">
                    <a16:creationId xmlns:a16="http://schemas.microsoft.com/office/drawing/2014/main" id="{4A71813D-24DF-72FF-BF16-83DDA7C54A0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5" name="Freeform 23">
                <a:extLst>
                  <a:ext uri="{FF2B5EF4-FFF2-40B4-BE49-F238E27FC236}">
                    <a16:creationId xmlns:a16="http://schemas.microsoft.com/office/drawing/2014/main" id="{03DE194D-1C2C-2368-3836-CB13D4FFD41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14" name="Freeform 5101">
              <a:extLst>
                <a:ext uri="{FF2B5EF4-FFF2-40B4-BE49-F238E27FC236}">
                  <a16:creationId xmlns:a16="http://schemas.microsoft.com/office/drawing/2014/main" id="{206F60DF-B21A-7B4A-D1C9-B886FD77C282}"/>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15" name="Freeform 5101">
              <a:extLst>
                <a:ext uri="{FF2B5EF4-FFF2-40B4-BE49-F238E27FC236}">
                  <a16:creationId xmlns:a16="http://schemas.microsoft.com/office/drawing/2014/main" id="{070023C7-D8FE-F476-6C58-2AE4960F93E8}"/>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16" name="Freeform 5101">
              <a:extLst>
                <a:ext uri="{FF2B5EF4-FFF2-40B4-BE49-F238E27FC236}">
                  <a16:creationId xmlns:a16="http://schemas.microsoft.com/office/drawing/2014/main" id="{CDBF646D-37F4-1A0D-708B-1CD49DD0B813}"/>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26" name="Group 125">
            <a:extLst>
              <a:ext uri="{FF2B5EF4-FFF2-40B4-BE49-F238E27FC236}">
                <a16:creationId xmlns:a16="http://schemas.microsoft.com/office/drawing/2014/main" id="{6E2BF5EE-919D-A36A-C707-9AA3E13826D4}"/>
              </a:ext>
            </a:extLst>
          </p:cNvPr>
          <p:cNvGrpSpPr/>
          <p:nvPr/>
        </p:nvGrpSpPr>
        <p:grpSpPr>
          <a:xfrm rot="20951372">
            <a:off x="5039973" y="2309295"/>
            <a:ext cx="455626" cy="1101780"/>
            <a:chOff x="5926138" y="3011488"/>
            <a:chExt cx="339725" cy="835025"/>
          </a:xfrm>
        </p:grpSpPr>
        <p:grpSp>
          <p:nvGrpSpPr>
            <p:cNvPr id="127" name="Group 15">
              <a:extLst>
                <a:ext uri="{FF2B5EF4-FFF2-40B4-BE49-F238E27FC236}">
                  <a16:creationId xmlns:a16="http://schemas.microsoft.com/office/drawing/2014/main" id="{F9D77CF0-6E1F-9F38-539A-203370E39F84}"/>
                </a:ext>
              </a:extLst>
            </p:cNvPr>
            <p:cNvGrpSpPr>
              <a:grpSpLocks noChangeAspect="1"/>
            </p:cNvGrpSpPr>
            <p:nvPr/>
          </p:nvGrpSpPr>
          <p:grpSpPr bwMode="auto">
            <a:xfrm>
              <a:off x="5926138" y="3011488"/>
              <a:ext cx="339725" cy="835025"/>
              <a:chOff x="3733" y="1897"/>
              <a:chExt cx="214" cy="526"/>
            </a:xfrm>
          </p:grpSpPr>
          <p:sp>
            <p:nvSpPr>
              <p:cNvPr id="131" name="AutoShape 14">
                <a:extLst>
                  <a:ext uri="{FF2B5EF4-FFF2-40B4-BE49-F238E27FC236}">
                    <a16:creationId xmlns:a16="http://schemas.microsoft.com/office/drawing/2014/main" id="{A2840A11-7C94-D820-DE8D-0B8F70B89522}"/>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32" name="Freeform 16">
                <a:extLst>
                  <a:ext uri="{FF2B5EF4-FFF2-40B4-BE49-F238E27FC236}">
                    <a16:creationId xmlns:a16="http://schemas.microsoft.com/office/drawing/2014/main" id="{AE67C117-6CF1-2BDC-347C-2B707718A2BA}"/>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3" name="Freeform 17">
                <a:extLst>
                  <a:ext uri="{FF2B5EF4-FFF2-40B4-BE49-F238E27FC236}">
                    <a16:creationId xmlns:a16="http://schemas.microsoft.com/office/drawing/2014/main" id="{5C3B48F4-3069-4E91-BC73-D96C50D4338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4" name="Freeform 18">
                <a:extLst>
                  <a:ext uri="{FF2B5EF4-FFF2-40B4-BE49-F238E27FC236}">
                    <a16:creationId xmlns:a16="http://schemas.microsoft.com/office/drawing/2014/main" id="{B42653E1-9E31-877C-1F6A-B99DE5A77FA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5" name="Freeform 19">
                <a:extLst>
                  <a:ext uri="{FF2B5EF4-FFF2-40B4-BE49-F238E27FC236}">
                    <a16:creationId xmlns:a16="http://schemas.microsoft.com/office/drawing/2014/main" id="{9E8923ED-CDEA-6FD3-AA81-3AEF1FA061B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6" name="Freeform 20">
                <a:extLst>
                  <a:ext uri="{FF2B5EF4-FFF2-40B4-BE49-F238E27FC236}">
                    <a16:creationId xmlns:a16="http://schemas.microsoft.com/office/drawing/2014/main" id="{7C0A5CBA-512C-EB80-1910-A6C7F29F0F88}"/>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7" name="Freeform 21">
                <a:extLst>
                  <a:ext uri="{FF2B5EF4-FFF2-40B4-BE49-F238E27FC236}">
                    <a16:creationId xmlns:a16="http://schemas.microsoft.com/office/drawing/2014/main" id="{0F6685B1-533B-71F5-4641-35C7B89FB92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8" name="Freeform 22">
                <a:extLst>
                  <a:ext uri="{FF2B5EF4-FFF2-40B4-BE49-F238E27FC236}">
                    <a16:creationId xmlns:a16="http://schemas.microsoft.com/office/drawing/2014/main" id="{B13B1608-6CD7-0DDA-8E89-C2EE186955E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9" name="Freeform 23">
                <a:extLst>
                  <a:ext uri="{FF2B5EF4-FFF2-40B4-BE49-F238E27FC236}">
                    <a16:creationId xmlns:a16="http://schemas.microsoft.com/office/drawing/2014/main" id="{460EFC4B-D68E-2D92-9A80-73EEF4E8048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28" name="Freeform 5101">
              <a:extLst>
                <a:ext uri="{FF2B5EF4-FFF2-40B4-BE49-F238E27FC236}">
                  <a16:creationId xmlns:a16="http://schemas.microsoft.com/office/drawing/2014/main" id="{314E5F0C-FDBD-B087-ACBB-96CA742A217E}"/>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29" name="Freeform 5101">
              <a:extLst>
                <a:ext uri="{FF2B5EF4-FFF2-40B4-BE49-F238E27FC236}">
                  <a16:creationId xmlns:a16="http://schemas.microsoft.com/office/drawing/2014/main" id="{EF4E6F61-8642-E478-4851-3ACAB2E061D6}"/>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30" name="Freeform 5101">
              <a:extLst>
                <a:ext uri="{FF2B5EF4-FFF2-40B4-BE49-F238E27FC236}">
                  <a16:creationId xmlns:a16="http://schemas.microsoft.com/office/drawing/2014/main" id="{A883E1B3-7222-F6C1-65CE-2BA6CC126128}"/>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40" name="Group 139">
            <a:extLst>
              <a:ext uri="{FF2B5EF4-FFF2-40B4-BE49-F238E27FC236}">
                <a16:creationId xmlns:a16="http://schemas.microsoft.com/office/drawing/2014/main" id="{BE5BE12A-A13D-0041-8256-F09FA56ED233}"/>
              </a:ext>
            </a:extLst>
          </p:cNvPr>
          <p:cNvGrpSpPr/>
          <p:nvPr/>
        </p:nvGrpSpPr>
        <p:grpSpPr>
          <a:xfrm>
            <a:off x="5545973" y="2298034"/>
            <a:ext cx="455626" cy="1101780"/>
            <a:chOff x="5926138" y="3011488"/>
            <a:chExt cx="339725" cy="835025"/>
          </a:xfrm>
        </p:grpSpPr>
        <p:grpSp>
          <p:nvGrpSpPr>
            <p:cNvPr id="141" name="Group 15">
              <a:extLst>
                <a:ext uri="{FF2B5EF4-FFF2-40B4-BE49-F238E27FC236}">
                  <a16:creationId xmlns:a16="http://schemas.microsoft.com/office/drawing/2014/main" id="{E687C30F-8F67-38E6-532E-9380B7FB6850}"/>
                </a:ext>
              </a:extLst>
            </p:cNvPr>
            <p:cNvGrpSpPr>
              <a:grpSpLocks noChangeAspect="1"/>
            </p:cNvGrpSpPr>
            <p:nvPr/>
          </p:nvGrpSpPr>
          <p:grpSpPr bwMode="auto">
            <a:xfrm>
              <a:off x="5926138" y="3011488"/>
              <a:ext cx="339725" cy="835025"/>
              <a:chOff x="3733" y="1897"/>
              <a:chExt cx="214" cy="526"/>
            </a:xfrm>
          </p:grpSpPr>
          <p:sp>
            <p:nvSpPr>
              <p:cNvPr id="145" name="AutoShape 14">
                <a:extLst>
                  <a:ext uri="{FF2B5EF4-FFF2-40B4-BE49-F238E27FC236}">
                    <a16:creationId xmlns:a16="http://schemas.microsoft.com/office/drawing/2014/main" id="{0764744A-A38E-DE40-DCEA-4DA89FA376E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46" name="Freeform 16">
                <a:extLst>
                  <a:ext uri="{FF2B5EF4-FFF2-40B4-BE49-F238E27FC236}">
                    <a16:creationId xmlns:a16="http://schemas.microsoft.com/office/drawing/2014/main" id="{784A5322-C128-3549-271F-9DBFC69D64B4}"/>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 name="Freeform 17">
                <a:extLst>
                  <a:ext uri="{FF2B5EF4-FFF2-40B4-BE49-F238E27FC236}">
                    <a16:creationId xmlns:a16="http://schemas.microsoft.com/office/drawing/2014/main" id="{9E2D283D-284D-FC86-81D3-917223FA611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 name="Freeform 18">
                <a:extLst>
                  <a:ext uri="{FF2B5EF4-FFF2-40B4-BE49-F238E27FC236}">
                    <a16:creationId xmlns:a16="http://schemas.microsoft.com/office/drawing/2014/main" id="{135F895A-22D0-1388-88EA-C422D63F13E0}"/>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 name="Freeform 19">
                <a:extLst>
                  <a:ext uri="{FF2B5EF4-FFF2-40B4-BE49-F238E27FC236}">
                    <a16:creationId xmlns:a16="http://schemas.microsoft.com/office/drawing/2014/main" id="{014AD116-2172-5047-8D58-EFD2C2BFEFB4}"/>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 name="Freeform 20">
                <a:extLst>
                  <a:ext uri="{FF2B5EF4-FFF2-40B4-BE49-F238E27FC236}">
                    <a16:creationId xmlns:a16="http://schemas.microsoft.com/office/drawing/2014/main" id="{C4EECA60-79F3-213A-74B4-0AE5074CDFC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 name="Freeform 21">
                <a:extLst>
                  <a:ext uri="{FF2B5EF4-FFF2-40B4-BE49-F238E27FC236}">
                    <a16:creationId xmlns:a16="http://schemas.microsoft.com/office/drawing/2014/main" id="{4BBD9367-A5E4-98E2-802E-549ABF3A1B80}"/>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 name="Freeform 22">
                <a:extLst>
                  <a:ext uri="{FF2B5EF4-FFF2-40B4-BE49-F238E27FC236}">
                    <a16:creationId xmlns:a16="http://schemas.microsoft.com/office/drawing/2014/main" id="{19DC9382-A77C-9E40-D357-79D8CDAA0375}"/>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 name="Freeform 23">
                <a:extLst>
                  <a:ext uri="{FF2B5EF4-FFF2-40B4-BE49-F238E27FC236}">
                    <a16:creationId xmlns:a16="http://schemas.microsoft.com/office/drawing/2014/main" id="{D850ECDA-5C8A-6E80-8086-C6DC36186F8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42" name="Freeform 5101">
              <a:extLst>
                <a:ext uri="{FF2B5EF4-FFF2-40B4-BE49-F238E27FC236}">
                  <a16:creationId xmlns:a16="http://schemas.microsoft.com/office/drawing/2014/main" id="{EA09A5E9-4096-BC32-E264-9C968416A89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43" name="Freeform 5101">
              <a:extLst>
                <a:ext uri="{FF2B5EF4-FFF2-40B4-BE49-F238E27FC236}">
                  <a16:creationId xmlns:a16="http://schemas.microsoft.com/office/drawing/2014/main" id="{79BCD07D-67EC-1DA7-A4A2-B1A7288684DE}"/>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44" name="Freeform 5101">
              <a:extLst>
                <a:ext uri="{FF2B5EF4-FFF2-40B4-BE49-F238E27FC236}">
                  <a16:creationId xmlns:a16="http://schemas.microsoft.com/office/drawing/2014/main" id="{08A51585-60C8-5F81-0F9E-E27A0082A61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54" name="Group 153">
            <a:extLst>
              <a:ext uri="{FF2B5EF4-FFF2-40B4-BE49-F238E27FC236}">
                <a16:creationId xmlns:a16="http://schemas.microsoft.com/office/drawing/2014/main" id="{5251070A-DE47-EEC9-600E-C5983E449EB3}"/>
              </a:ext>
            </a:extLst>
          </p:cNvPr>
          <p:cNvGrpSpPr/>
          <p:nvPr/>
        </p:nvGrpSpPr>
        <p:grpSpPr>
          <a:xfrm>
            <a:off x="5949470" y="2261569"/>
            <a:ext cx="455626" cy="1101780"/>
            <a:chOff x="5926138" y="3011488"/>
            <a:chExt cx="339725" cy="835025"/>
          </a:xfrm>
        </p:grpSpPr>
        <p:grpSp>
          <p:nvGrpSpPr>
            <p:cNvPr id="155" name="Group 15">
              <a:extLst>
                <a:ext uri="{FF2B5EF4-FFF2-40B4-BE49-F238E27FC236}">
                  <a16:creationId xmlns:a16="http://schemas.microsoft.com/office/drawing/2014/main" id="{F6AFB27D-7BDB-992E-B313-037268AB2747}"/>
                </a:ext>
              </a:extLst>
            </p:cNvPr>
            <p:cNvGrpSpPr>
              <a:grpSpLocks noChangeAspect="1"/>
            </p:cNvGrpSpPr>
            <p:nvPr/>
          </p:nvGrpSpPr>
          <p:grpSpPr bwMode="auto">
            <a:xfrm>
              <a:off x="5926138" y="3011488"/>
              <a:ext cx="339725" cy="835025"/>
              <a:chOff x="3733" y="1897"/>
              <a:chExt cx="214" cy="526"/>
            </a:xfrm>
          </p:grpSpPr>
          <p:sp>
            <p:nvSpPr>
              <p:cNvPr id="159" name="AutoShape 14">
                <a:extLst>
                  <a:ext uri="{FF2B5EF4-FFF2-40B4-BE49-F238E27FC236}">
                    <a16:creationId xmlns:a16="http://schemas.microsoft.com/office/drawing/2014/main" id="{BE3C805A-F8E7-599D-1502-8A9091FF8B1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60" name="Freeform 16">
                <a:extLst>
                  <a:ext uri="{FF2B5EF4-FFF2-40B4-BE49-F238E27FC236}">
                    <a16:creationId xmlns:a16="http://schemas.microsoft.com/office/drawing/2014/main" id="{5B233BDC-24BB-0A1A-7B9B-F674CDDA5EE5}"/>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 name="Freeform 17">
                <a:extLst>
                  <a:ext uri="{FF2B5EF4-FFF2-40B4-BE49-F238E27FC236}">
                    <a16:creationId xmlns:a16="http://schemas.microsoft.com/office/drawing/2014/main" id="{BFC7323A-9765-8D28-156E-56CC6055BAA3}"/>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 name="Freeform 18">
                <a:extLst>
                  <a:ext uri="{FF2B5EF4-FFF2-40B4-BE49-F238E27FC236}">
                    <a16:creationId xmlns:a16="http://schemas.microsoft.com/office/drawing/2014/main" id="{159801AB-0564-0618-2A1C-00EB4D7C36FF}"/>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3" name="Freeform 19">
                <a:extLst>
                  <a:ext uri="{FF2B5EF4-FFF2-40B4-BE49-F238E27FC236}">
                    <a16:creationId xmlns:a16="http://schemas.microsoft.com/office/drawing/2014/main" id="{A8B500E0-04A9-66F9-87A2-F6955378811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4" name="Freeform 20">
                <a:extLst>
                  <a:ext uri="{FF2B5EF4-FFF2-40B4-BE49-F238E27FC236}">
                    <a16:creationId xmlns:a16="http://schemas.microsoft.com/office/drawing/2014/main" id="{ABC369BF-CFA3-CF6E-0E75-F7410498FB83}"/>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5" name="Freeform 21">
                <a:extLst>
                  <a:ext uri="{FF2B5EF4-FFF2-40B4-BE49-F238E27FC236}">
                    <a16:creationId xmlns:a16="http://schemas.microsoft.com/office/drawing/2014/main" id="{B25BCC34-4A0C-E464-28E2-C4A1E7BB1AA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 name="Freeform 22">
                <a:extLst>
                  <a:ext uri="{FF2B5EF4-FFF2-40B4-BE49-F238E27FC236}">
                    <a16:creationId xmlns:a16="http://schemas.microsoft.com/office/drawing/2014/main" id="{BB8B845E-0BB5-95AB-B8BE-6FC13D06889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 name="Freeform 23">
                <a:extLst>
                  <a:ext uri="{FF2B5EF4-FFF2-40B4-BE49-F238E27FC236}">
                    <a16:creationId xmlns:a16="http://schemas.microsoft.com/office/drawing/2014/main" id="{98C45F09-670D-1E50-992C-142275E7C924}"/>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56" name="Freeform 5101">
              <a:extLst>
                <a:ext uri="{FF2B5EF4-FFF2-40B4-BE49-F238E27FC236}">
                  <a16:creationId xmlns:a16="http://schemas.microsoft.com/office/drawing/2014/main" id="{E2A95B5B-6955-4343-57E0-DBD1A16804C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57" name="Freeform 5101">
              <a:extLst>
                <a:ext uri="{FF2B5EF4-FFF2-40B4-BE49-F238E27FC236}">
                  <a16:creationId xmlns:a16="http://schemas.microsoft.com/office/drawing/2014/main" id="{4F2D416C-8DBF-88BA-2960-9AA40901F21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58" name="Freeform 5101">
              <a:extLst>
                <a:ext uri="{FF2B5EF4-FFF2-40B4-BE49-F238E27FC236}">
                  <a16:creationId xmlns:a16="http://schemas.microsoft.com/office/drawing/2014/main" id="{DDD4B5BD-9BE8-566F-8CFF-1C13F8A87406}"/>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68" name="Group 167">
            <a:extLst>
              <a:ext uri="{FF2B5EF4-FFF2-40B4-BE49-F238E27FC236}">
                <a16:creationId xmlns:a16="http://schemas.microsoft.com/office/drawing/2014/main" id="{D89F10F6-3E71-8C93-766E-C27B1A05926A}"/>
              </a:ext>
            </a:extLst>
          </p:cNvPr>
          <p:cNvGrpSpPr/>
          <p:nvPr/>
        </p:nvGrpSpPr>
        <p:grpSpPr>
          <a:xfrm rot="402900">
            <a:off x="6413756" y="2274027"/>
            <a:ext cx="455626" cy="1101780"/>
            <a:chOff x="5926138" y="3011488"/>
            <a:chExt cx="339725" cy="835025"/>
          </a:xfrm>
        </p:grpSpPr>
        <p:grpSp>
          <p:nvGrpSpPr>
            <p:cNvPr id="169" name="Group 15">
              <a:extLst>
                <a:ext uri="{FF2B5EF4-FFF2-40B4-BE49-F238E27FC236}">
                  <a16:creationId xmlns:a16="http://schemas.microsoft.com/office/drawing/2014/main" id="{91265A93-57F3-F222-33D3-9A370CBD9538}"/>
                </a:ext>
              </a:extLst>
            </p:cNvPr>
            <p:cNvGrpSpPr>
              <a:grpSpLocks noChangeAspect="1"/>
            </p:cNvGrpSpPr>
            <p:nvPr/>
          </p:nvGrpSpPr>
          <p:grpSpPr bwMode="auto">
            <a:xfrm>
              <a:off x="5926138" y="3011488"/>
              <a:ext cx="339725" cy="835025"/>
              <a:chOff x="3733" y="1897"/>
              <a:chExt cx="214" cy="526"/>
            </a:xfrm>
          </p:grpSpPr>
          <p:sp>
            <p:nvSpPr>
              <p:cNvPr id="173" name="AutoShape 14">
                <a:extLst>
                  <a:ext uri="{FF2B5EF4-FFF2-40B4-BE49-F238E27FC236}">
                    <a16:creationId xmlns:a16="http://schemas.microsoft.com/office/drawing/2014/main" id="{66662A23-B985-7976-4B4C-AAFF1F76D13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174" name="Freeform 16">
                <a:extLst>
                  <a:ext uri="{FF2B5EF4-FFF2-40B4-BE49-F238E27FC236}">
                    <a16:creationId xmlns:a16="http://schemas.microsoft.com/office/drawing/2014/main" id="{0176C2F6-F58A-750F-9519-C7DB3E4968A1}"/>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 name="Freeform 17">
                <a:extLst>
                  <a:ext uri="{FF2B5EF4-FFF2-40B4-BE49-F238E27FC236}">
                    <a16:creationId xmlns:a16="http://schemas.microsoft.com/office/drawing/2014/main" id="{A8BF4759-6D86-83A1-5B3F-DDD49645AC07}"/>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 name="Freeform 18">
                <a:extLst>
                  <a:ext uri="{FF2B5EF4-FFF2-40B4-BE49-F238E27FC236}">
                    <a16:creationId xmlns:a16="http://schemas.microsoft.com/office/drawing/2014/main" id="{8031A4E8-1646-E9B3-6FF8-C4B8E3A1202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 name="Freeform 19">
                <a:extLst>
                  <a:ext uri="{FF2B5EF4-FFF2-40B4-BE49-F238E27FC236}">
                    <a16:creationId xmlns:a16="http://schemas.microsoft.com/office/drawing/2014/main" id="{BC0DFF08-EC06-F5E9-6977-DAA06929E94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 name="Freeform 20">
                <a:extLst>
                  <a:ext uri="{FF2B5EF4-FFF2-40B4-BE49-F238E27FC236}">
                    <a16:creationId xmlns:a16="http://schemas.microsoft.com/office/drawing/2014/main" id="{B9B5410D-AB1A-84E6-DBEE-41D5D647B878}"/>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 name="Freeform 21">
                <a:extLst>
                  <a:ext uri="{FF2B5EF4-FFF2-40B4-BE49-F238E27FC236}">
                    <a16:creationId xmlns:a16="http://schemas.microsoft.com/office/drawing/2014/main" id="{61E8B201-A508-E633-82C6-493D75454B65}"/>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 name="Freeform 22">
                <a:extLst>
                  <a:ext uri="{FF2B5EF4-FFF2-40B4-BE49-F238E27FC236}">
                    <a16:creationId xmlns:a16="http://schemas.microsoft.com/office/drawing/2014/main" id="{E96E90F5-3586-F609-750C-A8BA84E5A0F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 name="Freeform 23">
                <a:extLst>
                  <a:ext uri="{FF2B5EF4-FFF2-40B4-BE49-F238E27FC236}">
                    <a16:creationId xmlns:a16="http://schemas.microsoft.com/office/drawing/2014/main" id="{72CA9F65-4425-44E7-CB1F-501632A7C88E}"/>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70" name="Freeform 5101">
              <a:extLst>
                <a:ext uri="{FF2B5EF4-FFF2-40B4-BE49-F238E27FC236}">
                  <a16:creationId xmlns:a16="http://schemas.microsoft.com/office/drawing/2014/main" id="{E4EDA717-70E4-54C2-1402-297F3DB8BBA2}"/>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71" name="Freeform 5101">
              <a:extLst>
                <a:ext uri="{FF2B5EF4-FFF2-40B4-BE49-F238E27FC236}">
                  <a16:creationId xmlns:a16="http://schemas.microsoft.com/office/drawing/2014/main" id="{F877E614-2E46-E03C-1344-11B397CB66D1}"/>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172" name="Freeform 5101">
              <a:extLst>
                <a:ext uri="{FF2B5EF4-FFF2-40B4-BE49-F238E27FC236}">
                  <a16:creationId xmlns:a16="http://schemas.microsoft.com/office/drawing/2014/main" id="{D9CBF76D-74C0-AD81-7D74-DC1105E52964}"/>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182" name="Group 181">
            <a:extLst>
              <a:ext uri="{FF2B5EF4-FFF2-40B4-BE49-F238E27FC236}">
                <a16:creationId xmlns:a16="http://schemas.microsoft.com/office/drawing/2014/main" id="{DE3BA492-B58F-57C6-7410-BECCA9CE07D1}"/>
              </a:ext>
            </a:extLst>
          </p:cNvPr>
          <p:cNvGrpSpPr/>
          <p:nvPr/>
        </p:nvGrpSpPr>
        <p:grpSpPr>
          <a:xfrm rot="863706">
            <a:off x="9922111" y="3865602"/>
            <a:ext cx="455626" cy="1101780"/>
            <a:chOff x="5926138" y="3011488"/>
            <a:chExt cx="339725" cy="835025"/>
          </a:xfrm>
        </p:grpSpPr>
        <p:grpSp>
          <p:nvGrpSpPr>
            <p:cNvPr id="183" name="Group 15">
              <a:extLst>
                <a:ext uri="{FF2B5EF4-FFF2-40B4-BE49-F238E27FC236}">
                  <a16:creationId xmlns:a16="http://schemas.microsoft.com/office/drawing/2014/main" id="{E5C983FD-C2CB-3200-DCE9-20ED4E626662}"/>
                </a:ext>
              </a:extLst>
            </p:cNvPr>
            <p:cNvGrpSpPr>
              <a:grpSpLocks noChangeAspect="1"/>
            </p:cNvGrpSpPr>
            <p:nvPr/>
          </p:nvGrpSpPr>
          <p:grpSpPr bwMode="auto">
            <a:xfrm>
              <a:off x="5926138" y="3011488"/>
              <a:ext cx="339725" cy="835025"/>
              <a:chOff x="3733" y="1897"/>
              <a:chExt cx="214" cy="526"/>
            </a:xfrm>
          </p:grpSpPr>
          <p:sp>
            <p:nvSpPr>
              <p:cNvPr id="185" name="AutoShape 14">
                <a:extLst>
                  <a:ext uri="{FF2B5EF4-FFF2-40B4-BE49-F238E27FC236}">
                    <a16:creationId xmlns:a16="http://schemas.microsoft.com/office/drawing/2014/main" id="{A89DC54C-AB87-D484-76FF-13E21199136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86" name="Freeform 16">
                <a:extLst>
                  <a:ext uri="{FF2B5EF4-FFF2-40B4-BE49-F238E27FC236}">
                    <a16:creationId xmlns:a16="http://schemas.microsoft.com/office/drawing/2014/main" id="{46E40372-83C8-8E21-5544-3853195A55ED}"/>
                  </a:ext>
                </a:extLst>
              </p:cNvPr>
              <p:cNvSpPr>
                <a:spLocks/>
              </p:cNvSpPr>
              <p:nvPr/>
            </p:nvSpPr>
            <p:spPr bwMode="auto">
              <a:xfrm>
                <a:off x="3743" y="2091"/>
                <a:ext cx="195" cy="327"/>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 name="connsiteX0" fmla="*/ 7625 w 9884"/>
                  <a:gd name="connsiteY0" fmla="*/ 9932 h 10000"/>
                  <a:gd name="connsiteX1" fmla="*/ 9875 w 9884"/>
                  <a:gd name="connsiteY1" fmla="*/ 8446 h 10000"/>
                  <a:gd name="connsiteX2" fmla="*/ 5895 w 9884"/>
                  <a:gd name="connsiteY2" fmla="*/ 3861 h 10000"/>
                  <a:gd name="connsiteX3" fmla="*/ 7375 w 9884"/>
                  <a:gd name="connsiteY3" fmla="*/ 0 h 10000"/>
                  <a:gd name="connsiteX4" fmla="*/ 5000 w 9884"/>
                  <a:gd name="connsiteY4" fmla="*/ 68 h 10000"/>
                  <a:gd name="connsiteX5" fmla="*/ 2625 w 9884"/>
                  <a:gd name="connsiteY5" fmla="*/ 68 h 10000"/>
                  <a:gd name="connsiteX6" fmla="*/ 375 w 9884"/>
                  <a:gd name="connsiteY6" fmla="*/ 1486 h 10000"/>
                  <a:gd name="connsiteX7" fmla="*/ 0 w 9884"/>
                  <a:gd name="connsiteY7" fmla="*/ 8446 h 10000"/>
                  <a:gd name="connsiteX8" fmla="*/ 2375 w 9884"/>
                  <a:gd name="connsiteY8" fmla="*/ 10000 h 10000"/>
                  <a:gd name="connsiteX9" fmla="*/ 5000 w 9884"/>
                  <a:gd name="connsiteY9" fmla="*/ 10000 h 10000"/>
                  <a:gd name="connsiteX10" fmla="*/ 7625 w 9884"/>
                  <a:gd name="connsiteY10" fmla="*/ 9932 h 10000"/>
                  <a:gd name="connsiteX0" fmla="*/ 7714 w 10000"/>
                  <a:gd name="connsiteY0" fmla="*/ 9932 h 10000"/>
                  <a:gd name="connsiteX1" fmla="*/ 9991 w 10000"/>
                  <a:gd name="connsiteY1" fmla="*/ 8446 h 10000"/>
                  <a:gd name="connsiteX2" fmla="*/ 7079 w 10000"/>
                  <a:gd name="connsiteY2" fmla="*/ 5555 h 10000"/>
                  <a:gd name="connsiteX3" fmla="*/ 5964 w 10000"/>
                  <a:gd name="connsiteY3" fmla="*/ 3861 h 10000"/>
                  <a:gd name="connsiteX4" fmla="*/ 7462 w 10000"/>
                  <a:gd name="connsiteY4" fmla="*/ 0 h 10000"/>
                  <a:gd name="connsiteX5" fmla="*/ 5059 w 10000"/>
                  <a:gd name="connsiteY5" fmla="*/ 68 h 10000"/>
                  <a:gd name="connsiteX6" fmla="*/ 2656 w 10000"/>
                  <a:gd name="connsiteY6" fmla="*/ 68 h 10000"/>
                  <a:gd name="connsiteX7" fmla="*/ 379 w 10000"/>
                  <a:gd name="connsiteY7" fmla="*/ 1486 h 10000"/>
                  <a:gd name="connsiteX8" fmla="*/ 0 w 10000"/>
                  <a:gd name="connsiteY8" fmla="*/ 8446 h 10000"/>
                  <a:gd name="connsiteX9" fmla="*/ 2403 w 10000"/>
                  <a:gd name="connsiteY9" fmla="*/ 10000 h 10000"/>
                  <a:gd name="connsiteX10" fmla="*/ 5059 w 10000"/>
                  <a:gd name="connsiteY10" fmla="*/ 10000 h 10000"/>
                  <a:gd name="connsiteX11" fmla="*/ 7714 w 10000"/>
                  <a:gd name="connsiteY11" fmla="*/ 9932 h 10000"/>
                  <a:gd name="connsiteX0" fmla="*/ 7714 w 10000"/>
                  <a:gd name="connsiteY0" fmla="*/ 9999 h 10067"/>
                  <a:gd name="connsiteX1" fmla="*/ 9991 w 10000"/>
                  <a:gd name="connsiteY1" fmla="*/ 8513 h 10067"/>
                  <a:gd name="connsiteX2" fmla="*/ 7079 w 10000"/>
                  <a:gd name="connsiteY2" fmla="*/ 5622 h 10067"/>
                  <a:gd name="connsiteX3" fmla="*/ 5964 w 10000"/>
                  <a:gd name="connsiteY3" fmla="*/ 3928 h 10067"/>
                  <a:gd name="connsiteX4" fmla="*/ 4180 w 10000"/>
                  <a:gd name="connsiteY4" fmla="*/ 1967 h 10067"/>
                  <a:gd name="connsiteX5" fmla="*/ 5059 w 10000"/>
                  <a:gd name="connsiteY5" fmla="*/ 135 h 10067"/>
                  <a:gd name="connsiteX6" fmla="*/ 2656 w 10000"/>
                  <a:gd name="connsiteY6" fmla="*/ 135 h 10067"/>
                  <a:gd name="connsiteX7" fmla="*/ 379 w 10000"/>
                  <a:gd name="connsiteY7" fmla="*/ 1553 h 10067"/>
                  <a:gd name="connsiteX8" fmla="*/ 0 w 10000"/>
                  <a:gd name="connsiteY8" fmla="*/ 8513 h 10067"/>
                  <a:gd name="connsiteX9" fmla="*/ 2403 w 10000"/>
                  <a:gd name="connsiteY9" fmla="*/ 10067 h 10067"/>
                  <a:gd name="connsiteX10" fmla="*/ 5059 w 10000"/>
                  <a:gd name="connsiteY10" fmla="*/ 10067 h 10067"/>
                  <a:gd name="connsiteX11" fmla="*/ 7714 w 10000"/>
                  <a:gd name="connsiteY11" fmla="*/ 9999 h 10067"/>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180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9821 h 9889"/>
                  <a:gd name="connsiteX1" fmla="*/ 9991 w 10000"/>
                  <a:gd name="connsiteY1" fmla="*/ 8335 h 9889"/>
                  <a:gd name="connsiteX2" fmla="*/ 7079 w 10000"/>
                  <a:gd name="connsiteY2" fmla="*/ 5444 h 9889"/>
                  <a:gd name="connsiteX3" fmla="*/ 5964 w 10000"/>
                  <a:gd name="connsiteY3" fmla="*/ 3750 h 9889"/>
                  <a:gd name="connsiteX4" fmla="*/ 4408 w 10000"/>
                  <a:gd name="connsiteY4" fmla="*/ 1789 h 9889"/>
                  <a:gd name="connsiteX5" fmla="*/ 2643 w 10000"/>
                  <a:gd name="connsiteY5" fmla="*/ 33 h 9889"/>
                  <a:gd name="connsiteX6" fmla="*/ 2246 w 10000"/>
                  <a:gd name="connsiteY6" fmla="*/ 696 h 9889"/>
                  <a:gd name="connsiteX7" fmla="*/ 379 w 10000"/>
                  <a:gd name="connsiteY7" fmla="*/ 1375 h 9889"/>
                  <a:gd name="connsiteX8" fmla="*/ 0 w 10000"/>
                  <a:gd name="connsiteY8" fmla="*/ 8335 h 9889"/>
                  <a:gd name="connsiteX9" fmla="*/ 2403 w 10000"/>
                  <a:gd name="connsiteY9" fmla="*/ 9889 h 9889"/>
                  <a:gd name="connsiteX10" fmla="*/ 5059 w 10000"/>
                  <a:gd name="connsiteY10" fmla="*/ 9889 h 9889"/>
                  <a:gd name="connsiteX11" fmla="*/ 7714 w 10000"/>
                  <a:gd name="connsiteY11" fmla="*/ 9821 h 9889"/>
                  <a:gd name="connsiteX0" fmla="*/ 7714 w 10000"/>
                  <a:gd name="connsiteY0" fmla="*/ 9255 h 9324"/>
                  <a:gd name="connsiteX1" fmla="*/ 9991 w 10000"/>
                  <a:gd name="connsiteY1" fmla="*/ 7753 h 9324"/>
                  <a:gd name="connsiteX2" fmla="*/ 7079 w 10000"/>
                  <a:gd name="connsiteY2" fmla="*/ 4829 h 9324"/>
                  <a:gd name="connsiteX3" fmla="*/ 5964 w 10000"/>
                  <a:gd name="connsiteY3" fmla="*/ 3116 h 9324"/>
                  <a:gd name="connsiteX4" fmla="*/ 4408 w 10000"/>
                  <a:gd name="connsiteY4" fmla="*/ 1133 h 9324"/>
                  <a:gd name="connsiteX5" fmla="*/ 2780 w 10000"/>
                  <a:gd name="connsiteY5" fmla="*/ 232 h 9324"/>
                  <a:gd name="connsiteX6" fmla="*/ 2246 w 10000"/>
                  <a:gd name="connsiteY6" fmla="*/ 28 h 9324"/>
                  <a:gd name="connsiteX7" fmla="*/ 379 w 10000"/>
                  <a:gd name="connsiteY7" fmla="*/ 714 h 9324"/>
                  <a:gd name="connsiteX8" fmla="*/ 0 w 10000"/>
                  <a:gd name="connsiteY8" fmla="*/ 7753 h 9324"/>
                  <a:gd name="connsiteX9" fmla="*/ 2403 w 10000"/>
                  <a:gd name="connsiteY9" fmla="*/ 9324 h 9324"/>
                  <a:gd name="connsiteX10" fmla="*/ 5059 w 10000"/>
                  <a:gd name="connsiteY10" fmla="*/ 9324 h 9324"/>
                  <a:gd name="connsiteX11" fmla="*/ 7714 w 10000"/>
                  <a:gd name="connsiteY11" fmla="*/ 9255 h 9324"/>
                  <a:gd name="connsiteX0" fmla="*/ 7714 w 10000"/>
                  <a:gd name="connsiteY0" fmla="*/ 9938 h 10012"/>
                  <a:gd name="connsiteX1" fmla="*/ 9991 w 10000"/>
                  <a:gd name="connsiteY1" fmla="*/ 8327 h 10012"/>
                  <a:gd name="connsiteX2" fmla="*/ 7079 w 10000"/>
                  <a:gd name="connsiteY2" fmla="*/ 5191 h 10012"/>
                  <a:gd name="connsiteX3" fmla="*/ 5964 w 10000"/>
                  <a:gd name="connsiteY3" fmla="*/ 3354 h 10012"/>
                  <a:gd name="connsiteX4" fmla="*/ 4408 w 10000"/>
                  <a:gd name="connsiteY4" fmla="*/ 1227 h 10012"/>
                  <a:gd name="connsiteX5" fmla="*/ 2780 w 10000"/>
                  <a:gd name="connsiteY5" fmla="*/ 261 h 10012"/>
                  <a:gd name="connsiteX6" fmla="*/ 2246 w 10000"/>
                  <a:gd name="connsiteY6" fmla="*/ 42 h 10012"/>
                  <a:gd name="connsiteX7" fmla="*/ 379 w 10000"/>
                  <a:gd name="connsiteY7" fmla="*/ 778 h 10012"/>
                  <a:gd name="connsiteX8" fmla="*/ 0 w 10000"/>
                  <a:gd name="connsiteY8" fmla="*/ 8327 h 10012"/>
                  <a:gd name="connsiteX9" fmla="*/ 2403 w 10000"/>
                  <a:gd name="connsiteY9" fmla="*/ 10012 h 10012"/>
                  <a:gd name="connsiteX10" fmla="*/ 5059 w 10000"/>
                  <a:gd name="connsiteY10" fmla="*/ 10012 h 10012"/>
                  <a:gd name="connsiteX11" fmla="*/ 7714 w 10000"/>
                  <a:gd name="connsiteY11" fmla="*/ 9938 h 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12">
                    <a:moveTo>
                      <a:pt x="7714" y="9938"/>
                    </a:moveTo>
                    <a:cubicBezTo>
                      <a:pt x="8979" y="9938"/>
                      <a:pt x="10117" y="9207"/>
                      <a:pt x="9991" y="8327"/>
                    </a:cubicBezTo>
                    <a:cubicBezTo>
                      <a:pt x="10108" y="7229"/>
                      <a:pt x="7750" y="6020"/>
                      <a:pt x="7079" y="5191"/>
                    </a:cubicBezTo>
                    <a:cubicBezTo>
                      <a:pt x="6408" y="4363"/>
                      <a:pt x="6409" y="4015"/>
                      <a:pt x="5964" y="3354"/>
                    </a:cubicBezTo>
                    <a:cubicBezTo>
                      <a:pt x="5519" y="2693"/>
                      <a:pt x="4908" y="1697"/>
                      <a:pt x="4408" y="1227"/>
                    </a:cubicBezTo>
                    <a:cubicBezTo>
                      <a:pt x="3926" y="482"/>
                      <a:pt x="3140" y="458"/>
                      <a:pt x="2780" y="261"/>
                    </a:cubicBezTo>
                    <a:cubicBezTo>
                      <a:pt x="2420" y="63"/>
                      <a:pt x="2783" y="149"/>
                      <a:pt x="2246" y="42"/>
                    </a:cubicBezTo>
                    <a:cubicBezTo>
                      <a:pt x="1845" y="-38"/>
                      <a:pt x="379" y="-101"/>
                      <a:pt x="379" y="778"/>
                    </a:cubicBezTo>
                    <a:cubicBezTo>
                      <a:pt x="253" y="3294"/>
                      <a:pt x="126" y="5811"/>
                      <a:pt x="0" y="8327"/>
                    </a:cubicBezTo>
                    <a:cubicBezTo>
                      <a:pt x="0" y="9207"/>
                      <a:pt x="1012" y="9938"/>
                      <a:pt x="2403" y="10012"/>
                    </a:cubicBezTo>
                    <a:lnTo>
                      <a:pt x="5059" y="10012"/>
                    </a:lnTo>
                    <a:lnTo>
                      <a:pt x="7714" y="9938"/>
                    </a:lnTo>
                    <a:close/>
                  </a:path>
                </a:pathLst>
              </a:custGeom>
              <a:solidFill>
                <a:srgbClr val="F0AB00">
                  <a:lumMod val="20000"/>
                  <a:lumOff val="80000"/>
                </a:srgbClr>
              </a:solidFill>
              <a:ln w="28575">
                <a:solidFill>
                  <a:srgbClr val="F0AB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87" name="Freeform 21">
                <a:extLst>
                  <a:ext uri="{FF2B5EF4-FFF2-40B4-BE49-F238E27FC236}">
                    <a16:creationId xmlns:a16="http://schemas.microsoft.com/office/drawing/2014/main" id="{F8FA268A-8CC5-DA64-6A84-0F58A524AD48}"/>
                  </a:ext>
                </a:extLst>
              </p:cNvPr>
              <p:cNvSpPr>
                <a:spLocks/>
              </p:cNvSpPr>
              <p:nvPr/>
            </p:nvSpPr>
            <p:spPr bwMode="auto">
              <a:xfrm>
                <a:off x="3787" y="2013"/>
                <a:ext cx="27" cy="93"/>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88" name="Freeform 22">
                <a:extLst>
                  <a:ext uri="{FF2B5EF4-FFF2-40B4-BE49-F238E27FC236}">
                    <a16:creationId xmlns:a16="http://schemas.microsoft.com/office/drawing/2014/main" id="{D2A6C237-6F4B-2265-E095-673283386585}"/>
                  </a:ext>
                </a:extLst>
              </p:cNvPr>
              <p:cNvSpPr>
                <a:spLocks/>
              </p:cNvSpPr>
              <p:nvPr/>
            </p:nvSpPr>
            <p:spPr bwMode="auto">
              <a:xfrm>
                <a:off x="3740" y="1978"/>
                <a:ext cx="40" cy="121"/>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89" name="Freeform 23">
                <a:extLst>
                  <a:ext uri="{FF2B5EF4-FFF2-40B4-BE49-F238E27FC236}">
                    <a16:creationId xmlns:a16="http://schemas.microsoft.com/office/drawing/2014/main" id="{C4430738-0611-CA74-5803-50ED723D227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84" name="Freeform 5101">
              <a:extLst>
                <a:ext uri="{FF2B5EF4-FFF2-40B4-BE49-F238E27FC236}">
                  <a16:creationId xmlns:a16="http://schemas.microsoft.com/office/drawing/2014/main" id="{D0AF77F0-FBE1-3FE3-EFEC-8CEB2D16A41B}"/>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solidFill>
                  <a:srgbClr val="000000"/>
                </a:solidFill>
                <a:effectLst/>
                <a:uLnTx/>
                <a:uFillTx/>
              </a:endParaRPr>
            </a:p>
          </p:txBody>
        </p:sp>
      </p:grpSp>
      <p:grpSp>
        <p:nvGrpSpPr>
          <p:cNvPr id="190" name="Group 189">
            <a:extLst>
              <a:ext uri="{FF2B5EF4-FFF2-40B4-BE49-F238E27FC236}">
                <a16:creationId xmlns:a16="http://schemas.microsoft.com/office/drawing/2014/main" id="{8D769EC5-6EF9-327E-2B86-1E0035A03FE7}"/>
              </a:ext>
            </a:extLst>
          </p:cNvPr>
          <p:cNvGrpSpPr/>
          <p:nvPr/>
        </p:nvGrpSpPr>
        <p:grpSpPr>
          <a:xfrm>
            <a:off x="1270717" y="4027713"/>
            <a:ext cx="536374" cy="923361"/>
            <a:chOff x="3720114" y="2368937"/>
            <a:chExt cx="259652" cy="446987"/>
          </a:xfrm>
        </p:grpSpPr>
        <p:sp>
          <p:nvSpPr>
            <p:cNvPr id="191" name="Freeform: Shape 1469">
              <a:extLst>
                <a:ext uri="{FF2B5EF4-FFF2-40B4-BE49-F238E27FC236}">
                  <a16:creationId xmlns:a16="http://schemas.microsoft.com/office/drawing/2014/main" id="{58629DD4-34FC-F0C6-6591-80DE2F9D103B}"/>
                </a:ext>
              </a:extLst>
            </p:cNvPr>
            <p:cNvSpPr/>
            <p:nvPr/>
          </p:nvSpPr>
          <p:spPr>
            <a:xfrm>
              <a:off x="3727551" y="2376617"/>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solidFill>
                <a:srgbClr val="3C1053"/>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2" name="Freeform: Shape 1470">
              <a:extLst>
                <a:ext uri="{FF2B5EF4-FFF2-40B4-BE49-F238E27FC236}">
                  <a16:creationId xmlns:a16="http://schemas.microsoft.com/office/drawing/2014/main" id="{266A8638-3656-B60E-C0E3-A03D350DFA5A}"/>
                </a:ext>
              </a:extLst>
            </p:cNvPr>
            <p:cNvSpPr/>
            <p:nvPr/>
          </p:nvSpPr>
          <p:spPr>
            <a:xfrm>
              <a:off x="3720114" y="2368937"/>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3" name="Freeform: Shape 1471">
              <a:extLst>
                <a:ext uri="{FF2B5EF4-FFF2-40B4-BE49-F238E27FC236}">
                  <a16:creationId xmlns:a16="http://schemas.microsoft.com/office/drawing/2014/main" id="{3B919D69-006B-F0FE-DFD8-EFDCDFB26DCF}"/>
                </a:ext>
              </a:extLst>
            </p:cNvPr>
            <p:cNvSpPr/>
            <p:nvPr/>
          </p:nvSpPr>
          <p:spPr>
            <a:xfrm>
              <a:off x="3800974" y="2695814"/>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94" name="Group 193">
              <a:extLst>
                <a:ext uri="{FF2B5EF4-FFF2-40B4-BE49-F238E27FC236}">
                  <a16:creationId xmlns:a16="http://schemas.microsoft.com/office/drawing/2014/main" id="{BED0CFDA-3AD0-9AD4-D226-2C0B6AD493C2}"/>
                </a:ext>
              </a:extLst>
            </p:cNvPr>
            <p:cNvGrpSpPr/>
            <p:nvPr/>
          </p:nvGrpSpPr>
          <p:grpSpPr>
            <a:xfrm>
              <a:off x="3767600" y="2417398"/>
              <a:ext cx="169678" cy="159029"/>
              <a:chOff x="3727662" y="2369589"/>
              <a:chExt cx="136588" cy="128016"/>
            </a:xfrm>
            <a:solidFill>
              <a:srgbClr val="3C1053"/>
            </a:solidFill>
          </p:grpSpPr>
          <p:sp>
            <p:nvSpPr>
              <p:cNvPr id="195" name="Freeform: Shape 1473">
                <a:extLst>
                  <a:ext uri="{FF2B5EF4-FFF2-40B4-BE49-F238E27FC236}">
                    <a16:creationId xmlns:a16="http://schemas.microsoft.com/office/drawing/2014/main" id="{B687C326-0499-6D88-AB77-A0A6967C12F8}"/>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6" name="Freeform: Shape 1474">
                <a:extLst>
                  <a:ext uri="{FF2B5EF4-FFF2-40B4-BE49-F238E27FC236}">
                    <a16:creationId xmlns:a16="http://schemas.microsoft.com/office/drawing/2014/main" id="{AEC9B04B-6E19-4D6E-2413-DA1DAC0E143C}"/>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7" name="Freeform: Shape 1475">
                <a:extLst>
                  <a:ext uri="{FF2B5EF4-FFF2-40B4-BE49-F238E27FC236}">
                    <a16:creationId xmlns:a16="http://schemas.microsoft.com/office/drawing/2014/main" id="{37B5B9C2-C19E-9D7C-1D80-E719EC43EDFF}"/>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8" name="Freeform: Shape 1476">
                <a:extLst>
                  <a:ext uri="{FF2B5EF4-FFF2-40B4-BE49-F238E27FC236}">
                    <a16:creationId xmlns:a16="http://schemas.microsoft.com/office/drawing/2014/main" id="{579A4C25-A702-E5B0-D85A-6741BA36B237}"/>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99" name="Freeform: Shape 1477">
                <a:extLst>
                  <a:ext uri="{FF2B5EF4-FFF2-40B4-BE49-F238E27FC236}">
                    <a16:creationId xmlns:a16="http://schemas.microsoft.com/office/drawing/2014/main" id="{E656D4E4-004D-AFFB-5BC3-27776B83E41A}"/>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0" name="Freeform: Shape 1478">
                <a:extLst>
                  <a:ext uri="{FF2B5EF4-FFF2-40B4-BE49-F238E27FC236}">
                    <a16:creationId xmlns:a16="http://schemas.microsoft.com/office/drawing/2014/main" id="{F905BD75-42CC-3D17-EE3E-808FF04029C8}"/>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1" name="Freeform: Shape 1479">
                <a:extLst>
                  <a:ext uri="{FF2B5EF4-FFF2-40B4-BE49-F238E27FC236}">
                    <a16:creationId xmlns:a16="http://schemas.microsoft.com/office/drawing/2014/main" id="{8E38462E-473C-E27B-D48D-F2ED6DD9EAD7}"/>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2" name="Freeform: Shape 1480">
                <a:extLst>
                  <a:ext uri="{FF2B5EF4-FFF2-40B4-BE49-F238E27FC236}">
                    <a16:creationId xmlns:a16="http://schemas.microsoft.com/office/drawing/2014/main" id="{D6ABD812-7549-73F1-C5B0-6CD7514BCC22}"/>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3" name="Freeform: Shape 1481">
                <a:extLst>
                  <a:ext uri="{FF2B5EF4-FFF2-40B4-BE49-F238E27FC236}">
                    <a16:creationId xmlns:a16="http://schemas.microsoft.com/office/drawing/2014/main" id="{F7CF3EBB-1FC0-5713-99A8-3EEBBD8E2A41}"/>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4" name="Freeform: Shape 1482">
                <a:extLst>
                  <a:ext uri="{FF2B5EF4-FFF2-40B4-BE49-F238E27FC236}">
                    <a16:creationId xmlns:a16="http://schemas.microsoft.com/office/drawing/2014/main" id="{E160055C-C174-1C5A-06DF-A4D1F28BD45F}"/>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5" name="Freeform: Shape 1483">
                <a:extLst>
                  <a:ext uri="{FF2B5EF4-FFF2-40B4-BE49-F238E27FC236}">
                    <a16:creationId xmlns:a16="http://schemas.microsoft.com/office/drawing/2014/main" id="{FC060956-7850-C663-D27E-073317716F55}"/>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6" name="Freeform: Shape 1484">
                <a:extLst>
                  <a:ext uri="{FF2B5EF4-FFF2-40B4-BE49-F238E27FC236}">
                    <a16:creationId xmlns:a16="http://schemas.microsoft.com/office/drawing/2014/main" id="{FE3431BD-5A0B-428E-AA81-A4E9DC1FCA98}"/>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7" name="Freeform: Shape 1485">
                <a:extLst>
                  <a:ext uri="{FF2B5EF4-FFF2-40B4-BE49-F238E27FC236}">
                    <a16:creationId xmlns:a16="http://schemas.microsoft.com/office/drawing/2014/main" id="{B2B754E2-C056-8979-C80A-918EE0F695F1}"/>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08" name="Freeform: Shape 1486">
                <a:extLst>
                  <a:ext uri="{FF2B5EF4-FFF2-40B4-BE49-F238E27FC236}">
                    <a16:creationId xmlns:a16="http://schemas.microsoft.com/office/drawing/2014/main" id="{9B96E22F-9DA6-3DFF-51B1-666D5B0EAFFF}"/>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sp>
        <p:nvSpPr>
          <p:cNvPr id="209" name="TextBox 208">
            <a:extLst>
              <a:ext uri="{FF2B5EF4-FFF2-40B4-BE49-F238E27FC236}">
                <a16:creationId xmlns:a16="http://schemas.microsoft.com/office/drawing/2014/main" id="{D8C67B28-4369-0554-CFF9-169D14224441}"/>
              </a:ext>
            </a:extLst>
          </p:cNvPr>
          <p:cNvSpPr txBox="1"/>
          <p:nvPr/>
        </p:nvSpPr>
        <p:spPr>
          <a:xfrm>
            <a:off x="2718767" y="1259967"/>
            <a:ext cx="8977630" cy="338554"/>
          </a:xfrm>
          <a:prstGeom prst="rect">
            <a:avLst/>
          </a:prstGeom>
          <a:noFill/>
        </p:spPr>
        <p:txBody>
          <a:bodyPr wrap="square" rtlCol="0">
            <a:spAutoFit/>
          </a:bodyPr>
          <a:lstStyle/>
          <a:p>
            <a:pPr algn="ctr">
              <a:buClr>
                <a:srgbClr val="7F134C"/>
              </a:buClr>
            </a:pPr>
            <a:r>
              <a:rPr lang="en-GB" sz="1600" b="1">
                <a:solidFill>
                  <a:srgbClr val="7030A0"/>
                </a:solidFill>
              </a:rPr>
              <a:t>Epithelium in </a:t>
            </a:r>
            <a:r>
              <a:rPr lang="en-GB" sz="1600" b="1" err="1">
                <a:solidFill>
                  <a:srgbClr val="7030A0"/>
                </a:solidFill>
              </a:rPr>
              <a:t>CRSwNP</a:t>
            </a:r>
            <a:endParaRPr lang="en-GB" sz="1600" b="1">
              <a:solidFill>
                <a:srgbClr val="7030A0"/>
              </a:solidFill>
            </a:endParaRPr>
          </a:p>
        </p:txBody>
      </p:sp>
      <p:sp>
        <p:nvSpPr>
          <p:cNvPr id="210" name="TextBox 209">
            <a:extLst>
              <a:ext uri="{FF2B5EF4-FFF2-40B4-BE49-F238E27FC236}">
                <a16:creationId xmlns:a16="http://schemas.microsoft.com/office/drawing/2014/main" id="{1A454326-D86F-6F89-0A28-F19BFC4811D0}"/>
              </a:ext>
            </a:extLst>
          </p:cNvPr>
          <p:cNvSpPr txBox="1"/>
          <p:nvPr/>
        </p:nvSpPr>
        <p:spPr>
          <a:xfrm>
            <a:off x="2716175" y="1593715"/>
            <a:ext cx="2276800" cy="276999"/>
          </a:xfrm>
          <a:prstGeom prst="rect">
            <a:avLst/>
          </a:prstGeom>
          <a:noFill/>
        </p:spPr>
        <p:txBody>
          <a:bodyPr wrap="square" rtlCol="0">
            <a:spAutoFit/>
          </a:bodyPr>
          <a:lstStyle/>
          <a:p>
            <a:pPr algn="ctr">
              <a:buClr>
                <a:srgbClr val="7F134C"/>
              </a:buClr>
            </a:pPr>
            <a:r>
              <a:rPr lang="en-GB" sz="1200" b="1"/>
              <a:t>Barrier disruption</a:t>
            </a:r>
            <a:r>
              <a:rPr lang="en-GB" sz="1200" b="1" baseline="30000"/>
              <a:t>3,4</a:t>
            </a:r>
          </a:p>
        </p:txBody>
      </p:sp>
      <p:grpSp>
        <p:nvGrpSpPr>
          <p:cNvPr id="211" name="Group 210">
            <a:extLst>
              <a:ext uri="{FF2B5EF4-FFF2-40B4-BE49-F238E27FC236}">
                <a16:creationId xmlns:a16="http://schemas.microsoft.com/office/drawing/2014/main" id="{9C910DEB-602D-911E-4A1D-478680EB569D}"/>
              </a:ext>
            </a:extLst>
          </p:cNvPr>
          <p:cNvGrpSpPr/>
          <p:nvPr/>
        </p:nvGrpSpPr>
        <p:grpSpPr>
          <a:xfrm>
            <a:off x="738341" y="4311496"/>
            <a:ext cx="287394" cy="135712"/>
            <a:chOff x="3280142" y="4073968"/>
            <a:chExt cx="330524" cy="156079"/>
          </a:xfrm>
        </p:grpSpPr>
        <p:sp>
          <p:nvSpPr>
            <p:cNvPr id="212" name="Rectangle: Rounded Corners 211">
              <a:extLst>
                <a:ext uri="{FF2B5EF4-FFF2-40B4-BE49-F238E27FC236}">
                  <a16:creationId xmlns:a16="http://schemas.microsoft.com/office/drawing/2014/main" id="{901D4A57-69FE-8351-010A-A8A3E33B0622}"/>
                </a:ext>
              </a:extLst>
            </p:cNvPr>
            <p:cNvSpPr/>
            <p:nvPr/>
          </p:nvSpPr>
          <p:spPr>
            <a:xfrm>
              <a:off x="3280142"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13" name="Rectangle: Rounded Corners 212">
              <a:extLst>
                <a:ext uri="{FF2B5EF4-FFF2-40B4-BE49-F238E27FC236}">
                  <a16:creationId xmlns:a16="http://schemas.microsoft.com/office/drawing/2014/main" id="{E880822E-75E4-FA5F-792E-4CD2AD336C86}"/>
                </a:ext>
              </a:extLst>
            </p:cNvPr>
            <p:cNvSpPr/>
            <p:nvPr/>
          </p:nvSpPr>
          <p:spPr>
            <a:xfrm>
              <a:off x="3452057"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214" name="Group 213">
            <a:extLst>
              <a:ext uri="{FF2B5EF4-FFF2-40B4-BE49-F238E27FC236}">
                <a16:creationId xmlns:a16="http://schemas.microsoft.com/office/drawing/2014/main" id="{826F2D79-FC81-E104-9856-6CE585B07A79}"/>
              </a:ext>
            </a:extLst>
          </p:cNvPr>
          <p:cNvGrpSpPr/>
          <p:nvPr/>
        </p:nvGrpSpPr>
        <p:grpSpPr>
          <a:xfrm rot="18966109">
            <a:off x="3295587" y="3908182"/>
            <a:ext cx="360753" cy="138436"/>
            <a:chOff x="3280142" y="4073968"/>
            <a:chExt cx="406728" cy="156079"/>
          </a:xfrm>
        </p:grpSpPr>
        <p:sp>
          <p:nvSpPr>
            <p:cNvPr id="215" name="Rectangle: Rounded Corners 214">
              <a:extLst>
                <a:ext uri="{FF2B5EF4-FFF2-40B4-BE49-F238E27FC236}">
                  <a16:creationId xmlns:a16="http://schemas.microsoft.com/office/drawing/2014/main" id="{8F461484-CF35-8B44-DE55-A2176CC7D621}"/>
                </a:ext>
              </a:extLst>
            </p:cNvPr>
            <p:cNvSpPr/>
            <p:nvPr/>
          </p:nvSpPr>
          <p:spPr>
            <a:xfrm>
              <a:off x="3280142"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16" name="Rectangle: Rounded Corners 215">
              <a:extLst>
                <a:ext uri="{FF2B5EF4-FFF2-40B4-BE49-F238E27FC236}">
                  <a16:creationId xmlns:a16="http://schemas.microsoft.com/office/drawing/2014/main" id="{4B34E263-BEBE-83A9-8556-4C61D23F2419}"/>
                </a:ext>
              </a:extLst>
            </p:cNvPr>
            <p:cNvSpPr/>
            <p:nvPr/>
          </p:nvSpPr>
          <p:spPr>
            <a:xfrm>
              <a:off x="3528261"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sp>
        <p:nvSpPr>
          <p:cNvPr id="217" name="TextBox 216">
            <a:extLst>
              <a:ext uri="{FF2B5EF4-FFF2-40B4-BE49-F238E27FC236}">
                <a16:creationId xmlns:a16="http://schemas.microsoft.com/office/drawing/2014/main" id="{ECF2115A-7548-2DF8-72BC-C4B8B7E1393C}"/>
              </a:ext>
            </a:extLst>
          </p:cNvPr>
          <p:cNvSpPr txBox="1"/>
          <p:nvPr/>
        </p:nvSpPr>
        <p:spPr>
          <a:xfrm>
            <a:off x="5009038" y="1593715"/>
            <a:ext cx="2275248" cy="461665"/>
          </a:xfrm>
          <a:prstGeom prst="rect">
            <a:avLst/>
          </a:prstGeom>
          <a:noFill/>
        </p:spPr>
        <p:txBody>
          <a:bodyPr wrap="square" rtlCol="0">
            <a:spAutoFit/>
          </a:bodyPr>
          <a:lstStyle/>
          <a:p>
            <a:pPr algn="ctr">
              <a:buClr>
                <a:srgbClr val="7F134C"/>
              </a:buClr>
            </a:pPr>
            <a:r>
              <a:rPr lang="en-GB" sz="1200" b="1"/>
              <a:t>Protease/protease inhibitor imbalance</a:t>
            </a:r>
            <a:r>
              <a:rPr lang="en-GB" sz="1200" b="1" baseline="30000"/>
              <a:t>3,5</a:t>
            </a:r>
            <a:endParaRPr lang="en-GB" sz="1200" b="1"/>
          </a:p>
        </p:txBody>
      </p:sp>
      <p:sp>
        <p:nvSpPr>
          <p:cNvPr id="218" name="TextBox 217">
            <a:extLst>
              <a:ext uri="{FF2B5EF4-FFF2-40B4-BE49-F238E27FC236}">
                <a16:creationId xmlns:a16="http://schemas.microsoft.com/office/drawing/2014/main" id="{CDF5A55A-6884-6010-E5C7-B29A23CB09D9}"/>
              </a:ext>
            </a:extLst>
          </p:cNvPr>
          <p:cNvSpPr txBox="1"/>
          <p:nvPr/>
        </p:nvSpPr>
        <p:spPr>
          <a:xfrm>
            <a:off x="304800" y="1259967"/>
            <a:ext cx="2423161" cy="338554"/>
          </a:xfrm>
          <a:prstGeom prst="rect">
            <a:avLst/>
          </a:prstGeom>
          <a:noFill/>
        </p:spPr>
        <p:txBody>
          <a:bodyPr wrap="square" rtlCol="0">
            <a:spAutoFit/>
          </a:bodyPr>
          <a:lstStyle/>
          <a:p>
            <a:pPr algn="ctr">
              <a:buClr>
                <a:srgbClr val="7F134C"/>
              </a:buClr>
            </a:pPr>
            <a:r>
              <a:rPr lang="en-GB" sz="1600" b="1">
                <a:solidFill>
                  <a:srgbClr val="7030A0"/>
                </a:solidFill>
              </a:rPr>
              <a:t>Healthy epithelium</a:t>
            </a:r>
            <a:r>
              <a:rPr lang="en-GB" sz="1600" b="1" baseline="30000">
                <a:solidFill>
                  <a:srgbClr val="7030A0"/>
                </a:solidFill>
              </a:rPr>
              <a:t>2</a:t>
            </a:r>
            <a:endParaRPr lang="en-GB" sz="1600" b="1">
              <a:solidFill>
                <a:srgbClr val="7030A0"/>
              </a:solidFill>
            </a:endParaRPr>
          </a:p>
        </p:txBody>
      </p:sp>
      <p:sp>
        <p:nvSpPr>
          <p:cNvPr id="219" name="Partial Circle 218">
            <a:extLst>
              <a:ext uri="{FF2B5EF4-FFF2-40B4-BE49-F238E27FC236}">
                <a16:creationId xmlns:a16="http://schemas.microsoft.com/office/drawing/2014/main" id="{73E934CD-2903-D363-5375-69CC0E5EB857}"/>
              </a:ext>
            </a:extLst>
          </p:cNvPr>
          <p:cNvSpPr/>
          <p:nvPr/>
        </p:nvSpPr>
        <p:spPr>
          <a:xfrm>
            <a:off x="5265645" y="1948661"/>
            <a:ext cx="158365" cy="158365"/>
          </a:xfrm>
          <a:prstGeom prst="pie">
            <a:avLst>
              <a:gd name="adj1" fmla="val 0"/>
              <a:gd name="adj2" fmla="val 17147298"/>
            </a:avLst>
          </a:prstGeom>
          <a:solidFill>
            <a:srgbClr val="7F134C"/>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sp>
        <p:nvSpPr>
          <p:cNvPr id="220" name="Freeform: Shape 1838">
            <a:extLst>
              <a:ext uri="{FF2B5EF4-FFF2-40B4-BE49-F238E27FC236}">
                <a16:creationId xmlns:a16="http://schemas.microsoft.com/office/drawing/2014/main" id="{EE79E2CC-AD62-1204-61D3-A3D6CE78AF00}"/>
              </a:ext>
            </a:extLst>
          </p:cNvPr>
          <p:cNvSpPr/>
          <p:nvPr/>
        </p:nvSpPr>
        <p:spPr>
          <a:xfrm>
            <a:off x="6945200" y="2290181"/>
            <a:ext cx="90891" cy="78749"/>
          </a:xfrm>
          <a:custGeom>
            <a:avLst/>
            <a:gdLst>
              <a:gd name="connsiteX0" fmla="*/ 0 w 248161"/>
              <a:gd name="connsiteY0" fmla="*/ 180975 h 215009"/>
              <a:gd name="connsiteX1" fmla="*/ 0 w 248161"/>
              <a:gd name="connsiteY1" fmla="*/ 180975 h 215009"/>
              <a:gd name="connsiteX2" fmla="*/ 4763 w 248161"/>
              <a:gd name="connsiteY2" fmla="*/ 47625 h 215009"/>
              <a:gd name="connsiteX3" fmla="*/ 9525 w 248161"/>
              <a:gd name="connsiteY3" fmla="*/ 33338 h 215009"/>
              <a:gd name="connsiteX4" fmla="*/ 33338 w 248161"/>
              <a:gd name="connsiteY4" fmla="*/ 14288 h 215009"/>
              <a:gd name="connsiteX5" fmla="*/ 66675 w 248161"/>
              <a:gd name="connsiteY5" fmla="*/ 0 h 215009"/>
              <a:gd name="connsiteX6" fmla="*/ 176213 w 248161"/>
              <a:gd name="connsiteY6" fmla="*/ 14288 h 215009"/>
              <a:gd name="connsiteX7" fmla="*/ 195263 w 248161"/>
              <a:gd name="connsiteY7" fmla="*/ 23813 h 215009"/>
              <a:gd name="connsiteX8" fmla="*/ 223838 w 248161"/>
              <a:gd name="connsiteY8" fmla="*/ 52388 h 215009"/>
              <a:gd name="connsiteX9" fmla="*/ 238125 w 248161"/>
              <a:gd name="connsiteY9" fmla="*/ 66675 h 215009"/>
              <a:gd name="connsiteX10" fmla="*/ 242888 w 248161"/>
              <a:gd name="connsiteY10" fmla="*/ 80963 h 215009"/>
              <a:gd name="connsiteX11" fmla="*/ 238125 w 248161"/>
              <a:gd name="connsiteY11" fmla="*/ 176213 h 215009"/>
              <a:gd name="connsiteX12" fmla="*/ 233363 w 248161"/>
              <a:gd name="connsiteY12" fmla="*/ 195263 h 215009"/>
              <a:gd name="connsiteX13" fmla="*/ 214313 w 248161"/>
              <a:gd name="connsiteY13" fmla="*/ 200025 h 215009"/>
              <a:gd name="connsiteX14" fmla="*/ 80963 w 248161"/>
              <a:gd name="connsiteY14" fmla="*/ 204788 h 215009"/>
              <a:gd name="connsiteX15" fmla="*/ 23813 w 248161"/>
              <a:gd name="connsiteY15" fmla="*/ 200025 h 215009"/>
              <a:gd name="connsiteX16" fmla="*/ 0 w 248161"/>
              <a:gd name="connsiteY16" fmla="*/ 180975 h 21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161" h="215009">
                <a:moveTo>
                  <a:pt x="0" y="180975"/>
                </a:moveTo>
                <a:lnTo>
                  <a:pt x="0" y="180975"/>
                </a:lnTo>
                <a:cubicBezTo>
                  <a:pt x="1588" y="136525"/>
                  <a:pt x="1899" y="92011"/>
                  <a:pt x="4763" y="47625"/>
                </a:cubicBezTo>
                <a:cubicBezTo>
                  <a:pt x="5086" y="42616"/>
                  <a:pt x="6258" y="37149"/>
                  <a:pt x="9525" y="33338"/>
                </a:cubicBezTo>
                <a:cubicBezTo>
                  <a:pt x="16140" y="25620"/>
                  <a:pt x="24880" y="19927"/>
                  <a:pt x="33338" y="14288"/>
                </a:cubicBezTo>
                <a:cubicBezTo>
                  <a:pt x="45107" y="6442"/>
                  <a:pt x="53976" y="4233"/>
                  <a:pt x="66675" y="0"/>
                </a:cubicBezTo>
                <a:cubicBezTo>
                  <a:pt x="84846" y="1817"/>
                  <a:pt x="144568" y="725"/>
                  <a:pt x="176213" y="14288"/>
                </a:cubicBezTo>
                <a:cubicBezTo>
                  <a:pt x="182738" y="17085"/>
                  <a:pt x="189719" y="19378"/>
                  <a:pt x="195263" y="23813"/>
                </a:cubicBezTo>
                <a:cubicBezTo>
                  <a:pt x="205782" y="32228"/>
                  <a:pt x="214313" y="42863"/>
                  <a:pt x="223838" y="52388"/>
                </a:cubicBezTo>
                <a:lnTo>
                  <a:pt x="238125" y="66675"/>
                </a:lnTo>
                <a:cubicBezTo>
                  <a:pt x="239713" y="71438"/>
                  <a:pt x="241670" y="76093"/>
                  <a:pt x="242888" y="80963"/>
                </a:cubicBezTo>
                <a:cubicBezTo>
                  <a:pt x="252875" y="120912"/>
                  <a:pt x="247194" y="118774"/>
                  <a:pt x="238125" y="176213"/>
                </a:cubicBezTo>
                <a:cubicBezTo>
                  <a:pt x="237104" y="182678"/>
                  <a:pt x="237991" y="190635"/>
                  <a:pt x="233363" y="195263"/>
                </a:cubicBezTo>
                <a:cubicBezTo>
                  <a:pt x="228735" y="199891"/>
                  <a:pt x="220663" y="198438"/>
                  <a:pt x="214313" y="200025"/>
                </a:cubicBezTo>
                <a:cubicBezTo>
                  <a:pt x="161721" y="226321"/>
                  <a:pt x="199321" y="211363"/>
                  <a:pt x="80963" y="204788"/>
                </a:cubicBezTo>
                <a:cubicBezTo>
                  <a:pt x="61876" y="203728"/>
                  <a:pt x="42863" y="201613"/>
                  <a:pt x="23813" y="200025"/>
                </a:cubicBezTo>
                <a:cubicBezTo>
                  <a:pt x="6513" y="194259"/>
                  <a:pt x="3969" y="184150"/>
                  <a:pt x="0" y="180975"/>
                </a:cubicBezTo>
                <a:close/>
              </a:path>
            </a:pathLst>
          </a:custGeom>
          <a:solidFill>
            <a:srgbClr val="0D3759"/>
          </a:solidFill>
          <a:ln w="6350" cap="flat" cmpd="sng" algn="ctr">
            <a:solidFill>
              <a:srgbClr val="0D375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21" name="Freeform: Shape 1839">
            <a:extLst>
              <a:ext uri="{FF2B5EF4-FFF2-40B4-BE49-F238E27FC236}">
                <a16:creationId xmlns:a16="http://schemas.microsoft.com/office/drawing/2014/main" id="{278B8E5E-B1FD-7764-E4B9-FFC54BFBA06E}"/>
              </a:ext>
            </a:extLst>
          </p:cNvPr>
          <p:cNvSpPr/>
          <p:nvPr/>
        </p:nvSpPr>
        <p:spPr>
          <a:xfrm>
            <a:off x="6430996" y="2019096"/>
            <a:ext cx="90891" cy="78749"/>
          </a:xfrm>
          <a:custGeom>
            <a:avLst/>
            <a:gdLst>
              <a:gd name="connsiteX0" fmla="*/ 0 w 248161"/>
              <a:gd name="connsiteY0" fmla="*/ 180975 h 215009"/>
              <a:gd name="connsiteX1" fmla="*/ 0 w 248161"/>
              <a:gd name="connsiteY1" fmla="*/ 180975 h 215009"/>
              <a:gd name="connsiteX2" fmla="*/ 4763 w 248161"/>
              <a:gd name="connsiteY2" fmla="*/ 47625 h 215009"/>
              <a:gd name="connsiteX3" fmla="*/ 9525 w 248161"/>
              <a:gd name="connsiteY3" fmla="*/ 33338 h 215009"/>
              <a:gd name="connsiteX4" fmla="*/ 33338 w 248161"/>
              <a:gd name="connsiteY4" fmla="*/ 14288 h 215009"/>
              <a:gd name="connsiteX5" fmla="*/ 66675 w 248161"/>
              <a:gd name="connsiteY5" fmla="*/ 0 h 215009"/>
              <a:gd name="connsiteX6" fmla="*/ 176213 w 248161"/>
              <a:gd name="connsiteY6" fmla="*/ 14288 h 215009"/>
              <a:gd name="connsiteX7" fmla="*/ 195263 w 248161"/>
              <a:gd name="connsiteY7" fmla="*/ 23813 h 215009"/>
              <a:gd name="connsiteX8" fmla="*/ 223838 w 248161"/>
              <a:gd name="connsiteY8" fmla="*/ 52388 h 215009"/>
              <a:gd name="connsiteX9" fmla="*/ 238125 w 248161"/>
              <a:gd name="connsiteY9" fmla="*/ 66675 h 215009"/>
              <a:gd name="connsiteX10" fmla="*/ 242888 w 248161"/>
              <a:gd name="connsiteY10" fmla="*/ 80963 h 215009"/>
              <a:gd name="connsiteX11" fmla="*/ 238125 w 248161"/>
              <a:gd name="connsiteY11" fmla="*/ 176213 h 215009"/>
              <a:gd name="connsiteX12" fmla="*/ 233363 w 248161"/>
              <a:gd name="connsiteY12" fmla="*/ 195263 h 215009"/>
              <a:gd name="connsiteX13" fmla="*/ 214313 w 248161"/>
              <a:gd name="connsiteY13" fmla="*/ 200025 h 215009"/>
              <a:gd name="connsiteX14" fmla="*/ 80963 w 248161"/>
              <a:gd name="connsiteY14" fmla="*/ 204788 h 215009"/>
              <a:gd name="connsiteX15" fmla="*/ 23813 w 248161"/>
              <a:gd name="connsiteY15" fmla="*/ 200025 h 215009"/>
              <a:gd name="connsiteX16" fmla="*/ 0 w 248161"/>
              <a:gd name="connsiteY16" fmla="*/ 180975 h 21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161" h="215009">
                <a:moveTo>
                  <a:pt x="0" y="180975"/>
                </a:moveTo>
                <a:lnTo>
                  <a:pt x="0" y="180975"/>
                </a:lnTo>
                <a:cubicBezTo>
                  <a:pt x="1588" y="136525"/>
                  <a:pt x="1899" y="92011"/>
                  <a:pt x="4763" y="47625"/>
                </a:cubicBezTo>
                <a:cubicBezTo>
                  <a:pt x="5086" y="42616"/>
                  <a:pt x="6258" y="37149"/>
                  <a:pt x="9525" y="33338"/>
                </a:cubicBezTo>
                <a:cubicBezTo>
                  <a:pt x="16140" y="25620"/>
                  <a:pt x="24880" y="19927"/>
                  <a:pt x="33338" y="14288"/>
                </a:cubicBezTo>
                <a:cubicBezTo>
                  <a:pt x="45107" y="6442"/>
                  <a:pt x="53976" y="4233"/>
                  <a:pt x="66675" y="0"/>
                </a:cubicBezTo>
                <a:cubicBezTo>
                  <a:pt x="84846" y="1817"/>
                  <a:pt x="144568" y="725"/>
                  <a:pt x="176213" y="14288"/>
                </a:cubicBezTo>
                <a:cubicBezTo>
                  <a:pt x="182738" y="17085"/>
                  <a:pt x="189719" y="19378"/>
                  <a:pt x="195263" y="23813"/>
                </a:cubicBezTo>
                <a:cubicBezTo>
                  <a:pt x="205782" y="32228"/>
                  <a:pt x="214313" y="42863"/>
                  <a:pt x="223838" y="52388"/>
                </a:cubicBezTo>
                <a:lnTo>
                  <a:pt x="238125" y="66675"/>
                </a:lnTo>
                <a:cubicBezTo>
                  <a:pt x="239713" y="71438"/>
                  <a:pt x="241670" y="76093"/>
                  <a:pt x="242888" y="80963"/>
                </a:cubicBezTo>
                <a:cubicBezTo>
                  <a:pt x="252875" y="120912"/>
                  <a:pt x="247194" y="118774"/>
                  <a:pt x="238125" y="176213"/>
                </a:cubicBezTo>
                <a:cubicBezTo>
                  <a:pt x="237104" y="182678"/>
                  <a:pt x="237991" y="190635"/>
                  <a:pt x="233363" y="195263"/>
                </a:cubicBezTo>
                <a:cubicBezTo>
                  <a:pt x="228735" y="199891"/>
                  <a:pt x="220663" y="198438"/>
                  <a:pt x="214313" y="200025"/>
                </a:cubicBezTo>
                <a:cubicBezTo>
                  <a:pt x="161721" y="226321"/>
                  <a:pt x="199321" y="211363"/>
                  <a:pt x="80963" y="204788"/>
                </a:cubicBezTo>
                <a:cubicBezTo>
                  <a:pt x="61876" y="203728"/>
                  <a:pt x="42863" y="201613"/>
                  <a:pt x="23813" y="200025"/>
                </a:cubicBezTo>
                <a:cubicBezTo>
                  <a:pt x="6513" y="194259"/>
                  <a:pt x="3969" y="184150"/>
                  <a:pt x="0" y="180975"/>
                </a:cubicBezTo>
                <a:close/>
              </a:path>
            </a:pathLst>
          </a:custGeom>
          <a:solidFill>
            <a:srgbClr val="0D3759"/>
          </a:solidFill>
          <a:ln w="6350" cap="flat" cmpd="sng" algn="ctr">
            <a:solidFill>
              <a:srgbClr val="0D375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22" name="Freeform: Shape 1840">
            <a:extLst>
              <a:ext uri="{FF2B5EF4-FFF2-40B4-BE49-F238E27FC236}">
                <a16:creationId xmlns:a16="http://schemas.microsoft.com/office/drawing/2014/main" id="{EDA56DC1-3016-B4F1-BB4A-713C2619850E}"/>
              </a:ext>
            </a:extLst>
          </p:cNvPr>
          <p:cNvSpPr/>
          <p:nvPr/>
        </p:nvSpPr>
        <p:spPr>
          <a:xfrm>
            <a:off x="6897299" y="1965223"/>
            <a:ext cx="90891" cy="78749"/>
          </a:xfrm>
          <a:custGeom>
            <a:avLst/>
            <a:gdLst>
              <a:gd name="connsiteX0" fmla="*/ 0 w 248161"/>
              <a:gd name="connsiteY0" fmla="*/ 180975 h 215009"/>
              <a:gd name="connsiteX1" fmla="*/ 0 w 248161"/>
              <a:gd name="connsiteY1" fmla="*/ 180975 h 215009"/>
              <a:gd name="connsiteX2" fmla="*/ 4763 w 248161"/>
              <a:gd name="connsiteY2" fmla="*/ 47625 h 215009"/>
              <a:gd name="connsiteX3" fmla="*/ 9525 w 248161"/>
              <a:gd name="connsiteY3" fmla="*/ 33338 h 215009"/>
              <a:gd name="connsiteX4" fmla="*/ 33338 w 248161"/>
              <a:gd name="connsiteY4" fmla="*/ 14288 h 215009"/>
              <a:gd name="connsiteX5" fmla="*/ 66675 w 248161"/>
              <a:gd name="connsiteY5" fmla="*/ 0 h 215009"/>
              <a:gd name="connsiteX6" fmla="*/ 176213 w 248161"/>
              <a:gd name="connsiteY6" fmla="*/ 14288 h 215009"/>
              <a:gd name="connsiteX7" fmla="*/ 195263 w 248161"/>
              <a:gd name="connsiteY7" fmla="*/ 23813 h 215009"/>
              <a:gd name="connsiteX8" fmla="*/ 223838 w 248161"/>
              <a:gd name="connsiteY8" fmla="*/ 52388 h 215009"/>
              <a:gd name="connsiteX9" fmla="*/ 238125 w 248161"/>
              <a:gd name="connsiteY9" fmla="*/ 66675 h 215009"/>
              <a:gd name="connsiteX10" fmla="*/ 242888 w 248161"/>
              <a:gd name="connsiteY10" fmla="*/ 80963 h 215009"/>
              <a:gd name="connsiteX11" fmla="*/ 238125 w 248161"/>
              <a:gd name="connsiteY11" fmla="*/ 176213 h 215009"/>
              <a:gd name="connsiteX12" fmla="*/ 233363 w 248161"/>
              <a:gd name="connsiteY12" fmla="*/ 195263 h 215009"/>
              <a:gd name="connsiteX13" fmla="*/ 214313 w 248161"/>
              <a:gd name="connsiteY13" fmla="*/ 200025 h 215009"/>
              <a:gd name="connsiteX14" fmla="*/ 80963 w 248161"/>
              <a:gd name="connsiteY14" fmla="*/ 204788 h 215009"/>
              <a:gd name="connsiteX15" fmla="*/ 23813 w 248161"/>
              <a:gd name="connsiteY15" fmla="*/ 200025 h 215009"/>
              <a:gd name="connsiteX16" fmla="*/ 0 w 248161"/>
              <a:gd name="connsiteY16" fmla="*/ 180975 h 21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161" h="215009">
                <a:moveTo>
                  <a:pt x="0" y="180975"/>
                </a:moveTo>
                <a:lnTo>
                  <a:pt x="0" y="180975"/>
                </a:lnTo>
                <a:cubicBezTo>
                  <a:pt x="1588" y="136525"/>
                  <a:pt x="1899" y="92011"/>
                  <a:pt x="4763" y="47625"/>
                </a:cubicBezTo>
                <a:cubicBezTo>
                  <a:pt x="5086" y="42616"/>
                  <a:pt x="6258" y="37149"/>
                  <a:pt x="9525" y="33338"/>
                </a:cubicBezTo>
                <a:cubicBezTo>
                  <a:pt x="16140" y="25620"/>
                  <a:pt x="24880" y="19927"/>
                  <a:pt x="33338" y="14288"/>
                </a:cubicBezTo>
                <a:cubicBezTo>
                  <a:pt x="45107" y="6442"/>
                  <a:pt x="53976" y="4233"/>
                  <a:pt x="66675" y="0"/>
                </a:cubicBezTo>
                <a:cubicBezTo>
                  <a:pt x="84846" y="1817"/>
                  <a:pt x="144568" y="725"/>
                  <a:pt x="176213" y="14288"/>
                </a:cubicBezTo>
                <a:cubicBezTo>
                  <a:pt x="182738" y="17085"/>
                  <a:pt x="189719" y="19378"/>
                  <a:pt x="195263" y="23813"/>
                </a:cubicBezTo>
                <a:cubicBezTo>
                  <a:pt x="205782" y="32228"/>
                  <a:pt x="214313" y="42863"/>
                  <a:pt x="223838" y="52388"/>
                </a:cubicBezTo>
                <a:lnTo>
                  <a:pt x="238125" y="66675"/>
                </a:lnTo>
                <a:cubicBezTo>
                  <a:pt x="239713" y="71438"/>
                  <a:pt x="241670" y="76093"/>
                  <a:pt x="242888" y="80963"/>
                </a:cubicBezTo>
                <a:cubicBezTo>
                  <a:pt x="252875" y="120912"/>
                  <a:pt x="247194" y="118774"/>
                  <a:pt x="238125" y="176213"/>
                </a:cubicBezTo>
                <a:cubicBezTo>
                  <a:pt x="237104" y="182678"/>
                  <a:pt x="237991" y="190635"/>
                  <a:pt x="233363" y="195263"/>
                </a:cubicBezTo>
                <a:cubicBezTo>
                  <a:pt x="228735" y="199891"/>
                  <a:pt x="220663" y="198438"/>
                  <a:pt x="214313" y="200025"/>
                </a:cubicBezTo>
                <a:cubicBezTo>
                  <a:pt x="161721" y="226321"/>
                  <a:pt x="199321" y="211363"/>
                  <a:pt x="80963" y="204788"/>
                </a:cubicBezTo>
                <a:cubicBezTo>
                  <a:pt x="61876" y="203728"/>
                  <a:pt x="42863" y="201613"/>
                  <a:pt x="23813" y="200025"/>
                </a:cubicBezTo>
                <a:cubicBezTo>
                  <a:pt x="6513" y="194259"/>
                  <a:pt x="3969" y="184150"/>
                  <a:pt x="0" y="180975"/>
                </a:cubicBezTo>
                <a:close/>
              </a:path>
            </a:pathLst>
          </a:custGeom>
          <a:solidFill>
            <a:srgbClr val="0D3759"/>
          </a:solidFill>
          <a:ln w="6350" cap="flat" cmpd="sng" algn="ctr">
            <a:solidFill>
              <a:srgbClr val="0D375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23" name="TextBox 222">
            <a:extLst>
              <a:ext uri="{FF2B5EF4-FFF2-40B4-BE49-F238E27FC236}">
                <a16:creationId xmlns:a16="http://schemas.microsoft.com/office/drawing/2014/main" id="{AA2935F7-EDE2-26D8-D563-EB468346FD86}"/>
              </a:ext>
            </a:extLst>
          </p:cNvPr>
          <p:cNvSpPr txBox="1"/>
          <p:nvPr/>
        </p:nvSpPr>
        <p:spPr>
          <a:xfrm>
            <a:off x="7284285" y="1593715"/>
            <a:ext cx="2284054" cy="276999"/>
          </a:xfrm>
          <a:prstGeom prst="rect">
            <a:avLst/>
          </a:prstGeom>
          <a:noFill/>
        </p:spPr>
        <p:txBody>
          <a:bodyPr wrap="square" rtlCol="0">
            <a:spAutoFit/>
          </a:bodyPr>
          <a:lstStyle/>
          <a:p>
            <a:pPr algn="ctr">
              <a:buClr>
                <a:srgbClr val="7F134C"/>
              </a:buClr>
            </a:pPr>
            <a:r>
              <a:rPr lang="en-GB" sz="1200" b="1"/>
              <a:t>Response to inflammation</a:t>
            </a:r>
            <a:r>
              <a:rPr lang="en-GB" sz="1200" b="1" baseline="30000"/>
              <a:t>3</a:t>
            </a:r>
            <a:endParaRPr lang="en-GB" sz="1200" b="1"/>
          </a:p>
        </p:txBody>
      </p:sp>
      <p:sp>
        <p:nvSpPr>
          <p:cNvPr id="224" name="TextBox 223">
            <a:extLst>
              <a:ext uri="{FF2B5EF4-FFF2-40B4-BE49-F238E27FC236}">
                <a16:creationId xmlns:a16="http://schemas.microsoft.com/office/drawing/2014/main" id="{AB71D964-058E-7974-3A2A-57617759DE4A}"/>
              </a:ext>
            </a:extLst>
          </p:cNvPr>
          <p:cNvSpPr txBox="1"/>
          <p:nvPr/>
        </p:nvSpPr>
        <p:spPr>
          <a:xfrm>
            <a:off x="9568339" y="1593715"/>
            <a:ext cx="2184326" cy="461665"/>
          </a:xfrm>
          <a:prstGeom prst="rect">
            <a:avLst/>
          </a:prstGeom>
          <a:noFill/>
        </p:spPr>
        <p:txBody>
          <a:bodyPr wrap="square" rtlCol="0">
            <a:spAutoFit/>
          </a:bodyPr>
          <a:lstStyle/>
          <a:p>
            <a:pPr algn="ctr">
              <a:buClr>
                <a:srgbClr val="7F134C"/>
              </a:buClr>
            </a:pPr>
            <a:r>
              <a:rPr lang="en-GB" sz="1200" b="1"/>
              <a:t>Epithelial–mesenchymal transition</a:t>
            </a:r>
            <a:r>
              <a:rPr lang="en-GB" sz="1200" b="1" baseline="30000"/>
              <a:t>3,4,6</a:t>
            </a:r>
            <a:endParaRPr lang="en-GB" sz="1200" b="1"/>
          </a:p>
        </p:txBody>
      </p:sp>
      <p:grpSp>
        <p:nvGrpSpPr>
          <p:cNvPr id="225" name="Group 224">
            <a:extLst>
              <a:ext uri="{FF2B5EF4-FFF2-40B4-BE49-F238E27FC236}">
                <a16:creationId xmlns:a16="http://schemas.microsoft.com/office/drawing/2014/main" id="{5BBBBB5C-C853-A393-3E46-3A8EF5749B97}"/>
              </a:ext>
            </a:extLst>
          </p:cNvPr>
          <p:cNvGrpSpPr/>
          <p:nvPr/>
        </p:nvGrpSpPr>
        <p:grpSpPr>
          <a:xfrm>
            <a:off x="10223996" y="4720275"/>
            <a:ext cx="611306" cy="199308"/>
            <a:chOff x="9602406" y="4324350"/>
            <a:chExt cx="925894" cy="244781"/>
          </a:xfrm>
        </p:grpSpPr>
        <p:sp>
          <p:nvSpPr>
            <p:cNvPr id="226" name="Freeform: Shape 1854">
              <a:extLst>
                <a:ext uri="{FF2B5EF4-FFF2-40B4-BE49-F238E27FC236}">
                  <a16:creationId xmlns:a16="http://schemas.microsoft.com/office/drawing/2014/main" id="{68350F2D-2832-FFF5-CFA9-1A9A5142DA05}"/>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28575"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27" name="Oval 226">
              <a:extLst>
                <a:ext uri="{FF2B5EF4-FFF2-40B4-BE49-F238E27FC236}">
                  <a16:creationId xmlns:a16="http://schemas.microsoft.com/office/drawing/2014/main" id="{F662F490-424F-C65E-D603-6E7B20F60F9E}"/>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228" name="Group 227">
            <a:extLst>
              <a:ext uri="{FF2B5EF4-FFF2-40B4-BE49-F238E27FC236}">
                <a16:creationId xmlns:a16="http://schemas.microsoft.com/office/drawing/2014/main" id="{12EECD3C-D2A5-19BA-D8AF-0E85C7BF0EDF}"/>
              </a:ext>
            </a:extLst>
          </p:cNvPr>
          <p:cNvGrpSpPr/>
          <p:nvPr/>
        </p:nvGrpSpPr>
        <p:grpSpPr>
          <a:xfrm rot="17865920" flipH="1">
            <a:off x="10570362" y="4497620"/>
            <a:ext cx="611306" cy="199308"/>
            <a:chOff x="9602406" y="4324350"/>
            <a:chExt cx="925894" cy="244781"/>
          </a:xfrm>
        </p:grpSpPr>
        <p:sp>
          <p:nvSpPr>
            <p:cNvPr id="229" name="Freeform: Shape 1861">
              <a:extLst>
                <a:ext uri="{FF2B5EF4-FFF2-40B4-BE49-F238E27FC236}">
                  <a16:creationId xmlns:a16="http://schemas.microsoft.com/office/drawing/2014/main" id="{10A40B1A-6F41-BE13-B306-5209C14E699C}"/>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28575"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230" name="Oval 229">
              <a:extLst>
                <a:ext uri="{FF2B5EF4-FFF2-40B4-BE49-F238E27FC236}">
                  <a16:creationId xmlns:a16="http://schemas.microsoft.com/office/drawing/2014/main" id="{59BAA585-A931-1029-59B6-ED4E396A9404}"/>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231" name="Group 230">
            <a:extLst>
              <a:ext uri="{FF2B5EF4-FFF2-40B4-BE49-F238E27FC236}">
                <a16:creationId xmlns:a16="http://schemas.microsoft.com/office/drawing/2014/main" id="{35D6A371-BBC9-0B0A-4980-F21152FA59A3}"/>
              </a:ext>
            </a:extLst>
          </p:cNvPr>
          <p:cNvGrpSpPr/>
          <p:nvPr/>
        </p:nvGrpSpPr>
        <p:grpSpPr>
          <a:xfrm>
            <a:off x="606718" y="3956720"/>
            <a:ext cx="181534" cy="224053"/>
            <a:chOff x="418927" y="2913047"/>
            <a:chExt cx="181534" cy="224053"/>
          </a:xfrm>
        </p:grpSpPr>
        <p:grpSp>
          <p:nvGrpSpPr>
            <p:cNvPr id="232" name="Group 231">
              <a:extLst>
                <a:ext uri="{FF2B5EF4-FFF2-40B4-BE49-F238E27FC236}">
                  <a16:creationId xmlns:a16="http://schemas.microsoft.com/office/drawing/2014/main" id="{380C5D1F-1E8A-A61E-9D25-0D392673D126}"/>
                </a:ext>
              </a:extLst>
            </p:cNvPr>
            <p:cNvGrpSpPr/>
            <p:nvPr/>
          </p:nvGrpSpPr>
          <p:grpSpPr>
            <a:xfrm>
              <a:off x="418927" y="2913047"/>
              <a:ext cx="115329" cy="224053"/>
              <a:chOff x="370345" y="2518779"/>
              <a:chExt cx="232795" cy="452258"/>
            </a:xfrm>
          </p:grpSpPr>
          <p:cxnSp>
            <p:nvCxnSpPr>
              <p:cNvPr id="236" name="Straight Connector 235">
                <a:extLst>
                  <a:ext uri="{FF2B5EF4-FFF2-40B4-BE49-F238E27FC236}">
                    <a16:creationId xmlns:a16="http://schemas.microsoft.com/office/drawing/2014/main" id="{BEEA9C55-0CCC-09DB-2275-0857760EC927}"/>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237" name="Arc 236">
                <a:extLst>
                  <a:ext uri="{FF2B5EF4-FFF2-40B4-BE49-F238E27FC236}">
                    <a16:creationId xmlns:a16="http://schemas.microsoft.com/office/drawing/2014/main" id="{4F5469B7-54FF-882D-77C8-D23C6CE3EE30}"/>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nvGrpSpPr>
            <p:cNvPr id="233" name="Group 232">
              <a:extLst>
                <a:ext uri="{FF2B5EF4-FFF2-40B4-BE49-F238E27FC236}">
                  <a16:creationId xmlns:a16="http://schemas.microsoft.com/office/drawing/2014/main" id="{959729B1-0E3A-9563-94E0-57BE1D219B56}"/>
                </a:ext>
              </a:extLst>
            </p:cNvPr>
            <p:cNvGrpSpPr/>
            <p:nvPr/>
          </p:nvGrpSpPr>
          <p:grpSpPr>
            <a:xfrm flipH="1">
              <a:off x="485132" y="2913047"/>
              <a:ext cx="115329" cy="224053"/>
              <a:chOff x="370345" y="2518779"/>
              <a:chExt cx="232795" cy="452258"/>
            </a:xfrm>
          </p:grpSpPr>
          <p:cxnSp>
            <p:nvCxnSpPr>
              <p:cNvPr id="234" name="Straight Connector 233">
                <a:extLst>
                  <a:ext uri="{FF2B5EF4-FFF2-40B4-BE49-F238E27FC236}">
                    <a16:creationId xmlns:a16="http://schemas.microsoft.com/office/drawing/2014/main" id="{5EBC263D-4F9E-CE27-9CC8-84578F542FA6}"/>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235" name="Arc 234">
                <a:extLst>
                  <a:ext uri="{FF2B5EF4-FFF2-40B4-BE49-F238E27FC236}">
                    <a16:creationId xmlns:a16="http://schemas.microsoft.com/office/drawing/2014/main" id="{191654E9-3352-D26D-7E83-77424E872C4F}"/>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sp>
        <p:nvSpPr>
          <p:cNvPr id="238" name="TextBox 237">
            <a:extLst>
              <a:ext uri="{FF2B5EF4-FFF2-40B4-BE49-F238E27FC236}">
                <a16:creationId xmlns:a16="http://schemas.microsoft.com/office/drawing/2014/main" id="{93BC20D0-7676-1019-5384-85F90D9BA494}"/>
              </a:ext>
            </a:extLst>
          </p:cNvPr>
          <p:cNvSpPr txBox="1"/>
          <p:nvPr/>
        </p:nvSpPr>
        <p:spPr>
          <a:xfrm>
            <a:off x="1284977" y="4939967"/>
            <a:ext cx="455253" cy="123111"/>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Goblet cell</a:t>
            </a:r>
          </a:p>
        </p:txBody>
      </p:sp>
      <p:sp>
        <p:nvSpPr>
          <p:cNvPr id="239" name="TextBox 238">
            <a:extLst>
              <a:ext uri="{FF2B5EF4-FFF2-40B4-BE49-F238E27FC236}">
                <a16:creationId xmlns:a16="http://schemas.microsoft.com/office/drawing/2014/main" id="{AAE1B9B6-8D48-869E-D9D9-580B37EC8A79}"/>
              </a:ext>
            </a:extLst>
          </p:cNvPr>
          <p:cNvSpPr txBox="1"/>
          <p:nvPr/>
        </p:nvSpPr>
        <p:spPr>
          <a:xfrm>
            <a:off x="639927" y="4461422"/>
            <a:ext cx="585097" cy="123111"/>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Tight junction</a:t>
            </a:r>
          </a:p>
        </p:txBody>
      </p:sp>
      <p:sp>
        <p:nvSpPr>
          <p:cNvPr id="240" name="TextBox 239">
            <a:extLst>
              <a:ext uri="{FF2B5EF4-FFF2-40B4-BE49-F238E27FC236}">
                <a16:creationId xmlns:a16="http://schemas.microsoft.com/office/drawing/2014/main" id="{A7411D68-D62E-CC3C-1AAF-C19A29262655}"/>
              </a:ext>
            </a:extLst>
          </p:cNvPr>
          <p:cNvSpPr txBox="1"/>
          <p:nvPr/>
        </p:nvSpPr>
        <p:spPr>
          <a:xfrm>
            <a:off x="620789" y="3750847"/>
            <a:ext cx="169918" cy="123111"/>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PRR</a:t>
            </a:r>
          </a:p>
        </p:txBody>
      </p:sp>
      <p:sp>
        <p:nvSpPr>
          <p:cNvPr id="241" name="TextBox 240">
            <a:extLst>
              <a:ext uri="{FF2B5EF4-FFF2-40B4-BE49-F238E27FC236}">
                <a16:creationId xmlns:a16="http://schemas.microsoft.com/office/drawing/2014/main" id="{47A50AB3-52A5-9E24-F355-1F219254B70B}"/>
              </a:ext>
            </a:extLst>
          </p:cNvPr>
          <p:cNvSpPr txBox="1"/>
          <p:nvPr/>
        </p:nvSpPr>
        <p:spPr>
          <a:xfrm>
            <a:off x="10254743" y="4139448"/>
            <a:ext cx="734993" cy="246221"/>
          </a:xfrm>
          <a:prstGeom prst="rect">
            <a:avLst/>
          </a:prstGeom>
          <a:noFill/>
        </p:spPr>
        <p:txBody>
          <a:bodyPr wrap="square" lIns="0" tIns="0" rIns="0" bIns="0" rtlCol="0">
            <a:spAutoFit/>
          </a:bodyPr>
          <a:lstStyle/>
          <a:p>
            <a:pPr>
              <a:defRPr/>
            </a:pPr>
            <a:r>
              <a:rPr lang="en-GB" sz="800" b="1" kern="0">
                <a:solidFill>
                  <a:srgbClr val="000000"/>
                </a:solidFill>
                <a:cs typeface="Arial" panose="020B0604020202020204" pitchFamily="34" charset="0"/>
              </a:rPr>
              <a:t>Mesenchymal cells</a:t>
            </a:r>
          </a:p>
        </p:txBody>
      </p:sp>
      <p:sp>
        <p:nvSpPr>
          <p:cNvPr id="242" name="TextBox 241">
            <a:extLst>
              <a:ext uri="{FF2B5EF4-FFF2-40B4-BE49-F238E27FC236}">
                <a16:creationId xmlns:a16="http://schemas.microsoft.com/office/drawing/2014/main" id="{0DE726E0-F412-CC46-AE40-6E06BC38F085}"/>
              </a:ext>
            </a:extLst>
          </p:cNvPr>
          <p:cNvSpPr txBox="1"/>
          <p:nvPr/>
        </p:nvSpPr>
        <p:spPr>
          <a:xfrm>
            <a:off x="5143176" y="2141300"/>
            <a:ext cx="376706" cy="123111"/>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Protease</a:t>
            </a:r>
          </a:p>
        </p:txBody>
      </p:sp>
      <p:sp>
        <p:nvSpPr>
          <p:cNvPr id="243" name="TextBox 242">
            <a:extLst>
              <a:ext uri="{FF2B5EF4-FFF2-40B4-BE49-F238E27FC236}">
                <a16:creationId xmlns:a16="http://schemas.microsoft.com/office/drawing/2014/main" id="{F701CBE0-9239-878C-46D8-4DDD33942DA4}"/>
              </a:ext>
            </a:extLst>
          </p:cNvPr>
          <p:cNvSpPr txBox="1"/>
          <p:nvPr/>
        </p:nvSpPr>
        <p:spPr>
          <a:xfrm>
            <a:off x="6316120" y="2123295"/>
            <a:ext cx="807913" cy="123111"/>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Protease inhibitors</a:t>
            </a:r>
          </a:p>
        </p:txBody>
      </p:sp>
      <p:grpSp>
        <p:nvGrpSpPr>
          <p:cNvPr id="244" name="Group 243">
            <a:extLst>
              <a:ext uri="{FF2B5EF4-FFF2-40B4-BE49-F238E27FC236}">
                <a16:creationId xmlns:a16="http://schemas.microsoft.com/office/drawing/2014/main" id="{52E7171E-3005-B325-8A29-CF8C4963319F}"/>
              </a:ext>
            </a:extLst>
          </p:cNvPr>
          <p:cNvGrpSpPr/>
          <p:nvPr/>
        </p:nvGrpSpPr>
        <p:grpSpPr>
          <a:xfrm>
            <a:off x="5372806" y="5218556"/>
            <a:ext cx="1675864" cy="227213"/>
            <a:chOff x="5281748" y="4742388"/>
            <a:chExt cx="1675864" cy="227213"/>
          </a:xfrm>
        </p:grpSpPr>
        <p:sp>
          <p:nvSpPr>
            <p:cNvPr id="245" name="TextBox 244">
              <a:extLst>
                <a:ext uri="{FF2B5EF4-FFF2-40B4-BE49-F238E27FC236}">
                  <a16:creationId xmlns:a16="http://schemas.microsoft.com/office/drawing/2014/main" id="{BC2820F5-2AA9-BC15-BDCE-6C3D3A74F2A9}"/>
                </a:ext>
              </a:extLst>
            </p:cNvPr>
            <p:cNvSpPr txBox="1"/>
            <p:nvPr/>
          </p:nvSpPr>
          <p:spPr>
            <a:xfrm>
              <a:off x="5387370" y="4779050"/>
              <a:ext cx="1570242"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Inflammation</a:t>
              </a:r>
            </a:p>
          </p:txBody>
        </p:sp>
        <p:cxnSp>
          <p:nvCxnSpPr>
            <p:cNvPr id="246" name="Straight Arrow Connector 245">
              <a:extLst>
                <a:ext uri="{FF2B5EF4-FFF2-40B4-BE49-F238E27FC236}">
                  <a16:creationId xmlns:a16="http://schemas.microsoft.com/office/drawing/2014/main" id="{54762C78-7C46-7680-03C2-233301C3D180}"/>
                </a:ext>
              </a:extLst>
            </p:cNvPr>
            <p:cNvCxnSpPr>
              <a:cxnSpLocks/>
            </p:cNvCxnSpPr>
            <p:nvPr/>
          </p:nvCxnSpPr>
          <p:spPr>
            <a:xfrm flipV="1">
              <a:off x="5281748" y="4742388"/>
              <a:ext cx="0" cy="227213"/>
            </a:xfrm>
            <a:prstGeom prst="straightConnector1">
              <a:avLst/>
            </a:prstGeom>
            <a:noFill/>
            <a:ln w="19050" cap="flat" cmpd="sng" algn="ctr">
              <a:solidFill>
                <a:schemeClr val="tx2"/>
              </a:solidFill>
              <a:prstDash val="solid"/>
              <a:miter lim="800000"/>
              <a:tailEnd type="triangle"/>
            </a:ln>
            <a:effectLst/>
          </p:spPr>
        </p:cxnSp>
      </p:grpSp>
      <p:grpSp>
        <p:nvGrpSpPr>
          <p:cNvPr id="247" name="Group 246">
            <a:extLst>
              <a:ext uri="{FF2B5EF4-FFF2-40B4-BE49-F238E27FC236}">
                <a16:creationId xmlns:a16="http://schemas.microsoft.com/office/drawing/2014/main" id="{DE97BA70-24DE-877C-B57B-DACE92810F63}"/>
              </a:ext>
            </a:extLst>
          </p:cNvPr>
          <p:cNvGrpSpPr/>
          <p:nvPr/>
        </p:nvGrpSpPr>
        <p:grpSpPr>
          <a:xfrm>
            <a:off x="2995745" y="4865063"/>
            <a:ext cx="1796520" cy="227213"/>
            <a:chOff x="3259255" y="4440630"/>
            <a:chExt cx="1796520" cy="227213"/>
          </a:xfrm>
        </p:grpSpPr>
        <p:sp>
          <p:nvSpPr>
            <p:cNvPr id="248" name="TextBox 247">
              <a:extLst>
                <a:ext uri="{FF2B5EF4-FFF2-40B4-BE49-F238E27FC236}">
                  <a16:creationId xmlns:a16="http://schemas.microsoft.com/office/drawing/2014/main" id="{49F064F1-148F-A978-8724-7F6AD72DABEB}"/>
                </a:ext>
              </a:extLst>
            </p:cNvPr>
            <p:cNvSpPr txBox="1"/>
            <p:nvPr/>
          </p:nvSpPr>
          <p:spPr>
            <a:xfrm>
              <a:off x="3370358" y="4461903"/>
              <a:ext cx="1685417"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Mucociliary clearance</a:t>
              </a:r>
            </a:p>
          </p:txBody>
        </p:sp>
        <p:cxnSp>
          <p:nvCxnSpPr>
            <p:cNvPr id="249" name="Straight Arrow Connector 248">
              <a:extLst>
                <a:ext uri="{FF2B5EF4-FFF2-40B4-BE49-F238E27FC236}">
                  <a16:creationId xmlns:a16="http://schemas.microsoft.com/office/drawing/2014/main" id="{1ECF58BA-4A52-2E02-DA0F-EF6169B83ECE}"/>
                </a:ext>
              </a:extLst>
            </p:cNvPr>
            <p:cNvCxnSpPr>
              <a:cxnSpLocks/>
            </p:cNvCxnSpPr>
            <p:nvPr/>
          </p:nvCxnSpPr>
          <p:spPr>
            <a:xfrm>
              <a:off x="3259255" y="4440630"/>
              <a:ext cx="0" cy="227213"/>
            </a:xfrm>
            <a:prstGeom prst="straightConnector1">
              <a:avLst/>
            </a:prstGeom>
            <a:noFill/>
            <a:ln w="19050" cap="flat" cmpd="sng" algn="ctr">
              <a:solidFill>
                <a:schemeClr val="tx2"/>
              </a:solidFill>
              <a:prstDash val="solid"/>
              <a:miter lim="800000"/>
              <a:tailEnd type="triangle"/>
            </a:ln>
            <a:effectLst/>
          </p:spPr>
        </p:cxnSp>
      </p:grpSp>
      <p:grpSp>
        <p:nvGrpSpPr>
          <p:cNvPr id="250" name="Group 249">
            <a:extLst>
              <a:ext uri="{FF2B5EF4-FFF2-40B4-BE49-F238E27FC236}">
                <a16:creationId xmlns:a16="http://schemas.microsoft.com/office/drawing/2014/main" id="{4B0259BE-890F-340D-3FC0-62CD81A15AEB}"/>
              </a:ext>
            </a:extLst>
          </p:cNvPr>
          <p:cNvGrpSpPr/>
          <p:nvPr/>
        </p:nvGrpSpPr>
        <p:grpSpPr>
          <a:xfrm>
            <a:off x="2995745" y="5172836"/>
            <a:ext cx="2017224" cy="227213"/>
            <a:chOff x="3259255" y="4882693"/>
            <a:chExt cx="2017224" cy="227213"/>
          </a:xfrm>
        </p:grpSpPr>
        <p:sp>
          <p:nvSpPr>
            <p:cNvPr id="251" name="TextBox 250">
              <a:extLst>
                <a:ext uri="{FF2B5EF4-FFF2-40B4-BE49-F238E27FC236}">
                  <a16:creationId xmlns:a16="http://schemas.microsoft.com/office/drawing/2014/main" id="{1A873A06-1A44-C183-30F9-AC4753B5B8D6}"/>
                </a:ext>
              </a:extLst>
            </p:cNvPr>
            <p:cNvSpPr txBox="1"/>
            <p:nvPr/>
          </p:nvSpPr>
          <p:spPr>
            <a:xfrm>
              <a:off x="3368518" y="4903966"/>
              <a:ext cx="1907961"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Active immune response</a:t>
              </a:r>
            </a:p>
          </p:txBody>
        </p:sp>
        <p:cxnSp>
          <p:nvCxnSpPr>
            <p:cNvPr id="252" name="Straight Arrow Connector 251">
              <a:extLst>
                <a:ext uri="{FF2B5EF4-FFF2-40B4-BE49-F238E27FC236}">
                  <a16:creationId xmlns:a16="http://schemas.microsoft.com/office/drawing/2014/main" id="{AECEF704-989F-EA55-942A-FCC9877EC2DC}"/>
                </a:ext>
              </a:extLst>
            </p:cNvPr>
            <p:cNvCxnSpPr>
              <a:cxnSpLocks/>
            </p:cNvCxnSpPr>
            <p:nvPr/>
          </p:nvCxnSpPr>
          <p:spPr>
            <a:xfrm flipV="1">
              <a:off x="3259255" y="4882693"/>
              <a:ext cx="0" cy="227213"/>
            </a:xfrm>
            <a:prstGeom prst="straightConnector1">
              <a:avLst/>
            </a:prstGeom>
            <a:noFill/>
            <a:ln w="19050" cap="flat" cmpd="sng" algn="ctr">
              <a:solidFill>
                <a:schemeClr val="tx2"/>
              </a:solidFill>
              <a:prstDash val="solid"/>
              <a:miter lim="800000"/>
              <a:tailEnd type="triangle"/>
            </a:ln>
            <a:effectLst/>
          </p:spPr>
        </p:cxnSp>
      </p:grpSp>
      <p:grpSp>
        <p:nvGrpSpPr>
          <p:cNvPr id="253" name="Group 252">
            <a:extLst>
              <a:ext uri="{FF2B5EF4-FFF2-40B4-BE49-F238E27FC236}">
                <a16:creationId xmlns:a16="http://schemas.microsoft.com/office/drawing/2014/main" id="{B567FB63-2038-6A72-2D89-C03F2FDC3E75}"/>
              </a:ext>
            </a:extLst>
          </p:cNvPr>
          <p:cNvGrpSpPr/>
          <p:nvPr/>
        </p:nvGrpSpPr>
        <p:grpSpPr>
          <a:xfrm>
            <a:off x="5372833" y="4865063"/>
            <a:ext cx="1559303" cy="227213"/>
            <a:chOff x="5277620" y="4451120"/>
            <a:chExt cx="1559303" cy="227213"/>
          </a:xfrm>
        </p:grpSpPr>
        <p:sp>
          <p:nvSpPr>
            <p:cNvPr id="254" name="TextBox 253">
              <a:extLst>
                <a:ext uri="{FF2B5EF4-FFF2-40B4-BE49-F238E27FC236}">
                  <a16:creationId xmlns:a16="http://schemas.microsoft.com/office/drawing/2014/main" id="{B2CBEFBD-2875-394D-C5E2-4B8A698804ED}"/>
                </a:ext>
              </a:extLst>
            </p:cNvPr>
            <p:cNvSpPr txBox="1"/>
            <p:nvPr/>
          </p:nvSpPr>
          <p:spPr>
            <a:xfrm>
              <a:off x="5387370" y="4487782"/>
              <a:ext cx="1449553"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Barrier dysfunction</a:t>
              </a:r>
            </a:p>
          </p:txBody>
        </p:sp>
        <p:cxnSp>
          <p:nvCxnSpPr>
            <p:cNvPr id="255" name="Straight Arrow Connector 254">
              <a:extLst>
                <a:ext uri="{FF2B5EF4-FFF2-40B4-BE49-F238E27FC236}">
                  <a16:creationId xmlns:a16="http://schemas.microsoft.com/office/drawing/2014/main" id="{FF34C4ED-29FB-AED7-8435-088199057134}"/>
                </a:ext>
              </a:extLst>
            </p:cNvPr>
            <p:cNvCxnSpPr>
              <a:cxnSpLocks/>
            </p:cNvCxnSpPr>
            <p:nvPr/>
          </p:nvCxnSpPr>
          <p:spPr>
            <a:xfrm flipV="1">
              <a:off x="5277620" y="4451120"/>
              <a:ext cx="0" cy="227213"/>
            </a:xfrm>
            <a:prstGeom prst="straightConnector1">
              <a:avLst/>
            </a:prstGeom>
            <a:noFill/>
            <a:ln w="19050" cap="flat" cmpd="sng" algn="ctr">
              <a:solidFill>
                <a:schemeClr val="tx2"/>
              </a:solidFill>
              <a:prstDash val="solid"/>
              <a:miter lim="800000"/>
              <a:tailEnd type="triangle"/>
            </a:ln>
            <a:effectLst/>
          </p:spPr>
        </p:cxnSp>
      </p:grpSp>
      <p:grpSp>
        <p:nvGrpSpPr>
          <p:cNvPr id="256" name="Group 255">
            <a:extLst>
              <a:ext uri="{FF2B5EF4-FFF2-40B4-BE49-F238E27FC236}">
                <a16:creationId xmlns:a16="http://schemas.microsoft.com/office/drawing/2014/main" id="{DD693B8B-3487-0F11-FFF4-70ECD0EA7A3C}"/>
              </a:ext>
            </a:extLst>
          </p:cNvPr>
          <p:cNvGrpSpPr/>
          <p:nvPr/>
        </p:nvGrpSpPr>
        <p:grpSpPr>
          <a:xfrm>
            <a:off x="7485136" y="5535874"/>
            <a:ext cx="2033454" cy="227213"/>
            <a:chOff x="7383606" y="4771741"/>
            <a:chExt cx="2033454" cy="227213"/>
          </a:xfrm>
        </p:grpSpPr>
        <p:sp>
          <p:nvSpPr>
            <p:cNvPr id="257" name="TextBox 256">
              <a:extLst>
                <a:ext uri="{FF2B5EF4-FFF2-40B4-BE49-F238E27FC236}">
                  <a16:creationId xmlns:a16="http://schemas.microsoft.com/office/drawing/2014/main" id="{3D00D3D7-ED38-BCF5-E0D5-4E61E523A79A}"/>
                </a:ext>
              </a:extLst>
            </p:cNvPr>
            <p:cNvSpPr txBox="1"/>
            <p:nvPr/>
          </p:nvSpPr>
          <p:spPr>
            <a:xfrm>
              <a:off x="7492351" y="4793014"/>
              <a:ext cx="1924709"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Fibrosis and tissue remodelling</a:t>
              </a:r>
            </a:p>
          </p:txBody>
        </p:sp>
        <p:cxnSp>
          <p:nvCxnSpPr>
            <p:cNvPr id="258" name="Straight Arrow Connector 257">
              <a:extLst>
                <a:ext uri="{FF2B5EF4-FFF2-40B4-BE49-F238E27FC236}">
                  <a16:creationId xmlns:a16="http://schemas.microsoft.com/office/drawing/2014/main" id="{59ED3D2C-D5F6-4377-E4CD-824C00E0C351}"/>
                </a:ext>
              </a:extLst>
            </p:cNvPr>
            <p:cNvCxnSpPr>
              <a:cxnSpLocks/>
            </p:cNvCxnSpPr>
            <p:nvPr/>
          </p:nvCxnSpPr>
          <p:spPr>
            <a:xfrm flipV="1">
              <a:off x="7383606" y="4771741"/>
              <a:ext cx="0" cy="227213"/>
            </a:xfrm>
            <a:prstGeom prst="straightConnector1">
              <a:avLst/>
            </a:prstGeom>
            <a:noFill/>
            <a:ln w="19050" cap="flat" cmpd="sng" algn="ctr">
              <a:solidFill>
                <a:schemeClr val="tx2"/>
              </a:solidFill>
              <a:prstDash val="solid"/>
              <a:miter lim="800000"/>
              <a:tailEnd type="triangle"/>
            </a:ln>
            <a:effectLst/>
          </p:spPr>
        </p:cxnSp>
      </p:grpSp>
      <p:grpSp>
        <p:nvGrpSpPr>
          <p:cNvPr id="259" name="Group 258">
            <a:extLst>
              <a:ext uri="{FF2B5EF4-FFF2-40B4-BE49-F238E27FC236}">
                <a16:creationId xmlns:a16="http://schemas.microsoft.com/office/drawing/2014/main" id="{3BC041C7-CDE4-036D-6F7A-7EE663C6B4A8}"/>
              </a:ext>
            </a:extLst>
          </p:cNvPr>
          <p:cNvGrpSpPr/>
          <p:nvPr/>
        </p:nvGrpSpPr>
        <p:grpSpPr>
          <a:xfrm>
            <a:off x="7485136" y="4865063"/>
            <a:ext cx="2030222" cy="236834"/>
            <a:chOff x="7392238" y="4476439"/>
            <a:chExt cx="2030222" cy="236834"/>
          </a:xfrm>
        </p:grpSpPr>
        <p:sp>
          <p:nvSpPr>
            <p:cNvPr id="260" name="TextBox 259">
              <a:extLst>
                <a:ext uri="{FF2B5EF4-FFF2-40B4-BE49-F238E27FC236}">
                  <a16:creationId xmlns:a16="http://schemas.microsoft.com/office/drawing/2014/main" id="{80062172-F923-1AD3-70A6-C0051B878868}"/>
                </a:ext>
              </a:extLst>
            </p:cNvPr>
            <p:cNvSpPr txBox="1"/>
            <p:nvPr/>
          </p:nvSpPr>
          <p:spPr>
            <a:xfrm>
              <a:off x="7491902" y="4528607"/>
              <a:ext cx="1930558"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Chronic local inflammation</a:t>
              </a:r>
            </a:p>
          </p:txBody>
        </p:sp>
        <p:cxnSp>
          <p:nvCxnSpPr>
            <p:cNvPr id="261" name="Straight Arrow Connector 260">
              <a:extLst>
                <a:ext uri="{FF2B5EF4-FFF2-40B4-BE49-F238E27FC236}">
                  <a16:creationId xmlns:a16="http://schemas.microsoft.com/office/drawing/2014/main" id="{28B554CF-D50B-C06D-9A00-47FF06564670}"/>
                </a:ext>
              </a:extLst>
            </p:cNvPr>
            <p:cNvCxnSpPr>
              <a:cxnSpLocks/>
            </p:cNvCxnSpPr>
            <p:nvPr/>
          </p:nvCxnSpPr>
          <p:spPr>
            <a:xfrm flipV="1">
              <a:off x="7392238" y="4476439"/>
              <a:ext cx="0" cy="227213"/>
            </a:xfrm>
            <a:prstGeom prst="straightConnector1">
              <a:avLst/>
            </a:prstGeom>
            <a:noFill/>
            <a:ln w="19050" cap="flat" cmpd="sng" algn="ctr">
              <a:solidFill>
                <a:schemeClr val="tx2"/>
              </a:solidFill>
              <a:prstDash val="solid"/>
              <a:miter lim="800000"/>
              <a:tailEnd type="triangle"/>
            </a:ln>
            <a:effectLst/>
          </p:spPr>
        </p:cxnSp>
      </p:grpSp>
      <p:grpSp>
        <p:nvGrpSpPr>
          <p:cNvPr id="262" name="Group 261">
            <a:extLst>
              <a:ext uri="{FF2B5EF4-FFF2-40B4-BE49-F238E27FC236}">
                <a16:creationId xmlns:a16="http://schemas.microsoft.com/office/drawing/2014/main" id="{E39B6D99-1C5C-D0E9-8054-946CF5C7E7C6}"/>
              </a:ext>
            </a:extLst>
          </p:cNvPr>
          <p:cNvGrpSpPr/>
          <p:nvPr/>
        </p:nvGrpSpPr>
        <p:grpSpPr>
          <a:xfrm>
            <a:off x="9975464" y="5643331"/>
            <a:ext cx="1691100" cy="227213"/>
            <a:chOff x="9367676" y="4459579"/>
            <a:chExt cx="1691100" cy="227213"/>
          </a:xfrm>
        </p:grpSpPr>
        <p:sp>
          <p:nvSpPr>
            <p:cNvPr id="263" name="TextBox 262">
              <a:extLst>
                <a:ext uri="{FF2B5EF4-FFF2-40B4-BE49-F238E27FC236}">
                  <a16:creationId xmlns:a16="http://schemas.microsoft.com/office/drawing/2014/main" id="{DD455F94-5790-2A58-6989-FBE5A57F8DDE}"/>
                </a:ext>
              </a:extLst>
            </p:cNvPr>
            <p:cNvSpPr txBox="1"/>
            <p:nvPr/>
          </p:nvSpPr>
          <p:spPr>
            <a:xfrm>
              <a:off x="9481571" y="4496241"/>
              <a:ext cx="1577205"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Polyp formation</a:t>
              </a:r>
            </a:p>
          </p:txBody>
        </p:sp>
        <p:cxnSp>
          <p:nvCxnSpPr>
            <p:cNvPr id="264" name="Straight Arrow Connector 263">
              <a:extLst>
                <a:ext uri="{FF2B5EF4-FFF2-40B4-BE49-F238E27FC236}">
                  <a16:creationId xmlns:a16="http://schemas.microsoft.com/office/drawing/2014/main" id="{566A2A26-A349-6A88-9183-93CF0139B843}"/>
                </a:ext>
              </a:extLst>
            </p:cNvPr>
            <p:cNvCxnSpPr>
              <a:cxnSpLocks/>
            </p:cNvCxnSpPr>
            <p:nvPr/>
          </p:nvCxnSpPr>
          <p:spPr>
            <a:xfrm flipV="1">
              <a:off x="9367676" y="4459579"/>
              <a:ext cx="0" cy="227213"/>
            </a:xfrm>
            <a:prstGeom prst="straightConnector1">
              <a:avLst/>
            </a:prstGeom>
            <a:noFill/>
            <a:ln w="19050" cap="flat" cmpd="sng" algn="ctr">
              <a:solidFill>
                <a:schemeClr val="tx2"/>
              </a:solidFill>
              <a:prstDash val="solid"/>
              <a:miter lim="800000"/>
              <a:tailEnd type="triangle"/>
            </a:ln>
            <a:effectLst/>
          </p:spPr>
        </p:cxnSp>
      </p:grpSp>
      <p:grpSp>
        <p:nvGrpSpPr>
          <p:cNvPr id="265" name="Group 264">
            <a:extLst>
              <a:ext uri="{FF2B5EF4-FFF2-40B4-BE49-F238E27FC236}">
                <a16:creationId xmlns:a16="http://schemas.microsoft.com/office/drawing/2014/main" id="{91C5A31D-BDC7-C523-8CE7-E7906F92599C}"/>
              </a:ext>
            </a:extLst>
          </p:cNvPr>
          <p:cNvGrpSpPr/>
          <p:nvPr/>
        </p:nvGrpSpPr>
        <p:grpSpPr>
          <a:xfrm>
            <a:off x="6071641" y="2403954"/>
            <a:ext cx="181534" cy="224053"/>
            <a:chOff x="418927" y="2913047"/>
            <a:chExt cx="181534" cy="224053"/>
          </a:xfrm>
        </p:grpSpPr>
        <p:grpSp>
          <p:nvGrpSpPr>
            <p:cNvPr id="266" name="Group 265">
              <a:extLst>
                <a:ext uri="{FF2B5EF4-FFF2-40B4-BE49-F238E27FC236}">
                  <a16:creationId xmlns:a16="http://schemas.microsoft.com/office/drawing/2014/main" id="{3ACC00D7-7B1E-3A92-A85D-5D232E038DD4}"/>
                </a:ext>
              </a:extLst>
            </p:cNvPr>
            <p:cNvGrpSpPr/>
            <p:nvPr/>
          </p:nvGrpSpPr>
          <p:grpSpPr>
            <a:xfrm>
              <a:off x="418927" y="2913047"/>
              <a:ext cx="115329" cy="224053"/>
              <a:chOff x="370345" y="2518779"/>
              <a:chExt cx="232795" cy="452258"/>
            </a:xfrm>
          </p:grpSpPr>
          <p:cxnSp>
            <p:nvCxnSpPr>
              <p:cNvPr id="270" name="Straight Connector 269">
                <a:extLst>
                  <a:ext uri="{FF2B5EF4-FFF2-40B4-BE49-F238E27FC236}">
                    <a16:creationId xmlns:a16="http://schemas.microsoft.com/office/drawing/2014/main" id="{3C7607F9-3C18-4110-ADDC-315E2FA14309}"/>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271" name="Arc 270">
                <a:extLst>
                  <a:ext uri="{FF2B5EF4-FFF2-40B4-BE49-F238E27FC236}">
                    <a16:creationId xmlns:a16="http://schemas.microsoft.com/office/drawing/2014/main" id="{0A0F7BBD-9BDE-EDEE-40CD-72CF3EEBE3B0}"/>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nvGrpSpPr>
            <p:cNvPr id="267" name="Group 266">
              <a:extLst>
                <a:ext uri="{FF2B5EF4-FFF2-40B4-BE49-F238E27FC236}">
                  <a16:creationId xmlns:a16="http://schemas.microsoft.com/office/drawing/2014/main" id="{CF1972EF-CE56-DBDB-A32D-78A1731A57D3}"/>
                </a:ext>
              </a:extLst>
            </p:cNvPr>
            <p:cNvGrpSpPr/>
            <p:nvPr/>
          </p:nvGrpSpPr>
          <p:grpSpPr>
            <a:xfrm flipH="1">
              <a:off x="485132" y="2913047"/>
              <a:ext cx="115329" cy="224053"/>
              <a:chOff x="370345" y="2518779"/>
              <a:chExt cx="232795" cy="452258"/>
            </a:xfrm>
          </p:grpSpPr>
          <p:cxnSp>
            <p:nvCxnSpPr>
              <p:cNvPr id="268" name="Straight Connector 267">
                <a:extLst>
                  <a:ext uri="{FF2B5EF4-FFF2-40B4-BE49-F238E27FC236}">
                    <a16:creationId xmlns:a16="http://schemas.microsoft.com/office/drawing/2014/main" id="{EB45BB04-0FB7-97B4-E782-24994C0B618A}"/>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269" name="Arc 268">
                <a:extLst>
                  <a:ext uri="{FF2B5EF4-FFF2-40B4-BE49-F238E27FC236}">
                    <a16:creationId xmlns:a16="http://schemas.microsoft.com/office/drawing/2014/main" id="{61A1EE1C-64E1-F6AC-9AEC-8BECB55EDE71}"/>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grpSp>
        <p:nvGrpSpPr>
          <p:cNvPr id="272" name="Group 271">
            <a:extLst>
              <a:ext uri="{FF2B5EF4-FFF2-40B4-BE49-F238E27FC236}">
                <a16:creationId xmlns:a16="http://schemas.microsoft.com/office/drawing/2014/main" id="{4D8F98B7-DC4A-512F-0966-456290A7334D}"/>
              </a:ext>
            </a:extLst>
          </p:cNvPr>
          <p:cNvGrpSpPr/>
          <p:nvPr/>
        </p:nvGrpSpPr>
        <p:grpSpPr>
          <a:xfrm>
            <a:off x="3147660" y="3585968"/>
            <a:ext cx="214543" cy="148918"/>
            <a:chOff x="4119162" y="1820617"/>
            <a:chExt cx="214543" cy="148918"/>
          </a:xfrm>
        </p:grpSpPr>
        <p:pic>
          <p:nvPicPr>
            <p:cNvPr id="273" name="Graphic 272">
              <a:extLst>
                <a:ext uri="{FF2B5EF4-FFF2-40B4-BE49-F238E27FC236}">
                  <a16:creationId xmlns:a16="http://schemas.microsoft.com/office/drawing/2014/main" id="{10A20E9C-745F-B699-9AB4-7C30ECD52DB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69656" y="1907874"/>
              <a:ext cx="61661" cy="61661"/>
            </a:xfrm>
            <a:prstGeom prst="rect">
              <a:avLst/>
            </a:prstGeom>
          </p:spPr>
        </p:pic>
        <p:pic>
          <p:nvPicPr>
            <p:cNvPr id="274" name="Graphic 273">
              <a:extLst>
                <a:ext uri="{FF2B5EF4-FFF2-40B4-BE49-F238E27FC236}">
                  <a16:creationId xmlns:a16="http://schemas.microsoft.com/office/drawing/2014/main" id="{28AE8DEE-434A-69E3-192D-9E19EA6C73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72044" y="1846033"/>
              <a:ext cx="61661" cy="61661"/>
            </a:xfrm>
            <a:prstGeom prst="rect">
              <a:avLst/>
            </a:prstGeom>
          </p:spPr>
        </p:pic>
        <p:pic>
          <p:nvPicPr>
            <p:cNvPr id="275" name="Graphic 274">
              <a:extLst>
                <a:ext uri="{FF2B5EF4-FFF2-40B4-BE49-F238E27FC236}">
                  <a16:creationId xmlns:a16="http://schemas.microsoft.com/office/drawing/2014/main" id="{443FC5A3-EC90-4441-7A88-58B26AC777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19162" y="1820617"/>
              <a:ext cx="61661" cy="61661"/>
            </a:xfrm>
            <a:prstGeom prst="rect">
              <a:avLst/>
            </a:prstGeom>
          </p:spPr>
        </p:pic>
      </p:grpSp>
      <p:pic>
        <p:nvPicPr>
          <p:cNvPr id="276" name="Graphic 275">
            <a:extLst>
              <a:ext uri="{FF2B5EF4-FFF2-40B4-BE49-F238E27FC236}">
                <a16:creationId xmlns:a16="http://schemas.microsoft.com/office/drawing/2014/main" id="{888D49CE-49E6-879D-D6B8-C5B3A88B0A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72177" y="4070200"/>
            <a:ext cx="61661" cy="61661"/>
          </a:xfrm>
          <a:prstGeom prst="rect">
            <a:avLst/>
          </a:prstGeom>
        </p:spPr>
      </p:pic>
      <p:pic>
        <p:nvPicPr>
          <p:cNvPr id="277" name="Graphic 276">
            <a:extLst>
              <a:ext uri="{FF2B5EF4-FFF2-40B4-BE49-F238E27FC236}">
                <a16:creationId xmlns:a16="http://schemas.microsoft.com/office/drawing/2014/main" id="{30996022-01ED-E250-C948-D80E3D8C0D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7653" y="4349602"/>
            <a:ext cx="61661" cy="61661"/>
          </a:xfrm>
          <a:prstGeom prst="rect">
            <a:avLst/>
          </a:prstGeom>
        </p:spPr>
      </p:pic>
      <p:pic>
        <p:nvPicPr>
          <p:cNvPr id="278" name="Graphic 277">
            <a:extLst>
              <a:ext uri="{FF2B5EF4-FFF2-40B4-BE49-F238E27FC236}">
                <a16:creationId xmlns:a16="http://schemas.microsoft.com/office/drawing/2014/main" id="{A892ABA4-7439-8982-A5D8-2B3808D5A05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58895" y="4229682"/>
            <a:ext cx="61661" cy="61661"/>
          </a:xfrm>
          <a:prstGeom prst="rect">
            <a:avLst/>
          </a:prstGeom>
        </p:spPr>
      </p:pic>
      <p:pic>
        <p:nvPicPr>
          <p:cNvPr id="279" name="Graphic 278">
            <a:extLst>
              <a:ext uri="{FF2B5EF4-FFF2-40B4-BE49-F238E27FC236}">
                <a16:creationId xmlns:a16="http://schemas.microsoft.com/office/drawing/2014/main" id="{C4C40D72-9763-0796-AE6A-A0082DF9E3C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61706" y="3848500"/>
            <a:ext cx="61661" cy="61661"/>
          </a:xfrm>
          <a:prstGeom prst="rect">
            <a:avLst/>
          </a:prstGeom>
        </p:spPr>
      </p:pic>
      <p:grpSp>
        <p:nvGrpSpPr>
          <p:cNvPr id="280" name="Group 279">
            <a:extLst>
              <a:ext uri="{FF2B5EF4-FFF2-40B4-BE49-F238E27FC236}">
                <a16:creationId xmlns:a16="http://schemas.microsoft.com/office/drawing/2014/main" id="{71A65016-99CD-40F8-9FFF-52C0283AC7AD}"/>
              </a:ext>
            </a:extLst>
          </p:cNvPr>
          <p:cNvGrpSpPr/>
          <p:nvPr/>
        </p:nvGrpSpPr>
        <p:grpSpPr>
          <a:xfrm rot="19428021">
            <a:off x="3887127" y="3101942"/>
            <a:ext cx="536374" cy="923361"/>
            <a:chOff x="3720114" y="2368937"/>
            <a:chExt cx="259652" cy="446987"/>
          </a:xfrm>
        </p:grpSpPr>
        <p:sp>
          <p:nvSpPr>
            <p:cNvPr id="281" name="Freeform: Shape 48">
              <a:extLst>
                <a:ext uri="{FF2B5EF4-FFF2-40B4-BE49-F238E27FC236}">
                  <a16:creationId xmlns:a16="http://schemas.microsoft.com/office/drawing/2014/main" id="{32CDD953-715B-016F-A6FC-E76E98C95001}"/>
                </a:ext>
              </a:extLst>
            </p:cNvPr>
            <p:cNvSpPr/>
            <p:nvPr/>
          </p:nvSpPr>
          <p:spPr>
            <a:xfrm>
              <a:off x="3727551" y="2376617"/>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solidFill>
                <a:srgbClr val="3C1053"/>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2" name="Freeform: Shape 49">
              <a:extLst>
                <a:ext uri="{FF2B5EF4-FFF2-40B4-BE49-F238E27FC236}">
                  <a16:creationId xmlns:a16="http://schemas.microsoft.com/office/drawing/2014/main" id="{980706B5-3AB3-9337-A460-0B840B4CA1F9}"/>
                </a:ext>
              </a:extLst>
            </p:cNvPr>
            <p:cNvSpPr/>
            <p:nvPr/>
          </p:nvSpPr>
          <p:spPr>
            <a:xfrm>
              <a:off x="3720114" y="2368937"/>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3" name="Freeform: Shape 50">
              <a:extLst>
                <a:ext uri="{FF2B5EF4-FFF2-40B4-BE49-F238E27FC236}">
                  <a16:creationId xmlns:a16="http://schemas.microsoft.com/office/drawing/2014/main" id="{E56E1FC6-E1FD-37E9-6F98-42B25A3B198F}"/>
                </a:ext>
              </a:extLst>
            </p:cNvPr>
            <p:cNvSpPr/>
            <p:nvPr/>
          </p:nvSpPr>
          <p:spPr>
            <a:xfrm>
              <a:off x="3800974" y="2695814"/>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284" name="Group 283">
              <a:extLst>
                <a:ext uri="{FF2B5EF4-FFF2-40B4-BE49-F238E27FC236}">
                  <a16:creationId xmlns:a16="http://schemas.microsoft.com/office/drawing/2014/main" id="{38D0B2F8-2302-930C-793C-E1439604F5E9}"/>
                </a:ext>
              </a:extLst>
            </p:cNvPr>
            <p:cNvGrpSpPr/>
            <p:nvPr/>
          </p:nvGrpSpPr>
          <p:grpSpPr>
            <a:xfrm>
              <a:off x="3767600" y="2417398"/>
              <a:ext cx="169678" cy="159029"/>
              <a:chOff x="3727662" y="2369589"/>
              <a:chExt cx="136588" cy="128016"/>
            </a:xfrm>
            <a:solidFill>
              <a:srgbClr val="3C1053"/>
            </a:solidFill>
          </p:grpSpPr>
          <p:sp>
            <p:nvSpPr>
              <p:cNvPr id="285" name="Freeform: Shape 52">
                <a:extLst>
                  <a:ext uri="{FF2B5EF4-FFF2-40B4-BE49-F238E27FC236}">
                    <a16:creationId xmlns:a16="http://schemas.microsoft.com/office/drawing/2014/main" id="{1BF04CED-4738-15B2-F57F-76FEFEAB2EBB}"/>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6" name="Freeform: Shape 53">
                <a:extLst>
                  <a:ext uri="{FF2B5EF4-FFF2-40B4-BE49-F238E27FC236}">
                    <a16:creationId xmlns:a16="http://schemas.microsoft.com/office/drawing/2014/main" id="{46633AAD-680C-A37E-DA83-945F7FF341DA}"/>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7" name="Freeform: Shape 54">
                <a:extLst>
                  <a:ext uri="{FF2B5EF4-FFF2-40B4-BE49-F238E27FC236}">
                    <a16:creationId xmlns:a16="http://schemas.microsoft.com/office/drawing/2014/main" id="{0F95164A-5813-B4C4-8E26-41A36E9B33C2}"/>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8" name="Freeform: Shape 55">
                <a:extLst>
                  <a:ext uri="{FF2B5EF4-FFF2-40B4-BE49-F238E27FC236}">
                    <a16:creationId xmlns:a16="http://schemas.microsoft.com/office/drawing/2014/main" id="{1B3EBDE8-F849-F4C0-73A0-A9BB57A4459F}"/>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89" name="Freeform: Shape 56">
                <a:extLst>
                  <a:ext uri="{FF2B5EF4-FFF2-40B4-BE49-F238E27FC236}">
                    <a16:creationId xmlns:a16="http://schemas.microsoft.com/office/drawing/2014/main" id="{B115F8DB-B9D1-FDF4-8996-4BD842A9D2F4}"/>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0" name="Freeform: Shape 57">
                <a:extLst>
                  <a:ext uri="{FF2B5EF4-FFF2-40B4-BE49-F238E27FC236}">
                    <a16:creationId xmlns:a16="http://schemas.microsoft.com/office/drawing/2014/main" id="{D9FE8E45-B3FC-A145-A801-65200925ACCC}"/>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1" name="Freeform: Shape 58">
                <a:extLst>
                  <a:ext uri="{FF2B5EF4-FFF2-40B4-BE49-F238E27FC236}">
                    <a16:creationId xmlns:a16="http://schemas.microsoft.com/office/drawing/2014/main" id="{23EE1355-3D69-0391-E68C-C50CCB142D67}"/>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2" name="Freeform: Shape 59">
                <a:extLst>
                  <a:ext uri="{FF2B5EF4-FFF2-40B4-BE49-F238E27FC236}">
                    <a16:creationId xmlns:a16="http://schemas.microsoft.com/office/drawing/2014/main" id="{DC70FB4E-6436-F31F-9041-E4FAE856CC88}"/>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3" name="Freeform: Shape 60">
                <a:extLst>
                  <a:ext uri="{FF2B5EF4-FFF2-40B4-BE49-F238E27FC236}">
                    <a16:creationId xmlns:a16="http://schemas.microsoft.com/office/drawing/2014/main" id="{7B041702-FA3C-390C-F345-2AC1C34A2BDE}"/>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4" name="Freeform: Shape 61">
                <a:extLst>
                  <a:ext uri="{FF2B5EF4-FFF2-40B4-BE49-F238E27FC236}">
                    <a16:creationId xmlns:a16="http://schemas.microsoft.com/office/drawing/2014/main" id="{3A212198-9DE9-8F06-1FAD-1039B2F32B06}"/>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5" name="Freeform: Shape 62">
                <a:extLst>
                  <a:ext uri="{FF2B5EF4-FFF2-40B4-BE49-F238E27FC236}">
                    <a16:creationId xmlns:a16="http://schemas.microsoft.com/office/drawing/2014/main" id="{E2D6838E-9DE8-42D4-671A-635CE5ACF6D0}"/>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6" name="Freeform: Shape 991">
                <a:extLst>
                  <a:ext uri="{FF2B5EF4-FFF2-40B4-BE49-F238E27FC236}">
                    <a16:creationId xmlns:a16="http://schemas.microsoft.com/office/drawing/2014/main" id="{C96888ED-AB0A-4950-0AA6-E7650AFAD377}"/>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7" name="Freeform: Shape 992">
                <a:extLst>
                  <a:ext uri="{FF2B5EF4-FFF2-40B4-BE49-F238E27FC236}">
                    <a16:creationId xmlns:a16="http://schemas.microsoft.com/office/drawing/2014/main" id="{AD3C6C86-C8AD-B97E-667C-A055C89F86E5}"/>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298" name="Freeform: Shape 993">
                <a:extLst>
                  <a:ext uri="{FF2B5EF4-FFF2-40B4-BE49-F238E27FC236}">
                    <a16:creationId xmlns:a16="http://schemas.microsoft.com/office/drawing/2014/main" id="{323DFF0E-2F0C-F2EE-F4EA-0FE6302D40D3}"/>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sp>
        <p:nvSpPr>
          <p:cNvPr id="299" name="TextBox 298">
            <a:extLst>
              <a:ext uri="{FF2B5EF4-FFF2-40B4-BE49-F238E27FC236}">
                <a16:creationId xmlns:a16="http://schemas.microsoft.com/office/drawing/2014/main" id="{F3EC6A40-2764-F55D-950B-845C571DA7EC}"/>
              </a:ext>
            </a:extLst>
          </p:cNvPr>
          <p:cNvSpPr txBox="1"/>
          <p:nvPr/>
        </p:nvSpPr>
        <p:spPr>
          <a:xfrm>
            <a:off x="2763551" y="2526679"/>
            <a:ext cx="1298432" cy="307777"/>
          </a:xfrm>
          <a:prstGeom prst="rect">
            <a:avLst/>
          </a:prstGeom>
          <a:noFill/>
        </p:spPr>
        <p:txBody>
          <a:bodyPr wrap="none" lIns="0" tIns="0" rIns="0" bIns="0" rtlCol="0">
            <a:spAutoFit/>
          </a:bodyPr>
          <a:lstStyle/>
          <a:p>
            <a:pPr>
              <a:defRPr/>
            </a:pPr>
            <a:r>
              <a:rPr lang="en-GB" sz="1000" b="1" kern="0">
                <a:cs typeface="Arial" panose="020B0604020202020204" pitchFamily="34" charset="0"/>
              </a:rPr>
              <a:t>Bacteria, viruses, </a:t>
            </a:r>
            <a:br>
              <a:rPr lang="en-GB" sz="1000" b="1" kern="0">
                <a:cs typeface="Arial" panose="020B0604020202020204" pitchFamily="34" charset="0"/>
              </a:rPr>
            </a:br>
            <a:r>
              <a:rPr lang="en-GB" sz="1000" b="1" kern="0">
                <a:cs typeface="Arial" panose="020B0604020202020204" pitchFamily="34" charset="0"/>
              </a:rPr>
              <a:t>allergens and pathogens</a:t>
            </a:r>
          </a:p>
        </p:txBody>
      </p:sp>
      <p:grpSp>
        <p:nvGrpSpPr>
          <p:cNvPr id="300" name="Group 299">
            <a:extLst>
              <a:ext uri="{FF2B5EF4-FFF2-40B4-BE49-F238E27FC236}">
                <a16:creationId xmlns:a16="http://schemas.microsoft.com/office/drawing/2014/main" id="{A2476414-AF8A-FE29-0F2B-B434DFD8ABD9}"/>
              </a:ext>
            </a:extLst>
          </p:cNvPr>
          <p:cNvGrpSpPr/>
          <p:nvPr/>
        </p:nvGrpSpPr>
        <p:grpSpPr>
          <a:xfrm rot="1820978">
            <a:off x="8351569" y="3262917"/>
            <a:ext cx="455627" cy="1101782"/>
            <a:chOff x="5926138" y="3011488"/>
            <a:chExt cx="339725" cy="835025"/>
          </a:xfrm>
        </p:grpSpPr>
        <p:grpSp>
          <p:nvGrpSpPr>
            <p:cNvPr id="301" name="Group 15">
              <a:extLst>
                <a:ext uri="{FF2B5EF4-FFF2-40B4-BE49-F238E27FC236}">
                  <a16:creationId xmlns:a16="http://schemas.microsoft.com/office/drawing/2014/main" id="{E50F1FAA-0FE0-0582-3B01-5CDBBCA01136}"/>
                </a:ext>
              </a:extLst>
            </p:cNvPr>
            <p:cNvGrpSpPr>
              <a:grpSpLocks noChangeAspect="1"/>
            </p:cNvGrpSpPr>
            <p:nvPr/>
          </p:nvGrpSpPr>
          <p:grpSpPr bwMode="auto">
            <a:xfrm>
              <a:off x="5926138" y="3011488"/>
              <a:ext cx="339725" cy="835025"/>
              <a:chOff x="3733" y="1897"/>
              <a:chExt cx="214" cy="526"/>
            </a:xfrm>
          </p:grpSpPr>
          <p:sp>
            <p:nvSpPr>
              <p:cNvPr id="305" name="AutoShape 14">
                <a:extLst>
                  <a:ext uri="{FF2B5EF4-FFF2-40B4-BE49-F238E27FC236}">
                    <a16:creationId xmlns:a16="http://schemas.microsoft.com/office/drawing/2014/main" id="{0A3B40A0-A88E-CAD6-57DB-8DA7554901D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06" name="Freeform 16">
                <a:extLst>
                  <a:ext uri="{FF2B5EF4-FFF2-40B4-BE49-F238E27FC236}">
                    <a16:creationId xmlns:a16="http://schemas.microsoft.com/office/drawing/2014/main" id="{6FF96C73-EF7B-0523-B298-8BE6455002F9}"/>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7" name="Freeform 17">
                <a:extLst>
                  <a:ext uri="{FF2B5EF4-FFF2-40B4-BE49-F238E27FC236}">
                    <a16:creationId xmlns:a16="http://schemas.microsoft.com/office/drawing/2014/main" id="{E06E7A00-9C5B-BEB7-2C3B-5279E63D1E23}"/>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8" name="Freeform 18">
                <a:extLst>
                  <a:ext uri="{FF2B5EF4-FFF2-40B4-BE49-F238E27FC236}">
                    <a16:creationId xmlns:a16="http://schemas.microsoft.com/office/drawing/2014/main" id="{78D262D4-148B-7992-2A34-F4DF07A9591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9" name="Freeform 19">
                <a:extLst>
                  <a:ext uri="{FF2B5EF4-FFF2-40B4-BE49-F238E27FC236}">
                    <a16:creationId xmlns:a16="http://schemas.microsoft.com/office/drawing/2014/main" id="{E5C3E8BA-2852-035D-6F14-B44696FFE65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0" name="Freeform 20">
                <a:extLst>
                  <a:ext uri="{FF2B5EF4-FFF2-40B4-BE49-F238E27FC236}">
                    <a16:creationId xmlns:a16="http://schemas.microsoft.com/office/drawing/2014/main" id="{019383B6-4270-18A7-CA44-09304F7A905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1" name="Freeform 21">
                <a:extLst>
                  <a:ext uri="{FF2B5EF4-FFF2-40B4-BE49-F238E27FC236}">
                    <a16:creationId xmlns:a16="http://schemas.microsoft.com/office/drawing/2014/main" id="{A409A280-FC08-F28D-1C5F-C2038B994A67}"/>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2" name="Freeform 22">
                <a:extLst>
                  <a:ext uri="{FF2B5EF4-FFF2-40B4-BE49-F238E27FC236}">
                    <a16:creationId xmlns:a16="http://schemas.microsoft.com/office/drawing/2014/main" id="{4F9680A8-5719-92F4-071C-FEF57590661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3" name="Freeform 23">
                <a:extLst>
                  <a:ext uri="{FF2B5EF4-FFF2-40B4-BE49-F238E27FC236}">
                    <a16:creationId xmlns:a16="http://schemas.microsoft.com/office/drawing/2014/main" id="{5F9D3168-9F6A-4227-7987-8879BF41CBE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02" name="Freeform 5101">
              <a:extLst>
                <a:ext uri="{FF2B5EF4-FFF2-40B4-BE49-F238E27FC236}">
                  <a16:creationId xmlns:a16="http://schemas.microsoft.com/office/drawing/2014/main" id="{3CA3996F-5413-D632-7B7D-0BBEA447A94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03" name="Freeform 5101">
              <a:extLst>
                <a:ext uri="{FF2B5EF4-FFF2-40B4-BE49-F238E27FC236}">
                  <a16:creationId xmlns:a16="http://schemas.microsoft.com/office/drawing/2014/main" id="{138A77F3-0680-AAB5-380D-8B10E9A694D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04" name="Freeform 5101">
              <a:extLst>
                <a:ext uri="{FF2B5EF4-FFF2-40B4-BE49-F238E27FC236}">
                  <a16:creationId xmlns:a16="http://schemas.microsoft.com/office/drawing/2014/main" id="{9646AC0F-1E4E-47C4-7F4B-ABF6747485CF}"/>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14" name="Group 313">
            <a:extLst>
              <a:ext uri="{FF2B5EF4-FFF2-40B4-BE49-F238E27FC236}">
                <a16:creationId xmlns:a16="http://schemas.microsoft.com/office/drawing/2014/main" id="{01BFCF40-5EE8-7F47-B5CF-69A4AC60E108}"/>
              </a:ext>
            </a:extLst>
          </p:cNvPr>
          <p:cNvGrpSpPr/>
          <p:nvPr/>
        </p:nvGrpSpPr>
        <p:grpSpPr>
          <a:xfrm rot="1098937">
            <a:off x="6851422" y="2347629"/>
            <a:ext cx="455626" cy="1101780"/>
            <a:chOff x="5926138" y="3011488"/>
            <a:chExt cx="339725" cy="835025"/>
          </a:xfrm>
        </p:grpSpPr>
        <p:grpSp>
          <p:nvGrpSpPr>
            <p:cNvPr id="315" name="Group 15">
              <a:extLst>
                <a:ext uri="{FF2B5EF4-FFF2-40B4-BE49-F238E27FC236}">
                  <a16:creationId xmlns:a16="http://schemas.microsoft.com/office/drawing/2014/main" id="{D523918F-3A54-ED11-B92D-0FD4895D438D}"/>
                </a:ext>
              </a:extLst>
            </p:cNvPr>
            <p:cNvGrpSpPr>
              <a:grpSpLocks noChangeAspect="1"/>
            </p:cNvGrpSpPr>
            <p:nvPr/>
          </p:nvGrpSpPr>
          <p:grpSpPr bwMode="auto">
            <a:xfrm>
              <a:off x="5926138" y="3011488"/>
              <a:ext cx="339725" cy="835025"/>
              <a:chOff x="3733" y="1897"/>
              <a:chExt cx="214" cy="526"/>
            </a:xfrm>
          </p:grpSpPr>
          <p:sp>
            <p:nvSpPr>
              <p:cNvPr id="319" name="AutoShape 14">
                <a:extLst>
                  <a:ext uri="{FF2B5EF4-FFF2-40B4-BE49-F238E27FC236}">
                    <a16:creationId xmlns:a16="http://schemas.microsoft.com/office/drawing/2014/main" id="{5A1BDCD4-6943-1B11-62F9-363AAA4CAD2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20" name="Freeform 16">
                <a:extLst>
                  <a:ext uri="{FF2B5EF4-FFF2-40B4-BE49-F238E27FC236}">
                    <a16:creationId xmlns:a16="http://schemas.microsoft.com/office/drawing/2014/main" id="{CCD9D985-B33A-947C-E3B3-FDAD2832F26E}"/>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1" name="Freeform 17">
                <a:extLst>
                  <a:ext uri="{FF2B5EF4-FFF2-40B4-BE49-F238E27FC236}">
                    <a16:creationId xmlns:a16="http://schemas.microsoft.com/office/drawing/2014/main" id="{2F28EC58-4E3C-CE62-A46C-E7893603C74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2" name="Freeform 18">
                <a:extLst>
                  <a:ext uri="{FF2B5EF4-FFF2-40B4-BE49-F238E27FC236}">
                    <a16:creationId xmlns:a16="http://schemas.microsoft.com/office/drawing/2014/main" id="{20CCE1EC-ED30-7F8B-050D-A4EA5663DB86}"/>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3" name="Freeform 19">
                <a:extLst>
                  <a:ext uri="{FF2B5EF4-FFF2-40B4-BE49-F238E27FC236}">
                    <a16:creationId xmlns:a16="http://schemas.microsoft.com/office/drawing/2014/main" id="{F6F24F5C-9156-31F7-25B3-F2EA68A6CA7A}"/>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4" name="Freeform 20">
                <a:extLst>
                  <a:ext uri="{FF2B5EF4-FFF2-40B4-BE49-F238E27FC236}">
                    <a16:creationId xmlns:a16="http://schemas.microsoft.com/office/drawing/2014/main" id="{9DA39093-8A49-E132-DACE-409B05A8844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5" name="Freeform 21">
                <a:extLst>
                  <a:ext uri="{FF2B5EF4-FFF2-40B4-BE49-F238E27FC236}">
                    <a16:creationId xmlns:a16="http://schemas.microsoft.com/office/drawing/2014/main" id="{51C4980A-206F-B585-8F04-0C0A57D833E0}"/>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6" name="Freeform 22">
                <a:extLst>
                  <a:ext uri="{FF2B5EF4-FFF2-40B4-BE49-F238E27FC236}">
                    <a16:creationId xmlns:a16="http://schemas.microsoft.com/office/drawing/2014/main" id="{D39BD63B-BBBB-1E96-9DA0-8A356DEDE90F}"/>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7" name="Freeform 23">
                <a:extLst>
                  <a:ext uri="{FF2B5EF4-FFF2-40B4-BE49-F238E27FC236}">
                    <a16:creationId xmlns:a16="http://schemas.microsoft.com/office/drawing/2014/main" id="{07BA20AF-D8E0-886D-8E6A-6D63CEA456B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16" name="Freeform 5101">
              <a:extLst>
                <a:ext uri="{FF2B5EF4-FFF2-40B4-BE49-F238E27FC236}">
                  <a16:creationId xmlns:a16="http://schemas.microsoft.com/office/drawing/2014/main" id="{042D7C86-6C69-0FCA-B38D-C773CA296A91}"/>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17" name="Freeform 5101">
              <a:extLst>
                <a:ext uri="{FF2B5EF4-FFF2-40B4-BE49-F238E27FC236}">
                  <a16:creationId xmlns:a16="http://schemas.microsoft.com/office/drawing/2014/main" id="{DB791C45-AC37-ED87-8DD6-FEFA290062E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18" name="Freeform 5101">
              <a:extLst>
                <a:ext uri="{FF2B5EF4-FFF2-40B4-BE49-F238E27FC236}">
                  <a16:creationId xmlns:a16="http://schemas.microsoft.com/office/drawing/2014/main" id="{DDCCBC60-137A-4049-CF87-09389EAE337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28" name="Group 327">
            <a:extLst>
              <a:ext uri="{FF2B5EF4-FFF2-40B4-BE49-F238E27FC236}">
                <a16:creationId xmlns:a16="http://schemas.microsoft.com/office/drawing/2014/main" id="{87B0BE34-6A5D-72EA-D4E2-A3CCCB8DB5B0}"/>
              </a:ext>
            </a:extLst>
          </p:cNvPr>
          <p:cNvGrpSpPr/>
          <p:nvPr/>
        </p:nvGrpSpPr>
        <p:grpSpPr>
          <a:xfrm rot="1732792">
            <a:off x="7295886" y="2488307"/>
            <a:ext cx="455626" cy="1101780"/>
            <a:chOff x="5926138" y="3011488"/>
            <a:chExt cx="339725" cy="835025"/>
          </a:xfrm>
        </p:grpSpPr>
        <p:grpSp>
          <p:nvGrpSpPr>
            <p:cNvPr id="329" name="Group 15">
              <a:extLst>
                <a:ext uri="{FF2B5EF4-FFF2-40B4-BE49-F238E27FC236}">
                  <a16:creationId xmlns:a16="http://schemas.microsoft.com/office/drawing/2014/main" id="{6182118F-6DD2-BBDE-2436-C713BC4E81AC}"/>
                </a:ext>
              </a:extLst>
            </p:cNvPr>
            <p:cNvGrpSpPr>
              <a:grpSpLocks noChangeAspect="1"/>
            </p:cNvGrpSpPr>
            <p:nvPr/>
          </p:nvGrpSpPr>
          <p:grpSpPr bwMode="auto">
            <a:xfrm>
              <a:off x="5926138" y="3011488"/>
              <a:ext cx="339725" cy="835025"/>
              <a:chOff x="3733" y="1897"/>
              <a:chExt cx="214" cy="526"/>
            </a:xfrm>
          </p:grpSpPr>
          <p:sp>
            <p:nvSpPr>
              <p:cNvPr id="333" name="AutoShape 14">
                <a:extLst>
                  <a:ext uri="{FF2B5EF4-FFF2-40B4-BE49-F238E27FC236}">
                    <a16:creationId xmlns:a16="http://schemas.microsoft.com/office/drawing/2014/main" id="{E0AA4C8C-63E2-49D9-497D-02905685129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34" name="Freeform 16">
                <a:extLst>
                  <a:ext uri="{FF2B5EF4-FFF2-40B4-BE49-F238E27FC236}">
                    <a16:creationId xmlns:a16="http://schemas.microsoft.com/office/drawing/2014/main" id="{07F68DD2-B368-4DC2-7516-8F6800F0F38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5" name="Freeform 17">
                <a:extLst>
                  <a:ext uri="{FF2B5EF4-FFF2-40B4-BE49-F238E27FC236}">
                    <a16:creationId xmlns:a16="http://schemas.microsoft.com/office/drawing/2014/main" id="{964E573F-B790-59B1-85E0-BDBE398F947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6" name="Freeform 18">
                <a:extLst>
                  <a:ext uri="{FF2B5EF4-FFF2-40B4-BE49-F238E27FC236}">
                    <a16:creationId xmlns:a16="http://schemas.microsoft.com/office/drawing/2014/main" id="{0A739C49-551B-8BDB-6631-D1B59CBA8BA2}"/>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7" name="Freeform 19">
                <a:extLst>
                  <a:ext uri="{FF2B5EF4-FFF2-40B4-BE49-F238E27FC236}">
                    <a16:creationId xmlns:a16="http://schemas.microsoft.com/office/drawing/2014/main" id="{4F40ABCA-3259-B825-324F-530699FAC127}"/>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8" name="Freeform 20">
                <a:extLst>
                  <a:ext uri="{FF2B5EF4-FFF2-40B4-BE49-F238E27FC236}">
                    <a16:creationId xmlns:a16="http://schemas.microsoft.com/office/drawing/2014/main" id="{7274A3A2-5D09-1C69-1C00-B017A3EEFE6E}"/>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9" name="Freeform 21">
                <a:extLst>
                  <a:ext uri="{FF2B5EF4-FFF2-40B4-BE49-F238E27FC236}">
                    <a16:creationId xmlns:a16="http://schemas.microsoft.com/office/drawing/2014/main" id="{95B37A6D-05EE-E1A4-0D2D-85353D6E0292}"/>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0" name="Freeform 22">
                <a:extLst>
                  <a:ext uri="{FF2B5EF4-FFF2-40B4-BE49-F238E27FC236}">
                    <a16:creationId xmlns:a16="http://schemas.microsoft.com/office/drawing/2014/main" id="{E2019007-957C-4C62-0C45-8B6720CDD76F}"/>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1" name="Freeform 23">
                <a:extLst>
                  <a:ext uri="{FF2B5EF4-FFF2-40B4-BE49-F238E27FC236}">
                    <a16:creationId xmlns:a16="http://schemas.microsoft.com/office/drawing/2014/main" id="{89772E84-DF51-0C3C-89F6-B4C8F3A964E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30" name="Freeform 5101">
              <a:extLst>
                <a:ext uri="{FF2B5EF4-FFF2-40B4-BE49-F238E27FC236}">
                  <a16:creationId xmlns:a16="http://schemas.microsoft.com/office/drawing/2014/main" id="{3B7F16B5-0218-552E-9A13-238057AA42C6}"/>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31" name="Freeform 5101">
              <a:extLst>
                <a:ext uri="{FF2B5EF4-FFF2-40B4-BE49-F238E27FC236}">
                  <a16:creationId xmlns:a16="http://schemas.microsoft.com/office/drawing/2014/main" id="{57E83846-3C29-117B-0CDF-B5770B0E81E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32" name="Freeform 5101">
              <a:extLst>
                <a:ext uri="{FF2B5EF4-FFF2-40B4-BE49-F238E27FC236}">
                  <a16:creationId xmlns:a16="http://schemas.microsoft.com/office/drawing/2014/main" id="{3EDB0055-C7CE-0DEC-6486-C7E745BD834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42" name="Group 341">
            <a:extLst>
              <a:ext uri="{FF2B5EF4-FFF2-40B4-BE49-F238E27FC236}">
                <a16:creationId xmlns:a16="http://schemas.microsoft.com/office/drawing/2014/main" id="{A87CEF7A-2B31-3F08-08B6-8C524B192C91}"/>
              </a:ext>
            </a:extLst>
          </p:cNvPr>
          <p:cNvGrpSpPr/>
          <p:nvPr/>
        </p:nvGrpSpPr>
        <p:grpSpPr>
          <a:xfrm rot="2242889">
            <a:off x="7673159" y="2733526"/>
            <a:ext cx="455626" cy="1101780"/>
            <a:chOff x="5926138" y="3011488"/>
            <a:chExt cx="339725" cy="835025"/>
          </a:xfrm>
        </p:grpSpPr>
        <p:grpSp>
          <p:nvGrpSpPr>
            <p:cNvPr id="343" name="Group 15">
              <a:extLst>
                <a:ext uri="{FF2B5EF4-FFF2-40B4-BE49-F238E27FC236}">
                  <a16:creationId xmlns:a16="http://schemas.microsoft.com/office/drawing/2014/main" id="{14059131-29A5-5D46-6989-4D6C31E69C1D}"/>
                </a:ext>
              </a:extLst>
            </p:cNvPr>
            <p:cNvGrpSpPr>
              <a:grpSpLocks noChangeAspect="1"/>
            </p:cNvGrpSpPr>
            <p:nvPr/>
          </p:nvGrpSpPr>
          <p:grpSpPr bwMode="auto">
            <a:xfrm>
              <a:off x="5926138" y="3011488"/>
              <a:ext cx="339725" cy="835025"/>
              <a:chOff x="3733" y="1897"/>
              <a:chExt cx="214" cy="526"/>
            </a:xfrm>
          </p:grpSpPr>
          <p:sp>
            <p:nvSpPr>
              <p:cNvPr id="347" name="AutoShape 14">
                <a:extLst>
                  <a:ext uri="{FF2B5EF4-FFF2-40B4-BE49-F238E27FC236}">
                    <a16:creationId xmlns:a16="http://schemas.microsoft.com/office/drawing/2014/main" id="{241F63AA-2E41-25BA-26FF-7DC240CFE089}"/>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48" name="Freeform 16">
                <a:extLst>
                  <a:ext uri="{FF2B5EF4-FFF2-40B4-BE49-F238E27FC236}">
                    <a16:creationId xmlns:a16="http://schemas.microsoft.com/office/drawing/2014/main" id="{50BFB022-CB44-B4AA-A4E6-DA0D775A0BF6}"/>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9" name="Freeform 17">
                <a:extLst>
                  <a:ext uri="{FF2B5EF4-FFF2-40B4-BE49-F238E27FC236}">
                    <a16:creationId xmlns:a16="http://schemas.microsoft.com/office/drawing/2014/main" id="{2D14EF7B-84BA-8163-999D-1EDA70B5B1EE}"/>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0" name="Freeform 18">
                <a:extLst>
                  <a:ext uri="{FF2B5EF4-FFF2-40B4-BE49-F238E27FC236}">
                    <a16:creationId xmlns:a16="http://schemas.microsoft.com/office/drawing/2014/main" id="{8B36A5D5-F7F3-D8FF-6168-E2913438A80C}"/>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1" name="Freeform 19">
                <a:extLst>
                  <a:ext uri="{FF2B5EF4-FFF2-40B4-BE49-F238E27FC236}">
                    <a16:creationId xmlns:a16="http://schemas.microsoft.com/office/drawing/2014/main" id="{0590D663-8F2E-66FF-F6DA-45B45FA0AAB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2" name="Freeform 20">
                <a:extLst>
                  <a:ext uri="{FF2B5EF4-FFF2-40B4-BE49-F238E27FC236}">
                    <a16:creationId xmlns:a16="http://schemas.microsoft.com/office/drawing/2014/main" id="{9C38BDCC-5A9F-C2EC-49BE-81E3CC13B75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3" name="Freeform 21">
                <a:extLst>
                  <a:ext uri="{FF2B5EF4-FFF2-40B4-BE49-F238E27FC236}">
                    <a16:creationId xmlns:a16="http://schemas.microsoft.com/office/drawing/2014/main" id="{6864AE8D-811C-2596-8AAD-0384AE420DF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4" name="Freeform 22">
                <a:extLst>
                  <a:ext uri="{FF2B5EF4-FFF2-40B4-BE49-F238E27FC236}">
                    <a16:creationId xmlns:a16="http://schemas.microsoft.com/office/drawing/2014/main" id="{4A3874E3-2657-09B9-0EF6-29BD2A626B5D}"/>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5" name="Freeform 23">
                <a:extLst>
                  <a:ext uri="{FF2B5EF4-FFF2-40B4-BE49-F238E27FC236}">
                    <a16:creationId xmlns:a16="http://schemas.microsoft.com/office/drawing/2014/main" id="{C1A424CD-6481-233A-C6F9-E76FC52ABA9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44" name="Freeform 5101">
              <a:extLst>
                <a:ext uri="{FF2B5EF4-FFF2-40B4-BE49-F238E27FC236}">
                  <a16:creationId xmlns:a16="http://schemas.microsoft.com/office/drawing/2014/main" id="{37D01890-DBDE-ABED-B068-420563E2F06B}"/>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45" name="Freeform 5101">
              <a:extLst>
                <a:ext uri="{FF2B5EF4-FFF2-40B4-BE49-F238E27FC236}">
                  <a16:creationId xmlns:a16="http://schemas.microsoft.com/office/drawing/2014/main" id="{28615C5D-997F-1063-FE17-24A752D3A93B}"/>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46" name="Freeform 5101">
              <a:extLst>
                <a:ext uri="{FF2B5EF4-FFF2-40B4-BE49-F238E27FC236}">
                  <a16:creationId xmlns:a16="http://schemas.microsoft.com/office/drawing/2014/main" id="{F2CDDA2B-CBBA-A293-5F69-353E12849FD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56" name="Group 355">
            <a:extLst>
              <a:ext uri="{FF2B5EF4-FFF2-40B4-BE49-F238E27FC236}">
                <a16:creationId xmlns:a16="http://schemas.microsoft.com/office/drawing/2014/main" id="{20C96138-04CB-CC59-6E6B-7057556EDF5F}"/>
              </a:ext>
            </a:extLst>
          </p:cNvPr>
          <p:cNvGrpSpPr/>
          <p:nvPr/>
        </p:nvGrpSpPr>
        <p:grpSpPr>
          <a:xfrm rot="2593023">
            <a:off x="8038973" y="3010628"/>
            <a:ext cx="455626" cy="1101780"/>
            <a:chOff x="5926138" y="3011488"/>
            <a:chExt cx="339725" cy="835025"/>
          </a:xfrm>
        </p:grpSpPr>
        <p:grpSp>
          <p:nvGrpSpPr>
            <p:cNvPr id="357" name="Group 15">
              <a:extLst>
                <a:ext uri="{FF2B5EF4-FFF2-40B4-BE49-F238E27FC236}">
                  <a16:creationId xmlns:a16="http://schemas.microsoft.com/office/drawing/2014/main" id="{490E8C80-15E1-DAE9-37CE-B5564D67C1E3}"/>
                </a:ext>
              </a:extLst>
            </p:cNvPr>
            <p:cNvGrpSpPr>
              <a:grpSpLocks noChangeAspect="1"/>
            </p:cNvGrpSpPr>
            <p:nvPr/>
          </p:nvGrpSpPr>
          <p:grpSpPr bwMode="auto">
            <a:xfrm>
              <a:off x="5926138" y="3011488"/>
              <a:ext cx="339725" cy="835025"/>
              <a:chOff x="3733" y="1897"/>
              <a:chExt cx="214" cy="526"/>
            </a:xfrm>
          </p:grpSpPr>
          <p:sp>
            <p:nvSpPr>
              <p:cNvPr id="361" name="AutoShape 14">
                <a:extLst>
                  <a:ext uri="{FF2B5EF4-FFF2-40B4-BE49-F238E27FC236}">
                    <a16:creationId xmlns:a16="http://schemas.microsoft.com/office/drawing/2014/main" id="{806FF074-6B10-2598-4BF2-A6E93C960521}"/>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62" name="Freeform 16">
                <a:extLst>
                  <a:ext uri="{FF2B5EF4-FFF2-40B4-BE49-F238E27FC236}">
                    <a16:creationId xmlns:a16="http://schemas.microsoft.com/office/drawing/2014/main" id="{A71BC1F8-6463-A830-131F-CBE0D32567A3}"/>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3" name="Freeform 17">
                <a:extLst>
                  <a:ext uri="{FF2B5EF4-FFF2-40B4-BE49-F238E27FC236}">
                    <a16:creationId xmlns:a16="http://schemas.microsoft.com/office/drawing/2014/main" id="{2B0C2787-85B6-47F7-A473-10315B2CA586}"/>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4" name="Freeform 18">
                <a:extLst>
                  <a:ext uri="{FF2B5EF4-FFF2-40B4-BE49-F238E27FC236}">
                    <a16:creationId xmlns:a16="http://schemas.microsoft.com/office/drawing/2014/main" id="{5A3D05C2-2544-7E86-BA47-CD3E269CE30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5" name="Freeform 19">
                <a:extLst>
                  <a:ext uri="{FF2B5EF4-FFF2-40B4-BE49-F238E27FC236}">
                    <a16:creationId xmlns:a16="http://schemas.microsoft.com/office/drawing/2014/main" id="{42F15D80-E3AB-34BF-FB0C-85E1F82E784A}"/>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6" name="Freeform 20">
                <a:extLst>
                  <a:ext uri="{FF2B5EF4-FFF2-40B4-BE49-F238E27FC236}">
                    <a16:creationId xmlns:a16="http://schemas.microsoft.com/office/drawing/2014/main" id="{4457CE03-5A9C-C0C3-4E4D-0DF4CF3E145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7" name="Freeform 21">
                <a:extLst>
                  <a:ext uri="{FF2B5EF4-FFF2-40B4-BE49-F238E27FC236}">
                    <a16:creationId xmlns:a16="http://schemas.microsoft.com/office/drawing/2014/main" id="{C11D6E96-D502-7654-850A-B120E5598A10}"/>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8" name="Freeform 22">
                <a:extLst>
                  <a:ext uri="{FF2B5EF4-FFF2-40B4-BE49-F238E27FC236}">
                    <a16:creationId xmlns:a16="http://schemas.microsoft.com/office/drawing/2014/main" id="{CFBD8FF3-96E7-3CC2-7E9C-9062F6D02935}"/>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9" name="Freeform 23">
                <a:extLst>
                  <a:ext uri="{FF2B5EF4-FFF2-40B4-BE49-F238E27FC236}">
                    <a16:creationId xmlns:a16="http://schemas.microsoft.com/office/drawing/2014/main" id="{5325C9DB-1559-8F41-028F-2DD4228978B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58" name="Freeform 5101">
              <a:extLst>
                <a:ext uri="{FF2B5EF4-FFF2-40B4-BE49-F238E27FC236}">
                  <a16:creationId xmlns:a16="http://schemas.microsoft.com/office/drawing/2014/main" id="{A3EFB465-BDE7-A077-DD66-62DA001A5A7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59" name="Freeform 5101">
              <a:extLst>
                <a:ext uri="{FF2B5EF4-FFF2-40B4-BE49-F238E27FC236}">
                  <a16:creationId xmlns:a16="http://schemas.microsoft.com/office/drawing/2014/main" id="{20370853-F7F0-1200-B714-074A39943F4B}"/>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60" name="Freeform 5101">
              <a:extLst>
                <a:ext uri="{FF2B5EF4-FFF2-40B4-BE49-F238E27FC236}">
                  <a16:creationId xmlns:a16="http://schemas.microsoft.com/office/drawing/2014/main" id="{3C14C548-FD2C-6487-AC78-C5866EC672D1}"/>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70" name="Group 369">
            <a:extLst>
              <a:ext uri="{FF2B5EF4-FFF2-40B4-BE49-F238E27FC236}">
                <a16:creationId xmlns:a16="http://schemas.microsoft.com/office/drawing/2014/main" id="{4C65023D-55E7-8FE9-8F72-B778CEF03E57}"/>
              </a:ext>
            </a:extLst>
          </p:cNvPr>
          <p:cNvGrpSpPr/>
          <p:nvPr/>
        </p:nvGrpSpPr>
        <p:grpSpPr>
          <a:xfrm rot="21441215" flipH="1">
            <a:off x="10860762" y="3858018"/>
            <a:ext cx="455626" cy="1101780"/>
            <a:chOff x="5926138" y="3011488"/>
            <a:chExt cx="339725" cy="835025"/>
          </a:xfrm>
        </p:grpSpPr>
        <p:grpSp>
          <p:nvGrpSpPr>
            <p:cNvPr id="371" name="Group 15">
              <a:extLst>
                <a:ext uri="{FF2B5EF4-FFF2-40B4-BE49-F238E27FC236}">
                  <a16:creationId xmlns:a16="http://schemas.microsoft.com/office/drawing/2014/main" id="{5681D452-D581-B917-B672-01B2C805AA66}"/>
                </a:ext>
              </a:extLst>
            </p:cNvPr>
            <p:cNvGrpSpPr>
              <a:grpSpLocks noChangeAspect="1"/>
            </p:cNvGrpSpPr>
            <p:nvPr/>
          </p:nvGrpSpPr>
          <p:grpSpPr bwMode="auto">
            <a:xfrm>
              <a:off x="5926138" y="3011488"/>
              <a:ext cx="339725" cy="835025"/>
              <a:chOff x="3733" y="1897"/>
              <a:chExt cx="214" cy="526"/>
            </a:xfrm>
          </p:grpSpPr>
          <p:sp>
            <p:nvSpPr>
              <p:cNvPr id="373" name="AutoShape 14">
                <a:extLst>
                  <a:ext uri="{FF2B5EF4-FFF2-40B4-BE49-F238E27FC236}">
                    <a16:creationId xmlns:a16="http://schemas.microsoft.com/office/drawing/2014/main" id="{6D395FC5-A1A6-02AE-3AD3-D50BF82D247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374" name="Freeform 16">
                <a:extLst>
                  <a:ext uri="{FF2B5EF4-FFF2-40B4-BE49-F238E27FC236}">
                    <a16:creationId xmlns:a16="http://schemas.microsoft.com/office/drawing/2014/main" id="{61392EFC-929A-2793-C964-D664F60F240B}"/>
                  </a:ext>
                </a:extLst>
              </p:cNvPr>
              <p:cNvSpPr>
                <a:spLocks/>
              </p:cNvSpPr>
              <p:nvPr/>
            </p:nvSpPr>
            <p:spPr bwMode="auto">
              <a:xfrm>
                <a:off x="3743" y="2091"/>
                <a:ext cx="195" cy="327"/>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 name="connsiteX0" fmla="*/ 7625 w 9884"/>
                  <a:gd name="connsiteY0" fmla="*/ 9932 h 10000"/>
                  <a:gd name="connsiteX1" fmla="*/ 9875 w 9884"/>
                  <a:gd name="connsiteY1" fmla="*/ 8446 h 10000"/>
                  <a:gd name="connsiteX2" fmla="*/ 5895 w 9884"/>
                  <a:gd name="connsiteY2" fmla="*/ 3861 h 10000"/>
                  <a:gd name="connsiteX3" fmla="*/ 7375 w 9884"/>
                  <a:gd name="connsiteY3" fmla="*/ 0 h 10000"/>
                  <a:gd name="connsiteX4" fmla="*/ 5000 w 9884"/>
                  <a:gd name="connsiteY4" fmla="*/ 68 h 10000"/>
                  <a:gd name="connsiteX5" fmla="*/ 2625 w 9884"/>
                  <a:gd name="connsiteY5" fmla="*/ 68 h 10000"/>
                  <a:gd name="connsiteX6" fmla="*/ 375 w 9884"/>
                  <a:gd name="connsiteY6" fmla="*/ 1486 h 10000"/>
                  <a:gd name="connsiteX7" fmla="*/ 0 w 9884"/>
                  <a:gd name="connsiteY7" fmla="*/ 8446 h 10000"/>
                  <a:gd name="connsiteX8" fmla="*/ 2375 w 9884"/>
                  <a:gd name="connsiteY8" fmla="*/ 10000 h 10000"/>
                  <a:gd name="connsiteX9" fmla="*/ 5000 w 9884"/>
                  <a:gd name="connsiteY9" fmla="*/ 10000 h 10000"/>
                  <a:gd name="connsiteX10" fmla="*/ 7625 w 9884"/>
                  <a:gd name="connsiteY10" fmla="*/ 9932 h 10000"/>
                  <a:gd name="connsiteX0" fmla="*/ 7714 w 10000"/>
                  <a:gd name="connsiteY0" fmla="*/ 9932 h 10000"/>
                  <a:gd name="connsiteX1" fmla="*/ 9991 w 10000"/>
                  <a:gd name="connsiteY1" fmla="*/ 8446 h 10000"/>
                  <a:gd name="connsiteX2" fmla="*/ 7079 w 10000"/>
                  <a:gd name="connsiteY2" fmla="*/ 5555 h 10000"/>
                  <a:gd name="connsiteX3" fmla="*/ 5964 w 10000"/>
                  <a:gd name="connsiteY3" fmla="*/ 3861 h 10000"/>
                  <a:gd name="connsiteX4" fmla="*/ 7462 w 10000"/>
                  <a:gd name="connsiteY4" fmla="*/ 0 h 10000"/>
                  <a:gd name="connsiteX5" fmla="*/ 5059 w 10000"/>
                  <a:gd name="connsiteY5" fmla="*/ 68 h 10000"/>
                  <a:gd name="connsiteX6" fmla="*/ 2656 w 10000"/>
                  <a:gd name="connsiteY6" fmla="*/ 68 h 10000"/>
                  <a:gd name="connsiteX7" fmla="*/ 379 w 10000"/>
                  <a:gd name="connsiteY7" fmla="*/ 1486 h 10000"/>
                  <a:gd name="connsiteX8" fmla="*/ 0 w 10000"/>
                  <a:gd name="connsiteY8" fmla="*/ 8446 h 10000"/>
                  <a:gd name="connsiteX9" fmla="*/ 2403 w 10000"/>
                  <a:gd name="connsiteY9" fmla="*/ 10000 h 10000"/>
                  <a:gd name="connsiteX10" fmla="*/ 5059 w 10000"/>
                  <a:gd name="connsiteY10" fmla="*/ 10000 h 10000"/>
                  <a:gd name="connsiteX11" fmla="*/ 7714 w 10000"/>
                  <a:gd name="connsiteY11" fmla="*/ 9932 h 10000"/>
                  <a:gd name="connsiteX0" fmla="*/ 7714 w 10000"/>
                  <a:gd name="connsiteY0" fmla="*/ 9999 h 10067"/>
                  <a:gd name="connsiteX1" fmla="*/ 9991 w 10000"/>
                  <a:gd name="connsiteY1" fmla="*/ 8513 h 10067"/>
                  <a:gd name="connsiteX2" fmla="*/ 7079 w 10000"/>
                  <a:gd name="connsiteY2" fmla="*/ 5622 h 10067"/>
                  <a:gd name="connsiteX3" fmla="*/ 5964 w 10000"/>
                  <a:gd name="connsiteY3" fmla="*/ 3928 h 10067"/>
                  <a:gd name="connsiteX4" fmla="*/ 4180 w 10000"/>
                  <a:gd name="connsiteY4" fmla="*/ 1967 h 10067"/>
                  <a:gd name="connsiteX5" fmla="*/ 5059 w 10000"/>
                  <a:gd name="connsiteY5" fmla="*/ 135 h 10067"/>
                  <a:gd name="connsiteX6" fmla="*/ 2656 w 10000"/>
                  <a:gd name="connsiteY6" fmla="*/ 135 h 10067"/>
                  <a:gd name="connsiteX7" fmla="*/ 379 w 10000"/>
                  <a:gd name="connsiteY7" fmla="*/ 1553 h 10067"/>
                  <a:gd name="connsiteX8" fmla="*/ 0 w 10000"/>
                  <a:gd name="connsiteY8" fmla="*/ 8513 h 10067"/>
                  <a:gd name="connsiteX9" fmla="*/ 2403 w 10000"/>
                  <a:gd name="connsiteY9" fmla="*/ 10067 h 10067"/>
                  <a:gd name="connsiteX10" fmla="*/ 5059 w 10000"/>
                  <a:gd name="connsiteY10" fmla="*/ 10067 h 10067"/>
                  <a:gd name="connsiteX11" fmla="*/ 7714 w 10000"/>
                  <a:gd name="connsiteY11" fmla="*/ 9999 h 10067"/>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180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9821 h 9889"/>
                  <a:gd name="connsiteX1" fmla="*/ 9991 w 10000"/>
                  <a:gd name="connsiteY1" fmla="*/ 8335 h 9889"/>
                  <a:gd name="connsiteX2" fmla="*/ 7079 w 10000"/>
                  <a:gd name="connsiteY2" fmla="*/ 5444 h 9889"/>
                  <a:gd name="connsiteX3" fmla="*/ 5964 w 10000"/>
                  <a:gd name="connsiteY3" fmla="*/ 3750 h 9889"/>
                  <a:gd name="connsiteX4" fmla="*/ 4408 w 10000"/>
                  <a:gd name="connsiteY4" fmla="*/ 1789 h 9889"/>
                  <a:gd name="connsiteX5" fmla="*/ 2643 w 10000"/>
                  <a:gd name="connsiteY5" fmla="*/ 33 h 9889"/>
                  <a:gd name="connsiteX6" fmla="*/ 2246 w 10000"/>
                  <a:gd name="connsiteY6" fmla="*/ 696 h 9889"/>
                  <a:gd name="connsiteX7" fmla="*/ 379 w 10000"/>
                  <a:gd name="connsiteY7" fmla="*/ 1375 h 9889"/>
                  <a:gd name="connsiteX8" fmla="*/ 0 w 10000"/>
                  <a:gd name="connsiteY8" fmla="*/ 8335 h 9889"/>
                  <a:gd name="connsiteX9" fmla="*/ 2403 w 10000"/>
                  <a:gd name="connsiteY9" fmla="*/ 9889 h 9889"/>
                  <a:gd name="connsiteX10" fmla="*/ 5059 w 10000"/>
                  <a:gd name="connsiteY10" fmla="*/ 9889 h 9889"/>
                  <a:gd name="connsiteX11" fmla="*/ 7714 w 10000"/>
                  <a:gd name="connsiteY11" fmla="*/ 9821 h 9889"/>
                  <a:gd name="connsiteX0" fmla="*/ 7714 w 10000"/>
                  <a:gd name="connsiteY0" fmla="*/ 9255 h 9324"/>
                  <a:gd name="connsiteX1" fmla="*/ 9991 w 10000"/>
                  <a:gd name="connsiteY1" fmla="*/ 7753 h 9324"/>
                  <a:gd name="connsiteX2" fmla="*/ 7079 w 10000"/>
                  <a:gd name="connsiteY2" fmla="*/ 4829 h 9324"/>
                  <a:gd name="connsiteX3" fmla="*/ 5964 w 10000"/>
                  <a:gd name="connsiteY3" fmla="*/ 3116 h 9324"/>
                  <a:gd name="connsiteX4" fmla="*/ 4408 w 10000"/>
                  <a:gd name="connsiteY4" fmla="*/ 1133 h 9324"/>
                  <a:gd name="connsiteX5" fmla="*/ 2780 w 10000"/>
                  <a:gd name="connsiteY5" fmla="*/ 232 h 9324"/>
                  <a:gd name="connsiteX6" fmla="*/ 2246 w 10000"/>
                  <a:gd name="connsiteY6" fmla="*/ 28 h 9324"/>
                  <a:gd name="connsiteX7" fmla="*/ 379 w 10000"/>
                  <a:gd name="connsiteY7" fmla="*/ 714 h 9324"/>
                  <a:gd name="connsiteX8" fmla="*/ 0 w 10000"/>
                  <a:gd name="connsiteY8" fmla="*/ 7753 h 9324"/>
                  <a:gd name="connsiteX9" fmla="*/ 2403 w 10000"/>
                  <a:gd name="connsiteY9" fmla="*/ 9324 h 9324"/>
                  <a:gd name="connsiteX10" fmla="*/ 5059 w 10000"/>
                  <a:gd name="connsiteY10" fmla="*/ 9324 h 9324"/>
                  <a:gd name="connsiteX11" fmla="*/ 7714 w 10000"/>
                  <a:gd name="connsiteY11" fmla="*/ 9255 h 9324"/>
                  <a:gd name="connsiteX0" fmla="*/ 7714 w 10000"/>
                  <a:gd name="connsiteY0" fmla="*/ 9938 h 10012"/>
                  <a:gd name="connsiteX1" fmla="*/ 9991 w 10000"/>
                  <a:gd name="connsiteY1" fmla="*/ 8327 h 10012"/>
                  <a:gd name="connsiteX2" fmla="*/ 7079 w 10000"/>
                  <a:gd name="connsiteY2" fmla="*/ 5191 h 10012"/>
                  <a:gd name="connsiteX3" fmla="*/ 5964 w 10000"/>
                  <a:gd name="connsiteY3" fmla="*/ 3354 h 10012"/>
                  <a:gd name="connsiteX4" fmla="*/ 4408 w 10000"/>
                  <a:gd name="connsiteY4" fmla="*/ 1227 h 10012"/>
                  <a:gd name="connsiteX5" fmla="*/ 2780 w 10000"/>
                  <a:gd name="connsiteY5" fmla="*/ 261 h 10012"/>
                  <a:gd name="connsiteX6" fmla="*/ 2246 w 10000"/>
                  <a:gd name="connsiteY6" fmla="*/ 42 h 10012"/>
                  <a:gd name="connsiteX7" fmla="*/ 379 w 10000"/>
                  <a:gd name="connsiteY7" fmla="*/ 778 h 10012"/>
                  <a:gd name="connsiteX8" fmla="*/ 0 w 10000"/>
                  <a:gd name="connsiteY8" fmla="*/ 8327 h 10012"/>
                  <a:gd name="connsiteX9" fmla="*/ 2403 w 10000"/>
                  <a:gd name="connsiteY9" fmla="*/ 10012 h 10012"/>
                  <a:gd name="connsiteX10" fmla="*/ 5059 w 10000"/>
                  <a:gd name="connsiteY10" fmla="*/ 10012 h 10012"/>
                  <a:gd name="connsiteX11" fmla="*/ 7714 w 10000"/>
                  <a:gd name="connsiteY11" fmla="*/ 9938 h 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12">
                    <a:moveTo>
                      <a:pt x="7714" y="9938"/>
                    </a:moveTo>
                    <a:cubicBezTo>
                      <a:pt x="8979" y="9938"/>
                      <a:pt x="10117" y="9207"/>
                      <a:pt x="9991" y="8327"/>
                    </a:cubicBezTo>
                    <a:cubicBezTo>
                      <a:pt x="10108" y="7229"/>
                      <a:pt x="7750" y="6020"/>
                      <a:pt x="7079" y="5191"/>
                    </a:cubicBezTo>
                    <a:cubicBezTo>
                      <a:pt x="6408" y="4363"/>
                      <a:pt x="6409" y="4015"/>
                      <a:pt x="5964" y="3354"/>
                    </a:cubicBezTo>
                    <a:cubicBezTo>
                      <a:pt x="5519" y="2693"/>
                      <a:pt x="4908" y="1697"/>
                      <a:pt x="4408" y="1227"/>
                    </a:cubicBezTo>
                    <a:cubicBezTo>
                      <a:pt x="3926" y="482"/>
                      <a:pt x="3140" y="458"/>
                      <a:pt x="2780" y="261"/>
                    </a:cubicBezTo>
                    <a:cubicBezTo>
                      <a:pt x="2420" y="63"/>
                      <a:pt x="2783" y="149"/>
                      <a:pt x="2246" y="42"/>
                    </a:cubicBezTo>
                    <a:cubicBezTo>
                      <a:pt x="1845" y="-38"/>
                      <a:pt x="379" y="-101"/>
                      <a:pt x="379" y="778"/>
                    </a:cubicBezTo>
                    <a:cubicBezTo>
                      <a:pt x="253" y="3294"/>
                      <a:pt x="126" y="5811"/>
                      <a:pt x="0" y="8327"/>
                    </a:cubicBezTo>
                    <a:cubicBezTo>
                      <a:pt x="0" y="9207"/>
                      <a:pt x="1012" y="9938"/>
                      <a:pt x="2403" y="10012"/>
                    </a:cubicBezTo>
                    <a:lnTo>
                      <a:pt x="5059" y="10012"/>
                    </a:lnTo>
                    <a:lnTo>
                      <a:pt x="7714" y="9938"/>
                    </a:lnTo>
                    <a:close/>
                  </a:path>
                </a:pathLst>
              </a:custGeom>
              <a:solidFill>
                <a:srgbClr val="F0AB00">
                  <a:lumMod val="20000"/>
                  <a:lumOff val="80000"/>
                </a:srgbClr>
              </a:solidFill>
              <a:ln w="28575">
                <a:solidFill>
                  <a:srgbClr val="F0AB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375" name="Freeform 21">
                <a:extLst>
                  <a:ext uri="{FF2B5EF4-FFF2-40B4-BE49-F238E27FC236}">
                    <a16:creationId xmlns:a16="http://schemas.microsoft.com/office/drawing/2014/main" id="{EA0C5930-492E-BAC8-91CA-60A4236013BA}"/>
                  </a:ext>
                </a:extLst>
              </p:cNvPr>
              <p:cNvSpPr>
                <a:spLocks/>
              </p:cNvSpPr>
              <p:nvPr/>
            </p:nvSpPr>
            <p:spPr bwMode="auto">
              <a:xfrm>
                <a:off x="3787" y="2013"/>
                <a:ext cx="27" cy="93"/>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376" name="Freeform 22">
                <a:extLst>
                  <a:ext uri="{FF2B5EF4-FFF2-40B4-BE49-F238E27FC236}">
                    <a16:creationId xmlns:a16="http://schemas.microsoft.com/office/drawing/2014/main" id="{232E3F10-3339-9ED5-B1B5-BCC905B46566}"/>
                  </a:ext>
                </a:extLst>
              </p:cNvPr>
              <p:cNvSpPr>
                <a:spLocks/>
              </p:cNvSpPr>
              <p:nvPr/>
            </p:nvSpPr>
            <p:spPr bwMode="auto">
              <a:xfrm>
                <a:off x="3740" y="1978"/>
                <a:ext cx="40" cy="121"/>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377" name="Freeform 23">
                <a:extLst>
                  <a:ext uri="{FF2B5EF4-FFF2-40B4-BE49-F238E27FC236}">
                    <a16:creationId xmlns:a16="http://schemas.microsoft.com/office/drawing/2014/main" id="{75639F71-6F6A-CE14-9988-DC4180F8260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372" name="Freeform 5101">
              <a:extLst>
                <a:ext uri="{FF2B5EF4-FFF2-40B4-BE49-F238E27FC236}">
                  <a16:creationId xmlns:a16="http://schemas.microsoft.com/office/drawing/2014/main" id="{8FAB5C7E-3B24-4F81-15B5-DE477FFD3F7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solidFill>
                  <a:srgbClr val="000000"/>
                </a:solidFill>
                <a:effectLst/>
                <a:uLnTx/>
                <a:uFillTx/>
              </a:endParaRPr>
            </a:p>
          </p:txBody>
        </p:sp>
      </p:grpSp>
      <p:grpSp>
        <p:nvGrpSpPr>
          <p:cNvPr id="378" name="Group 377">
            <a:extLst>
              <a:ext uri="{FF2B5EF4-FFF2-40B4-BE49-F238E27FC236}">
                <a16:creationId xmlns:a16="http://schemas.microsoft.com/office/drawing/2014/main" id="{084F0263-8676-29DF-A391-5502EB13B449}"/>
              </a:ext>
            </a:extLst>
          </p:cNvPr>
          <p:cNvGrpSpPr/>
          <p:nvPr/>
        </p:nvGrpSpPr>
        <p:grpSpPr>
          <a:xfrm>
            <a:off x="11311507" y="3849947"/>
            <a:ext cx="455626" cy="1101780"/>
            <a:chOff x="5926138" y="3011488"/>
            <a:chExt cx="339725" cy="835025"/>
          </a:xfrm>
        </p:grpSpPr>
        <p:grpSp>
          <p:nvGrpSpPr>
            <p:cNvPr id="379" name="Group 15">
              <a:extLst>
                <a:ext uri="{FF2B5EF4-FFF2-40B4-BE49-F238E27FC236}">
                  <a16:creationId xmlns:a16="http://schemas.microsoft.com/office/drawing/2014/main" id="{873BCC8E-1725-569F-25C8-312B5D692AFD}"/>
                </a:ext>
              </a:extLst>
            </p:cNvPr>
            <p:cNvGrpSpPr>
              <a:grpSpLocks noChangeAspect="1"/>
            </p:cNvGrpSpPr>
            <p:nvPr/>
          </p:nvGrpSpPr>
          <p:grpSpPr bwMode="auto">
            <a:xfrm>
              <a:off x="5926138" y="3011488"/>
              <a:ext cx="339725" cy="835025"/>
              <a:chOff x="3733" y="1897"/>
              <a:chExt cx="214" cy="526"/>
            </a:xfrm>
          </p:grpSpPr>
          <p:sp>
            <p:nvSpPr>
              <p:cNvPr id="383" name="AutoShape 14">
                <a:extLst>
                  <a:ext uri="{FF2B5EF4-FFF2-40B4-BE49-F238E27FC236}">
                    <a16:creationId xmlns:a16="http://schemas.microsoft.com/office/drawing/2014/main" id="{CF85C769-D8C7-FB4F-8117-0D21C3AA147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84" name="Freeform 16">
                <a:extLst>
                  <a:ext uri="{FF2B5EF4-FFF2-40B4-BE49-F238E27FC236}">
                    <a16:creationId xmlns:a16="http://schemas.microsoft.com/office/drawing/2014/main" id="{B31DE014-6D4B-5F9D-EA59-9BA6491BBEF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5" name="Freeform 17">
                <a:extLst>
                  <a:ext uri="{FF2B5EF4-FFF2-40B4-BE49-F238E27FC236}">
                    <a16:creationId xmlns:a16="http://schemas.microsoft.com/office/drawing/2014/main" id="{F11F2826-BE12-30C7-9C7D-4A3A27878195}"/>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6" name="Freeform 18">
                <a:extLst>
                  <a:ext uri="{FF2B5EF4-FFF2-40B4-BE49-F238E27FC236}">
                    <a16:creationId xmlns:a16="http://schemas.microsoft.com/office/drawing/2014/main" id="{4CAA0039-1D91-6F70-11B6-306E659DD2C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7" name="Freeform 19">
                <a:extLst>
                  <a:ext uri="{FF2B5EF4-FFF2-40B4-BE49-F238E27FC236}">
                    <a16:creationId xmlns:a16="http://schemas.microsoft.com/office/drawing/2014/main" id="{5F0313EA-562C-04EE-839E-89979BE8F2A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8" name="Freeform 20">
                <a:extLst>
                  <a:ext uri="{FF2B5EF4-FFF2-40B4-BE49-F238E27FC236}">
                    <a16:creationId xmlns:a16="http://schemas.microsoft.com/office/drawing/2014/main" id="{01CFC763-A67D-3111-DF56-3668AF18F07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9" name="Freeform 21">
                <a:extLst>
                  <a:ext uri="{FF2B5EF4-FFF2-40B4-BE49-F238E27FC236}">
                    <a16:creationId xmlns:a16="http://schemas.microsoft.com/office/drawing/2014/main" id="{BCE2A761-354E-73D8-4B08-52A6163EAF7C}"/>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90" name="Freeform 22">
                <a:extLst>
                  <a:ext uri="{FF2B5EF4-FFF2-40B4-BE49-F238E27FC236}">
                    <a16:creationId xmlns:a16="http://schemas.microsoft.com/office/drawing/2014/main" id="{1A2F62D9-AE0A-1B53-C5DC-3373CB2D1B2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91" name="Freeform 23">
                <a:extLst>
                  <a:ext uri="{FF2B5EF4-FFF2-40B4-BE49-F238E27FC236}">
                    <a16:creationId xmlns:a16="http://schemas.microsoft.com/office/drawing/2014/main" id="{A8CE44F1-1E8D-956C-CBB5-7A8C6B70D292}"/>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80" name="Freeform 5101">
              <a:extLst>
                <a:ext uri="{FF2B5EF4-FFF2-40B4-BE49-F238E27FC236}">
                  <a16:creationId xmlns:a16="http://schemas.microsoft.com/office/drawing/2014/main" id="{7441D076-38C6-D246-8003-54B5E26ACFF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81" name="Freeform 5101">
              <a:extLst>
                <a:ext uri="{FF2B5EF4-FFF2-40B4-BE49-F238E27FC236}">
                  <a16:creationId xmlns:a16="http://schemas.microsoft.com/office/drawing/2014/main" id="{3442B2A5-1C7E-FB94-1321-B29AB322B37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82" name="Freeform 5101">
              <a:extLst>
                <a:ext uri="{FF2B5EF4-FFF2-40B4-BE49-F238E27FC236}">
                  <a16:creationId xmlns:a16="http://schemas.microsoft.com/office/drawing/2014/main" id="{70FE46FB-3AE8-0DF5-F213-6512DEA071D1}"/>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392" name="Group 391">
            <a:extLst>
              <a:ext uri="{FF2B5EF4-FFF2-40B4-BE49-F238E27FC236}">
                <a16:creationId xmlns:a16="http://schemas.microsoft.com/office/drawing/2014/main" id="{24A7DD2B-1460-715A-5C5A-4485554B22A4}"/>
              </a:ext>
            </a:extLst>
          </p:cNvPr>
          <p:cNvGrpSpPr/>
          <p:nvPr/>
        </p:nvGrpSpPr>
        <p:grpSpPr>
          <a:xfrm>
            <a:off x="1761741" y="3839474"/>
            <a:ext cx="455626" cy="1101780"/>
            <a:chOff x="5926138" y="3011488"/>
            <a:chExt cx="339725" cy="835025"/>
          </a:xfrm>
        </p:grpSpPr>
        <p:grpSp>
          <p:nvGrpSpPr>
            <p:cNvPr id="393" name="Group 15">
              <a:extLst>
                <a:ext uri="{FF2B5EF4-FFF2-40B4-BE49-F238E27FC236}">
                  <a16:creationId xmlns:a16="http://schemas.microsoft.com/office/drawing/2014/main" id="{3714099A-5E6F-D866-5A52-A4710F651F49}"/>
                </a:ext>
              </a:extLst>
            </p:cNvPr>
            <p:cNvGrpSpPr>
              <a:grpSpLocks noChangeAspect="1"/>
            </p:cNvGrpSpPr>
            <p:nvPr/>
          </p:nvGrpSpPr>
          <p:grpSpPr bwMode="auto">
            <a:xfrm>
              <a:off x="5926138" y="3011488"/>
              <a:ext cx="339725" cy="835025"/>
              <a:chOff x="3733" y="1897"/>
              <a:chExt cx="214" cy="526"/>
            </a:xfrm>
          </p:grpSpPr>
          <p:sp>
            <p:nvSpPr>
              <p:cNvPr id="397" name="AutoShape 14">
                <a:extLst>
                  <a:ext uri="{FF2B5EF4-FFF2-40B4-BE49-F238E27FC236}">
                    <a16:creationId xmlns:a16="http://schemas.microsoft.com/office/drawing/2014/main" id="{947417DA-2BA8-F2CD-AEA3-B9AAB49C1D4D}"/>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398" name="Freeform 16">
                <a:extLst>
                  <a:ext uri="{FF2B5EF4-FFF2-40B4-BE49-F238E27FC236}">
                    <a16:creationId xmlns:a16="http://schemas.microsoft.com/office/drawing/2014/main" id="{3848C01B-D209-5574-9ACA-B6530AC1C686}"/>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99" name="Freeform 17">
                <a:extLst>
                  <a:ext uri="{FF2B5EF4-FFF2-40B4-BE49-F238E27FC236}">
                    <a16:creationId xmlns:a16="http://schemas.microsoft.com/office/drawing/2014/main" id="{D8BB6490-32D3-9FDB-4458-1F434734E6D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0" name="Freeform 18">
                <a:extLst>
                  <a:ext uri="{FF2B5EF4-FFF2-40B4-BE49-F238E27FC236}">
                    <a16:creationId xmlns:a16="http://schemas.microsoft.com/office/drawing/2014/main" id="{B9FD3FFA-2326-7C5D-934C-0BDF14406F38}"/>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1" name="Freeform 19">
                <a:extLst>
                  <a:ext uri="{FF2B5EF4-FFF2-40B4-BE49-F238E27FC236}">
                    <a16:creationId xmlns:a16="http://schemas.microsoft.com/office/drawing/2014/main" id="{070EC08C-C7D1-2781-5DE9-D52ACD3BBCF1}"/>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2" name="Freeform 20">
                <a:extLst>
                  <a:ext uri="{FF2B5EF4-FFF2-40B4-BE49-F238E27FC236}">
                    <a16:creationId xmlns:a16="http://schemas.microsoft.com/office/drawing/2014/main" id="{AFAC1354-5299-F517-4025-4EE6B2B4457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3" name="Freeform 21">
                <a:extLst>
                  <a:ext uri="{FF2B5EF4-FFF2-40B4-BE49-F238E27FC236}">
                    <a16:creationId xmlns:a16="http://schemas.microsoft.com/office/drawing/2014/main" id="{67AF2867-14BE-1EE2-51A5-0D66733C79C9}"/>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4" name="Freeform 22">
                <a:extLst>
                  <a:ext uri="{FF2B5EF4-FFF2-40B4-BE49-F238E27FC236}">
                    <a16:creationId xmlns:a16="http://schemas.microsoft.com/office/drawing/2014/main" id="{B7FE75B6-06BC-721E-56A2-1B5473DA991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5" name="Freeform 23">
                <a:extLst>
                  <a:ext uri="{FF2B5EF4-FFF2-40B4-BE49-F238E27FC236}">
                    <a16:creationId xmlns:a16="http://schemas.microsoft.com/office/drawing/2014/main" id="{E187C4A5-2995-0EAE-D828-7F19D7D1460D}"/>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394" name="Freeform 5101">
              <a:extLst>
                <a:ext uri="{FF2B5EF4-FFF2-40B4-BE49-F238E27FC236}">
                  <a16:creationId xmlns:a16="http://schemas.microsoft.com/office/drawing/2014/main" id="{3A104B47-D505-3A00-D340-C6BD14DCF5AC}"/>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95" name="Freeform 5101">
              <a:extLst>
                <a:ext uri="{FF2B5EF4-FFF2-40B4-BE49-F238E27FC236}">
                  <a16:creationId xmlns:a16="http://schemas.microsoft.com/office/drawing/2014/main" id="{F6DB364A-7A80-7B66-E952-C4A5E31499D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396" name="Freeform 5101">
              <a:extLst>
                <a:ext uri="{FF2B5EF4-FFF2-40B4-BE49-F238E27FC236}">
                  <a16:creationId xmlns:a16="http://schemas.microsoft.com/office/drawing/2014/main" id="{5AE955AB-3716-75A1-765F-11F38FEF8F35}"/>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06" name="Group 405">
            <a:extLst>
              <a:ext uri="{FF2B5EF4-FFF2-40B4-BE49-F238E27FC236}">
                <a16:creationId xmlns:a16="http://schemas.microsoft.com/office/drawing/2014/main" id="{F166C0B5-7D95-DECE-61CB-339A5B1C7C8E}"/>
              </a:ext>
            </a:extLst>
          </p:cNvPr>
          <p:cNvGrpSpPr/>
          <p:nvPr/>
        </p:nvGrpSpPr>
        <p:grpSpPr>
          <a:xfrm>
            <a:off x="2236342" y="3828601"/>
            <a:ext cx="455626" cy="1101780"/>
            <a:chOff x="5926138" y="3011488"/>
            <a:chExt cx="339725" cy="835025"/>
          </a:xfrm>
        </p:grpSpPr>
        <p:grpSp>
          <p:nvGrpSpPr>
            <p:cNvPr id="407" name="Group 15">
              <a:extLst>
                <a:ext uri="{FF2B5EF4-FFF2-40B4-BE49-F238E27FC236}">
                  <a16:creationId xmlns:a16="http://schemas.microsoft.com/office/drawing/2014/main" id="{FB65FD56-B336-4E84-3B17-BC9A158132F9}"/>
                </a:ext>
              </a:extLst>
            </p:cNvPr>
            <p:cNvGrpSpPr>
              <a:grpSpLocks noChangeAspect="1"/>
            </p:cNvGrpSpPr>
            <p:nvPr/>
          </p:nvGrpSpPr>
          <p:grpSpPr bwMode="auto">
            <a:xfrm>
              <a:off x="5926138" y="3011488"/>
              <a:ext cx="339725" cy="835025"/>
              <a:chOff x="3733" y="1897"/>
              <a:chExt cx="214" cy="526"/>
            </a:xfrm>
          </p:grpSpPr>
          <p:sp>
            <p:nvSpPr>
              <p:cNvPr id="411" name="AutoShape 14">
                <a:extLst>
                  <a:ext uri="{FF2B5EF4-FFF2-40B4-BE49-F238E27FC236}">
                    <a16:creationId xmlns:a16="http://schemas.microsoft.com/office/drawing/2014/main" id="{C70BC60F-F310-3025-4D8B-C9B9B9AD1A0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12" name="Freeform 16">
                <a:extLst>
                  <a:ext uri="{FF2B5EF4-FFF2-40B4-BE49-F238E27FC236}">
                    <a16:creationId xmlns:a16="http://schemas.microsoft.com/office/drawing/2014/main" id="{6654741C-019B-B0DC-D200-445279C5960C}"/>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3" name="Freeform 17">
                <a:extLst>
                  <a:ext uri="{FF2B5EF4-FFF2-40B4-BE49-F238E27FC236}">
                    <a16:creationId xmlns:a16="http://schemas.microsoft.com/office/drawing/2014/main" id="{B8158729-3844-ABB8-F158-57ED370ACD73}"/>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4" name="Freeform 18">
                <a:extLst>
                  <a:ext uri="{FF2B5EF4-FFF2-40B4-BE49-F238E27FC236}">
                    <a16:creationId xmlns:a16="http://schemas.microsoft.com/office/drawing/2014/main" id="{BE8F2FCA-DBFF-8A28-0E94-9C63167675D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5" name="Freeform 19">
                <a:extLst>
                  <a:ext uri="{FF2B5EF4-FFF2-40B4-BE49-F238E27FC236}">
                    <a16:creationId xmlns:a16="http://schemas.microsoft.com/office/drawing/2014/main" id="{0568E69C-EFE0-6D06-508E-9A073275BA0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6" name="Freeform 20">
                <a:extLst>
                  <a:ext uri="{FF2B5EF4-FFF2-40B4-BE49-F238E27FC236}">
                    <a16:creationId xmlns:a16="http://schemas.microsoft.com/office/drawing/2014/main" id="{8EECE4FE-C16C-31E9-6ADE-19BB8E93D581}"/>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7" name="Freeform 21">
                <a:extLst>
                  <a:ext uri="{FF2B5EF4-FFF2-40B4-BE49-F238E27FC236}">
                    <a16:creationId xmlns:a16="http://schemas.microsoft.com/office/drawing/2014/main" id="{32D4BB4B-C332-354F-F0AF-E404EFC9514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8" name="Freeform 22">
                <a:extLst>
                  <a:ext uri="{FF2B5EF4-FFF2-40B4-BE49-F238E27FC236}">
                    <a16:creationId xmlns:a16="http://schemas.microsoft.com/office/drawing/2014/main" id="{7C51FD20-A01C-9E04-D35D-F98BEE94E8E6}"/>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9" name="Freeform 23">
                <a:extLst>
                  <a:ext uri="{FF2B5EF4-FFF2-40B4-BE49-F238E27FC236}">
                    <a16:creationId xmlns:a16="http://schemas.microsoft.com/office/drawing/2014/main" id="{DDAAACBE-9806-32F0-1FC3-37B467BF1A00}"/>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08" name="Freeform 5101">
              <a:extLst>
                <a:ext uri="{FF2B5EF4-FFF2-40B4-BE49-F238E27FC236}">
                  <a16:creationId xmlns:a16="http://schemas.microsoft.com/office/drawing/2014/main" id="{A3A71E12-0785-F7FA-D408-D489B4FBA73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09" name="Freeform 5101">
              <a:extLst>
                <a:ext uri="{FF2B5EF4-FFF2-40B4-BE49-F238E27FC236}">
                  <a16:creationId xmlns:a16="http://schemas.microsoft.com/office/drawing/2014/main" id="{82A8FED8-1163-F6E3-B111-F93E7B52D0B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10" name="Freeform 5101">
              <a:extLst>
                <a:ext uri="{FF2B5EF4-FFF2-40B4-BE49-F238E27FC236}">
                  <a16:creationId xmlns:a16="http://schemas.microsoft.com/office/drawing/2014/main" id="{3578011D-C288-686D-B1FC-DE9A6A328C0A}"/>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20" name="Group 419">
            <a:extLst>
              <a:ext uri="{FF2B5EF4-FFF2-40B4-BE49-F238E27FC236}">
                <a16:creationId xmlns:a16="http://schemas.microsoft.com/office/drawing/2014/main" id="{7443759F-32A0-9BB8-A649-0BD167557DB3}"/>
              </a:ext>
            </a:extLst>
          </p:cNvPr>
          <p:cNvGrpSpPr/>
          <p:nvPr/>
        </p:nvGrpSpPr>
        <p:grpSpPr>
          <a:xfrm rot="19863928">
            <a:off x="4212370" y="2574561"/>
            <a:ext cx="455626" cy="1105969"/>
            <a:chOff x="5926138" y="3011488"/>
            <a:chExt cx="339725" cy="838200"/>
          </a:xfrm>
        </p:grpSpPr>
        <p:grpSp>
          <p:nvGrpSpPr>
            <p:cNvPr id="421" name="Group 15">
              <a:extLst>
                <a:ext uri="{FF2B5EF4-FFF2-40B4-BE49-F238E27FC236}">
                  <a16:creationId xmlns:a16="http://schemas.microsoft.com/office/drawing/2014/main" id="{1E8B1823-2F0E-A030-465C-52DBD15E1681}"/>
                </a:ext>
              </a:extLst>
            </p:cNvPr>
            <p:cNvGrpSpPr>
              <a:grpSpLocks noChangeAspect="1"/>
            </p:cNvGrpSpPr>
            <p:nvPr/>
          </p:nvGrpSpPr>
          <p:grpSpPr bwMode="auto">
            <a:xfrm>
              <a:off x="5926138" y="3011488"/>
              <a:ext cx="339725" cy="838200"/>
              <a:chOff x="3733" y="1897"/>
              <a:chExt cx="214" cy="528"/>
            </a:xfrm>
          </p:grpSpPr>
          <p:sp>
            <p:nvSpPr>
              <p:cNvPr id="425" name="AutoShape 14">
                <a:extLst>
                  <a:ext uri="{FF2B5EF4-FFF2-40B4-BE49-F238E27FC236}">
                    <a16:creationId xmlns:a16="http://schemas.microsoft.com/office/drawing/2014/main" id="{D902D02C-2F54-5882-FFED-03691669C276}"/>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26" name="Freeform 16">
                <a:extLst>
                  <a:ext uri="{FF2B5EF4-FFF2-40B4-BE49-F238E27FC236}">
                    <a16:creationId xmlns:a16="http://schemas.microsoft.com/office/drawing/2014/main" id="{085C6997-EFA2-6DF6-7AFC-CE6D2FA484A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27" name="Freeform 17">
                <a:extLst>
                  <a:ext uri="{FF2B5EF4-FFF2-40B4-BE49-F238E27FC236}">
                    <a16:creationId xmlns:a16="http://schemas.microsoft.com/office/drawing/2014/main" id="{E16764C8-8EA6-64AE-8F2B-3F360E03B613}"/>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28" name="Freeform 18">
                <a:extLst>
                  <a:ext uri="{FF2B5EF4-FFF2-40B4-BE49-F238E27FC236}">
                    <a16:creationId xmlns:a16="http://schemas.microsoft.com/office/drawing/2014/main" id="{AE036B71-A898-0CA1-5D35-85DDE7478D21}"/>
                  </a:ext>
                </a:extLst>
              </p:cNvPr>
              <p:cNvSpPr>
                <a:spLocks/>
              </p:cNvSpPr>
              <p:nvPr/>
            </p:nvSpPr>
            <p:spPr bwMode="auto">
              <a:xfrm>
                <a:off x="3898" y="1998"/>
                <a:ext cx="44" cy="86"/>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29" name="Freeform 19">
                <a:extLst>
                  <a:ext uri="{FF2B5EF4-FFF2-40B4-BE49-F238E27FC236}">
                    <a16:creationId xmlns:a16="http://schemas.microsoft.com/office/drawing/2014/main" id="{60A2289C-9339-4D37-1846-389EDD0AB947}"/>
                  </a:ext>
                </a:extLst>
              </p:cNvPr>
              <p:cNvSpPr>
                <a:spLocks/>
              </p:cNvSpPr>
              <p:nvPr/>
            </p:nvSpPr>
            <p:spPr bwMode="auto">
              <a:xfrm>
                <a:off x="3861" y="2006"/>
                <a:ext cx="34" cy="69"/>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30" name="Freeform 20">
                <a:extLst>
                  <a:ext uri="{FF2B5EF4-FFF2-40B4-BE49-F238E27FC236}">
                    <a16:creationId xmlns:a16="http://schemas.microsoft.com/office/drawing/2014/main" id="{F6EBE985-6F83-8BB2-C15D-EEEC3B8DC734}"/>
                  </a:ext>
                </a:extLst>
              </p:cNvPr>
              <p:cNvSpPr>
                <a:spLocks/>
              </p:cNvSpPr>
              <p:nvPr/>
            </p:nvSpPr>
            <p:spPr bwMode="auto">
              <a:xfrm>
                <a:off x="3819" y="1978"/>
                <a:ext cx="39" cy="94"/>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31" name="Freeform 21">
                <a:extLst>
                  <a:ext uri="{FF2B5EF4-FFF2-40B4-BE49-F238E27FC236}">
                    <a16:creationId xmlns:a16="http://schemas.microsoft.com/office/drawing/2014/main" id="{82FFE9A0-604E-998D-A3C8-4E28AF4BD741}"/>
                  </a:ext>
                </a:extLst>
              </p:cNvPr>
              <p:cNvSpPr>
                <a:spLocks/>
              </p:cNvSpPr>
              <p:nvPr/>
            </p:nvSpPr>
            <p:spPr bwMode="auto">
              <a:xfrm>
                <a:off x="3787" y="2006"/>
                <a:ext cx="27" cy="74"/>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32" name="Freeform 22">
                <a:extLst>
                  <a:ext uri="{FF2B5EF4-FFF2-40B4-BE49-F238E27FC236}">
                    <a16:creationId xmlns:a16="http://schemas.microsoft.com/office/drawing/2014/main" id="{0E07A5CD-5C9C-9A23-EC65-75CE3618934C}"/>
                  </a:ext>
                </a:extLst>
              </p:cNvPr>
              <p:cNvSpPr>
                <a:spLocks/>
              </p:cNvSpPr>
              <p:nvPr/>
            </p:nvSpPr>
            <p:spPr bwMode="auto">
              <a:xfrm>
                <a:off x="3740" y="2017"/>
                <a:ext cx="40" cy="8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33" name="Freeform 23">
                <a:extLst>
                  <a:ext uri="{FF2B5EF4-FFF2-40B4-BE49-F238E27FC236}">
                    <a16:creationId xmlns:a16="http://schemas.microsoft.com/office/drawing/2014/main" id="{FB564BF3-FD70-0CF4-1F12-38A0680727E2}"/>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22" name="Freeform 5101">
              <a:extLst>
                <a:ext uri="{FF2B5EF4-FFF2-40B4-BE49-F238E27FC236}">
                  <a16:creationId xmlns:a16="http://schemas.microsoft.com/office/drawing/2014/main" id="{4DFF5531-D89B-641A-CD93-D4649B9F9FFE}"/>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23" name="Freeform 5101">
              <a:extLst>
                <a:ext uri="{FF2B5EF4-FFF2-40B4-BE49-F238E27FC236}">
                  <a16:creationId xmlns:a16="http://schemas.microsoft.com/office/drawing/2014/main" id="{DB52EF11-AC7B-2529-A1AF-7E60C37AF34F}"/>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24" name="Freeform 5101">
              <a:extLst>
                <a:ext uri="{FF2B5EF4-FFF2-40B4-BE49-F238E27FC236}">
                  <a16:creationId xmlns:a16="http://schemas.microsoft.com/office/drawing/2014/main" id="{464C0138-0947-0881-B1ED-769F6B38F99A}"/>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34" name="Group 433">
            <a:extLst>
              <a:ext uri="{FF2B5EF4-FFF2-40B4-BE49-F238E27FC236}">
                <a16:creationId xmlns:a16="http://schemas.microsoft.com/office/drawing/2014/main" id="{166C25BF-9641-3729-1107-73A3EC9778E5}"/>
              </a:ext>
            </a:extLst>
          </p:cNvPr>
          <p:cNvGrpSpPr/>
          <p:nvPr/>
        </p:nvGrpSpPr>
        <p:grpSpPr>
          <a:xfrm rot="1099127">
            <a:off x="8688122" y="3459792"/>
            <a:ext cx="455627" cy="1101782"/>
            <a:chOff x="5926138" y="3011488"/>
            <a:chExt cx="339725" cy="835025"/>
          </a:xfrm>
        </p:grpSpPr>
        <p:grpSp>
          <p:nvGrpSpPr>
            <p:cNvPr id="435" name="Group 15">
              <a:extLst>
                <a:ext uri="{FF2B5EF4-FFF2-40B4-BE49-F238E27FC236}">
                  <a16:creationId xmlns:a16="http://schemas.microsoft.com/office/drawing/2014/main" id="{C4066653-4182-BE48-1C95-3DE5725CF714}"/>
                </a:ext>
              </a:extLst>
            </p:cNvPr>
            <p:cNvGrpSpPr>
              <a:grpSpLocks noChangeAspect="1"/>
            </p:cNvGrpSpPr>
            <p:nvPr/>
          </p:nvGrpSpPr>
          <p:grpSpPr bwMode="auto">
            <a:xfrm>
              <a:off x="5926138" y="3011488"/>
              <a:ext cx="339725" cy="835025"/>
              <a:chOff x="3733" y="1897"/>
              <a:chExt cx="214" cy="526"/>
            </a:xfrm>
          </p:grpSpPr>
          <p:sp>
            <p:nvSpPr>
              <p:cNvPr id="439" name="AutoShape 14">
                <a:extLst>
                  <a:ext uri="{FF2B5EF4-FFF2-40B4-BE49-F238E27FC236}">
                    <a16:creationId xmlns:a16="http://schemas.microsoft.com/office/drawing/2014/main" id="{EBD2915E-19F0-2C71-D2D4-7263692E1BE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40" name="Freeform 16">
                <a:extLst>
                  <a:ext uri="{FF2B5EF4-FFF2-40B4-BE49-F238E27FC236}">
                    <a16:creationId xmlns:a16="http://schemas.microsoft.com/office/drawing/2014/main" id="{11DB7926-7E33-CBC8-A035-950217626F37}"/>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1" name="Freeform 17">
                <a:extLst>
                  <a:ext uri="{FF2B5EF4-FFF2-40B4-BE49-F238E27FC236}">
                    <a16:creationId xmlns:a16="http://schemas.microsoft.com/office/drawing/2014/main" id="{CF3EE204-7F59-4D8B-B7AC-3BEC7F7D824F}"/>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2" name="Freeform 18">
                <a:extLst>
                  <a:ext uri="{FF2B5EF4-FFF2-40B4-BE49-F238E27FC236}">
                    <a16:creationId xmlns:a16="http://schemas.microsoft.com/office/drawing/2014/main" id="{1CBADC2B-E420-A4BE-1A24-B5547C8255B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3" name="Freeform 19">
                <a:extLst>
                  <a:ext uri="{FF2B5EF4-FFF2-40B4-BE49-F238E27FC236}">
                    <a16:creationId xmlns:a16="http://schemas.microsoft.com/office/drawing/2014/main" id="{8F72ECCE-2624-9A7A-6058-8822AC7ECF45}"/>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4" name="Freeform 20">
                <a:extLst>
                  <a:ext uri="{FF2B5EF4-FFF2-40B4-BE49-F238E27FC236}">
                    <a16:creationId xmlns:a16="http://schemas.microsoft.com/office/drawing/2014/main" id="{549A26E8-580F-00A2-829D-EE5FF0F12FBE}"/>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5" name="Freeform 21">
                <a:extLst>
                  <a:ext uri="{FF2B5EF4-FFF2-40B4-BE49-F238E27FC236}">
                    <a16:creationId xmlns:a16="http://schemas.microsoft.com/office/drawing/2014/main" id="{3EB9B641-8A7C-AF39-B46A-C6607229DF3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6" name="Freeform 22">
                <a:extLst>
                  <a:ext uri="{FF2B5EF4-FFF2-40B4-BE49-F238E27FC236}">
                    <a16:creationId xmlns:a16="http://schemas.microsoft.com/office/drawing/2014/main" id="{74E9E109-BF64-D0BE-8E7C-3CBE3782101E}"/>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7" name="Freeform 23">
                <a:extLst>
                  <a:ext uri="{FF2B5EF4-FFF2-40B4-BE49-F238E27FC236}">
                    <a16:creationId xmlns:a16="http://schemas.microsoft.com/office/drawing/2014/main" id="{6ED48E11-15D4-26E2-DBA3-FCBA75D298D9}"/>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36" name="Freeform 5101">
              <a:extLst>
                <a:ext uri="{FF2B5EF4-FFF2-40B4-BE49-F238E27FC236}">
                  <a16:creationId xmlns:a16="http://schemas.microsoft.com/office/drawing/2014/main" id="{91D9B2A2-29FF-136E-E358-E98651D27AB6}"/>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37" name="Freeform 5101">
              <a:extLst>
                <a:ext uri="{FF2B5EF4-FFF2-40B4-BE49-F238E27FC236}">
                  <a16:creationId xmlns:a16="http://schemas.microsoft.com/office/drawing/2014/main" id="{55D153F8-71EE-D076-C02D-39FB14BD1C9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38" name="Freeform 5101">
              <a:extLst>
                <a:ext uri="{FF2B5EF4-FFF2-40B4-BE49-F238E27FC236}">
                  <a16:creationId xmlns:a16="http://schemas.microsoft.com/office/drawing/2014/main" id="{5A6DB2C3-D793-73A5-6D44-3E2F7434066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48" name="Group 447">
            <a:extLst>
              <a:ext uri="{FF2B5EF4-FFF2-40B4-BE49-F238E27FC236}">
                <a16:creationId xmlns:a16="http://schemas.microsoft.com/office/drawing/2014/main" id="{0099553E-256B-81DB-4F6B-AC75FD32B3F1}"/>
              </a:ext>
            </a:extLst>
          </p:cNvPr>
          <p:cNvGrpSpPr/>
          <p:nvPr/>
        </p:nvGrpSpPr>
        <p:grpSpPr>
          <a:xfrm rot="848846">
            <a:off x="9500624" y="3739103"/>
            <a:ext cx="455627" cy="1101782"/>
            <a:chOff x="5926138" y="3011488"/>
            <a:chExt cx="339725" cy="835025"/>
          </a:xfrm>
        </p:grpSpPr>
        <p:grpSp>
          <p:nvGrpSpPr>
            <p:cNvPr id="449" name="Group 15">
              <a:extLst>
                <a:ext uri="{FF2B5EF4-FFF2-40B4-BE49-F238E27FC236}">
                  <a16:creationId xmlns:a16="http://schemas.microsoft.com/office/drawing/2014/main" id="{8136856F-8067-ABFA-9B82-5E7BC77D07F7}"/>
                </a:ext>
              </a:extLst>
            </p:cNvPr>
            <p:cNvGrpSpPr>
              <a:grpSpLocks noChangeAspect="1"/>
            </p:cNvGrpSpPr>
            <p:nvPr/>
          </p:nvGrpSpPr>
          <p:grpSpPr bwMode="auto">
            <a:xfrm>
              <a:off x="5926138" y="3011488"/>
              <a:ext cx="339725" cy="835025"/>
              <a:chOff x="3733" y="1897"/>
              <a:chExt cx="214" cy="526"/>
            </a:xfrm>
          </p:grpSpPr>
          <p:sp>
            <p:nvSpPr>
              <p:cNvPr id="453" name="AutoShape 14">
                <a:extLst>
                  <a:ext uri="{FF2B5EF4-FFF2-40B4-BE49-F238E27FC236}">
                    <a16:creationId xmlns:a16="http://schemas.microsoft.com/office/drawing/2014/main" id="{319AB018-C5E7-BF61-D208-99F71FF84A0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54" name="Freeform 16">
                <a:extLst>
                  <a:ext uri="{FF2B5EF4-FFF2-40B4-BE49-F238E27FC236}">
                    <a16:creationId xmlns:a16="http://schemas.microsoft.com/office/drawing/2014/main" id="{384CE9DE-24D0-DDFE-643C-9F82B01C79D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5" name="Freeform 17">
                <a:extLst>
                  <a:ext uri="{FF2B5EF4-FFF2-40B4-BE49-F238E27FC236}">
                    <a16:creationId xmlns:a16="http://schemas.microsoft.com/office/drawing/2014/main" id="{F31A5413-0EAA-0194-5B48-7EC503320F9A}"/>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6" name="Freeform 18">
                <a:extLst>
                  <a:ext uri="{FF2B5EF4-FFF2-40B4-BE49-F238E27FC236}">
                    <a16:creationId xmlns:a16="http://schemas.microsoft.com/office/drawing/2014/main" id="{DC5B145A-9087-846A-7DD3-EAA913B63D8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7" name="Freeform 19">
                <a:extLst>
                  <a:ext uri="{FF2B5EF4-FFF2-40B4-BE49-F238E27FC236}">
                    <a16:creationId xmlns:a16="http://schemas.microsoft.com/office/drawing/2014/main" id="{64B072DC-6EEF-E091-A666-8272044B191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8" name="Freeform 20">
                <a:extLst>
                  <a:ext uri="{FF2B5EF4-FFF2-40B4-BE49-F238E27FC236}">
                    <a16:creationId xmlns:a16="http://schemas.microsoft.com/office/drawing/2014/main" id="{D13F5701-375D-F96D-FE4B-09FE7EB781C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9" name="Freeform 21">
                <a:extLst>
                  <a:ext uri="{FF2B5EF4-FFF2-40B4-BE49-F238E27FC236}">
                    <a16:creationId xmlns:a16="http://schemas.microsoft.com/office/drawing/2014/main" id="{A69CE1A5-EAB1-1230-4A25-ECA77C06E06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60" name="Freeform 22">
                <a:extLst>
                  <a:ext uri="{FF2B5EF4-FFF2-40B4-BE49-F238E27FC236}">
                    <a16:creationId xmlns:a16="http://schemas.microsoft.com/office/drawing/2014/main" id="{0F2F1DCF-65C6-7999-E0E1-4D5AFAE2354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61" name="Freeform 23">
                <a:extLst>
                  <a:ext uri="{FF2B5EF4-FFF2-40B4-BE49-F238E27FC236}">
                    <a16:creationId xmlns:a16="http://schemas.microsoft.com/office/drawing/2014/main" id="{B5F41F60-EBB0-CE8A-6E5D-05D5C4E735DC}"/>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50" name="Freeform 5101">
              <a:extLst>
                <a:ext uri="{FF2B5EF4-FFF2-40B4-BE49-F238E27FC236}">
                  <a16:creationId xmlns:a16="http://schemas.microsoft.com/office/drawing/2014/main" id="{7678E82D-2AE8-45B5-DEFC-EA7EE0949EE3}"/>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51" name="Freeform 5101">
              <a:extLst>
                <a:ext uri="{FF2B5EF4-FFF2-40B4-BE49-F238E27FC236}">
                  <a16:creationId xmlns:a16="http://schemas.microsoft.com/office/drawing/2014/main" id="{0E0E84D7-F31C-5231-BCAB-7849ABF92038}"/>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52" name="Freeform 5101">
              <a:extLst>
                <a:ext uri="{FF2B5EF4-FFF2-40B4-BE49-F238E27FC236}">
                  <a16:creationId xmlns:a16="http://schemas.microsoft.com/office/drawing/2014/main" id="{2E995A49-1D3D-63B8-9FE4-C9D4132F83F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62" name="Group 461">
            <a:extLst>
              <a:ext uri="{FF2B5EF4-FFF2-40B4-BE49-F238E27FC236}">
                <a16:creationId xmlns:a16="http://schemas.microsoft.com/office/drawing/2014/main" id="{27EC0CAD-B33C-EF0A-B1FA-B890858399D4}"/>
              </a:ext>
            </a:extLst>
          </p:cNvPr>
          <p:cNvGrpSpPr/>
          <p:nvPr/>
        </p:nvGrpSpPr>
        <p:grpSpPr>
          <a:xfrm rot="1214767">
            <a:off x="9100427" y="3613441"/>
            <a:ext cx="455627" cy="1101782"/>
            <a:chOff x="5926138" y="3011488"/>
            <a:chExt cx="339725" cy="835025"/>
          </a:xfrm>
        </p:grpSpPr>
        <p:grpSp>
          <p:nvGrpSpPr>
            <p:cNvPr id="463" name="Group 15">
              <a:extLst>
                <a:ext uri="{FF2B5EF4-FFF2-40B4-BE49-F238E27FC236}">
                  <a16:creationId xmlns:a16="http://schemas.microsoft.com/office/drawing/2014/main" id="{DED465E6-FE54-1941-7C93-0C05E6707594}"/>
                </a:ext>
              </a:extLst>
            </p:cNvPr>
            <p:cNvGrpSpPr>
              <a:grpSpLocks noChangeAspect="1"/>
            </p:cNvGrpSpPr>
            <p:nvPr/>
          </p:nvGrpSpPr>
          <p:grpSpPr bwMode="auto">
            <a:xfrm>
              <a:off x="5926138" y="3011488"/>
              <a:ext cx="339725" cy="835025"/>
              <a:chOff x="3733" y="1897"/>
              <a:chExt cx="214" cy="526"/>
            </a:xfrm>
          </p:grpSpPr>
          <p:sp>
            <p:nvSpPr>
              <p:cNvPr id="467" name="AutoShape 14">
                <a:extLst>
                  <a:ext uri="{FF2B5EF4-FFF2-40B4-BE49-F238E27FC236}">
                    <a16:creationId xmlns:a16="http://schemas.microsoft.com/office/drawing/2014/main" id="{ECBB7D32-CA58-3B05-283C-19F3B75C6869}"/>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468" name="Freeform 16">
                <a:extLst>
                  <a:ext uri="{FF2B5EF4-FFF2-40B4-BE49-F238E27FC236}">
                    <a16:creationId xmlns:a16="http://schemas.microsoft.com/office/drawing/2014/main" id="{ACE7AA52-620B-9D89-9029-5C51EAB852B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69" name="Freeform 17">
                <a:extLst>
                  <a:ext uri="{FF2B5EF4-FFF2-40B4-BE49-F238E27FC236}">
                    <a16:creationId xmlns:a16="http://schemas.microsoft.com/office/drawing/2014/main" id="{DFBB318E-1194-CDD5-99E8-622292E4F567}"/>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0" name="Freeform 18">
                <a:extLst>
                  <a:ext uri="{FF2B5EF4-FFF2-40B4-BE49-F238E27FC236}">
                    <a16:creationId xmlns:a16="http://schemas.microsoft.com/office/drawing/2014/main" id="{30AE4F4B-0046-F1AE-576F-CCDA3BEC12B6}"/>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1" name="Freeform 19">
                <a:extLst>
                  <a:ext uri="{FF2B5EF4-FFF2-40B4-BE49-F238E27FC236}">
                    <a16:creationId xmlns:a16="http://schemas.microsoft.com/office/drawing/2014/main" id="{70A4A665-8B31-6A5F-0D75-CDAD37DFC6B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2" name="Freeform 20">
                <a:extLst>
                  <a:ext uri="{FF2B5EF4-FFF2-40B4-BE49-F238E27FC236}">
                    <a16:creationId xmlns:a16="http://schemas.microsoft.com/office/drawing/2014/main" id="{F58A708A-C6B8-C0A0-6D22-D788D586110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3" name="Freeform 21">
                <a:extLst>
                  <a:ext uri="{FF2B5EF4-FFF2-40B4-BE49-F238E27FC236}">
                    <a16:creationId xmlns:a16="http://schemas.microsoft.com/office/drawing/2014/main" id="{7D7634A7-CB1E-9A2B-2366-CB49AA51F85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4" name="Freeform 22">
                <a:extLst>
                  <a:ext uri="{FF2B5EF4-FFF2-40B4-BE49-F238E27FC236}">
                    <a16:creationId xmlns:a16="http://schemas.microsoft.com/office/drawing/2014/main" id="{C23F6CBB-2C8D-EBB9-D298-C653E85CDB0F}"/>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5" name="Freeform 23">
                <a:extLst>
                  <a:ext uri="{FF2B5EF4-FFF2-40B4-BE49-F238E27FC236}">
                    <a16:creationId xmlns:a16="http://schemas.microsoft.com/office/drawing/2014/main" id="{D1CD4ABA-57DA-BCF1-7161-D95A9608D293}"/>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464" name="Freeform 5101">
              <a:extLst>
                <a:ext uri="{FF2B5EF4-FFF2-40B4-BE49-F238E27FC236}">
                  <a16:creationId xmlns:a16="http://schemas.microsoft.com/office/drawing/2014/main" id="{EAE60B91-9E9E-495B-5C53-81453C602366}"/>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65" name="Freeform 5101">
              <a:extLst>
                <a:ext uri="{FF2B5EF4-FFF2-40B4-BE49-F238E27FC236}">
                  <a16:creationId xmlns:a16="http://schemas.microsoft.com/office/drawing/2014/main" id="{A1C20530-D185-D656-8AA5-54E73D747DF2}"/>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466" name="Freeform 5101">
              <a:extLst>
                <a:ext uri="{FF2B5EF4-FFF2-40B4-BE49-F238E27FC236}">
                  <a16:creationId xmlns:a16="http://schemas.microsoft.com/office/drawing/2014/main" id="{8F2F05B1-B9B8-8228-1BC8-F2C0E0E0817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476" name="Group 475">
            <a:extLst>
              <a:ext uri="{FF2B5EF4-FFF2-40B4-BE49-F238E27FC236}">
                <a16:creationId xmlns:a16="http://schemas.microsoft.com/office/drawing/2014/main" id="{89149844-42CE-AAF8-6062-F57B1E50D231}"/>
              </a:ext>
            </a:extLst>
          </p:cNvPr>
          <p:cNvGrpSpPr/>
          <p:nvPr/>
        </p:nvGrpSpPr>
        <p:grpSpPr>
          <a:xfrm>
            <a:off x="7485136" y="5218556"/>
            <a:ext cx="2089722" cy="227213"/>
            <a:chOff x="7396366" y="4792132"/>
            <a:chExt cx="2089722" cy="227213"/>
          </a:xfrm>
        </p:grpSpPr>
        <p:sp>
          <p:nvSpPr>
            <p:cNvPr id="477" name="TextBox 476">
              <a:extLst>
                <a:ext uri="{FF2B5EF4-FFF2-40B4-BE49-F238E27FC236}">
                  <a16:creationId xmlns:a16="http://schemas.microsoft.com/office/drawing/2014/main" id="{3D215C12-E8C1-6E27-B4F0-2FA6B11C7C0C}"/>
                </a:ext>
              </a:extLst>
            </p:cNvPr>
            <p:cNvSpPr txBox="1"/>
            <p:nvPr/>
          </p:nvSpPr>
          <p:spPr>
            <a:xfrm>
              <a:off x="7509448" y="4813405"/>
              <a:ext cx="1976640"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Inflammatory cell infiltration</a:t>
              </a:r>
            </a:p>
          </p:txBody>
        </p:sp>
        <p:cxnSp>
          <p:nvCxnSpPr>
            <p:cNvPr id="478" name="Straight Arrow Connector 477">
              <a:extLst>
                <a:ext uri="{FF2B5EF4-FFF2-40B4-BE49-F238E27FC236}">
                  <a16:creationId xmlns:a16="http://schemas.microsoft.com/office/drawing/2014/main" id="{1F0BC859-CEA3-271F-7387-3B7E197B2D40}"/>
                </a:ext>
              </a:extLst>
            </p:cNvPr>
            <p:cNvCxnSpPr>
              <a:cxnSpLocks/>
            </p:cNvCxnSpPr>
            <p:nvPr/>
          </p:nvCxnSpPr>
          <p:spPr>
            <a:xfrm flipV="1">
              <a:off x="7396366" y="4792132"/>
              <a:ext cx="0" cy="227213"/>
            </a:xfrm>
            <a:prstGeom prst="straightConnector1">
              <a:avLst/>
            </a:prstGeom>
            <a:noFill/>
            <a:ln w="19050" cap="flat" cmpd="sng" algn="ctr">
              <a:solidFill>
                <a:schemeClr val="tx2"/>
              </a:solidFill>
              <a:prstDash val="solid"/>
              <a:miter lim="800000"/>
              <a:tailEnd type="triangle"/>
            </a:ln>
            <a:effectLst/>
          </p:spPr>
        </p:cxnSp>
      </p:grpSp>
      <p:grpSp>
        <p:nvGrpSpPr>
          <p:cNvPr id="479" name="Group 478">
            <a:extLst>
              <a:ext uri="{FF2B5EF4-FFF2-40B4-BE49-F238E27FC236}">
                <a16:creationId xmlns:a16="http://schemas.microsoft.com/office/drawing/2014/main" id="{4C1903FB-B7E7-270E-FC68-8B02180AC2FD}"/>
              </a:ext>
            </a:extLst>
          </p:cNvPr>
          <p:cNvGrpSpPr/>
          <p:nvPr/>
        </p:nvGrpSpPr>
        <p:grpSpPr>
          <a:xfrm>
            <a:off x="9975464" y="5348149"/>
            <a:ext cx="1691100" cy="227213"/>
            <a:chOff x="9367676" y="4459579"/>
            <a:chExt cx="1691100" cy="227213"/>
          </a:xfrm>
        </p:grpSpPr>
        <p:sp>
          <p:nvSpPr>
            <p:cNvPr id="480" name="TextBox 479">
              <a:extLst>
                <a:ext uri="{FF2B5EF4-FFF2-40B4-BE49-F238E27FC236}">
                  <a16:creationId xmlns:a16="http://schemas.microsoft.com/office/drawing/2014/main" id="{E59CABC1-3852-AA1C-18F0-716856ECB314}"/>
                </a:ext>
              </a:extLst>
            </p:cNvPr>
            <p:cNvSpPr txBox="1"/>
            <p:nvPr/>
          </p:nvSpPr>
          <p:spPr>
            <a:xfrm>
              <a:off x="9481571" y="4496241"/>
              <a:ext cx="1577205"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Epithelial sloughing</a:t>
              </a:r>
            </a:p>
          </p:txBody>
        </p:sp>
        <p:cxnSp>
          <p:nvCxnSpPr>
            <p:cNvPr id="481" name="Straight Arrow Connector 480">
              <a:extLst>
                <a:ext uri="{FF2B5EF4-FFF2-40B4-BE49-F238E27FC236}">
                  <a16:creationId xmlns:a16="http://schemas.microsoft.com/office/drawing/2014/main" id="{8E1E1995-A6BB-DD59-E631-3D8694DC1B27}"/>
                </a:ext>
              </a:extLst>
            </p:cNvPr>
            <p:cNvCxnSpPr>
              <a:cxnSpLocks/>
            </p:cNvCxnSpPr>
            <p:nvPr/>
          </p:nvCxnSpPr>
          <p:spPr>
            <a:xfrm flipV="1">
              <a:off x="9367676" y="4459579"/>
              <a:ext cx="0" cy="227213"/>
            </a:xfrm>
            <a:prstGeom prst="straightConnector1">
              <a:avLst/>
            </a:prstGeom>
            <a:noFill/>
            <a:ln w="19050" cap="flat" cmpd="sng" algn="ctr">
              <a:solidFill>
                <a:schemeClr val="tx2"/>
              </a:solidFill>
              <a:prstDash val="solid"/>
              <a:miter lim="800000"/>
              <a:tailEnd type="triangle"/>
            </a:ln>
            <a:effectLst/>
          </p:spPr>
        </p:cxnSp>
      </p:grpSp>
      <p:grpSp>
        <p:nvGrpSpPr>
          <p:cNvPr id="482" name="Group 481">
            <a:extLst>
              <a:ext uri="{FF2B5EF4-FFF2-40B4-BE49-F238E27FC236}">
                <a16:creationId xmlns:a16="http://schemas.microsoft.com/office/drawing/2014/main" id="{B7097606-20D1-51D8-62F0-CEBDB7AB3A6D}"/>
              </a:ext>
            </a:extLst>
          </p:cNvPr>
          <p:cNvGrpSpPr/>
          <p:nvPr/>
        </p:nvGrpSpPr>
        <p:grpSpPr>
          <a:xfrm>
            <a:off x="9975464" y="5052967"/>
            <a:ext cx="1691100" cy="227213"/>
            <a:chOff x="9367676" y="4421079"/>
            <a:chExt cx="1691100" cy="227213"/>
          </a:xfrm>
        </p:grpSpPr>
        <p:sp>
          <p:nvSpPr>
            <p:cNvPr id="483" name="TextBox 482">
              <a:extLst>
                <a:ext uri="{FF2B5EF4-FFF2-40B4-BE49-F238E27FC236}">
                  <a16:creationId xmlns:a16="http://schemas.microsoft.com/office/drawing/2014/main" id="{1740C9BB-626E-404E-A747-9CB40F08F910}"/>
                </a:ext>
              </a:extLst>
            </p:cNvPr>
            <p:cNvSpPr txBox="1"/>
            <p:nvPr/>
          </p:nvSpPr>
          <p:spPr>
            <a:xfrm>
              <a:off x="9481571" y="4457741"/>
              <a:ext cx="1577205" cy="184666"/>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Proliferation</a:t>
              </a:r>
            </a:p>
          </p:txBody>
        </p:sp>
        <p:cxnSp>
          <p:nvCxnSpPr>
            <p:cNvPr id="484" name="Straight Arrow Connector 483">
              <a:extLst>
                <a:ext uri="{FF2B5EF4-FFF2-40B4-BE49-F238E27FC236}">
                  <a16:creationId xmlns:a16="http://schemas.microsoft.com/office/drawing/2014/main" id="{25ECE777-A120-8C9E-8F51-44461B443F69}"/>
                </a:ext>
              </a:extLst>
            </p:cNvPr>
            <p:cNvCxnSpPr>
              <a:cxnSpLocks/>
            </p:cNvCxnSpPr>
            <p:nvPr/>
          </p:nvCxnSpPr>
          <p:spPr>
            <a:xfrm flipV="1">
              <a:off x="9367676" y="4421079"/>
              <a:ext cx="0" cy="227213"/>
            </a:xfrm>
            <a:prstGeom prst="straightConnector1">
              <a:avLst/>
            </a:prstGeom>
            <a:noFill/>
            <a:ln w="19050" cap="flat" cmpd="sng" algn="ctr">
              <a:solidFill>
                <a:schemeClr val="tx2"/>
              </a:solidFill>
              <a:prstDash val="solid"/>
              <a:miter lim="800000"/>
              <a:tailEnd type="triangle"/>
            </a:ln>
            <a:effectLst/>
          </p:spPr>
        </p:cxnSp>
      </p:grpSp>
      <p:grpSp>
        <p:nvGrpSpPr>
          <p:cNvPr id="485" name="Group 484">
            <a:extLst>
              <a:ext uri="{FF2B5EF4-FFF2-40B4-BE49-F238E27FC236}">
                <a16:creationId xmlns:a16="http://schemas.microsoft.com/office/drawing/2014/main" id="{D5C3A9C7-3FC5-0EA5-F419-000779EAF487}"/>
              </a:ext>
            </a:extLst>
          </p:cNvPr>
          <p:cNvGrpSpPr/>
          <p:nvPr/>
        </p:nvGrpSpPr>
        <p:grpSpPr>
          <a:xfrm rot="4537429" flipH="1">
            <a:off x="9999269" y="4497620"/>
            <a:ext cx="611306" cy="199308"/>
            <a:chOff x="9602406" y="4324350"/>
            <a:chExt cx="925894" cy="244781"/>
          </a:xfrm>
        </p:grpSpPr>
        <p:sp>
          <p:nvSpPr>
            <p:cNvPr id="486" name="Freeform: Shape 1828">
              <a:extLst>
                <a:ext uri="{FF2B5EF4-FFF2-40B4-BE49-F238E27FC236}">
                  <a16:creationId xmlns:a16="http://schemas.microsoft.com/office/drawing/2014/main" id="{2E75A612-B2A2-BD19-676F-5BAD1BDF04AF}"/>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28575"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487" name="Oval 486">
              <a:extLst>
                <a:ext uri="{FF2B5EF4-FFF2-40B4-BE49-F238E27FC236}">
                  <a16:creationId xmlns:a16="http://schemas.microsoft.com/office/drawing/2014/main" id="{46A02563-1AFC-623C-A4AE-D9AFF4205423}"/>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sp>
        <p:nvSpPr>
          <p:cNvPr id="488" name="TextBox 487">
            <a:extLst>
              <a:ext uri="{FF2B5EF4-FFF2-40B4-BE49-F238E27FC236}">
                <a16:creationId xmlns:a16="http://schemas.microsoft.com/office/drawing/2014/main" id="{8E01E125-BE75-CB58-15F6-776CC9B823F4}"/>
              </a:ext>
            </a:extLst>
          </p:cNvPr>
          <p:cNvSpPr txBox="1"/>
          <p:nvPr/>
        </p:nvSpPr>
        <p:spPr>
          <a:xfrm>
            <a:off x="7940681" y="3357484"/>
            <a:ext cx="734993" cy="123111"/>
          </a:xfrm>
          <a:prstGeom prst="rect">
            <a:avLst/>
          </a:prstGeom>
          <a:noFill/>
        </p:spPr>
        <p:txBody>
          <a:bodyPr wrap="square" lIns="0" tIns="0" rIns="0" bIns="0" rtlCol="0">
            <a:spAutoFit/>
          </a:bodyPr>
          <a:lstStyle/>
          <a:p>
            <a:pPr>
              <a:defRPr/>
            </a:pPr>
            <a:r>
              <a:rPr lang="en-GB" sz="800" b="1" kern="0">
                <a:solidFill>
                  <a:srgbClr val="000000"/>
                </a:solidFill>
                <a:cs typeface="Arial" panose="020B0604020202020204" pitchFamily="34" charset="0"/>
              </a:rPr>
              <a:t>Eosinophils</a:t>
            </a:r>
          </a:p>
        </p:txBody>
      </p:sp>
      <p:grpSp>
        <p:nvGrpSpPr>
          <p:cNvPr id="489" name="Group 488">
            <a:extLst>
              <a:ext uri="{FF2B5EF4-FFF2-40B4-BE49-F238E27FC236}">
                <a16:creationId xmlns:a16="http://schemas.microsoft.com/office/drawing/2014/main" id="{AD0B4666-5236-E5D3-0D92-0D8DC00CDE42}"/>
              </a:ext>
            </a:extLst>
          </p:cNvPr>
          <p:cNvGrpSpPr/>
          <p:nvPr/>
        </p:nvGrpSpPr>
        <p:grpSpPr>
          <a:xfrm rot="1442873">
            <a:off x="9416010" y="3777828"/>
            <a:ext cx="181534" cy="224053"/>
            <a:chOff x="418927" y="2913047"/>
            <a:chExt cx="181534" cy="224053"/>
          </a:xfrm>
        </p:grpSpPr>
        <p:grpSp>
          <p:nvGrpSpPr>
            <p:cNvPr id="490" name="Group 489">
              <a:extLst>
                <a:ext uri="{FF2B5EF4-FFF2-40B4-BE49-F238E27FC236}">
                  <a16:creationId xmlns:a16="http://schemas.microsoft.com/office/drawing/2014/main" id="{DC8A8AB7-25A3-9EBF-B7C4-FC60B222454F}"/>
                </a:ext>
              </a:extLst>
            </p:cNvPr>
            <p:cNvGrpSpPr/>
            <p:nvPr/>
          </p:nvGrpSpPr>
          <p:grpSpPr>
            <a:xfrm>
              <a:off x="418927" y="2913047"/>
              <a:ext cx="115329" cy="224053"/>
              <a:chOff x="370345" y="2518779"/>
              <a:chExt cx="232795" cy="452258"/>
            </a:xfrm>
          </p:grpSpPr>
          <p:cxnSp>
            <p:nvCxnSpPr>
              <p:cNvPr id="494" name="Straight Connector 493">
                <a:extLst>
                  <a:ext uri="{FF2B5EF4-FFF2-40B4-BE49-F238E27FC236}">
                    <a16:creationId xmlns:a16="http://schemas.microsoft.com/office/drawing/2014/main" id="{948E74B0-525D-C3F2-348C-29026AE033F7}"/>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495" name="Arc 494">
                <a:extLst>
                  <a:ext uri="{FF2B5EF4-FFF2-40B4-BE49-F238E27FC236}">
                    <a16:creationId xmlns:a16="http://schemas.microsoft.com/office/drawing/2014/main" id="{494E4CC6-6F42-AD13-6C4F-7A110F96878E}"/>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nvGrpSpPr>
            <p:cNvPr id="491" name="Group 490">
              <a:extLst>
                <a:ext uri="{FF2B5EF4-FFF2-40B4-BE49-F238E27FC236}">
                  <a16:creationId xmlns:a16="http://schemas.microsoft.com/office/drawing/2014/main" id="{B31E595B-661C-23BA-AF1D-B6F89DFDE353}"/>
                </a:ext>
              </a:extLst>
            </p:cNvPr>
            <p:cNvGrpSpPr/>
            <p:nvPr/>
          </p:nvGrpSpPr>
          <p:grpSpPr>
            <a:xfrm flipH="1">
              <a:off x="485132" y="2913047"/>
              <a:ext cx="115329" cy="224053"/>
              <a:chOff x="370345" y="2518779"/>
              <a:chExt cx="232795" cy="452258"/>
            </a:xfrm>
          </p:grpSpPr>
          <p:cxnSp>
            <p:nvCxnSpPr>
              <p:cNvPr id="492" name="Straight Connector 491">
                <a:extLst>
                  <a:ext uri="{FF2B5EF4-FFF2-40B4-BE49-F238E27FC236}">
                    <a16:creationId xmlns:a16="http://schemas.microsoft.com/office/drawing/2014/main" id="{298D3BB7-4132-BE0A-F3DB-606F16486A7A}"/>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493" name="Arc 492">
                <a:extLst>
                  <a:ext uri="{FF2B5EF4-FFF2-40B4-BE49-F238E27FC236}">
                    <a16:creationId xmlns:a16="http://schemas.microsoft.com/office/drawing/2014/main" id="{467D7CB0-B41B-948E-8D99-4796A9795EDB}"/>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grpSp>
        <p:nvGrpSpPr>
          <p:cNvPr id="496" name="Group 495">
            <a:extLst>
              <a:ext uri="{FF2B5EF4-FFF2-40B4-BE49-F238E27FC236}">
                <a16:creationId xmlns:a16="http://schemas.microsoft.com/office/drawing/2014/main" id="{2CEB0583-B457-0104-5AB1-25F48E15ED37}"/>
              </a:ext>
            </a:extLst>
          </p:cNvPr>
          <p:cNvGrpSpPr/>
          <p:nvPr/>
        </p:nvGrpSpPr>
        <p:grpSpPr>
          <a:xfrm>
            <a:off x="2995745" y="5460584"/>
            <a:ext cx="2017224" cy="369332"/>
            <a:chOff x="3259255" y="4893329"/>
            <a:chExt cx="2017224" cy="369332"/>
          </a:xfrm>
        </p:grpSpPr>
        <p:sp>
          <p:nvSpPr>
            <p:cNvPr id="497" name="TextBox 496">
              <a:extLst>
                <a:ext uri="{FF2B5EF4-FFF2-40B4-BE49-F238E27FC236}">
                  <a16:creationId xmlns:a16="http://schemas.microsoft.com/office/drawing/2014/main" id="{599351B6-CED4-446D-9AFA-526DC763108C}"/>
                </a:ext>
              </a:extLst>
            </p:cNvPr>
            <p:cNvSpPr txBox="1"/>
            <p:nvPr/>
          </p:nvSpPr>
          <p:spPr>
            <a:xfrm>
              <a:off x="3368518" y="4893329"/>
              <a:ext cx="1907961" cy="369332"/>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effectLst/>
                  <a:uLnTx/>
                  <a:uFillTx/>
                  <a:cs typeface="Arial" panose="020B0604020202020204" pitchFamily="34" charset="0"/>
                </a:rPr>
                <a:t>Basement membrane thickening</a:t>
              </a:r>
            </a:p>
          </p:txBody>
        </p:sp>
        <p:cxnSp>
          <p:nvCxnSpPr>
            <p:cNvPr id="498" name="Straight Arrow Connector 497">
              <a:extLst>
                <a:ext uri="{FF2B5EF4-FFF2-40B4-BE49-F238E27FC236}">
                  <a16:creationId xmlns:a16="http://schemas.microsoft.com/office/drawing/2014/main" id="{E7B20E83-EF7D-7875-BBD5-1812B3CE6D20}"/>
                </a:ext>
              </a:extLst>
            </p:cNvPr>
            <p:cNvCxnSpPr>
              <a:cxnSpLocks/>
            </p:cNvCxnSpPr>
            <p:nvPr/>
          </p:nvCxnSpPr>
          <p:spPr>
            <a:xfrm flipV="1">
              <a:off x="3259255" y="4964389"/>
              <a:ext cx="0" cy="227213"/>
            </a:xfrm>
            <a:prstGeom prst="straightConnector1">
              <a:avLst/>
            </a:prstGeom>
            <a:noFill/>
            <a:ln w="19050" cap="flat" cmpd="sng" algn="ctr">
              <a:solidFill>
                <a:schemeClr val="tx2"/>
              </a:solidFill>
              <a:prstDash val="solid"/>
              <a:miter lim="800000"/>
              <a:tailEnd type="triangle"/>
            </a:ln>
            <a:effectLst/>
          </p:spPr>
        </p:cxnSp>
      </p:grpSp>
      <p:pic>
        <p:nvPicPr>
          <p:cNvPr id="499" name="Picture 498">
            <a:extLst>
              <a:ext uri="{FF2B5EF4-FFF2-40B4-BE49-F238E27FC236}">
                <a16:creationId xmlns:a16="http://schemas.microsoft.com/office/drawing/2014/main" id="{7301A891-F83A-BAE8-C30E-B0056FAA2A2D}"/>
              </a:ext>
            </a:extLst>
          </p:cNvPr>
          <p:cNvPicPr>
            <a:picLocks noChangeAspect="1"/>
          </p:cNvPicPr>
          <p:nvPr/>
        </p:nvPicPr>
        <p:blipFill>
          <a:blip r:embed="rId5">
            <a:duotone>
              <a:prstClr val="black"/>
              <a:srgbClr val="65D2DF">
                <a:tint val="45000"/>
                <a:satMod val="400000"/>
              </a:srgbClr>
            </a:duotone>
          </a:blip>
          <a:stretch>
            <a:fillRect/>
          </a:stretch>
        </p:blipFill>
        <p:spPr>
          <a:xfrm>
            <a:off x="7912397" y="4179627"/>
            <a:ext cx="223705" cy="210737"/>
          </a:xfrm>
          <a:prstGeom prst="rect">
            <a:avLst/>
          </a:prstGeom>
        </p:spPr>
      </p:pic>
      <p:grpSp>
        <p:nvGrpSpPr>
          <p:cNvPr id="500" name="Group 499">
            <a:extLst>
              <a:ext uri="{FF2B5EF4-FFF2-40B4-BE49-F238E27FC236}">
                <a16:creationId xmlns:a16="http://schemas.microsoft.com/office/drawing/2014/main" id="{E2170CFD-5B46-685C-BEF8-DEE679F70496}"/>
              </a:ext>
            </a:extLst>
          </p:cNvPr>
          <p:cNvGrpSpPr/>
          <p:nvPr/>
        </p:nvGrpSpPr>
        <p:grpSpPr>
          <a:xfrm rot="4790200">
            <a:off x="8017854" y="3468669"/>
            <a:ext cx="216055" cy="214262"/>
            <a:chOff x="3390226" y="902644"/>
            <a:chExt cx="294782" cy="292335"/>
          </a:xfrm>
        </p:grpSpPr>
        <p:grpSp>
          <p:nvGrpSpPr>
            <p:cNvPr id="501" name="Group 500">
              <a:extLst>
                <a:ext uri="{FF2B5EF4-FFF2-40B4-BE49-F238E27FC236}">
                  <a16:creationId xmlns:a16="http://schemas.microsoft.com/office/drawing/2014/main" id="{9CD106A4-65A4-147E-FE45-4FFDF49F18C1}"/>
                </a:ext>
              </a:extLst>
            </p:cNvPr>
            <p:cNvGrpSpPr/>
            <p:nvPr/>
          </p:nvGrpSpPr>
          <p:grpSpPr>
            <a:xfrm>
              <a:off x="3390226" y="902644"/>
              <a:ext cx="294782" cy="292335"/>
              <a:chOff x="3390226" y="902644"/>
              <a:chExt cx="294782" cy="292335"/>
            </a:xfrm>
          </p:grpSpPr>
          <p:sp>
            <p:nvSpPr>
              <p:cNvPr id="503" name="Oval 502">
                <a:extLst>
                  <a:ext uri="{FF2B5EF4-FFF2-40B4-BE49-F238E27FC236}">
                    <a16:creationId xmlns:a16="http://schemas.microsoft.com/office/drawing/2014/main" id="{0528E935-0AE9-BA38-D0A0-7EDE50A82C78}"/>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nvGrpSpPr>
              <p:cNvPr id="504" name="Group 503">
                <a:extLst>
                  <a:ext uri="{FF2B5EF4-FFF2-40B4-BE49-F238E27FC236}">
                    <a16:creationId xmlns:a16="http://schemas.microsoft.com/office/drawing/2014/main" id="{CB1359FF-87B1-B3CF-F4D1-C0374AAAA6C7}"/>
                  </a:ext>
                </a:extLst>
              </p:cNvPr>
              <p:cNvGrpSpPr/>
              <p:nvPr/>
            </p:nvGrpSpPr>
            <p:grpSpPr>
              <a:xfrm rot="4711444">
                <a:off x="3413236" y="963178"/>
                <a:ext cx="164792" cy="149511"/>
                <a:chOff x="8770428" y="4145225"/>
                <a:chExt cx="307647" cy="276804"/>
              </a:xfrm>
            </p:grpSpPr>
            <p:sp>
              <p:nvSpPr>
                <p:cNvPr id="555" name="Freeform: Shape 474">
                  <a:extLst>
                    <a:ext uri="{FF2B5EF4-FFF2-40B4-BE49-F238E27FC236}">
                      <a16:creationId xmlns:a16="http://schemas.microsoft.com/office/drawing/2014/main" id="{0467C545-55C8-780D-8A6A-313D17617FF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6" name="Freeform: Shape 475">
                  <a:extLst>
                    <a:ext uri="{FF2B5EF4-FFF2-40B4-BE49-F238E27FC236}">
                      <a16:creationId xmlns:a16="http://schemas.microsoft.com/office/drawing/2014/main" id="{79E19897-9620-B3F7-3BDE-D4651F60A459}"/>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7" name="Freeform: Shape 476">
                  <a:extLst>
                    <a:ext uri="{FF2B5EF4-FFF2-40B4-BE49-F238E27FC236}">
                      <a16:creationId xmlns:a16="http://schemas.microsoft.com/office/drawing/2014/main" id="{155CC3F3-E842-19C2-F137-024F2D3E499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8" name="Freeform: Shape 477">
                  <a:extLst>
                    <a:ext uri="{FF2B5EF4-FFF2-40B4-BE49-F238E27FC236}">
                      <a16:creationId xmlns:a16="http://schemas.microsoft.com/office/drawing/2014/main" id="{3C52934F-63E1-C63A-2526-2989016ED2E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9" name="Freeform: Shape 478">
                  <a:extLst>
                    <a:ext uri="{FF2B5EF4-FFF2-40B4-BE49-F238E27FC236}">
                      <a16:creationId xmlns:a16="http://schemas.microsoft.com/office/drawing/2014/main" id="{3F96C573-58AE-100B-07BE-10FB617F192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0" name="Freeform: Shape 479">
                  <a:extLst>
                    <a:ext uri="{FF2B5EF4-FFF2-40B4-BE49-F238E27FC236}">
                      <a16:creationId xmlns:a16="http://schemas.microsoft.com/office/drawing/2014/main" id="{491E3E99-47ED-9990-69C9-F3B784A85B9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1" name="Freeform: Shape 480">
                  <a:extLst>
                    <a:ext uri="{FF2B5EF4-FFF2-40B4-BE49-F238E27FC236}">
                      <a16:creationId xmlns:a16="http://schemas.microsoft.com/office/drawing/2014/main" id="{BE7DE9D8-1640-DC4B-0BBD-CB0297F9920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2" name="Freeform: Shape 481">
                  <a:extLst>
                    <a:ext uri="{FF2B5EF4-FFF2-40B4-BE49-F238E27FC236}">
                      <a16:creationId xmlns:a16="http://schemas.microsoft.com/office/drawing/2014/main" id="{D88E1536-798E-B8D7-AC9B-5C92C7C3323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3" name="Freeform: Shape 482">
                  <a:extLst>
                    <a:ext uri="{FF2B5EF4-FFF2-40B4-BE49-F238E27FC236}">
                      <a16:creationId xmlns:a16="http://schemas.microsoft.com/office/drawing/2014/main" id="{20E38968-6233-FCAF-2485-27FAD4867C1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4" name="Freeform: Shape 483">
                  <a:extLst>
                    <a:ext uri="{FF2B5EF4-FFF2-40B4-BE49-F238E27FC236}">
                      <a16:creationId xmlns:a16="http://schemas.microsoft.com/office/drawing/2014/main" id="{C24B2971-0A13-D433-B5B2-34753112A77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5" name="Freeform: Shape 484">
                  <a:extLst>
                    <a:ext uri="{FF2B5EF4-FFF2-40B4-BE49-F238E27FC236}">
                      <a16:creationId xmlns:a16="http://schemas.microsoft.com/office/drawing/2014/main" id="{42A4046E-137F-5177-078C-A128A892D29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6" name="Freeform: Shape 485">
                  <a:extLst>
                    <a:ext uri="{FF2B5EF4-FFF2-40B4-BE49-F238E27FC236}">
                      <a16:creationId xmlns:a16="http://schemas.microsoft.com/office/drawing/2014/main" id="{BE076981-6842-6DAB-9296-8AD41E3EFE7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7" name="Rectangle: Rounded Corners 486">
                  <a:extLst>
                    <a:ext uri="{FF2B5EF4-FFF2-40B4-BE49-F238E27FC236}">
                      <a16:creationId xmlns:a16="http://schemas.microsoft.com/office/drawing/2014/main" id="{A9CC738E-5317-51A2-BFAC-28418AD2A5F1}"/>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8" name="Rectangle: Rounded Corners 487">
                  <a:extLst>
                    <a:ext uri="{FF2B5EF4-FFF2-40B4-BE49-F238E27FC236}">
                      <a16:creationId xmlns:a16="http://schemas.microsoft.com/office/drawing/2014/main" id="{7BA826C2-30B5-BA10-06A0-63A4E29EA85E}"/>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69" name="Rectangle: Rounded Corners 488">
                  <a:extLst>
                    <a:ext uri="{FF2B5EF4-FFF2-40B4-BE49-F238E27FC236}">
                      <a16:creationId xmlns:a16="http://schemas.microsoft.com/office/drawing/2014/main" id="{A1AE3D47-BCCD-2BC6-4D04-786F733C742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70" name="Rectangle: Rounded Corners 489">
                  <a:extLst>
                    <a:ext uri="{FF2B5EF4-FFF2-40B4-BE49-F238E27FC236}">
                      <a16:creationId xmlns:a16="http://schemas.microsoft.com/office/drawing/2014/main" id="{48F85C77-2FE8-E3B1-8489-BC46A0A113C7}"/>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71" name="Rectangle: Rounded Corners 490">
                  <a:extLst>
                    <a:ext uri="{FF2B5EF4-FFF2-40B4-BE49-F238E27FC236}">
                      <a16:creationId xmlns:a16="http://schemas.microsoft.com/office/drawing/2014/main" id="{999CA286-A9BD-1A60-1E2A-796A00F33E82}"/>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72" name="Rectangle: Rounded Corners 491">
                  <a:extLst>
                    <a:ext uri="{FF2B5EF4-FFF2-40B4-BE49-F238E27FC236}">
                      <a16:creationId xmlns:a16="http://schemas.microsoft.com/office/drawing/2014/main" id="{C3CF7B06-B82A-B0ED-EBC4-C7230E21DD6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505" name="Group 504">
                <a:extLst>
                  <a:ext uri="{FF2B5EF4-FFF2-40B4-BE49-F238E27FC236}">
                    <a16:creationId xmlns:a16="http://schemas.microsoft.com/office/drawing/2014/main" id="{5D3D8312-F572-F480-1708-4F71CD6AA652}"/>
                  </a:ext>
                </a:extLst>
              </p:cNvPr>
              <p:cNvGrpSpPr/>
              <p:nvPr/>
            </p:nvGrpSpPr>
            <p:grpSpPr>
              <a:xfrm rot="13031820">
                <a:off x="3472376" y="927786"/>
                <a:ext cx="164793" cy="149511"/>
                <a:chOff x="8770428" y="4145225"/>
                <a:chExt cx="307647" cy="276804"/>
              </a:xfrm>
            </p:grpSpPr>
            <p:sp>
              <p:nvSpPr>
                <p:cNvPr id="539" name="Freeform: Shape 458">
                  <a:extLst>
                    <a:ext uri="{FF2B5EF4-FFF2-40B4-BE49-F238E27FC236}">
                      <a16:creationId xmlns:a16="http://schemas.microsoft.com/office/drawing/2014/main" id="{8A68FCA7-3960-2F27-B49A-521DF8BB4A3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0" name="Freeform: Shape 459">
                  <a:extLst>
                    <a:ext uri="{FF2B5EF4-FFF2-40B4-BE49-F238E27FC236}">
                      <a16:creationId xmlns:a16="http://schemas.microsoft.com/office/drawing/2014/main" id="{8563749E-BE9C-7A41-F842-821CBC2ED05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1" name="Freeform: Shape 460">
                  <a:extLst>
                    <a:ext uri="{FF2B5EF4-FFF2-40B4-BE49-F238E27FC236}">
                      <a16:creationId xmlns:a16="http://schemas.microsoft.com/office/drawing/2014/main" id="{DCBCCEAC-53EA-48A2-090E-4FD3B1FD1C66}"/>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2" name="Freeform: Shape 461">
                  <a:extLst>
                    <a:ext uri="{FF2B5EF4-FFF2-40B4-BE49-F238E27FC236}">
                      <a16:creationId xmlns:a16="http://schemas.microsoft.com/office/drawing/2014/main" id="{FA9DEFEE-A847-3FEC-5324-767E6F1D2A9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3" name="Freeform: Shape 462">
                  <a:extLst>
                    <a:ext uri="{FF2B5EF4-FFF2-40B4-BE49-F238E27FC236}">
                      <a16:creationId xmlns:a16="http://schemas.microsoft.com/office/drawing/2014/main" id="{41B536AB-09DB-F605-6B83-D3796B5EC89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4" name="Freeform: Shape 463">
                  <a:extLst>
                    <a:ext uri="{FF2B5EF4-FFF2-40B4-BE49-F238E27FC236}">
                      <a16:creationId xmlns:a16="http://schemas.microsoft.com/office/drawing/2014/main" id="{35EE6AE4-D198-AE7C-1A45-2F15B51EE4C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5" name="Freeform: Shape 464">
                  <a:extLst>
                    <a:ext uri="{FF2B5EF4-FFF2-40B4-BE49-F238E27FC236}">
                      <a16:creationId xmlns:a16="http://schemas.microsoft.com/office/drawing/2014/main" id="{8DEE5213-303A-A5D3-CCEC-9E667F33173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6" name="Freeform: Shape 465">
                  <a:extLst>
                    <a:ext uri="{FF2B5EF4-FFF2-40B4-BE49-F238E27FC236}">
                      <a16:creationId xmlns:a16="http://schemas.microsoft.com/office/drawing/2014/main" id="{A5851CEB-F23B-57AE-2468-D14210CBE33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7" name="Freeform: Shape 466">
                  <a:extLst>
                    <a:ext uri="{FF2B5EF4-FFF2-40B4-BE49-F238E27FC236}">
                      <a16:creationId xmlns:a16="http://schemas.microsoft.com/office/drawing/2014/main" id="{7E5B3787-350B-3A63-B1AE-222B9AD8FE8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8" name="Freeform: Shape 467">
                  <a:extLst>
                    <a:ext uri="{FF2B5EF4-FFF2-40B4-BE49-F238E27FC236}">
                      <a16:creationId xmlns:a16="http://schemas.microsoft.com/office/drawing/2014/main" id="{2EAC947A-AFA8-3EC2-4CE4-0E873526F38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49" name="Freeform: Shape 468">
                  <a:extLst>
                    <a:ext uri="{FF2B5EF4-FFF2-40B4-BE49-F238E27FC236}">
                      <a16:creationId xmlns:a16="http://schemas.microsoft.com/office/drawing/2014/main" id="{E8118E6B-ECFE-515D-C57F-58925AEBB0E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0" name="Rectangle: Rounded Corners 469">
                  <a:extLst>
                    <a:ext uri="{FF2B5EF4-FFF2-40B4-BE49-F238E27FC236}">
                      <a16:creationId xmlns:a16="http://schemas.microsoft.com/office/drawing/2014/main" id="{CEB2A69C-76B2-ABF7-42A8-1ADB867E1E1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1" name="Rectangle: Rounded Corners 470">
                  <a:extLst>
                    <a:ext uri="{FF2B5EF4-FFF2-40B4-BE49-F238E27FC236}">
                      <a16:creationId xmlns:a16="http://schemas.microsoft.com/office/drawing/2014/main" id="{83AAFD03-690A-FEFF-E908-24D750B3344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2" name="Rectangle: Rounded Corners 471">
                  <a:extLst>
                    <a:ext uri="{FF2B5EF4-FFF2-40B4-BE49-F238E27FC236}">
                      <a16:creationId xmlns:a16="http://schemas.microsoft.com/office/drawing/2014/main" id="{895AFAF9-C844-2D72-8E9E-A3A90EBA823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3" name="Rectangle: Rounded Corners 472">
                  <a:extLst>
                    <a:ext uri="{FF2B5EF4-FFF2-40B4-BE49-F238E27FC236}">
                      <a16:creationId xmlns:a16="http://schemas.microsoft.com/office/drawing/2014/main" id="{6F356210-DD0D-3D68-9EB1-38D98DC1DC1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54" name="Rectangle: Rounded Corners 473">
                  <a:extLst>
                    <a:ext uri="{FF2B5EF4-FFF2-40B4-BE49-F238E27FC236}">
                      <a16:creationId xmlns:a16="http://schemas.microsoft.com/office/drawing/2014/main" id="{DB10B57F-720D-1528-ACA7-F8984ED78FA1}"/>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506" name="Group 505">
                <a:extLst>
                  <a:ext uri="{FF2B5EF4-FFF2-40B4-BE49-F238E27FC236}">
                    <a16:creationId xmlns:a16="http://schemas.microsoft.com/office/drawing/2014/main" id="{87DCFBB8-65A0-1BA5-1249-AFDD08713DBD}"/>
                  </a:ext>
                </a:extLst>
              </p:cNvPr>
              <p:cNvGrpSpPr/>
              <p:nvPr/>
            </p:nvGrpSpPr>
            <p:grpSpPr>
              <a:xfrm rot="20035314">
                <a:off x="3440042" y="1013385"/>
                <a:ext cx="166172" cy="147875"/>
                <a:chOff x="8770428" y="4145965"/>
                <a:chExt cx="307647" cy="276064"/>
              </a:xfrm>
            </p:grpSpPr>
            <p:sp>
              <p:nvSpPr>
                <p:cNvPr id="524" name="Freeform: Shape 443">
                  <a:extLst>
                    <a:ext uri="{FF2B5EF4-FFF2-40B4-BE49-F238E27FC236}">
                      <a16:creationId xmlns:a16="http://schemas.microsoft.com/office/drawing/2014/main" id="{C4CF3A6C-3974-3583-4E7A-5E87AD012F2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5" name="Freeform: Shape 444">
                  <a:extLst>
                    <a:ext uri="{FF2B5EF4-FFF2-40B4-BE49-F238E27FC236}">
                      <a16:creationId xmlns:a16="http://schemas.microsoft.com/office/drawing/2014/main" id="{201CF170-981D-5D6C-15FD-FCF4101CFB4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6" name="Freeform: Shape 445">
                  <a:extLst>
                    <a:ext uri="{FF2B5EF4-FFF2-40B4-BE49-F238E27FC236}">
                      <a16:creationId xmlns:a16="http://schemas.microsoft.com/office/drawing/2014/main" id="{F8E4FFCA-3A91-D4BC-4867-03BDC210371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7" name="Freeform: Shape 446">
                  <a:extLst>
                    <a:ext uri="{FF2B5EF4-FFF2-40B4-BE49-F238E27FC236}">
                      <a16:creationId xmlns:a16="http://schemas.microsoft.com/office/drawing/2014/main" id="{673B5DC0-3B35-9706-7CF4-20C5B9E527A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8" name="Freeform: Shape 447">
                  <a:extLst>
                    <a:ext uri="{FF2B5EF4-FFF2-40B4-BE49-F238E27FC236}">
                      <a16:creationId xmlns:a16="http://schemas.microsoft.com/office/drawing/2014/main" id="{FFA76F7A-C5B0-0F37-1E91-A9B82BBD2D1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9" name="Freeform: Shape 448">
                  <a:extLst>
                    <a:ext uri="{FF2B5EF4-FFF2-40B4-BE49-F238E27FC236}">
                      <a16:creationId xmlns:a16="http://schemas.microsoft.com/office/drawing/2014/main" id="{3A6350F0-CE91-D470-95FA-3B10FEB6EF2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0" name="Freeform: Shape 449">
                  <a:extLst>
                    <a:ext uri="{FF2B5EF4-FFF2-40B4-BE49-F238E27FC236}">
                      <a16:creationId xmlns:a16="http://schemas.microsoft.com/office/drawing/2014/main" id="{6E67D139-3377-9895-5A4B-2A631A3BF6B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1" name="Freeform: Shape 450">
                  <a:extLst>
                    <a:ext uri="{FF2B5EF4-FFF2-40B4-BE49-F238E27FC236}">
                      <a16:creationId xmlns:a16="http://schemas.microsoft.com/office/drawing/2014/main" id="{C52A80C0-F681-B293-5379-05C6CB4C8C8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2" name="Freeform: Shape 451">
                  <a:extLst>
                    <a:ext uri="{FF2B5EF4-FFF2-40B4-BE49-F238E27FC236}">
                      <a16:creationId xmlns:a16="http://schemas.microsoft.com/office/drawing/2014/main" id="{F7AB7E4F-4DA1-6923-40D2-227122B4E26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3" name="Rectangle: Rounded Corners 452">
                  <a:extLst>
                    <a:ext uri="{FF2B5EF4-FFF2-40B4-BE49-F238E27FC236}">
                      <a16:creationId xmlns:a16="http://schemas.microsoft.com/office/drawing/2014/main" id="{21C0E73A-90AA-CEF0-F3EF-A23EB014CD9C}"/>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4" name="Rectangle: Rounded Corners 453">
                  <a:extLst>
                    <a:ext uri="{FF2B5EF4-FFF2-40B4-BE49-F238E27FC236}">
                      <a16:creationId xmlns:a16="http://schemas.microsoft.com/office/drawing/2014/main" id="{0D58689B-9697-E387-7AF6-5F221203DB9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5" name="Rectangle: Rounded Corners 454">
                  <a:extLst>
                    <a:ext uri="{FF2B5EF4-FFF2-40B4-BE49-F238E27FC236}">
                      <a16:creationId xmlns:a16="http://schemas.microsoft.com/office/drawing/2014/main" id="{F20D422A-968B-95E0-53A7-2C418C7B74D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6" name="Rectangle: Rounded Corners 455">
                  <a:extLst>
                    <a:ext uri="{FF2B5EF4-FFF2-40B4-BE49-F238E27FC236}">
                      <a16:creationId xmlns:a16="http://schemas.microsoft.com/office/drawing/2014/main" id="{91036271-A4C3-8A5B-E240-26E7F6DD478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7" name="Rectangle: Rounded Corners 456">
                  <a:extLst>
                    <a:ext uri="{FF2B5EF4-FFF2-40B4-BE49-F238E27FC236}">
                      <a16:creationId xmlns:a16="http://schemas.microsoft.com/office/drawing/2014/main" id="{13033F48-5CE4-34FA-5706-4702DE18C40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38" name="Rectangle: Rounded Corners 457">
                  <a:extLst>
                    <a:ext uri="{FF2B5EF4-FFF2-40B4-BE49-F238E27FC236}">
                      <a16:creationId xmlns:a16="http://schemas.microsoft.com/office/drawing/2014/main" id="{FCA5FABA-2238-A0AE-5FF4-1641140F52C1}"/>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507" name="Group 506">
                <a:extLst>
                  <a:ext uri="{FF2B5EF4-FFF2-40B4-BE49-F238E27FC236}">
                    <a16:creationId xmlns:a16="http://schemas.microsoft.com/office/drawing/2014/main" id="{42555BD8-1BC1-B76B-8563-35056FD5A2FA}"/>
                  </a:ext>
                </a:extLst>
              </p:cNvPr>
              <p:cNvGrpSpPr/>
              <p:nvPr/>
            </p:nvGrpSpPr>
            <p:grpSpPr>
              <a:xfrm rot="4711444">
                <a:off x="3501504" y="998523"/>
                <a:ext cx="164792" cy="149511"/>
                <a:chOff x="8770428" y="4145225"/>
                <a:chExt cx="307647" cy="276804"/>
              </a:xfrm>
            </p:grpSpPr>
            <p:sp>
              <p:nvSpPr>
                <p:cNvPr id="508" name="Freeform: Shape 427">
                  <a:extLst>
                    <a:ext uri="{FF2B5EF4-FFF2-40B4-BE49-F238E27FC236}">
                      <a16:creationId xmlns:a16="http://schemas.microsoft.com/office/drawing/2014/main" id="{0B1308DA-1287-F712-1F33-89C28D5C5B1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09" name="Freeform: Shape 428">
                  <a:extLst>
                    <a:ext uri="{FF2B5EF4-FFF2-40B4-BE49-F238E27FC236}">
                      <a16:creationId xmlns:a16="http://schemas.microsoft.com/office/drawing/2014/main" id="{36A28EBA-0A03-17A3-2D23-4B4509F4F53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0" name="Freeform: Shape 429">
                  <a:extLst>
                    <a:ext uri="{FF2B5EF4-FFF2-40B4-BE49-F238E27FC236}">
                      <a16:creationId xmlns:a16="http://schemas.microsoft.com/office/drawing/2014/main" id="{8CF8BC2D-5BCD-6EA5-A53D-0367D739390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1" name="Freeform: Shape 430">
                  <a:extLst>
                    <a:ext uri="{FF2B5EF4-FFF2-40B4-BE49-F238E27FC236}">
                      <a16:creationId xmlns:a16="http://schemas.microsoft.com/office/drawing/2014/main" id="{FA01D812-8FDD-2C24-0621-6186C418A73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2" name="Freeform: Shape 431">
                  <a:extLst>
                    <a:ext uri="{FF2B5EF4-FFF2-40B4-BE49-F238E27FC236}">
                      <a16:creationId xmlns:a16="http://schemas.microsoft.com/office/drawing/2014/main" id="{987A290D-9A74-BD84-1C2E-72F39D8C9FE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3" name="Freeform: Shape 432">
                  <a:extLst>
                    <a:ext uri="{FF2B5EF4-FFF2-40B4-BE49-F238E27FC236}">
                      <a16:creationId xmlns:a16="http://schemas.microsoft.com/office/drawing/2014/main" id="{7B4D6D2B-43D3-146A-3CF4-E9684E1C33B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4" name="Freeform: Shape 433">
                  <a:extLst>
                    <a:ext uri="{FF2B5EF4-FFF2-40B4-BE49-F238E27FC236}">
                      <a16:creationId xmlns:a16="http://schemas.microsoft.com/office/drawing/2014/main" id="{3F33BD55-2165-32A3-777E-F25E9D0F7C0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5" name="Freeform: Shape 434">
                  <a:extLst>
                    <a:ext uri="{FF2B5EF4-FFF2-40B4-BE49-F238E27FC236}">
                      <a16:creationId xmlns:a16="http://schemas.microsoft.com/office/drawing/2014/main" id="{D887F696-FD36-571B-96C3-16D4209C3B3B}"/>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6" name="Freeform: Shape 435">
                  <a:extLst>
                    <a:ext uri="{FF2B5EF4-FFF2-40B4-BE49-F238E27FC236}">
                      <a16:creationId xmlns:a16="http://schemas.microsoft.com/office/drawing/2014/main" id="{E64164B9-EB13-AF83-3E98-E169134169F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7" name="Freeform: Shape 436">
                  <a:extLst>
                    <a:ext uri="{FF2B5EF4-FFF2-40B4-BE49-F238E27FC236}">
                      <a16:creationId xmlns:a16="http://schemas.microsoft.com/office/drawing/2014/main" id="{0C3F04DE-9387-D705-9E3E-C3845A0948A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8" name="Freeform: Shape 437">
                  <a:extLst>
                    <a:ext uri="{FF2B5EF4-FFF2-40B4-BE49-F238E27FC236}">
                      <a16:creationId xmlns:a16="http://schemas.microsoft.com/office/drawing/2014/main" id="{C189C212-4EEC-A4BC-AFC0-AA331F07541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19" name="Freeform: Shape 438">
                  <a:extLst>
                    <a:ext uri="{FF2B5EF4-FFF2-40B4-BE49-F238E27FC236}">
                      <a16:creationId xmlns:a16="http://schemas.microsoft.com/office/drawing/2014/main" id="{27235494-EDD4-682D-8BF7-67749CFA697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0" name="Rectangle: Rounded Corners 439">
                  <a:extLst>
                    <a:ext uri="{FF2B5EF4-FFF2-40B4-BE49-F238E27FC236}">
                      <a16:creationId xmlns:a16="http://schemas.microsoft.com/office/drawing/2014/main" id="{0E4C43B0-B873-1B01-0063-B15DFDF304C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1" name="Rectangle: Rounded Corners 440">
                  <a:extLst>
                    <a:ext uri="{FF2B5EF4-FFF2-40B4-BE49-F238E27FC236}">
                      <a16:creationId xmlns:a16="http://schemas.microsoft.com/office/drawing/2014/main" id="{C869755F-F1DA-E0FD-7DD5-DF8D6C0F155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2" name="Rectangle: Rounded Corners 441">
                  <a:extLst>
                    <a:ext uri="{FF2B5EF4-FFF2-40B4-BE49-F238E27FC236}">
                      <a16:creationId xmlns:a16="http://schemas.microsoft.com/office/drawing/2014/main" id="{0BC0E944-C0EE-41C1-BFD9-BA4EBA392DC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523" name="Rectangle: Rounded Corners 442">
                  <a:extLst>
                    <a:ext uri="{FF2B5EF4-FFF2-40B4-BE49-F238E27FC236}">
                      <a16:creationId xmlns:a16="http://schemas.microsoft.com/office/drawing/2014/main" id="{A7511292-F341-A9AC-0F41-095F1A3DA3D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sp>
          <p:nvSpPr>
            <p:cNvPr id="502" name="Freeform: Shape 426">
              <a:extLst>
                <a:ext uri="{FF2B5EF4-FFF2-40B4-BE49-F238E27FC236}">
                  <a16:creationId xmlns:a16="http://schemas.microsoft.com/office/drawing/2014/main" id="{82E33489-7172-7F22-0C7D-66119C7993F4}"/>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573" name="Group 572">
            <a:extLst>
              <a:ext uri="{FF2B5EF4-FFF2-40B4-BE49-F238E27FC236}">
                <a16:creationId xmlns:a16="http://schemas.microsoft.com/office/drawing/2014/main" id="{5A7A5E6F-5581-5175-E6F7-5132F061953B}"/>
              </a:ext>
            </a:extLst>
          </p:cNvPr>
          <p:cNvGrpSpPr>
            <a:grpSpLocks noChangeAspect="1"/>
          </p:cNvGrpSpPr>
          <p:nvPr/>
        </p:nvGrpSpPr>
        <p:grpSpPr>
          <a:xfrm rot="9533769" flipH="1">
            <a:off x="7454442" y="3198498"/>
            <a:ext cx="194417" cy="200431"/>
            <a:chOff x="10593932" y="3239058"/>
            <a:chExt cx="296031" cy="305188"/>
          </a:xfrm>
        </p:grpSpPr>
        <p:sp>
          <p:nvSpPr>
            <p:cNvPr id="574" name="Oval 573">
              <a:extLst>
                <a:ext uri="{FF2B5EF4-FFF2-40B4-BE49-F238E27FC236}">
                  <a16:creationId xmlns:a16="http://schemas.microsoft.com/office/drawing/2014/main" id="{28F78C4A-E81B-D7A0-C3B8-F88CDB38199F}"/>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575" name="Group 574">
              <a:extLst>
                <a:ext uri="{FF2B5EF4-FFF2-40B4-BE49-F238E27FC236}">
                  <a16:creationId xmlns:a16="http://schemas.microsoft.com/office/drawing/2014/main" id="{A33D599E-BE8D-7F48-F6D8-28C7A4AC1597}"/>
                </a:ext>
              </a:extLst>
            </p:cNvPr>
            <p:cNvGrpSpPr/>
            <p:nvPr/>
          </p:nvGrpSpPr>
          <p:grpSpPr>
            <a:xfrm>
              <a:off x="10609838" y="3262367"/>
              <a:ext cx="241550" cy="266278"/>
              <a:chOff x="10609838" y="3262367"/>
              <a:chExt cx="241550" cy="266278"/>
            </a:xfrm>
          </p:grpSpPr>
          <p:grpSp>
            <p:nvGrpSpPr>
              <p:cNvPr id="576" name="Group 575">
                <a:extLst>
                  <a:ext uri="{FF2B5EF4-FFF2-40B4-BE49-F238E27FC236}">
                    <a16:creationId xmlns:a16="http://schemas.microsoft.com/office/drawing/2014/main" id="{949D7C7E-0983-D500-56A0-F1371B351625}"/>
                  </a:ext>
                </a:extLst>
              </p:cNvPr>
              <p:cNvGrpSpPr/>
              <p:nvPr/>
            </p:nvGrpSpPr>
            <p:grpSpPr>
              <a:xfrm rot="5697808">
                <a:off x="10602722" y="3291500"/>
                <a:ext cx="177881" cy="163649"/>
                <a:chOff x="8770428" y="4145225"/>
                <a:chExt cx="307647" cy="276804"/>
              </a:xfrm>
              <a:solidFill>
                <a:srgbClr val="824A78"/>
              </a:solidFill>
            </p:grpSpPr>
            <p:sp>
              <p:nvSpPr>
                <p:cNvPr id="628" name="Freeform: Shape 62">
                  <a:extLst>
                    <a:ext uri="{FF2B5EF4-FFF2-40B4-BE49-F238E27FC236}">
                      <a16:creationId xmlns:a16="http://schemas.microsoft.com/office/drawing/2014/main" id="{DC461065-3659-FC39-B405-F35D496DB5B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9" name="Freeform: Shape 63">
                  <a:extLst>
                    <a:ext uri="{FF2B5EF4-FFF2-40B4-BE49-F238E27FC236}">
                      <a16:creationId xmlns:a16="http://schemas.microsoft.com/office/drawing/2014/main" id="{B00E48A6-7F8B-925A-F79C-5ABB4722ED9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0" name="Freeform: Shape 64">
                  <a:extLst>
                    <a:ext uri="{FF2B5EF4-FFF2-40B4-BE49-F238E27FC236}">
                      <a16:creationId xmlns:a16="http://schemas.microsoft.com/office/drawing/2014/main" id="{6D04C2D8-C644-50A9-7B6E-A486A205ECB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1" name="Freeform: Shape 65">
                  <a:extLst>
                    <a:ext uri="{FF2B5EF4-FFF2-40B4-BE49-F238E27FC236}">
                      <a16:creationId xmlns:a16="http://schemas.microsoft.com/office/drawing/2014/main" id="{33E15FB1-C0FE-E027-A7D0-ECA932DE9D1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2" name="Freeform: Shape 66">
                  <a:extLst>
                    <a:ext uri="{FF2B5EF4-FFF2-40B4-BE49-F238E27FC236}">
                      <a16:creationId xmlns:a16="http://schemas.microsoft.com/office/drawing/2014/main" id="{F0065E79-FC6E-CB05-85C2-41C2D010CB5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3" name="Freeform: Shape 67">
                  <a:extLst>
                    <a:ext uri="{FF2B5EF4-FFF2-40B4-BE49-F238E27FC236}">
                      <a16:creationId xmlns:a16="http://schemas.microsoft.com/office/drawing/2014/main" id="{4D75D07D-53A0-C956-7DA2-42032187EC2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4" name="Freeform: Shape 68">
                  <a:extLst>
                    <a:ext uri="{FF2B5EF4-FFF2-40B4-BE49-F238E27FC236}">
                      <a16:creationId xmlns:a16="http://schemas.microsoft.com/office/drawing/2014/main" id="{6B824A64-0D24-C03B-33C8-577B8BBC1C2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5" name="Freeform: Shape 69">
                  <a:extLst>
                    <a:ext uri="{FF2B5EF4-FFF2-40B4-BE49-F238E27FC236}">
                      <a16:creationId xmlns:a16="http://schemas.microsoft.com/office/drawing/2014/main" id="{94BB1CA9-14ED-EAD6-DE8E-1DF9B388028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6" name="Freeform: Shape 70">
                  <a:extLst>
                    <a:ext uri="{FF2B5EF4-FFF2-40B4-BE49-F238E27FC236}">
                      <a16:creationId xmlns:a16="http://schemas.microsoft.com/office/drawing/2014/main" id="{3D95D7F0-F623-914C-83CF-4CBC66080FD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7" name="Freeform: Shape 71">
                  <a:extLst>
                    <a:ext uri="{FF2B5EF4-FFF2-40B4-BE49-F238E27FC236}">
                      <a16:creationId xmlns:a16="http://schemas.microsoft.com/office/drawing/2014/main" id="{E496BDBD-5250-CDDD-5082-77A9E61F403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8" name="Freeform: Shape 72">
                  <a:extLst>
                    <a:ext uri="{FF2B5EF4-FFF2-40B4-BE49-F238E27FC236}">
                      <a16:creationId xmlns:a16="http://schemas.microsoft.com/office/drawing/2014/main" id="{C6837871-D348-6460-4A0E-0465EA88EF6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39" name="Freeform: Shape 73">
                  <a:extLst>
                    <a:ext uri="{FF2B5EF4-FFF2-40B4-BE49-F238E27FC236}">
                      <a16:creationId xmlns:a16="http://schemas.microsoft.com/office/drawing/2014/main" id="{1C63105D-D16E-BFB8-CED2-34D90F677BD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0" name="Rectangle: Rounded Corners 74">
                  <a:extLst>
                    <a:ext uri="{FF2B5EF4-FFF2-40B4-BE49-F238E27FC236}">
                      <a16:creationId xmlns:a16="http://schemas.microsoft.com/office/drawing/2014/main" id="{A603E2ED-6346-16F6-0EDF-AD83613A31EF}"/>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1" name="Rectangle: Rounded Corners 75">
                  <a:extLst>
                    <a:ext uri="{FF2B5EF4-FFF2-40B4-BE49-F238E27FC236}">
                      <a16:creationId xmlns:a16="http://schemas.microsoft.com/office/drawing/2014/main" id="{88113332-E11B-CCD3-AB24-656E74A6BA40}"/>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2" name="Rectangle: Rounded Corners 76">
                  <a:extLst>
                    <a:ext uri="{FF2B5EF4-FFF2-40B4-BE49-F238E27FC236}">
                      <a16:creationId xmlns:a16="http://schemas.microsoft.com/office/drawing/2014/main" id="{D1CF18AB-767D-178F-E993-F7219CAD1B52}"/>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3" name="Rectangle: Rounded Corners 77">
                  <a:extLst>
                    <a:ext uri="{FF2B5EF4-FFF2-40B4-BE49-F238E27FC236}">
                      <a16:creationId xmlns:a16="http://schemas.microsoft.com/office/drawing/2014/main" id="{F1DC0C3D-3FAE-4F29-5B2D-AE982EDC1B5C}"/>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4" name="Rectangle: Rounded Corners 78">
                  <a:extLst>
                    <a:ext uri="{FF2B5EF4-FFF2-40B4-BE49-F238E27FC236}">
                      <a16:creationId xmlns:a16="http://schemas.microsoft.com/office/drawing/2014/main" id="{9AFACCAE-9AFF-C354-0A9B-45AA3279ACD2}"/>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45" name="Rectangle: Rounded Corners 79">
                  <a:extLst>
                    <a:ext uri="{FF2B5EF4-FFF2-40B4-BE49-F238E27FC236}">
                      <a16:creationId xmlns:a16="http://schemas.microsoft.com/office/drawing/2014/main" id="{EB8043C0-F7B6-713B-DFAE-57744AFF321B}"/>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577" name="Group 576">
                <a:extLst>
                  <a:ext uri="{FF2B5EF4-FFF2-40B4-BE49-F238E27FC236}">
                    <a16:creationId xmlns:a16="http://schemas.microsoft.com/office/drawing/2014/main" id="{6998797F-5BC8-5AB1-477F-F9A07B970DA6}"/>
                  </a:ext>
                </a:extLst>
              </p:cNvPr>
              <p:cNvGrpSpPr/>
              <p:nvPr/>
            </p:nvGrpSpPr>
            <p:grpSpPr>
              <a:xfrm rot="14018184">
                <a:off x="10664626" y="3278498"/>
                <a:ext cx="187509" cy="155247"/>
                <a:chOff x="8770428" y="4145225"/>
                <a:chExt cx="307647" cy="276804"/>
              </a:xfrm>
              <a:solidFill>
                <a:srgbClr val="824A78"/>
              </a:solidFill>
            </p:grpSpPr>
            <p:sp>
              <p:nvSpPr>
                <p:cNvPr id="612" name="Freeform: Shape 46">
                  <a:extLst>
                    <a:ext uri="{FF2B5EF4-FFF2-40B4-BE49-F238E27FC236}">
                      <a16:creationId xmlns:a16="http://schemas.microsoft.com/office/drawing/2014/main" id="{1FD88055-17B7-7747-5A35-6F1BD8DF488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3" name="Freeform: Shape 47">
                  <a:extLst>
                    <a:ext uri="{FF2B5EF4-FFF2-40B4-BE49-F238E27FC236}">
                      <a16:creationId xmlns:a16="http://schemas.microsoft.com/office/drawing/2014/main" id="{7A83CA41-A7AA-D923-61F9-FA939E4D479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4" name="Freeform: Shape 48">
                  <a:extLst>
                    <a:ext uri="{FF2B5EF4-FFF2-40B4-BE49-F238E27FC236}">
                      <a16:creationId xmlns:a16="http://schemas.microsoft.com/office/drawing/2014/main" id="{1F9B0597-FFE5-9DA7-DDD9-E620E2835BD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5" name="Freeform: Shape 49">
                  <a:extLst>
                    <a:ext uri="{FF2B5EF4-FFF2-40B4-BE49-F238E27FC236}">
                      <a16:creationId xmlns:a16="http://schemas.microsoft.com/office/drawing/2014/main" id="{1D89B665-5B9A-08A9-D099-915BFEB5A803}"/>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6" name="Freeform: Shape 50">
                  <a:extLst>
                    <a:ext uri="{FF2B5EF4-FFF2-40B4-BE49-F238E27FC236}">
                      <a16:creationId xmlns:a16="http://schemas.microsoft.com/office/drawing/2014/main" id="{67B11C02-09B1-F16C-9626-4F9A98C965C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7" name="Freeform: Shape 51">
                  <a:extLst>
                    <a:ext uri="{FF2B5EF4-FFF2-40B4-BE49-F238E27FC236}">
                      <a16:creationId xmlns:a16="http://schemas.microsoft.com/office/drawing/2014/main" id="{C6748EF1-9AA5-6BC2-38FC-600AEE349BD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8" name="Freeform: Shape 52">
                  <a:extLst>
                    <a:ext uri="{FF2B5EF4-FFF2-40B4-BE49-F238E27FC236}">
                      <a16:creationId xmlns:a16="http://schemas.microsoft.com/office/drawing/2014/main" id="{428B632B-7620-0B37-E9A3-2D46CED6C9F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9" name="Freeform: Shape 53">
                  <a:extLst>
                    <a:ext uri="{FF2B5EF4-FFF2-40B4-BE49-F238E27FC236}">
                      <a16:creationId xmlns:a16="http://schemas.microsoft.com/office/drawing/2014/main" id="{8E17D8B0-4790-06B7-3AC3-23CBA38E627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0" name="Freeform: Shape 54">
                  <a:extLst>
                    <a:ext uri="{FF2B5EF4-FFF2-40B4-BE49-F238E27FC236}">
                      <a16:creationId xmlns:a16="http://schemas.microsoft.com/office/drawing/2014/main" id="{1B3058A2-B0C0-FF24-CE31-E0EC36DAA85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1" name="Freeform: Shape 55">
                  <a:extLst>
                    <a:ext uri="{FF2B5EF4-FFF2-40B4-BE49-F238E27FC236}">
                      <a16:creationId xmlns:a16="http://schemas.microsoft.com/office/drawing/2014/main" id="{33D91943-C633-26FD-6BDB-C7D2E35350E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2" name="Freeform: Shape 56">
                  <a:extLst>
                    <a:ext uri="{FF2B5EF4-FFF2-40B4-BE49-F238E27FC236}">
                      <a16:creationId xmlns:a16="http://schemas.microsoft.com/office/drawing/2014/main" id="{80316392-1E30-EE81-9B0C-DAB083743E5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3" name="Rectangle: Rounded Corners 57">
                  <a:extLst>
                    <a:ext uri="{FF2B5EF4-FFF2-40B4-BE49-F238E27FC236}">
                      <a16:creationId xmlns:a16="http://schemas.microsoft.com/office/drawing/2014/main" id="{10056C9B-70B2-2F05-CD92-2653BE0AB3DA}"/>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4" name="Rectangle: Rounded Corners 58">
                  <a:extLst>
                    <a:ext uri="{FF2B5EF4-FFF2-40B4-BE49-F238E27FC236}">
                      <a16:creationId xmlns:a16="http://schemas.microsoft.com/office/drawing/2014/main" id="{E3300A94-393A-5216-66F7-0B2A247F3749}"/>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5" name="Rectangle: Rounded Corners 59">
                  <a:extLst>
                    <a:ext uri="{FF2B5EF4-FFF2-40B4-BE49-F238E27FC236}">
                      <a16:creationId xmlns:a16="http://schemas.microsoft.com/office/drawing/2014/main" id="{07B73B21-AEDE-6490-97A0-778C5DE3CD95}"/>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6" name="Rectangle: Rounded Corners 60">
                  <a:extLst>
                    <a:ext uri="{FF2B5EF4-FFF2-40B4-BE49-F238E27FC236}">
                      <a16:creationId xmlns:a16="http://schemas.microsoft.com/office/drawing/2014/main" id="{E5E8F251-EEA3-D1B9-7928-52655FBC447A}"/>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27" name="Rectangle: Rounded Corners 61">
                  <a:extLst>
                    <a:ext uri="{FF2B5EF4-FFF2-40B4-BE49-F238E27FC236}">
                      <a16:creationId xmlns:a16="http://schemas.microsoft.com/office/drawing/2014/main" id="{39C4E4BC-4703-9449-6F0B-0EA22946ACE4}"/>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578" name="Group 577">
                <a:extLst>
                  <a:ext uri="{FF2B5EF4-FFF2-40B4-BE49-F238E27FC236}">
                    <a16:creationId xmlns:a16="http://schemas.microsoft.com/office/drawing/2014/main" id="{D900EEC3-30C1-885F-1779-354C2835ADCF}"/>
                  </a:ext>
                </a:extLst>
              </p:cNvPr>
              <p:cNvGrpSpPr/>
              <p:nvPr/>
            </p:nvGrpSpPr>
            <p:grpSpPr>
              <a:xfrm rot="21021678">
                <a:off x="10617958" y="3344159"/>
                <a:ext cx="181883" cy="159622"/>
                <a:chOff x="8770428" y="4145965"/>
                <a:chExt cx="307647" cy="276064"/>
              </a:xfrm>
              <a:solidFill>
                <a:srgbClr val="824A78"/>
              </a:solidFill>
            </p:grpSpPr>
            <p:sp>
              <p:nvSpPr>
                <p:cNvPr id="597" name="Freeform: Shape 31">
                  <a:extLst>
                    <a:ext uri="{FF2B5EF4-FFF2-40B4-BE49-F238E27FC236}">
                      <a16:creationId xmlns:a16="http://schemas.microsoft.com/office/drawing/2014/main" id="{92027F7B-9173-190A-FCD4-C6852DF2851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8" name="Freeform: Shape 32">
                  <a:extLst>
                    <a:ext uri="{FF2B5EF4-FFF2-40B4-BE49-F238E27FC236}">
                      <a16:creationId xmlns:a16="http://schemas.microsoft.com/office/drawing/2014/main" id="{ADC5D151-6998-3198-BBEE-8FB1858EB93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9" name="Freeform: Shape 33">
                  <a:extLst>
                    <a:ext uri="{FF2B5EF4-FFF2-40B4-BE49-F238E27FC236}">
                      <a16:creationId xmlns:a16="http://schemas.microsoft.com/office/drawing/2014/main" id="{310239F1-F058-D5A1-80D4-CC53DA29E3C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0" name="Freeform: Shape 34">
                  <a:extLst>
                    <a:ext uri="{FF2B5EF4-FFF2-40B4-BE49-F238E27FC236}">
                      <a16:creationId xmlns:a16="http://schemas.microsoft.com/office/drawing/2014/main" id="{3EC60168-C915-A907-F60F-54948AC4DFE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1" name="Freeform: Shape 35">
                  <a:extLst>
                    <a:ext uri="{FF2B5EF4-FFF2-40B4-BE49-F238E27FC236}">
                      <a16:creationId xmlns:a16="http://schemas.microsoft.com/office/drawing/2014/main" id="{70A3A964-C1C5-18DD-A45C-93404CAE7C7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2" name="Freeform: Shape 36">
                  <a:extLst>
                    <a:ext uri="{FF2B5EF4-FFF2-40B4-BE49-F238E27FC236}">
                      <a16:creationId xmlns:a16="http://schemas.microsoft.com/office/drawing/2014/main" id="{63C11331-8E34-5774-2AFB-BE67BB81B9BE}"/>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3" name="Freeform: Shape 37">
                  <a:extLst>
                    <a:ext uri="{FF2B5EF4-FFF2-40B4-BE49-F238E27FC236}">
                      <a16:creationId xmlns:a16="http://schemas.microsoft.com/office/drawing/2014/main" id="{02B96650-D0CE-628D-4CF6-F8B47AB77D1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4" name="Freeform: Shape 38">
                  <a:extLst>
                    <a:ext uri="{FF2B5EF4-FFF2-40B4-BE49-F238E27FC236}">
                      <a16:creationId xmlns:a16="http://schemas.microsoft.com/office/drawing/2014/main" id="{E15523F4-5466-768F-5401-01923D313A0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5" name="Freeform: Shape 39">
                  <a:extLst>
                    <a:ext uri="{FF2B5EF4-FFF2-40B4-BE49-F238E27FC236}">
                      <a16:creationId xmlns:a16="http://schemas.microsoft.com/office/drawing/2014/main" id="{5DF78B9A-8CE9-BDD0-25B2-698AB62A0D0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6" name="Rectangle: Rounded Corners 40">
                  <a:extLst>
                    <a:ext uri="{FF2B5EF4-FFF2-40B4-BE49-F238E27FC236}">
                      <a16:creationId xmlns:a16="http://schemas.microsoft.com/office/drawing/2014/main" id="{C70552BB-4BF5-060F-99F2-8412691E9333}"/>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7" name="Rectangle: Rounded Corners 41">
                  <a:extLst>
                    <a:ext uri="{FF2B5EF4-FFF2-40B4-BE49-F238E27FC236}">
                      <a16:creationId xmlns:a16="http://schemas.microsoft.com/office/drawing/2014/main" id="{27BF3635-0A3F-66BD-49AE-1C5FF05D0775}"/>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8" name="Rectangle: Rounded Corners 42">
                  <a:extLst>
                    <a:ext uri="{FF2B5EF4-FFF2-40B4-BE49-F238E27FC236}">
                      <a16:creationId xmlns:a16="http://schemas.microsoft.com/office/drawing/2014/main" id="{B41E00C0-5B49-3349-5367-6B75EF1C6FD9}"/>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09" name="Rectangle: Rounded Corners 43">
                  <a:extLst>
                    <a:ext uri="{FF2B5EF4-FFF2-40B4-BE49-F238E27FC236}">
                      <a16:creationId xmlns:a16="http://schemas.microsoft.com/office/drawing/2014/main" id="{4F2C4472-F0A4-E533-E39E-F5B133941EF0}"/>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0" name="Rectangle: Rounded Corners 44">
                  <a:extLst>
                    <a:ext uri="{FF2B5EF4-FFF2-40B4-BE49-F238E27FC236}">
                      <a16:creationId xmlns:a16="http://schemas.microsoft.com/office/drawing/2014/main" id="{60084259-771E-C85E-3576-CE53B1C94871}"/>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611" name="Rectangle: Rounded Corners 45">
                  <a:extLst>
                    <a:ext uri="{FF2B5EF4-FFF2-40B4-BE49-F238E27FC236}">
                      <a16:creationId xmlns:a16="http://schemas.microsoft.com/office/drawing/2014/main" id="{6334F941-B63E-6C7C-BC4A-CAAAB7E93A6B}"/>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579" name="Group 578">
                <a:extLst>
                  <a:ext uri="{FF2B5EF4-FFF2-40B4-BE49-F238E27FC236}">
                    <a16:creationId xmlns:a16="http://schemas.microsoft.com/office/drawing/2014/main" id="{63DA7B57-9599-4D27-0FDB-2E90A2B4D8F8}"/>
                  </a:ext>
                </a:extLst>
              </p:cNvPr>
              <p:cNvGrpSpPr/>
              <p:nvPr/>
            </p:nvGrpSpPr>
            <p:grpSpPr>
              <a:xfrm rot="5697808">
                <a:off x="10679831" y="3357880"/>
                <a:ext cx="177881" cy="163649"/>
                <a:chOff x="8770428" y="4145225"/>
                <a:chExt cx="307647" cy="276804"/>
              </a:xfrm>
              <a:solidFill>
                <a:srgbClr val="824A78"/>
              </a:solidFill>
            </p:grpSpPr>
            <p:sp>
              <p:nvSpPr>
                <p:cNvPr id="581" name="Freeform: Shape 15">
                  <a:extLst>
                    <a:ext uri="{FF2B5EF4-FFF2-40B4-BE49-F238E27FC236}">
                      <a16:creationId xmlns:a16="http://schemas.microsoft.com/office/drawing/2014/main" id="{421DB080-A10C-417C-8D41-35DB9367728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2" name="Freeform: Shape 16">
                  <a:extLst>
                    <a:ext uri="{FF2B5EF4-FFF2-40B4-BE49-F238E27FC236}">
                      <a16:creationId xmlns:a16="http://schemas.microsoft.com/office/drawing/2014/main" id="{F6228CCF-5568-41DF-AF28-6B681FB1D7E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3" name="Freeform: Shape 17">
                  <a:extLst>
                    <a:ext uri="{FF2B5EF4-FFF2-40B4-BE49-F238E27FC236}">
                      <a16:creationId xmlns:a16="http://schemas.microsoft.com/office/drawing/2014/main" id="{9D5F7A41-9D0A-8C7C-3235-3FB434EB24BB}"/>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4" name="Freeform: Shape 18">
                  <a:extLst>
                    <a:ext uri="{FF2B5EF4-FFF2-40B4-BE49-F238E27FC236}">
                      <a16:creationId xmlns:a16="http://schemas.microsoft.com/office/drawing/2014/main" id="{DD919F4F-A9AD-518D-0AB2-61AB522E183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5" name="Freeform: Shape 19">
                  <a:extLst>
                    <a:ext uri="{FF2B5EF4-FFF2-40B4-BE49-F238E27FC236}">
                      <a16:creationId xmlns:a16="http://schemas.microsoft.com/office/drawing/2014/main" id="{A79E07DD-DA91-3301-8258-36E6AB04459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6" name="Freeform: Shape 20">
                  <a:extLst>
                    <a:ext uri="{FF2B5EF4-FFF2-40B4-BE49-F238E27FC236}">
                      <a16:creationId xmlns:a16="http://schemas.microsoft.com/office/drawing/2014/main" id="{A5AAC659-4476-E16C-847A-D5561ED6AAB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7" name="Freeform: Shape 21">
                  <a:extLst>
                    <a:ext uri="{FF2B5EF4-FFF2-40B4-BE49-F238E27FC236}">
                      <a16:creationId xmlns:a16="http://schemas.microsoft.com/office/drawing/2014/main" id="{30AF4EAA-DC29-0E52-624E-934111F4D11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8" name="Freeform: Shape 22">
                  <a:extLst>
                    <a:ext uri="{FF2B5EF4-FFF2-40B4-BE49-F238E27FC236}">
                      <a16:creationId xmlns:a16="http://schemas.microsoft.com/office/drawing/2014/main" id="{093917EC-F6F4-122E-397D-6B8A9D4C5AD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89" name="Freeform: Shape 23">
                  <a:extLst>
                    <a:ext uri="{FF2B5EF4-FFF2-40B4-BE49-F238E27FC236}">
                      <a16:creationId xmlns:a16="http://schemas.microsoft.com/office/drawing/2014/main" id="{4E326AA4-6026-2BD4-2900-1F90C714860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0" name="Freeform: Shape 24">
                  <a:extLst>
                    <a:ext uri="{FF2B5EF4-FFF2-40B4-BE49-F238E27FC236}">
                      <a16:creationId xmlns:a16="http://schemas.microsoft.com/office/drawing/2014/main" id="{8A9680A3-BAFF-74DE-0ECD-3FCA4F8BEB6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1" name="Freeform: Shape 25">
                  <a:extLst>
                    <a:ext uri="{FF2B5EF4-FFF2-40B4-BE49-F238E27FC236}">
                      <a16:creationId xmlns:a16="http://schemas.microsoft.com/office/drawing/2014/main" id="{59D6F8B8-AA6B-A655-7D0A-E057B1E18A8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2" name="Freeform: Shape 26">
                  <a:extLst>
                    <a:ext uri="{FF2B5EF4-FFF2-40B4-BE49-F238E27FC236}">
                      <a16:creationId xmlns:a16="http://schemas.microsoft.com/office/drawing/2014/main" id="{09D6D782-2B3F-7F7E-BAF0-E4621940E2E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3" name="Rectangle: Rounded Corners 27">
                  <a:extLst>
                    <a:ext uri="{FF2B5EF4-FFF2-40B4-BE49-F238E27FC236}">
                      <a16:creationId xmlns:a16="http://schemas.microsoft.com/office/drawing/2014/main" id="{14E3143F-3E8B-C577-C0B0-85AD990110D9}"/>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4" name="Rectangle: Rounded Corners 28">
                  <a:extLst>
                    <a:ext uri="{FF2B5EF4-FFF2-40B4-BE49-F238E27FC236}">
                      <a16:creationId xmlns:a16="http://schemas.microsoft.com/office/drawing/2014/main" id="{5DD6E68D-7D7C-F4C5-25D8-A41E6D67781A}"/>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5" name="Rectangle: Rounded Corners 29">
                  <a:extLst>
                    <a:ext uri="{FF2B5EF4-FFF2-40B4-BE49-F238E27FC236}">
                      <a16:creationId xmlns:a16="http://schemas.microsoft.com/office/drawing/2014/main" id="{9ED9701F-CADF-8A8A-8504-1E5AACF8FF0E}"/>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96" name="Rectangle: Rounded Corners 30">
                  <a:extLst>
                    <a:ext uri="{FF2B5EF4-FFF2-40B4-BE49-F238E27FC236}">
                      <a16:creationId xmlns:a16="http://schemas.microsoft.com/office/drawing/2014/main" id="{078E7A99-9948-CE69-B204-901C6FB6A530}"/>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580" name="Oval 579">
                <a:extLst>
                  <a:ext uri="{FF2B5EF4-FFF2-40B4-BE49-F238E27FC236}">
                    <a16:creationId xmlns:a16="http://schemas.microsoft.com/office/drawing/2014/main" id="{C0014FD8-CAC0-CB44-8512-2CFFDB16C346}"/>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sp>
        <p:nvSpPr>
          <p:cNvPr id="646" name="TextBox 645">
            <a:extLst>
              <a:ext uri="{FF2B5EF4-FFF2-40B4-BE49-F238E27FC236}">
                <a16:creationId xmlns:a16="http://schemas.microsoft.com/office/drawing/2014/main" id="{4BD27554-780F-C58A-0C1F-E24C5F0435A0}"/>
              </a:ext>
            </a:extLst>
          </p:cNvPr>
          <p:cNvSpPr txBox="1"/>
          <p:nvPr/>
        </p:nvSpPr>
        <p:spPr>
          <a:xfrm>
            <a:off x="7501121" y="3060733"/>
            <a:ext cx="734993" cy="123111"/>
          </a:xfrm>
          <a:prstGeom prst="rect">
            <a:avLst/>
          </a:prstGeom>
          <a:noFill/>
        </p:spPr>
        <p:txBody>
          <a:bodyPr wrap="square" lIns="0" tIns="0" rIns="0" bIns="0" rtlCol="0">
            <a:spAutoFit/>
          </a:bodyPr>
          <a:lstStyle/>
          <a:p>
            <a:pPr>
              <a:defRPr/>
            </a:pPr>
            <a:r>
              <a:rPr lang="en-GB" sz="800" b="1" kern="0">
                <a:solidFill>
                  <a:srgbClr val="000000"/>
                </a:solidFill>
                <a:cs typeface="Arial" panose="020B0604020202020204" pitchFamily="34" charset="0"/>
              </a:rPr>
              <a:t>Mast cells</a:t>
            </a:r>
          </a:p>
        </p:txBody>
      </p:sp>
      <p:sp>
        <p:nvSpPr>
          <p:cNvPr id="647" name="TextBox 646">
            <a:extLst>
              <a:ext uri="{FF2B5EF4-FFF2-40B4-BE49-F238E27FC236}">
                <a16:creationId xmlns:a16="http://schemas.microsoft.com/office/drawing/2014/main" id="{310DACFE-F560-EE21-CC87-980A9F684BCF}"/>
              </a:ext>
            </a:extLst>
          </p:cNvPr>
          <p:cNvSpPr txBox="1"/>
          <p:nvPr/>
        </p:nvSpPr>
        <p:spPr>
          <a:xfrm>
            <a:off x="7340126" y="4102864"/>
            <a:ext cx="734993" cy="123111"/>
          </a:xfrm>
          <a:prstGeom prst="rect">
            <a:avLst/>
          </a:prstGeom>
          <a:noFill/>
        </p:spPr>
        <p:txBody>
          <a:bodyPr wrap="square" lIns="0" tIns="0" rIns="0" bIns="0" rtlCol="0">
            <a:spAutoFit/>
          </a:bodyPr>
          <a:lstStyle/>
          <a:p>
            <a:pPr>
              <a:defRPr/>
            </a:pPr>
            <a:r>
              <a:rPr lang="en-GB" sz="800" b="1" kern="0">
                <a:solidFill>
                  <a:srgbClr val="000000"/>
                </a:solidFill>
                <a:cs typeface="Arial" panose="020B0604020202020204" pitchFamily="34" charset="0"/>
              </a:rPr>
              <a:t>Neutrophils</a:t>
            </a:r>
          </a:p>
        </p:txBody>
      </p:sp>
      <p:pic>
        <p:nvPicPr>
          <p:cNvPr id="648" name="Picture 647">
            <a:extLst>
              <a:ext uri="{FF2B5EF4-FFF2-40B4-BE49-F238E27FC236}">
                <a16:creationId xmlns:a16="http://schemas.microsoft.com/office/drawing/2014/main" id="{E0EAC77D-451D-9924-619D-7134F9CE9EA1}"/>
              </a:ext>
            </a:extLst>
          </p:cNvPr>
          <p:cNvPicPr>
            <a:picLocks noChangeAspect="1"/>
          </p:cNvPicPr>
          <p:nvPr/>
        </p:nvPicPr>
        <p:blipFill>
          <a:blip r:embed="rId5">
            <a:duotone>
              <a:prstClr val="black"/>
              <a:srgbClr val="65D2DF">
                <a:tint val="45000"/>
                <a:satMod val="400000"/>
              </a:srgbClr>
            </a:duotone>
          </a:blip>
          <a:stretch>
            <a:fillRect/>
          </a:stretch>
        </p:blipFill>
        <p:spPr>
          <a:xfrm rot="3651018">
            <a:off x="7331884" y="3864010"/>
            <a:ext cx="223705" cy="210737"/>
          </a:xfrm>
          <a:prstGeom prst="rect">
            <a:avLst/>
          </a:prstGeom>
        </p:spPr>
      </p:pic>
      <p:grpSp>
        <p:nvGrpSpPr>
          <p:cNvPr id="649" name="Group 648">
            <a:extLst>
              <a:ext uri="{FF2B5EF4-FFF2-40B4-BE49-F238E27FC236}">
                <a16:creationId xmlns:a16="http://schemas.microsoft.com/office/drawing/2014/main" id="{7EE1C3FE-7EAB-55C6-186B-6DE6A661F880}"/>
              </a:ext>
            </a:extLst>
          </p:cNvPr>
          <p:cNvGrpSpPr/>
          <p:nvPr/>
        </p:nvGrpSpPr>
        <p:grpSpPr>
          <a:xfrm>
            <a:off x="9290236" y="4459719"/>
            <a:ext cx="216055" cy="214262"/>
            <a:chOff x="3390226" y="902644"/>
            <a:chExt cx="294782" cy="292335"/>
          </a:xfrm>
        </p:grpSpPr>
        <p:grpSp>
          <p:nvGrpSpPr>
            <p:cNvPr id="650" name="Group 649">
              <a:extLst>
                <a:ext uri="{FF2B5EF4-FFF2-40B4-BE49-F238E27FC236}">
                  <a16:creationId xmlns:a16="http://schemas.microsoft.com/office/drawing/2014/main" id="{BC90932E-77D7-216F-BBC5-325112E85B86}"/>
                </a:ext>
              </a:extLst>
            </p:cNvPr>
            <p:cNvGrpSpPr/>
            <p:nvPr/>
          </p:nvGrpSpPr>
          <p:grpSpPr>
            <a:xfrm>
              <a:off x="3390226" y="902644"/>
              <a:ext cx="294782" cy="292335"/>
              <a:chOff x="3390226" y="902644"/>
              <a:chExt cx="294782" cy="292335"/>
            </a:xfrm>
          </p:grpSpPr>
          <p:sp>
            <p:nvSpPr>
              <p:cNvPr id="652" name="Oval 651">
                <a:extLst>
                  <a:ext uri="{FF2B5EF4-FFF2-40B4-BE49-F238E27FC236}">
                    <a16:creationId xmlns:a16="http://schemas.microsoft.com/office/drawing/2014/main" id="{2E4B2A2C-9ECA-9F28-73A8-369C096A4C33}"/>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nvGrpSpPr>
              <p:cNvPr id="653" name="Group 652">
                <a:extLst>
                  <a:ext uri="{FF2B5EF4-FFF2-40B4-BE49-F238E27FC236}">
                    <a16:creationId xmlns:a16="http://schemas.microsoft.com/office/drawing/2014/main" id="{4B9F8BCF-57D9-84B4-CB81-6BBFD85679DA}"/>
                  </a:ext>
                </a:extLst>
              </p:cNvPr>
              <p:cNvGrpSpPr/>
              <p:nvPr/>
            </p:nvGrpSpPr>
            <p:grpSpPr>
              <a:xfrm rot="4711444">
                <a:off x="3413236" y="963178"/>
                <a:ext cx="164792" cy="149511"/>
                <a:chOff x="8770428" y="4145225"/>
                <a:chExt cx="307647" cy="276804"/>
              </a:xfrm>
            </p:grpSpPr>
            <p:sp>
              <p:nvSpPr>
                <p:cNvPr id="704" name="Freeform: Shape 474">
                  <a:extLst>
                    <a:ext uri="{FF2B5EF4-FFF2-40B4-BE49-F238E27FC236}">
                      <a16:creationId xmlns:a16="http://schemas.microsoft.com/office/drawing/2014/main" id="{BC4783AF-AF33-CD09-A77E-C2D7A8A854E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5" name="Freeform: Shape 475">
                  <a:extLst>
                    <a:ext uri="{FF2B5EF4-FFF2-40B4-BE49-F238E27FC236}">
                      <a16:creationId xmlns:a16="http://schemas.microsoft.com/office/drawing/2014/main" id="{38608D1E-EB2C-975D-E53F-61B510765B4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6" name="Freeform: Shape 476">
                  <a:extLst>
                    <a:ext uri="{FF2B5EF4-FFF2-40B4-BE49-F238E27FC236}">
                      <a16:creationId xmlns:a16="http://schemas.microsoft.com/office/drawing/2014/main" id="{EA30DA50-7E3B-B969-1098-CD399DBB9796}"/>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7" name="Freeform: Shape 477">
                  <a:extLst>
                    <a:ext uri="{FF2B5EF4-FFF2-40B4-BE49-F238E27FC236}">
                      <a16:creationId xmlns:a16="http://schemas.microsoft.com/office/drawing/2014/main" id="{0C4A2CD1-F744-ABAB-93BF-E3217C7A704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8" name="Freeform: Shape 478">
                  <a:extLst>
                    <a:ext uri="{FF2B5EF4-FFF2-40B4-BE49-F238E27FC236}">
                      <a16:creationId xmlns:a16="http://schemas.microsoft.com/office/drawing/2014/main" id="{BBCE0D22-F317-5363-19CF-E4FD13A0A09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9" name="Freeform: Shape 479">
                  <a:extLst>
                    <a:ext uri="{FF2B5EF4-FFF2-40B4-BE49-F238E27FC236}">
                      <a16:creationId xmlns:a16="http://schemas.microsoft.com/office/drawing/2014/main" id="{6949D695-872A-C10F-5331-454440A3C34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0" name="Freeform: Shape 480">
                  <a:extLst>
                    <a:ext uri="{FF2B5EF4-FFF2-40B4-BE49-F238E27FC236}">
                      <a16:creationId xmlns:a16="http://schemas.microsoft.com/office/drawing/2014/main" id="{AD8A51DA-8DF1-9F8E-80C9-E1EDE34FCF4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1" name="Freeform: Shape 481">
                  <a:extLst>
                    <a:ext uri="{FF2B5EF4-FFF2-40B4-BE49-F238E27FC236}">
                      <a16:creationId xmlns:a16="http://schemas.microsoft.com/office/drawing/2014/main" id="{C648E1AA-B3B2-ABAB-8A01-A2874BE312D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2" name="Freeform: Shape 482">
                  <a:extLst>
                    <a:ext uri="{FF2B5EF4-FFF2-40B4-BE49-F238E27FC236}">
                      <a16:creationId xmlns:a16="http://schemas.microsoft.com/office/drawing/2014/main" id="{66503024-A291-03DC-2F20-939BB73EA5A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3" name="Freeform: Shape 483">
                  <a:extLst>
                    <a:ext uri="{FF2B5EF4-FFF2-40B4-BE49-F238E27FC236}">
                      <a16:creationId xmlns:a16="http://schemas.microsoft.com/office/drawing/2014/main" id="{4822F84A-FED8-AF55-4D2B-A6041E3484C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4" name="Freeform: Shape 484">
                  <a:extLst>
                    <a:ext uri="{FF2B5EF4-FFF2-40B4-BE49-F238E27FC236}">
                      <a16:creationId xmlns:a16="http://schemas.microsoft.com/office/drawing/2014/main" id="{9229A469-544A-E956-E3C8-E283F3ADE05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5" name="Freeform: Shape 485">
                  <a:extLst>
                    <a:ext uri="{FF2B5EF4-FFF2-40B4-BE49-F238E27FC236}">
                      <a16:creationId xmlns:a16="http://schemas.microsoft.com/office/drawing/2014/main" id="{D2EB91F6-716E-3210-E8B7-DC52694973D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6" name="Rectangle: Rounded Corners 486">
                  <a:extLst>
                    <a:ext uri="{FF2B5EF4-FFF2-40B4-BE49-F238E27FC236}">
                      <a16:creationId xmlns:a16="http://schemas.microsoft.com/office/drawing/2014/main" id="{4BCEF5C4-FF93-1B30-3DC3-1038EF70A6E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7" name="Rectangle: Rounded Corners 487">
                  <a:extLst>
                    <a:ext uri="{FF2B5EF4-FFF2-40B4-BE49-F238E27FC236}">
                      <a16:creationId xmlns:a16="http://schemas.microsoft.com/office/drawing/2014/main" id="{FB16E5DE-3954-BE54-8136-8579D34505E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8" name="Rectangle: Rounded Corners 488">
                  <a:extLst>
                    <a:ext uri="{FF2B5EF4-FFF2-40B4-BE49-F238E27FC236}">
                      <a16:creationId xmlns:a16="http://schemas.microsoft.com/office/drawing/2014/main" id="{3ABBCE07-6130-9055-D82A-FEF8AD73161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19" name="Rectangle: Rounded Corners 489">
                  <a:extLst>
                    <a:ext uri="{FF2B5EF4-FFF2-40B4-BE49-F238E27FC236}">
                      <a16:creationId xmlns:a16="http://schemas.microsoft.com/office/drawing/2014/main" id="{6D095830-BB26-C364-F5C4-1D5A43643D1D}"/>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20" name="Rectangle: Rounded Corners 490">
                  <a:extLst>
                    <a:ext uri="{FF2B5EF4-FFF2-40B4-BE49-F238E27FC236}">
                      <a16:creationId xmlns:a16="http://schemas.microsoft.com/office/drawing/2014/main" id="{8D4A297E-36CD-F0A1-FB6F-7F142340CF3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21" name="Rectangle: Rounded Corners 491">
                  <a:extLst>
                    <a:ext uri="{FF2B5EF4-FFF2-40B4-BE49-F238E27FC236}">
                      <a16:creationId xmlns:a16="http://schemas.microsoft.com/office/drawing/2014/main" id="{32BA1692-8154-EF18-A5CD-B21507096EB9}"/>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654" name="Group 653">
                <a:extLst>
                  <a:ext uri="{FF2B5EF4-FFF2-40B4-BE49-F238E27FC236}">
                    <a16:creationId xmlns:a16="http://schemas.microsoft.com/office/drawing/2014/main" id="{640BC88B-F31F-ED41-E5CA-C06F43FBD352}"/>
                  </a:ext>
                </a:extLst>
              </p:cNvPr>
              <p:cNvGrpSpPr/>
              <p:nvPr/>
            </p:nvGrpSpPr>
            <p:grpSpPr>
              <a:xfrm rot="13031820">
                <a:off x="3472376" y="927786"/>
                <a:ext cx="164793" cy="149511"/>
                <a:chOff x="8770428" y="4145225"/>
                <a:chExt cx="307647" cy="276804"/>
              </a:xfrm>
            </p:grpSpPr>
            <p:sp>
              <p:nvSpPr>
                <p:cNvPr id="688" name="Freeform: Shape 458">
                  <a:extLst>
                    <a:ext uri="{FF2B5EF4-FFF2-40B4-BE49-F238E27FC236}">
                      <a16:creationId xmlns:a16="http://schemas.microsoft.com/office/drawing/2014/main" id="{69E76016-4989-C5DC-F8E0-3E5AA971E70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9" name="Freeform: Shape 459">
                  <a:extLst>
                    <a:ext uri="{FF2B5EF4-FFF2-40B4-BE49-F238E27FC236}">
                      <a16:creationId xmlns:a16="http://schemas.microsoft.com/office/drawing/2014/main" id="{A9339A79-4F61-1FB4-C4EB-9545DF6E3E6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0" name="Freeform: Shape 460">
                  <a:extLst>
                    <a:ext uri="{FF2B5EF4-FFF2-40B4-BE49-F238E27FC236}">
                      <a16:creationId xmlns:a16="http://schemas.microsoft.com/office/drawing/2014/main" id="{FAE47906-15CB-BEDC-C9C6-F6DC69431E2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1" name="Freeform: Shape 461">
                  <a:extLst>
                    <a:ext uri="{FF2B5EF4-FFF2-40B4-BE49-F238E27FC236}">
                      <a16:creationId xmlns:a16="http://schemas.microsoft.com/office/drawing/2014/main" id="{F3ACEBD1-0785-B46F-C752-758FD8D657FE}"/>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2" name="Freeform: Shape 462">
                  <a:extLst>
                    <a:ext uri="{FF2B5EF4-FFF2-40B4-BE49-F238E27FC236}">
                      <a16:creationId xmlns:a16="http://schemas.microsoft.com/office/drawing/2014/main" id="{A2EE29AE-4A7C-CD40-1FA8-7C96B98514E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3" name="Freeform: Shape 463">
                  <a:extLst>
                    <a:ext uri="{FF2B5EF4-FFF2-40B4-BE49-F238E27FC236}">
                      <a16:creationId xmlns:a16="http://schemas.microsoft.com/office/drawing/2014/main" id="{7B0F56EE-BD07-B6C0-14A7-4C97356578E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4" name="Freeform: Shape 464">
                  <a:extLst>
                    <a:ext uri="{FF2B5EF4-FFF2-40B4-BE49-F238E27FC236}">
                      <a16:creationId xmlns:a16="http://schemas.microsoft.com/office/drawing/2014/main" id="{64B3D9BD-98EC-B90D-327B-9EA0DB41344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5" name="Freeform: Shape 465">
                  <a:extLst>
                    <a:ext uri="{FF2B5EF4-FFF2-40B4-BE49-F238E27FC236}">
                      <a16:creationId xmlns:a16="http://schemas.microsoft.com/office/drawing/2014/main" id="{EC895FC7-E76E-4C47-6294-3B9909D5E00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6" name="Freeform: Shape 466">
                  <a:extLst>
                    <a:ext uri="{FF2B5EF4-FFF2-40B4-BE49-F238E27FC236}">
                      <a16:creationId xmlns:a16="http://schemas.microsoft.com/office/drawing/2014/main" id="{751C8B42-77C0-655E-B358-650778C499B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7" name="Freeform: Shape 467">
                  <a:extLst>
                    <a:ext uri="{FF2B5EF4-FFF2-40B4-BE49-F238E27FC236}">
                      <a16:creationId xmlns:a16="http://schemas.microsoft.com/office/drawing/2014/main" id="{8E9D75CD-705B-6392-1BE1-0055F54D100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8" name="Freeform: Shape 468">
                  <a:extLst>
                    <a:ext uri="{FF2B5EF4-FFF2-40B4-BE49-F238E27FC236}">
                      <a16:creationId xmlns:a16="http://schemas.microsoft.com/office/drawing/2014/main" id="{39DAAA5B-6847-1307-2274-8E297F12BDA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99" name="Rectangle: Rounded Corners 469">
                  <a:extLst>
                    <a:ext uri="{FF2B5EF4-FFF2-40B4-BE49-F238E27FC236}">
                      <a16:creationId xmlns:a16="http://schemas.microsoft.com/office/drawing/2014/main" id="{6E624FE8-BCD7-DAC7-6BB6-34132F8EE01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0" name="Rectangle: Rounded Corners 470">
                  <a:extLst>
                    <a:ext uri="{FF2B5EF4-FFF2-40B4-BE49-F238E27FC236}">
                      <a16:creationId xmlns:a16="http://schemas.microsoft.com/office/drawing/2014/main" id="{B34823F0-5C83-58F8-68E8-9084E447EE52}"/>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1" name="Rectangle: Rounded Corners 471">
                  <a:extLst>
                    <a:ext uri="{FF2B5EF4-FFF2-40B4-BE49-F238E27FC236}">
                      <a16:creationId xmlns:a16="http://schemas.microsoft.com/office/drawing/2014/main" id="{E45BC567-3351-B090-993E-55FE54286E0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2" name="Rectangle: Rounded Corners 472">
                  <a:extLst>
                    <a:ext uri="{FF2B5EF4-FFF2-40B4-BE49-F238E27FC236}">
                      <a16:creationId xmlns:a16="http://schemas.microsoft.com/office/drawing/2014/main" id="{878C6499-0BF9-CD5E-8BEF-12F2E971D37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703" name="Rectangle: Rounded Corners 473">
                  <a:extLst>
                    <a:ext uri="{FF2B5EF4-FFF2-40B4-BE49-F238E27FC236}">
                      <a16:creationId xmlns:a16="http://schemas.microsoft.com/office/drawing/2014/main" id="{322D8D1A-6DB0-D591-6EA5-6BDB493ABF45}"/>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655" name="Group 654">
                <a:extLst>
                  <a:ext uri="{FF2B5EF4-FFF2-40B4-BE49-F238E27FC236}">
                    <a16:creationId xmlns:a16="http://schemas.microsoft.com/office/drawing/2014/main" id="{64C72FF1-F405-FEDB-BCD8-DAA91A9DBEA8}"/>
                  </a:ext>
                </a:extLst>
              </p:cNvPr>
              <p:cNvGrpSpPr/>
              <p:nvPr/>
            </p:nvGrpSpPr>
            <p:grpSpPr>
              <a:xfrm rot="20035314">
                <a:off x="3440042" y="1013385"/>
                <a:ext cx="166172" cy="147875"/>
                <a:chOff x="8770428" y="4145965"/>
                <a:chExt cx="307647" cy="276064"/>
              </a:xfrm>
            </p:grpSpPr>
            <p:sp>
              <p:nvSpPr>
                <p:cNvPr id="673" name="Freeform: Shape 443">
                  <a:extLst>
                    <a:ext uri="{FF2B5EF4-FFF2-40B4-BE49-F238E27FC236}">
                      <a16:creationId xmlns:a16="http://schemas.microsoft.com/office/drawing/2014/main" id="{B009CF9F-726D-5376-15BC-43BE9751DEB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4" name="Freeform: Shape 444">
                  <a:extLst>
                    <a:ext uri="{FF2B5EF4-FFF2-40B4-BE49-F238E27FC236}">
                      <a16:creationId xmlns:a16="http://schemas.microsoft.com/office/drawing/2014/main" id="{BD94676F-95E1-4E75-A23E-85CA57C05D6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5" name="Freeform: Shape 445">
                  <a:extLst>
                    <a:ext uri="{FF2B5EF4-FFF2-40B4-BE49-F238E27FC236}">
                      <a16:creationId xmlns:a16="http://schemas.microsoft.com/office/drawing/2014/main" id="{DC1E43ED-57B9-6111-EA7B-31D44D5EEDB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6" name="Freeform: Shape 446">
                  <a:extLst>
                    <a:ext uri="{FF2B5EF4-FFF2-40B4-BE49-F238E27FC236}">
                      <a16:creationId xmlns:a16="http://schemas.microsoft.com/office/drawing/2014/main" id="{EE1CC30A-76A7-2345-1982-71D855C0CB2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7" name="Freeform: Shape 447">
                  <a:extLst>
                    <a:ext uri="{FF2B5EF4-FFF2-40B4-BE49-F238E27FC236}">
                      <a16:creationId xmlns:a16="http://schemas.microsoft.com/office/drawing/2014/main" id="{BC0288D0-75AB-A19A-ACC6-BCDD0415BFA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8" name="Freeform: Shape 448">
                  <a:extLst>
                    <a:ext uri="{FF2B5EF4-FFF2-40B4-BE49-F238E27FC236}">
                      <a16:creationId xmlns:a16="http://schemas.microsoft.com/office/drawing/2014/main" id="{FFBB588F-9DBC-CC47-AEA3-6774D329745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9" name="Freeform: Shape 449">
                  <a:extLst>
                    <a:ext uri="{FF2B5EF4-FFF2-40B4-BE49-F238E27FC236}">
                      <a16:creationId xmlns:a16="http://schemas.microsoft.com/office/drawing/2014/main" id="{9FE41849-C43F-69B0-A4EA-3E1D8CB0508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0" name="Freeform: Shape 450">
                  <a:extLst>
                    <a:ext uri="{FF2B5EF4-FFF2-40B4-BE49-F238E27FC236}">
                      <a16:creationId xmlns:a16="http://schemas.microsoft.com/office/drawing/2014/main" id="{119253C8-70A8-C2CA-E400-42160700FCE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1" name="Freeform: Shape 451">
                  <a:extLst>
                    <a:ext uri="{FF2B5EF4-FFF2-40B4-BE49-F238E27FC236}">
                      <a16:creationId xmlns:a16="http://schemas.microsoft.com/office/drawing/2014/main" id="{E4A882D5-7383-CC4B-2CDE-D7580B136D2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2" name="Rectangle: Rounded Corners 452">
                  <a:extLst>
                    <a:ext uri="{FF2B5EF4-FFF2-40B4-BE49-F238E27FC236}">
                      <a16:creationId xmlns:a16="http://schemas.microsoft.com/office/drawing/2014/main" id="{8431BA8C-5155-D93A-D839-3C9FDDB107F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3" name="Rectangle: Rounded Corners 453">
                  <a:extLst>
                    <a:ext uri="{FF2B5EF4-FFF2-40B4-BE49-F238E27FC236}">
                      <a16:creationId xmlns:a16="http://schemas.microsoft.com/office/drawing/2014/main" id="{BD12B321-9466-CD07-02A4-7631421F827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4" name="Rectangle: Rounded Corners 454">
                  <a:extLst>
                    <a:ext uri="{FF2B5EF4-FFF2-40B4-BE49-F238E27FC236}">
                      <a16:creationId xmlns:a16="http://schemas.microsoft.com/office/drawing/2014/main" id="{0F74CD97-7643-428D-C3CA-1C6C08FEC8F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5" name="Rectangle: Rounded Corners 455">
                  <a:extLst>
                    <a:ext uri="{FF2B5EF4-FFF2-40B4-BE49-F238E27FC236}">
                      <a16:creationId xmlns:a16="http://schemas.microsoft.com/office/drawing/2014/main" id="{5369D94E-B5BD-9C38-0749-426DB102056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6" name="Rectangle: Rounded Corners 456">
                  <a:extLst>
                    <a:ext uri="{FF2B5EF4-FFF2-40B4-BE49-F238E27FC236}">
                      <a16:creationId xmlns:a16="http://schemas.microsoft.com/office/drawing/2014/main" id="{02730351-8E20-9141-4F1F-20BA67F4D201}"/>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87" name="Rectangle: Rounded Corners 457">
                  <a:extLst>
                    <a:ext uri="{FF2B5EF4-FFF2-40B4-BE49-F238E27FC236}">
                      <a16:creationId xmlns:a16="http://schemas.microsoft.com/office/drawing/2014/main" id="{254D7796-32AB-4212-18A5-53DB1A87CCF8}"/>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656" name="Group 655">
                <a:extLst>
                  <a:ext uri="{FF2B5EF4-FFF2-40B4-BE49-F238E27FC236}">
                    <a16:creationId xmlns:a16="http://schemas.microsoft.com/office/drawing/2014/main" id="{EB28A6E7-E400-0880-8A51-9AB043B34DDD}"/>
                  </a:ext>
                </a:extLst>
              </p:cNvPr>
              <p:cNvGrpSpPr/>
              <p:nvPr/>
            </p:nvGrpSpPr>
            <p:grpSpPr>
              <a:xfrm rot="4711444">
                <a:off x="3501504" y="998523"/>
                <a:ext cx="164792" cy="149511"/>
                <a:chOff x="8770428" y="4145225"/>
                <a:chExt cx="307647" cy="276804"/>
              </a:xfrm>
            </p:grpSpPr>
            <p:sp>
              <p:nvSpPr>
                <p:cNvPr id="657" name="Freeform: Shape 427">
                  <a:extLst>
                    <a:ext uri="{FF2B5EF4-FFF2-40B4-BE49-F238E27FC236}">
                      <a16:creationId xmlns:a16="http://schemas.microsoft.com/office/drawing/2014/main" id="{21451B3C-4CB0-1B66-971E-8A783BCB2CC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58" name="Freeform: Shape 428">
                  <a:extLst>
                    <a:ext uri="{FF2B5EF4-FFF2-40B4-BE49-F238E27FC236}">
                      <a16:creationId xmlns:a16="http://schemas.microsoft.com/office/drawing/2014/main" id="{99E88615-0CF0-24F3-C408-D0C40B05A371}"/>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59" name="Freeform: Shape 429">
                  <a:extLst>
                    <a:ext uri="{FF2B5EF4-FFF2-40B4-BE49-F238E27FC236}">
                      <a16:creationId xmlns:a16="http://schemas.microsoft.com/office/drawing/2014/main" id="{82764C43-E734-923B-BCB4-52378442C581}"/>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0" name="Freeform: Shape 430">
                  <a:extLst>
                    <a:ext uri="{FF2B5EF4-FFF2-40B4-BE49-F238E27FC236}">
                      <a16:creationId xmlns:a16="http://schemas.microsoft.com/office/drawing/2014/main" id="{FE5B1DCD-6576-5184-180D-F208693A314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1" name="Freeform: Shape 431">
                  <a:extLst>
                    <a:ext uri="{FF2B5EF4-FFF2-40B4-BE49-F238E27FC236}">
                      <a16:creationId xmlns:a16="http://schemas.microsoft.com/office/drawing/2014/main" id="{CE4C3A0B-BBA2-3BE0-EE2D-3D44BDFE1DC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2" name="Freeform: Shape 432">
                  <a:extLst>
                    <a:ext uri="{FF2B5EF4-FFF2-40B4-BE49-F238E27FC236}">
                      <a16:creationId xmlns:a16="http://schemas.microsoft.com/office/drawing/2014/main" id="{2232AD58-46E8-D742-74B1-892475B6F3E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3" name="Freeform: Shape 433">
                  <a:extLst>
                    <a:ext uri="{FF2B5EF4-FFF2-40B4-BE49-F238E27FC236}">
                      <a16:creationId xmlns:a16="http://schemas.microsoft.com/office/drawing/2014/main" id="{41F0DD08-ECBF-8D10-940E-B7EB4101059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4" name="Freeform: Shape 434">
                  <a:extLst>
                    <a:ext uri="{FF2B5EF4-FFF2-40B4-BE49-F238E27FC236}">
                      <a16:creationId xmlns:a16="http://schemas.microsoft.com/office/drawing/2014/main" id="{83A345DE-D0A8-4602-2753-555BAE0B9EA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5" name="Freeform: Shape 435">
                  <a:extLst>
                    <a:ext uri="{FF2B5EF4-FFF2-40B4-BE49-F238E27FC236}">
                      <a16:creationId xmlns:a16="http://schemas.microsoft.com/office/drawing/2014/main" id="{F96F1BD2-728A-DFD8-6C77-911B138467B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6" name="Freeform: Shape 436">
                  <a:extLst>
                    <a:ext uri="{FF2B5EF4-FFF2-40B4-BE49-F238E27FC236}">
                      <a16:creationId xmlns:a16="http://schemas.microsoft.com/office/drawing/2014/main" id="{69C19153-4740-48A3-12FA-579A78D1831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7" name="Freeform: Shape 437">
                  <a:extLst>
                    <a:ext uri="{FF2B5EF4-FFF2-40B4-BE49-F238E27FC236}">
                      <a16:creationId xmlns:a16="http://schemas.microsoft.com/office/drawing/2014/main" id="{E69881FD-2CD1-40A6-9113-A99734C7328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8" name="Freeform: Shape 438">
                  <a:extLst>
                    <a:ext uri="{FF2B5EF4-FFF2-40B4-BE49-F238E27FC236}">
                      <a16:creationId xmlns:a16="http://schemas.microsoft.com/office/drawing/2014/main" id="{26C3A6AB-B090-5E0F-AEDC-029C3B1E72A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69" name="Rectangle: Rounded Corners 439">
                  <a:extLst>
                    <a:ext uri="{FF2B5EF4-FFF2-40B4-BE49-F238E27FC236}">
                      <a16:creationId xmlns:a16="http://schemas.microsoft.com/office/drawing/2014/main" id="{D8CD3446-4D3E-2BC1-07C8-433A85F4506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0" name="Rectangle: Rounded Corners 440">
                  <a:extLst>
                    <a:ext uri="{FF2B5EF4-FFF2-40B4-BE49-F238E27FC236}">
                      <a16:creationId xmlns:a16="http://schemas.microsoft.com/office/drawing/2014/main" id="{BAC104C4-211D-CA6D-CE13-BCBB71BE7B7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1" name="Rectangle: Rounded Corners 441">
                  <a:extLst>
                    <a:ext uri="{FF2B5EF4-FFF2-40B4-BE49-F238E27FC236}">
                      <a16:creationId xmlns:a16="http://schemas.microsoft.com/office/drawing/2014/main" id="{2451059D-8A13-E3C7-1676-AC590DEAA4F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sp>
              <p:nvSpPr>
                <p:cNvPr id="672" name="Rectangle: Rounded Corners 442">
                  <a:extLst>
                    <a:ext uri="{FF2B5EF4-FFF2-40B4-BE49-F238E27FC236}">
                      <a16:creationId xmlns:a16="http://schemas.microsoft.com/office/drawing/2014/main" id="{07F3A98C-7F05-CA44-A876-F9BBDE75A01B}"/>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sp>
          <p:nvSpPr>
            <p:cNvPr id="651" name="Freeform: Shape 426">
              <a:extLst>
                <a:ext uri="{FF2B5EF4-FFF2-40B4-BE49-F238E27FC236}">
                  <a16:creationId xmlns:a16="http://schemas.microsoft.com/office/drawing/2014/main" id="{A6C04A82-8DCF-9CC9-F17B-F432BE567A36}"/>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algn="ctr" defTabSz="685783">
                <a:defRPr/>
              </a:pPr>
              <a:endParaRPr lang="en-US" sz="1000" kern="0">
                <a:solidFill>
                  <a:srgbClr val="FFFFFF"/>
                </a:solidFill>
                <a:cs typeface="Arial" panose="020B0604020202020204" pitchFamily="34" charset="0"/>
              </a:endParaRPr>
            </a:p>
          </p:txBody>
        </p:sp>
      </p:grpSp>
      <p:grpSp>
        <p:nvGrpSpPr>
          <p:cNvPr id="722" name="Group 721">
            <a:extLst>
              <a:ext uri="{FF2B5EF4-FFF2-40B4-BE49-F238E27FC236}">
                <a16:creationId xmlns:a16="http://schemas.microsoft.com/office/drawing/2014/main" id="{DE4DC5B3-4E83-432C-110F-3661185493D1}"/>
              </a:ext>
            </a:extLst>
          </p:cNvPr>
          <p:cNvGrpSpPr>
            <a:grpSpLocks noChangeAspect="1"/>
          </p:cNvGrpSpPr>
          <p:nvPr/>
        </p:nvGrpSpPr>
        <p:grpSpPr>
          <a:xfrm rot="3622013" flipH="1">
            <a:off x="8322312" y="3931380"/>
            <a:ext cx="194417" cy="200431"/>
            <a:chOff x="10593932" y="3239058"/>
            <a:chExt cx="296031" cy="305188"/>
          </a:xfrm>
        </p:grpSpPr>
        <p:sp>
          <p:nvSpPr>
            <p:cNvPr id="723" name="Oval 722">
              <a:extLst>
                <a:ext uri="{FF2B5EF4-FFF2-40B4-BE49-F238E27FC236}">
                  <a16:creationId xmlns:a16="http://schemas.microsoft.com/office/drawing/2014/main" id="{2FB8E806-C3D1-7846-7F98-A01BD70E4CC7}"/>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724" name="Group 723">
              <a:extLst>
                <a:ext uri="{FF2B5EF4-FFF2-40B4-BE49-F238E27FC236}">
                  <a16:creationId xmlns:a16="http://schemas.microsoft.com/office/drawing/2014/main" id="{66647F68-9D91-5C85-E34E-E55884D3E5E4}"/>
                </a:ext>
              </a:extLst>
            </p:cNvPr>
            <p:cNvGrpSpPr/>
            <p:nvPr/>
          </p:nvGrpSpPr>
          <p:grpSpPr>
            <a:xfrm>
              <a:off x="10609838" y="3262367"/>
              <a:ext cx="241550" cy="266278"/>
              <a:chOff x="10609838" y="3262367"/>
              <a:chExt cx="241550" cy="266278"/>
            </a:xfrm>
          </p:grpSpPr>
          <p:grpSp>
            <p:nvGrpSpPr>
              <p:cNvPr id="725" name="Group 724">
                <a:extLst>
                  <a:ext uri="{FF2B5EF4-FFF2-40B4-BE49-F238E27FC236}">
                    <a16:creationId xmlns:a16="http://schemas.microsoft.com/office/drawing/2014/main" id="{FFE62895-0A72-A59E-369D-FF2904CDC515}"/>
                  </a:ext>
                </a:extLst>
              </p:cNvPr>
              <p:cNvGrpSpPr/>
              <p:nvPr/>
            </p:nvGrpSpPr>
            <p:grpSpPr>
              <a:xfrm rot="5697808">
                <a:off x="10602722" y="3291500"/>
                <a:ext cx="177881" cy="163649"/>
                <a:chOff x="8770428" y="4145225"/>
                <a:chExt cx="307647" cy="276804"/>
              </a:xfrm>
              <a:solidFill>
                <a:srgbClr val="824A78"/>
              </a:solidFill>
            </p:grpSpPr>
            <p:sp>
              <p:nvSpPr>
                <p:cNvPr id="777" name="Freeform: Shape 62">
                  <a:extLst>
                    <a:ext uri="{FF2B5EF4-FFF2-40B4-BE49-F238E27FC236}">
                      <a16:creationId xmlns:a16="http://schemas.microsoft.com/office/drawing/2014/main" id="{39D39D7A-FC97-69F4-6977-979D2C86F16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8" name="Freeform: Shape 63">
                  <a:extLst>
                    <a:ext uri="{FF2B5EF4-FFF2-40B4-BE49-F238E27FC236}">
                      <a16:creationId xmlns:a16="http://schemas.microsoft.com/office/drawing/2014/main" id="{71D9535B-7A9E-E7EB-FD51-6B3C21F4722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9" name="Freeform: Shape 64">
                  <a:extLst>
                    <a:ext uri="{FF2B5EF4-FFF2-40B4-BE49-F238E27FC236}">
                      <a16:creationId xmlns:a16="http://schemas.microsoft.com/office/drawing/2014/main" id="{DE206B61-C652-833D-68B1-13090FB38C7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0" name="Freeform: Shape 65">
                  <a:extLst>
                    <a:ext uri="{FF2B5EF4-FFF2-40B4-BE49-F238E27FC236}">
                      <a16:creationId xmlns:a16="http://schemas.microsoft.com/office/drawing/2014/main" id="{E00D06BC-6D89-4540-EEA4-C0650E755D9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1" name="Freeform: Shape 66">
                  <a:extLst>
                    <a:ext uri="{FF2B5EF4-FFF2-40B4-BE49-F238E27FC236}">
                      <a16:creationId xmlns:a16="http://schemas.microsoft.com/office/drawing/2014/main" id="{519DD19A-9745-1736-04D2-2D50B54E571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2" name="Freeform: Shape 67">
                  <a:extLst>
                    <a:ext uri="{FF2B5EF4-FFF2-40B4-BE49-F238E27FC236}">
                      <a16:creationId xmlns:a16="http://schemas.microsoft.com/office/drawing/2014/main" id="{F321ACC0-99B9-5851-E96D-43BAF7D4D14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3" name="Freeform: Shape 68">
                  <a:extLst>
                    <a:ext uri="{FF2B5EF4-FFF2-40B4-BE49-F238E27FC236}">
                      <a16:creationId xmlns:a16="http://schemas.microsoft.com/office/drawing/2014/main" id="{F2A73F8D-E687-AED6-4C00-E703C3E9F21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4" name="Freeform: Shape 69">
                  <a:extLst>
                    <a:ext uri="{FF2B5EF4-FFF2-40B4-BE49-F238E27FC236}">
                      <a16:creationId xmlns:a16="http://schemas.microsoft.com/office/drawing/2014/main" id="{0BEFDBBF-1DAD-19E2-2520-BC6CBE3982B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5" name="Freeform: Shape 70">
                  <a:extLst>
                    <a:ext uri="{FF2B5EF4-FFF2-40B4-BE49-F238E27FC236}">
                      <a16:creationId xmlns:a16="http://schemas.microsoft.com/office/drawing/2014/main" id="{8591ECC1-1B03-A121-75AB-36D292FFA5E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6" name="Freeform: Shape 71">
                  <a:extLst>
                    <a:ext uri="{FF2B5EF4-FFF2-40B4-BE49-F238E27FC236}">
                      <a16:creationId xmlns:a16="http://schemas.microsoft.com/office/drawing/2014/main" id="{F12E694D-477E-DEC0-DFD2-DFC3453F64C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7" name="Freeform: Shape 72">
                  <a:extLst>
                    <a:ext uri="{FF2B5EF4-FFF2-40B4-BE49-F238E27FC236}">
                      <a16:creationId xmlns:a16="http://schemas.microsoft.com/office/drawing/2014/main" id="{C6B9FAA2-A5B7-49D0-4F8F-7B1D641DFF5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8" name="Freeform: Shape 73">
                  <a:extLst>
                    <a:ext uri="{FF2B5EF4-FFF2-40B4-BE49-F238E27FC236}">
                      <a16:creationId xmlns:a16="http://schemas.microsoft.com/office/drawing/2014/main" id="{8C34B256-06FA-06C6-C6EA-54A1ACC589B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9" name="Rectangle: Rounded Corners 74">
                  <a:extLst>
                    <a:ext uri="{FF2B5EF4-FFF2-40B4-BE49-F238E27FC236}">
                      <a16:creationId xmlns:a16="http://schemas.microsoft.com/office/drawing/2014/main" id="{98B3402E-04AD-07D1-3D6D-150AAE7B9FED}"/>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0" name="Rectangle: Rounded Corners 75">
                  <a:extLst>
                    <a:ext uri="{FF2B5EF4-FFF2-40B4-BE49-F238E27FC236}">
                      <a16:creationId xmlns:a16="http://schemas.microsoft.com/office/drawing/2014/main" id="{1449CFC2-BF4E-2996-B27A-E4CC1C6F47C5}"/>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1" name="Rectangle: Rounded Corners 76">
                  <a:extLst>
                    <a:ext uri="{FF2B5EF4-FFF2-40B4-BE49-F238E27FC236}">
                      <a16:creationId xmlns:a16="http://schemas.microsoft.com/office/drawing/2014/main" id="{9647CC3D-A3E6-714E-D019-6608C4DFFBE5}"/>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2" name="Rectangle: Rounded Corners 77">
                  <a:extLst>
                    <a:ext uri="{FF2B5EF4-FFF2-40B4-BE49-F238E27FC236}">
                      <a16:creationId xmlns:a16="http://schemas.microsoft.com/office/drawing/2014/main" id="{420C48B9-44A2-DA17-3A8F-0887E3110D62}"/>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3" name="Rectangle: Rounded Corners 78">
                  <a:extLst>
                    <a:ext uri="{FF2B5EF4-FFF2-40B4-BE49-F238E27FC236}">
                      <a16:creationId xmlns:a16="http://schemas.microsoft.com/office/drawing/2014/main" id="{DC04F1A4-94AD-C641-A18C-947AF0D98DC2}"/>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4" name="Rectangle: Rounded Corners 79">
                  <a:extLst>
                    <a:ext uri="{FF2B5EF4-FFF2-40B4-BE49-F238E27FC236}">
                      <a16:creationId xmlns:a16="http://schemas.microsoft.com/office/drawing/2014/main" id="{3E82502D-C46C-3E05-907C-844D400BDF1E}"/>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26" name="Group 725">
                <a:extLst>
                  <a:ext uri="{FF2B5EF4-FFF2-40B4-BE49-F238E27FC236}">
                    <a16:creationId xmlns:a16="http://schemas.microsoft.com/office/drawing/2014/main" id="{9714B951-5A8A-4189-CC75-E4E8B07E4693}"/>
                  </a:ext>
                </a:extLst>
              </p:cNvPr>
              <p:cNvGrpSpPr/>
              <p:nvPr/>
            </p:nvGrpSpPr>
            <p:grpSpPr>
              <a:xfrm rot="14018184">
                <a:off x="10664626" y="3278498"/>
                <a:ext cx="187509" cy="155247"/>
                <a:chOff x="8770428" y="4145225"/>
                <a:chExt cx="307647" cy="276804"/>
              </a:xfrm>
              <a:solidFill>
                <a:srgbClr val="824A78"/>
              </a:solidFill>
            </p:grpSpPr>
            <p:sp>
              <p:nvSpPr>
                <p:cNvPr id="761" name="Freeform: Shape 46">
                  <a:extLst>
                    <a:ext uri="{FF2B5EF4-FFF2-40B4-BE49-F238E27FC236}">
                      <a16:creationId xmlns:a16="http://schemas.microsoft.com/office/drawing/2014/main" id="{FA9A6E19-390F-DA72-8ECB-CAE55E04167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2" name="Freeform: Shape 47">
                  <a:extLst>
                    <a:ext uri="{FF2B5EF4-FFF2-40B4-BE49-F238E27FC236}">
                      <a16:creationId xmlns:a16="http://schemas.microsoft.com/office/drawing/2014/main" id="{A0033ECC-376A-CAD7-6DA2-5A6FE358B2B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3" name="Freeform: Shape 48">
                  <a:extLst>
                    <a:ext uri="{FF2B5EF4-FFF2-40B4-BE49-F238E27FC236}">
                      <a16:creationId xmlns:a16="http://schemas.microsoft.com/office/drawing/2014/main" id="{641A089E-2EE3-0363-37C6-210FB5638FB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4" name="Freeform: Shape 49">
                  <a:extLst>
                    <a:ext uri="{FF2B5EF4-FFF2-40B4-BE49-F238E27FC236}">
                      <a16:creationId xmlns:a16="http://schemas.microsoft.com/office/drawing/2014/main" id="{29BC508B-E1B1-CA7D-1EA5-3528982B65AD}"/>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5" name="Freeform: Shape 50">
                  <a:extLst>
                    <a:ext uri="{FF2B5EF4-FFF2-40B4-BE49-F238E27FC236}">
                      <a16:creationId xmlns:a16="http://schemas.microsoft.com/office/drawing/2014/main" id="{C4688243-F097-659C-6437-8CDBB5D2ECC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6" name="Freeform: Shape 51">
                  <a:extLst>
                    <a:ext uri="{FF2B5EF4-FFF2-40B4-BE49-F238E27FC236}">
                      <a16:creationId xmlns:a16="http://schemas.microsoft.com/office/drawing/2014/main" id="{CA6AD80C-2ADE-F85C-CA30-7B5F11BE8A6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7" name="Freeform: Shape 52">
                  <a:extLst>
                    <a:ext uri="{FF2B5EF4-FFF2-40B4-BE49-F238E27FC236}">
                      <a16:creationId xmlns:a16="http://schemas.microsoft.com/office/drawing/2014/main" id="{A990AA58-8501-D73A-9357-E780169CE15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8" name="Freeform: Shape 53">
                  <a:extLst>
                    <a:ext uri="{FF2B5EF4-FFF2-40B4-BE49-F238E27FC236}">
                      <a16:creationId xmlns:a16="http://schemas.microsoft.com/office/drawing/2014/main" id="{BE43764E-B10D-2C75-E65D-877767C4998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9" name="Freeform: Shape 54">
                  <a:extLst>
                    <a:ext uri="{FF2B5EF4-FFF2-40B4-BE49-F238E27FC236}">
                      <a16:creationId xmlns:a16="http://schemas.microsoft.com/office/drawing/2014/main" id="{E9129871-D15E-E47E-4884-FF0BE8410B8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0" name="Freeform: Shape 55">
                  <a:extLst>
                    <a:ext uri="{FF2B5EF4-FFF2-40B4-BE49-F238E27FC236}">
                      <a16:creationId xmlns:a16="http://schemas.microsoft.com/office/drawing/2014/main" id="{175E2452-4BAB-7A87-6C66-78C5663DDA3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1" name="Freeform: Shape 56">
                  <a:extLst>
                    <a:ext uri="{FF2B5EF4-FFF2-40B4-BE49-F238E27FC236}">
                      <a16:creationId xmlns:a16="http://schemas.microsoft.com/office/drawing/2014/main" id="{75B71255-F285-24F2-106C-78643A24F633}"/>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2" name="Rectangle: Rounded Corners 57">
                  <a:extLst>
                    <a:ext uri="{FF2B5EF4-FFF2-40B4-BE49-F238E27FC236}">
                      <a16:creationId xmlns:a16="http://schemas.microsoft.com/office/drawing/2014/main" id="{BFFB8078-235A-9C5D-59FA-67DEBD683848}"/>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3" name="Rectangle: Rounded Corners 58">
                  <a:extLst>
                    <a:ext uri="{FF2B5EF4-FFF2-40B4-BE49-F238E27FC236}">
                      <a16:creationId xmlns:a16="http://schemas.microsoft.com/office/drawing/2014/main" id="{DFAA2207-DBB5-D1A7-A693-E56AAC04DF3F}"/>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4" name="Rectangle: Rounded Corners 59">
                  <a:extLst>
                    <a:ext uri="{FF2B5EF4-FFF2-40B4-BE49-F238E27FC236}">
                      <a16:creationId xmlns:a16="http://schemas.microsoft.com/office/drawing/2014/main" id="{96A7CB93-F96B-7D29-6555-BA830CBFE727}"/>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5" name="Rectangle: Rounded Corners 60">
                  <a:extLst>
                    <a:ext uri="{FF2B5EF4-FFF2-40B4-BE49-F238E27FC236}">
                      <a16:creationId xmlns:a16="http://schemas.microsoft.com/office/drawing/2014/main" id="{BBFD9FA1-1EEB-ACE3-62F5-F0044E7DB23E}"/>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6" name="Rectangle: Rounded Corners 61">
                  <a:extLst>
                    <a:ext uri="{FF2B5EF4-FFF2-40B4-BE49-F238E27FC236}">
                      <a16:creationId xmlns:a16="http://schemas.microsoft.com/office/drawing/2014/main" id="{FAD1B0F2-73E4-C89F-4A20-B040F636899F}"/>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27" name="Group 726">
                <a:extLst>
                  <a:ext uri="{FF2B5EF4-FFF2-40B4-BE49-F238E27FC236}">
                    <a16:creationId xmlns:a16="http://schemas.microsoft.com/office/drawing/2014/main" id="{4DDE4774-4FD9-61A8-557E-104B043A12E1}"/>
                  </a:ext>
                </a:extLst>
              </p:cNvPr>
              <p:cNvGrpSpPr/>
              <p:nvPr/>
            </p:nvGrpSpPr>
            <p:grpSpPr>
              <a:xfrm rot="21021678">
                <a:off x="10617958" y="3344159"/>
                <a:ext cx="181883" cy="159622"/>
                <a:chOff x="8770428" y="4145965"/>
                <a:chExt cx="307647" cy="276064"/>
              </a:xfrm>
              <a:solidFill>
                <a:srgbClr val="824A78"/>
              </a:solidFill>
            </p:grpSpPr>
            <p:sp>
              <p:nvSpPr>
                <p:cNvPr id="746" name="Freeform: Shape 31">
                  <a:extLst>
                    <a:ext uri="{FF2B5EF4-FFF2-40B4-BE49-F238E27FC236}">
                      <a16:creationId xmlns:a16="http://schemas.microsoft.com/office/drawing/2014/main" id="{4B516979-0BEE-DE56-1002-9E5B0373756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7" name="Freeform: Shape 32">
                  <a:extLst>
                    <a:ext uri="{FF2B5EF4-FFF2-40B4-BE49-F238E27FC236}">
                      <a16:creationId xmlns:a16="http://schemas.microsoft.com/office/drawing/2014/main" id="{D291D0EB-AE4A-B085-0D13-E5194014F04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8" name="Freeform: Shape 33">
                  <a:extLst>
                    <a:ext uri="{FF2B5EF4-FFF2-40B4-BE49-F238E27FC236}">
                      <a16:creationId xmlns:a16="http://schemas.microsoft.com/office/drawing/2014/main" id="{16947E9B-B2B3-B9C8-76B3-799F83A1105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9" name="Freeform: Shape 34">
                  <a:extLst>
                    <a:ext uri="{FF2B5EF4-FFF2-40B4-BE49-F238E27FC236}">
                      <a16:creationId xmlns:a16="http://schemas.microsoft.com/office/drawing/2014/main" id="{0CB2F578-5F7F-4729-A4E4-8872F512A240}"/>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0" name="Freeform: Shape 35">
                  <a:extLst>
                    <a:ext uri="{FF2B5EF4-FFF2-40B4-BE49-F238E27FC236}">
                      <a16:creationId xmlns:a16="http://schemas.microsoft.com/office/drawing/2014/main" id="{B684D007-B226-B625-4476-EDB02F57D24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1" name="Freeform: Shape 36">
                  <a:extLst>
                    <a:ext uri="{FF2B5EF4-FFF2-40B4-BE49-F238E27FC236}">
                      <a16:creationId xmlns:a16="http://schemas.microsoft.com/office/drawing/2014/main" id="{D136DDAC-45B3-A55E-7E6C-3681AD33C70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2" name="Freeform: Shape 37">
                  <a:extLst>
                    <a:ext uri="{FF2B5EF4-FFF2-40B4-BE49-F238E27FC236}">
                      <a16:creationId xmlns:a16="http://schemas.microsoft.com/office/drawing/2014/main" id="{6225144C-F848-EDCC-6690-C4081EF17D1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3" name="Freeform: Shape 38">
                  <a:extLst>
                    <a:ext uri="{FF2B5EF4-FFF2-40B4-BE49-F238E27FC236}">
                      <a16:creationId xmlns:a16="http://schemas.microsoft.com/office/drawing/2014/main" id="{620A2F78-8CAC-B998-DB59-30ECE316E88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4" name="Freeform: Shape 39">
                  <a:extLst>
                    <a:ext uri="{FF2B5EF4-FFF2-40B4-BE49-F238E27FC236}">
                      <a16:creationId xmlns:a16="http://schemas.microsoft.com/office/drawing/2014/main" id="{5D1BDCC0-521F-8374-3F76-E27533901EB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5" name="Rectangle: Rounded Corners 40">
                  <a:extLst>
                    <a:ext uri="{FF2B5EF4-FFF2-40B4-BE49-F238E27FC236}">
                      <a16:creationId xmlns:a16="http://schemas.microsoft.com/office/drawing/2014/main" id="{0DC0F7F2-EB52-5186-2F8B-3035B5D36F33}"/>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6" name="Rectangle: Rounded Corners 41">
                  <a:extLst>
                    <a:ext uri="{FF2B5EF4-FFF2-40B4-BE49-F238E27FC236}">
                      <a16:creationId xmlns:a16="http://schemas.microsoft.com/office/drawing/2014/main" id="{4DABC9D5-6407-7120-FE7E-1A408AD3EA19}"/>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7" name="Rectangle: Rounded Corners 42">
                  <a:extLst>
                    <a:ext uri="{FF2B5EF4-FFF2-40B4-BE49-F238E27FC236}">
                      <a16:creationId xmlns:a16="http://schemas.microsoft.com/office/drawing/2014/main" id="{AE27886C-2315-723B-3AEA-82CF8CD0A899}"/>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8" name="Rectangle: Rounded Corners 43">
                  <a:extLst>
                    <a:ext uri="{FF2B5EF4-FFF2-40B4-BE49-F238E27FC236}">
                      <a16:creationId xmlns:a16="http://schemas.microsoft.com/office/drawing/2014/main" id="{DF6B5A95-AA67-7542-1CE5-BEE26A239E47}"/>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9" name="Rectangle: Rounded Corners 44">
                  <a:extLst>
                    <a:ext uri="{FF2B5EF4-FFF2-40B4-BE49-F238E27FC236}">
                      <a16:creationId xmlns:a16="http://schemas.microsoft.com/office/drawing/2014/main" id="{A1E80643-956D-B253-D92E-172AA5279D51}"/>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0" name="Rectangle: Rounded Corners 45">
                  <a:extLst>
                    <a:ext uri="{FF2B5EF4-FFF2-40B4-BE49-F238E27FC236}">
                      <a16:creationId xmlns:a16="http://schemas.microsoft.com/office/drawing/2014/main" id="{B2D2E56C-EE76-224D-679F-554EA8A596B8}"/>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28" name="Group 727">
                <a:extLst>
                  <a:ext uri="{FF2B5EF4-FFF2-40B4-BE49-F238E27FC236}">
                    <a16:creationId xmlns:a16="http://schemas.microsoft.com/office/drawing/2014/main" id="{10CE60B4-9564-88A7-3740-15054A00807A}"/>
                  </a:ext>
                </a:extLst>
              </p:cNvPr>
              <p:cNvGrpSpPr/>
              <p:nvPr/>
            </p:nvGrpSpPr>
            <p:grpSpPr>
              <a:xfrm rot="5697808">
                <a:off x="10679831" y="3357880"/>
                <a:ext cx="177881" cy="163649"/>
                <a:chOff x="8770428" y="4145225"/>
                <a:chExt cx="307647" cy="276804"/>
              </a:xfrm>
              <a:solidFill>
                <a:srgbClr val="824A78"/>
              </a:solidFill>
            </p:grpSpPr>
            <p:sp>
              <p:nvSpPr>
                <p:cNvPr id="730" name="Freeform: Shape 15">
                  <a:extLst>
                    <a:ext uri="{FF2B5EF4-FFF2-40B4-BE49-F238E27FC236}">
                      <a16:creationId xmlns:a16="http://schemas.microsoft.com/office/drawing/2014/main" id="{0BDF1CAE-697D-56DF-20F9-1AF5A63360F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1" name="Freeform: Shape 16">
                  <a:extLst>
                    <a:ext uri="{FF2B5EF4-FFF2-40B4-BE49-F238E27FC236}">
                      <a16:creationId xmlns:a16="http://schemas.microsoft.com/office/drawing/2014/main" id="{D2961982-54AC-B11E-B860-997B2FEAF5D6}"/>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2" name="Freeform: Shape 17">
                  <a:extLst>
                    <a:ext uri="{FF2B5EF4-FFF2-40B4-BE49-F238E27FC236}">
                      <a16:creationId xmlns:a16="http://schemas.microsoft.com/office/drawing/2014/main" id="{23C0CD30-A959-D033-E4B6-3C127BC0651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3" name="Freeform: Shape 18">
                  <a:extLst>
                    <a:ext uri="{FF2B5EF4-FFF2-40B4-BE49-F238E27FC236}">
                      <a16:creationId xmlns:a16="http://schemas.microsoft.com/office/drawing/2014/main" id="{27BA383D-84FB-6477-97BE-EA24CC674EF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4" name="Freeform: Shape 19">
                  <a:extLst>
                    <a:ext uri="{FF2B5EF4-FFF2-40B4-BE49-F238E27FC236}">
                      <a16:creationId xmlns:a16="http://schemas.microsoft.com/office/drawing/2014/main" id="{13B1F064-1F1E-1E2E-C135-94B04199984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5" name="Freeform: Shape 20">
                  <a:extLst>
                    <a:ext uri="{FF2B5EF4-FFF2-40B4-BE49-F238E27FC236}">
                      <a16:creationId xmlns:a16="http://schemas.microsoft.com/office/drawing/2014/main" id="{84C1928A-E90A-3DD7-6013-061E53005EE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6" name="Freeform: Shape 21">
                  <a:extLst>
                    <a:ext uri="{FF2B5EF4-FFF2-40B4-BE49-F238E27FC236}">
                      <a16:creationId xmlns:a16="http://schemas.microsoft.com/office/drawing/2014/main" id="{9ED832A7-CE1C-9F15-5842-4E3EBA495C1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7" name="Freeform: Shape 22">
                  <a:extLst>
                    <a:ext uri="{FF2B5EF4-FFF2-40B4-BE49-F238E27FC236}">
                      <a16:creationId xmlns:a16="http://schemas.microsoft.com/office/drawing/2014/main" id="{912DB494-D4B7-7CBE-3355-F6331EAF9D4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8" name="Freeform: Shape 23">
                  <a:extLst>
                    <a:ext uri="{FF2B5EF4-FFF2-40B4-BE49-F238E27FC236}">
                      <a16:creationId xmlns:a16="http://schemas.microsoft.com/office/drawing/2014/main" id="{F446AE57-D9CE-AA54-126D-9EB2D8714EA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9" name="Freeform: Shape 24">
                  <a:extLst>
                    <a:ext uri="{FF2B5EF4-FFF2-40B4-BE49-F238E27FC236}">
                      <a16:creationId xmlns:a16="http://schemas.microsoft.com/office/drawing/2014/main" id="{90D1BF12-5FBA-E656-DD64-EFB05DFB213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0" name="Freeform: Shape 25">
                  <a:extLst>
                    <a:ext uri="{FF2B5EF4-FFF2-40B4-BE49-F238E27FC236}">
                      <a16:creationId xmlns:a16="http://schemas.microsoft.com/office/drawing/2014/main" id="{FD172619-664C-8773-1EC3-C54EDF20378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1" name="Freeform: Shape 26">
                  <a:extLst>
                    <a:ext uri="{FF2B5EF4-FFF2-40B4-BE49-F238E27FC236}">
                      <a16:creationId xmlns:a16="http://schemas.microsoft.com/office/drawing/2014/main" id="{218C80EA-4981-42CE-B0FB-341EA3C3D20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2" name="Rectangle: Rounded Corners 27">
                  <a:extLst>
                    <a:ext uri="{FF2B5EF4-FFF2-40B4-BE49-F238E27FC236}">
                      <a16:creationId xmlns:a16="http://schemas.microsoft.com/office/drawing/2014/main" id="{7E12BBE8-203E-98D3-94D3-EFE65B7E9CD1}"/>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3" name="Rectangle: Rounded Corners 28">
                  <a:extLst>
                    <a:ext uri="{FF2B5EF4-FFF2-40B4-BE49-F238E27FC236}">
                      <a16:creationId xmlns:a16="http://schemas.microsoft.com/office/drawing/2014/main" id="{26BA8A32-E91F-B39E-06B9-BC54B3634AB0}"/>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4" name="Rectangle: Rounded Corners 29">
                  <a:extLst>
                    <a:ext uri="{FF2B5EF4-FFF2-40B4-BE49-F238E27FC236}">
                      <a16:creationId xmlns:a16="http://schemas.microsoft.com/office/drawing/2014/main" id="{AD135558-077E-0072-F1C5-317106E3BA47}"/>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5" name="Rectangle: Rounded Corners 30">
                  <a:extLst>
                    <a:ext uri="{FF2B5EF4-FFF2-40B4-BE49-F238E27FC236}">
                      <a16:creationId xmlns:a16="http://schemas.microsoft.com/office/drawing/2014/main" id="{F03B592A-F2C5-BBD6-D2F1-20AD1958C8E3}"/>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729" name="Oval 728">
                <a:extLst>
                  <a:ext uri="{FF2B5EF4-FFF2-40B4-BE49-F238E27FC236}">
                    <a16:creationId xmlns:a16="http://schemas.microsoft.com/office/drawing/2014/main" id="{5CA4A9C5-F0BE-B793-5CB8-6DB96456B996}"/>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nvGrpSpPr>
          <p:cNvPr id="795" name="Group 794">
            <a:extLst>
              <a:ext uri="{FF2B5EF4-FFF2-40B4-BE49-F238E27FC236}">
                <a16:creationId xmlns:a16="http://schemas.microsoft.com/office/drawing/2014/main" id="{4402D1D8-84BF-186D-184F-B6B7D5725030}"/>
              </a:ext>
            </a:extLst>
          </p:cNvPr>
          <p:cNvGrpSpPr>
            <a:grpSpLocks noChangeAspect="1"/>
          </p:cNvGrpSpPr>
          <p:nvPr/>
        </p:nvGrpSpPr>
        <p:grpSpPr>
          <a:xfrm rot="13697054" flipH="1">
            <a:off x="8865062" y="3929926"/>
            <a:ext cx="194417" cy="200431"/>
            <a:chOff x="10593932" y="3239058"/>
            <a:chExt cx="296031" cy="305188"/>
          </a:xfrm>
        </p:grpSpPr>
        <p:sp>
          <p:nvSpPr>
            <p:cNvPr id="796" name="Oval 795">
              <a:extLst>
                <a:ext uri="{FF2B5EF4-FFF2-40B4-BE49-F238E27FC236}">
                  <a16:creationId xmlns:a16="http://schemas.microsoft.com/office/drawing/2014/main" id="{DD3F25AA-3267-B7BC-8575-5DD621284AE5}"/>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797" name="Group 796">
              <a:extLst>
                <a:ext uri="{FF2B5EF4-FFF2-40B4-BE49-F238E27FC236}">
                  <a16:creationId xmlns:a16="http://schemas.microsoft.com/office/drawing/2014/main" id="{7DC417E3-3B82-6E19-84F6-BF851F12CA0F}"/>
                </a:ext>
              </a:extLst>
            </p:cNvPr>
            <p:cNvGrpSpPr/>
            <p:nvPr/>
          </p:nvGrpSpPr>
          <p:grpSpPr>
            <a:xfrm>
              <a:off x="10609838" y="3262367"/>
              <a:ext cx="241550" cy="266278"/>
              <a:chOff x="10609838" y="3262367"/>
              <a:chExt cx="241550" cy="266278"/>
            </a:xfrm>
          </p:grpSpPr>
          <p:grpSp>
            <p:nvGrpSpPr>
              <p:cNvPr id="798" name="Group 797">
                <a:extLst>
                  <a:ext uri="{FF2B5EF4-FFF2-40B4-BE49-F238E27FC236}">
                    <a16:creationId xmlns:a16="http://schemas.microsoft.com/office/drawing/2014/main" id="{4821AC63-CA43-F952-9C21-F2AF177CE9D7}"/>
                  </a:ext>
                </a:extLst>
              </p:cNvPr>
              <p:cNvGrpSpPr/>
              <p:nvPr/>
            </p:nvGrpSpPr>
            <p:grpSpPr>
              <a:xfrm rot="5697808">
                <a:off x="10602722" y="3291500"/>
                <a:ext cx="177881" cy="163649"/>
                <a:chOff x="8770428" y="4145225"/>
                <a:chExt cx="307647" cy="276804"/>
              </a:xfrm>
              <a:solidFill>
                <a:srgbClr val="824A78"/>
              </a:solidFill>
            </p:grpSpPr>
            <p:sp>
              <p:nvSpPr>
                <p:cNvPr id="850" name="Freeform: Shape 62">
                  <a:extLst>
                    <a:ext uri="{FF2B5EF4-FFF2-40B4-BE49-F238E27FC236}">
                      <a16:creationId xmlns:a16="http://schemas.microsoft.com/office/drawing/2014/main" id="{54DDD8F5-AACA-F3EC-C55D-A6DA8A8EB4D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1" name="Freeform: Shape 63">
                  <a:extLst>
                    <a:ext uri="{FF2B5EF4-FFF2-40B4-BE49-F238E27FC236}">
                      <a16:creationId xmlns:a16="http://schemas.microsoft.com/office/drawing/2014/main" id="{C393F037-BCE9-E69A-D4B3-0CE7751E140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2" name="Freeform: Shape 64">
                  <a:extLst>
                    <a:ext uri="{FF2B5EF4-FFF2-40B4-BE49-F238E27FC236}">
                      <a16:creationId xmlns:a16="http://schemas.microsoft.com/office/drawing/2014/main" id="{787933EA-24D6-7924-5D84-98BA46D02876}"/>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3" name="Freeform: Shape 65">
                  <a:extLst>
                    <a:ext uri="{FF2B5EF4-FFF2-40B4-BE49-F238E27FC236}">
                      <a16:creationId xmlns:a16="http://schemas.microsoft.com/office/drawing/2014/main" id="{06BD21A0-71F7-08F2-CA05-7E2A5A151A5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4" name="Freeform: Shape 66">
                  <a:extLst>
                    <a:ext uri="{FF2B5EF4-FFF2-40B4-BE49-F238E27FC236}">
                      <a16:creationId xmlns:a16="http://schemas.microsoft.com/office/drawing/2014/main" id="{F83CDA50-1BD5-9AD0-58EF-05159B0B77C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5" name="Freeform: Shape 67">
                  <a:extLst>
                    <a:ext uri="{FF2B5EF4-FFF2-40B4-BE49-F238E27FC236}">
                      <a16:creationId xmlns:a16="http://schemas.microsoft.com/office/drawing/2014/main" id="{15E5CB81-DC78-9B28-2B0C-73A525185CC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6" name="Freeform: Shape 68">
                  <a:extLst>
                    <a:ext uri="{FF2B5EF4-FFF2-40B4-BE49-F238E27FC236}">
                      <a16:creationId xmlns:a16="http://schemas.microsoft.com/office/drawing/2014/main" id="{AA8CA85C-5180-0D24-0A92-59695654650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7" name="Freeform: Shape 69">
                  <a:extLst>
                    <a:ext uri="{FF2B5EF4-FFF2-40B4-BE49-F238E27FC236}">
                      <a16:creationId xmlns:a16="http://schemas.microsoft.com/office/drawing/2014/main" id="{89B350C4-A0BD-B4B9-65C5-6C662FA881C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8" name="Freeform: Shape 70">
                  <a:extLst>
                    <a:ext uri="{FF2B5EF4-FFF2-40B4-BE49-F238E27FC236}">
                      <a16:creationId xmlns:a16="http://schemas.microsoft.com/office/drawing/2014/main" id="{F93E3C0F-3D23-9819-3B6B-B9721F4BFD4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9" name="Freeform: Shape 71">
                  <a:extLst>
                    <a:ext uri="{FF2B5EF4-FFF2-40B4-BE49-F238E27FC236}">
                      <a16:creationId xmlns:a16="http://schemas.microsoft.com/office/drawing/2014/main" id="{6B2083B8-B826-C491-E681-A63777A1D2E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0" name="Freeform: Shape 72">
                  <a:extLst>
                    <a:ext uri="{FF2B5EF4-FFF2-40B4-BE49-F238E27FC236}">
                      <a16:creationId xmlns:a16="http://schemas.microsoft.com/office/drawing/2014/main" id="{A8C29441-4293-63C2-8277-3D0AB0E80FF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1" name="Freeform: Shape 73">
                  <a:extLst>
                    <a:ext uri="{FF2B5EF4-FFF2-40B4-BE49-F238E27FC236}">
                      <a16:creationId xmlns:a16="http://schemas.microsoft.com/office/drawing/2014/main" id="{8CDBD729-3FA8-5967-7158-E5823146EE3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2" name="Rectangle: Rounded Corners 74">
                  <a:extLst>
                    <a:ext uri="{FF2B5EF4-FFF2-40B4-BE49-F238E27FC236}">
                      <a16:creationId xmlns:a16="http://schemas.microsoft.com/office/drawing/2014/main" id="{2129BBE3-E515-A585-CB38-0FFAF3B36F86}"/>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3" name="Rectangle: Rounded Corners 75">
                  <a:extLst>
                    <a:ext uri="{FF2B5EF4-FFF2-40B4-BE49-F238E27FC236}">
                      <a16:creationId xmlns:a16="http://schemas.microsoft.com/office/drawing/2014/main" id="{9138C232-A0B7-34A0-F5B1-54AC2365AD4A}"/>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4" name="Rectangle: Rounded Corners 76">
                  <a:extLst>
                    <a:ext uri="{FF2B5EF4-FFF2-40B4-BE49-F238E27FC236}">
                      <a16:creationId xmlns:a16="http://schemas.microsoft.com/office/drawing/2014/main" id="{A58348E0-E431-A44A-FE31-87D14A9EB9B4}"/>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5" name="Rectangle: Rounded Corners 77">
                  <a:extLst>
                    <a:ext uri="{FF2B5EF4-FFF2-40B4-BE49-F238E27FC236}">
                      <a16:creationId xmlns:a16="http://schemas.microsoft.com/office/drawing/2014/main" id="{6F330606-77B2-4C4B-40FC-CFE2E2E0D4C1}"/>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6" name="Rectangle: Rounded Corners 78">
                  <a:extLst>
                    <a:ext uri="{FF2B5EF4-FFF2-40B4-BE49-F238E27FC236}">
                      <a16:creationId xmlns:a16="http://schemas.microsoft.com/office/drawing/2014/main" id="{926F1771-4664-A6D8-F789-7B7F1D1F1A22}"/>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7" name="Rectangle: Rounded Corners 79">
                  <a:extLst>
                    <a:ext uri="{FF2B5EF4-FFF2-40B4-BE49-F238E27FC236}">
                      <a16:creationId xmlns:a16="http://schemas.microsoft.com/office/drawing/2014/main" id="{A06F724A-CA9B-D1AB-6D44-8797847C2504}"/>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99" name="Group 798">
                <a:extLst>
                  <a:ext uri="{FF2B5EF4-FFF2-40B4-BE49-F238E27FC236}">
                    <a16:creationId xmlns:a16="http://schemas.microsoft.com/office/drawing/2014/main" id="{1A4B11CE-34AD-014C-96EA-FCFBC9C7700F}"/>
                  </a:ext>
                </a:extLst>
              </p:cNvPr>
              <p:cNvGrpSpPr/>
              <p:nvPr/>
            </p:nvGrpSpPr>
            <p:grpSpPr>
              <a:xfrm rot="14018184">
                <a:off x="10664626" y="3278498"/>
                <a:ext cx="187509" cy="155247"/>
                <a:chOff x="8770428" y="4145225"/>
                <a:chExt cx="307647" cy="276804"/>
              </a:xfrm>
              <a:solidFill>
                <a:srgbClr val="824A78"/>
              </a:solidFill>
            </p:grpSpPr>
            <p:sp>
              <p:nvSpPr>
                <p:cNvPr id="834" name="Freeform: Shape 46">
                  <a:extLst>
                    <a:ext uri="{FF2B5EF4-FFF2-40B4-BE49-F238E27FC236}">
                      <a16:creationId xmlns:a16="http://schemas.microsoft.com/office/drawing/2014/main" id="{1869263D-48A2-40D1-2916-A2121AD2BB6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5" name="Freeform: Shape 47">
                  <a:extLst>
                    <a:ext uri="{FF2B5EF4-FFF2-40B4-BE49-F238E27FC236}">
                      <a16:creationId xmlns:a16="http://schemas.microsoft.com/office/drawing/2014/main" id="{5D050404-2CD3-4F0C-35D6-CA75AED365F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6" name="Freeform: Shape 48">
                  <a:extLst>
                    <a:ext uri="{FF2B5EF4-FFF2-40B4-BE49-F238E27FC236}">
                      <a16:creationId xmlns:a16="http://schemas.microsoft.com/office/drawing/2014/main" id="{98849B41-ADB3-0B92-3873-D69859DCAEA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7" name="Freeform: Shape 49">
                  <a:extLst>
                    <a:ext uri="{FF2B5EF4-FFF2-40B4-BE49-F238E27FC236}">
                      <a16:creationId xmlns:a16="http://schemas.microsoft.com/office/drawing/2014/main" id="{BD6C9868-DD82-AB42-E13C-449349FCA9FC}"/>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8" name="Freeform: Shape 50">
                  <a:extLst>
                    <a:ext uri="{FF2B5EF4-FFF2-40B4-BE49-F238E27FC236}">
                      <a16:creationId xmlns:a16="http://schemas.microsoft.com/office/drawing/2014/main" id="{FFAF9C4D-6353-7D8E-BAD6-5EDC2400A3D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9" name="Freeform: Shape 51">
                  <a:extLst>
                    <a:ext uri="{FF2B5EF4-FFF2-40B4-BE49-F238E27FC236}">
                      <a16:creationId xmlns:a16="http://schemas.microsoft.com/office/drawing/2014/main" id="{0EF22F9C-99DB-DC66-5FB1-EBBBE969EE4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0" name="Freeform: Shape 52">
                  <a:extLst>
                    <a:ext uri="{FF2B5EF4-FFF2-40B4-BE49-F238E27FC236}">
                      <a16:creationId xmlns:a16="http://schemas.microsoft.com/office/drawing/2014/main" id="{AC621AF9-DD44-A747-90AA-47E02FBD514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1" name="Freeform: Shape 53">
                  <a:extLst>
                    <a:ext uri="{FF2B5EF4-FFF2-40B4-BE49-F238E27FC236}">
                      <a16:creationId xmlns:a16="http://schemas.microsoft.com/office/drawing/2014/main" id="{B84F9D17-496C-1289-DE2E-FCAC3D72875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2" name="Freeform: Shape 54">
                  <a:extLst>
                    <a:ext uri="{FF2B5EF4-FFF2-40B4-BE49-F238E27FC236}">
                      <a16:creationId xmlns:a16="http://schemas.microsoft.com/office/drawing/2014/main" id="{C17946CC-6626-F2DC-36EA-C18DB93AA6B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3" name="Freeform: Shape 55">
                  <a:extLst>
                    <a:ext uri="{FF2B5EF4-FFF2-40B4-BE49-F238E27FC236}">
                      <a16:creationId xmlns:a16="http://schemas.microsoft.com/office/drawing/2014/main" id="{C3121AD9-A6D6-0E6D-CE87-10D40F2F1AB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4" name="Freeform: Shape 56">
                  <a:extLst>
                    <a:ext uri="{FF2B5EF4-FFF2-40B4-BE49-F238E27FC236}">
                      <a16:creationId xmlns:a16="http://schemas.microsoft.com/office/drawing/2014/main" id="{596A69CB-8900-EA5C-013C-74C56548844C}"/>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5" name="Rectangle: Rounded Corners 57">
                  <a:extLst>
                    <a:ext uri="{FF2B5EF4-FFF2-40B4-BE49-F238E27FC236}">
                      <a16:creationId xmlns:a16="http://schemas.microsoft.com/office/drawing/2014/main" id="{31EE47DB-2F73-7EC5-BB6C-E7D22A4ABAD9}"/>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6" name="Rectangle: Rounded Corners 58">
                  <a:extLst>
                    <a:ext uri="{FF2B5EF4-FFF2-40B4-BE49-F238E27FC236}">
                      <a16:creationId xmlns:a16="http://schemas.microsoft.com/office/drawing/2014/main" id="{AC27A5B6-A132-E7A3-E052-390A4CFF0418}"/>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7" name="Rectangle: Rounded Corners 59">
                  <a:extLst>
                    <a:ext uri="{FF2B5EF4-FFF2-40B4-BE49-F238E27FC236}">
                      <a16:creationId xmlns:a16="http://schemas.microsoft.com/office/drawing/2014/main" id="{B0777316-E67F-10EF-CC19-599A94932F17}"/>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8" name="Rectangle: Rounded Corners 60">
                  <a:extLst>
                    <a:ext uri="{FF2B5EF4-FFF2-40B4-BE49-F238E27FC236}">
                      <a16:creationId xmlns:a16="http://schemas.microsoft.com/office/drawing/2014/main" id="{D2B9F55D-01C5-1773-E8EF-9A7F2EBC2676}"/>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9" name="Rectangle: Rounded Corners 61">
                  <a:extLst>
                    <a:ext uri="{FF2B5EF4-FFF2-40B4-BE49-F238E27FC236}">
                      <a16:creationId xmlns:a16="http://schemas.microsoft.com/office/drawing/2014/main" id="{7334AE63-BB1B-638F-F75B-E5FB59075960}"/>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800" name="Group 799">
                <a:extLst>
                  <a:ext uri="{FF2B5EF4-FFF2-40B4-BE49-F238E27FC236}">
                    <a16:creationId xmlns:a16="http://schemas.microsoft.com/office/drawing/2014/main" id="{FD1E33FF-21E8-CAD9-6DF9-9CBBC1F9DE7A}"/>
                  </a:ext>
                </a:extLst>
              </p:cNvPr>
              <p:cNvGrpSpPr/>
              <p:nvPr/>
            </p:nvGrpSpPr>
            <p:grpSpPr>
              <a:xfrm rot="21021678">
                <a:off x="10617958" y="3344159"/>
                <a:ext cx="181883" cy="159622"/>
                <a:chOff x="8770428" y="4145965"/>
                <a:chExt cx="307647" cy="276064"/>
              </a:xfrm>
              <a:solidFill>
                <a:srgbClr val="824A78"/>
              </a:solidFill>
            </p:grpSpPr>
            <p:sp>
              <p:nvSpPr>
                <p:cNvPr id="819" name="Freeform: Shape 31">
                  <a:extLst>
                    <a:ext uri="{FF2B5EF4-FFF2-40B4-BE49-F238E27FC236}">
                      <a16:creationId xmlns:a16="http://schemas.microsoft.com/office/drawing/2014/main" id="{FB5DEEDD-4E94-7674-8853-5F5E5A95021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0" name="Freeform: Shape 32">
                  <a:extLst>
                    <a:ext uri="{FF2B5EF4-FFF2-40B4-BE49-F238E27FC236}">
                      <a16:creationId xmlns:a16="http://schemas.microsoft.com/office/drawing/2014/main" id="{8283F9D3-9275-39CC-560D-4C2977567A4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1" name="Freeform: Shape 33">
                  <a:extLst>
                    <a:ext uri="{FF2B5EF4-FFF2-40B4-BE49-F238E27FC236}">
                      <a16:creationId xmlns:a16="http://schemas.microsoft.com/office/drawing/2014/main" id="{4E445E4C-8D1F-FC47-EFDC-CB3B1A8FB0B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2" name="Freeform: Shape 34">
                  <a:extLst>
                    <a:ext uri="{FF2B5EF4-FFF2-40B4-BE49-F238E27FC236}">
                      <a16:creationId xmlns:a16="http://schemas.microsoft.com/office/drawing/2014/main" id="{AA003B61-7E4F-B1C8-A392-C2353B9AA71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3" name="Freeform: Shape 35">
                  <a:extLst>
                    <a:ext uri="{FF2B5EF4-FFF2-40B4-BE49-F238E27FC236}">
                      <a16:creationId xmlns:a16="http://schemas.microsoft.com/office/drawing/2014/main" id="{E015E58F-ED88-F05E-D148-09213FA1036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4" name="Freeform: Shape 36">
                  <a:extLst>
                    <a:ext uri="{FF2B5EF4-FFF2-40B4-BE49-F238E27FC236}">
                      <a16:creationId xmlns:a16="http://schemas.microsoft.com/office/drawing/2014/main" id="{5D865F81-BFDE-3755-7B59-A5C2BBEFC1F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5" name="Freeform: Shape 37">
                  <a:extLst>
                    <a:ext uri="{FF2B5EF4-FFF2-40B4-BE49-F238E27FC236}">
                      <a16:creationId xmlns:a16="http://schemas.microsoft.com/office/drawing/2014/main" id="{2D37072C-0514-FA5E-D7A0-F285F130462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6" name="Freeform: Shape 38">
                  <a:extLst>
                    <a:ext uri="{FF2B5EF4-FFF2-40B4-BE49-F238E27FC236}">
                      <a16:creationId xmlns:a16="http://schemas.microsoft.com/office/drawing/2014/main" id="{9B2B4182-F922-E6F9-FD69-640B6FC65FB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7" name="Freeform: Shape 39">
                  <a:extLst>
                    <a:ext uri="{FF2B5EF4-FFF2-40B4-BE49-F238E27FC236}">
                      <a16:creationId xmlns:a16="http://schemas.microsoft.com/office/drawing/2014/main" id="{4740884B-2771-D4CF-BCBE-C65CC15216D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8" name="Rectangle: Rounded Corners 40">
                  <a:extLst>
                    <a:ext uri="{FF2B5EF4-FFF2-40B4-BE49-F238E27FC236}">
                      <a16:creationId xmlns:a16="http://schemas.microsoft.com/office/drawing/2014/main" id="{F710ACC8-2F34-C7AA-E785-4C67CBFB35CA}"/>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29" name="Rectangle: Rounded Corners 41">
                  <a:extLst>
                    <a:ext uri="{FF2B5EF4-FFF2-40B4-BE49-F238E27FC236}">
                      <a16:creationId xmlns:a16="http://schemas.microsoft.com/office/drawing/2014/main" id="{5008C5EB-D74F-E052-1E8D-AA872EE674CB}"/>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0" name="Rectangle: Rounded Corners 42">
                  <a:extLst>
                    <a:ext uri="{FF2B5EF4-FFF2-40B4-BE49-F238E27FC236}">
                      <a16:creationId xmlns:a16="http://schemas.microsoft.com/office/drawing/2014/main" id="{8117D4D7-4C44-2604-CA99-DFB4AAB6FBE4}"/>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1" name="Rectangle: Rounded Corners 43">
                  <a:extLst>
                    <a:ext uri="{FF2B5EF4-FFF2-40B4-BE49-F238E27FC236}">
                      <a16:creationId xmlns:a16="http://schemas.microsoft.com/office/drawing/2014/main" id="{C34B1085-56EA-F147-70B9-A04A3780EEB6}"/>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2" name="Rectangle: Rounded Corners 44">
                  <a:extLst>
                    <a:ext uri="{FF2B5EF4-FFF2-40B4-BE49-F238E27FC236}">
                      <a16:creationId xmlns:a16="http://schemas.microsoft.com/office/drawing/2014/main" id="{20958467-09FA-E87A-0CE8-5C5E418E7362}"/>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3" name="Rectangle: Rounded Corners 45">
                  <a:extLst>
                    <a:ext uri="{FF2B5EF4-FFF2-40B4-BE49-F238E27FC236}">
                      <a16:creationId xmlns:a16="http://schemas.microsoft.com/office/drawing/2014/main" id="{D8C67433-BDEB-85F8-6D3D-66AE53C26745}"/>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801" name="Group 800">
                <a:extLst>
                  <a:ext uri="{FF2B5EF4-FFF2-40B4-BE49-F238E27FC236}">
                    <a16:creationId xmlns:a16="http://schemas.microsoft.com/office/drawing/2014/main" id="{5F8BAAFD-EC38-1E54-7564-B433F82ED762}"/>
                  </a:ext>
                </a:extLst>
              </p:cNvPr>
              <p:cNvGrpSpPr/>
              <p:nvPr/>
            </p:nvGrpSpPr>
            <p:grpSpPr>
              <a:xfrm rot="5697808">
                <a:off x="10679831" y="3357880"/>
                <a:ext cx="177881" cy="163649"/>
                <a:chOff x="8770428" y="4145225"/>
                <a:chExt cx="307647" cy="276804"/>
              </a:xfrm>
              <a:solidFill>
                <a:srgbClr val="824A78"/>
              </a:solidFill>
            </p:grpSpPr>
            <p:sp>
              <p:nvSpPr>
                <p:cNvPr id="803" name="Freeform: Shape 15">
                  <a:extLst>
                    <a:ext uri="{FF2B5EF4-FFF2-40B4-BE49-F238E27FC236}">
                      <a16:creationId xmlns:a16="http://schemas.microsoft.com/office/drawing/2014/main" id="{8A54ABC3-0672-5E45-BB32-FC3B65D318D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4" name="Freeform: Shape 16">
                  <a:extLst>
                    <a:ext uri="{FF2B5EF4-FFF2-40B4-BE49-F238E27FC236}">
                      <a16:creationId xmlns:a16="http://schemas.microsoft.com/office/drawing/2014/main" id="{7AA703C7-EDA0-7CE2-4719-53E05EDAB057}"/>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5" name="Freeform: Shape 17">
                  <a:extLst>
                    <a:ext uri="{FF2B5EF4-FFF2-40B4-BE49-F238E27FC236}">
                      <a16:creationId xmlns:a16="http://schemas.microsoft.com/office/drawing/2014/main" id="{94FCEB8F-107A-86A2-9E79-A8D30D13AD7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6" name="Freeform: Shape 18">
                  <a:extLst>
                    <a:ext uri="{FF2B5EF4-FFF2-40B4-BE49-F238E27FC236}">
                      <a16:creationId xmlns:a16="http://schemas.microsoft.com/office/drawing/2014/main" id="{A549C128-FD7F-CBB6-A89E-18B7A5A8617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7" name="Freeform: Shape 19">
                  <a:extLst>
                    <a:ext uri="{FF2B5EF4-FFF2-40B4-BE49-F238E27FC236}">
                      <a16:creationId xmlns:a16="http://schemas.microsoft.com/office/drawing/2014/main" id="{2E1BC3B7-ADF1-A15D-4066-33E2B7C0EB8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8" name="Freeform: Shape 20">
                  <a:extLst>
                    <a:ext uri="{FF2B5EF4-FFF2-40B4-BE49-F238E27FC236}">
                      <a16:creationId xmlns:a16="http://schemas.microsoft.com/office/drawing/2014/main" id="{B27F902F-B33E-99DD-FB44-1924D6A19290}"/>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09" name="Freeform: Shape 21">
                  <a:extLst>
                    <a:ext uri="{FF2B5EF4-FFF2-40B4-BE49-F238E27FC236}">
                      <a16:creationId xmlns:a16="http://schemas.microsoft.com/office/drawing/2014/main" id="{3039A86A-9647-5227-6120-FE18A4BE0B1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0" name="Freeform: Shape 22">
                  <a:extLst>
                    <a:ext uri="{FF2B5EF4-FFF2-40B4-BE49-F238E27FC236}">
                      <a16:creationId xmlns:a16="http://schemas.microsoft.com/office/drawing/2014/main" id="{931EA9A6-8156-4DFD-C566-B71B020EEB0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1" name="Freeform: Shape 23">
                  <a:extLst>
                    <a:ext uri="{FF2B5EF4-FFF2-40B4-BE49-F238E27FC236}">
                      <a16:creationId xmlns:a16="http://schemas.microsoft.com/office/drawing/2014/main" id="{2153AB9F-C22D-DA5B-A37E-BD9DD0D8036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2" name="Freeform: Shape 24">
                  <a:extLst>
                    <a:ext uri="{FF2B5EF4-FFF2-40B4-BE49-F238E27FC236}">
                      <a16:creationId xmlns:a16="http://schemas.microsoft.com/office/drawing/2014/main" id="{324173CE-0185-4D0D-10CC-B32E3FE641C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3" name="Freeform: Shape 25">
                  <a:extLst>
                    <a:ext uri="{FF2B5EF4-FFF2-40B4-BE49-F238E27FC236}">
                      <a16:creationId xmlns:a16="http://schemas.microsoft.com/office/drawing/2014/main" id="{4E23A27F-18D0-2004-21C9-F2E31C37401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4" name="Freeform: Shape 26">
                  <a:extLst>
                    <a:ext uri="{FF2B5EF4-FFF2-40B4-BE49-F238E27FC236}">
                      <a16:creationId xmlns:a16="http://schemas.microsoft.com/office/drawing/2014/main" id="{DF9A6ACB-1354-86F4-8D74-6F6B4B2ACCE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5" name="Rectangle: Rounded Corners 27">
                  <a:extLst>
                    <a:ext uri="{FF2B5EF4-FFF2-40B4-BE49-F238E27FC236}">
                      <a16:creationId xmlns:a16="http://schemas.microsoft.com/office/drawing/2014/main" id="{590934D4-57EA-E0F7-A774-2C8800CDE59A}"/>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6" name="Rectangle: Rounded Corners 28">
                  <a:extLst>
                    <a:ext uri="{FF2B5EF4-FFF2-40B4-BE49-F238E27FC236}">
                      <a16:creationId xmlns:a16="http://schemas.microsoft.com/office/drawing/2014/main" id="{AD6C66D1-AA08-83F6-CE28-108188A82062}"/>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7" name="Rectangle: Rounded Corners 29">
                  <a:extLst>
                    <a:ext uri="{FF2B5EF4-FFF2-40B4-BE49-F238E27FC236}">
                      <a16:creationId xmlns:a16="http://schemas.microsoft.com/office/drawing/2014/main" id="{4A1DC5FC-BB2A-DD32-13B2-F601F9778513}"/>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18" name="Rectangle: Rounded Corners 30">
                  <a:extLst>
                    <a:ext uri="{FF2B5EF4-FFF2-40B4-BE49-F238E27FC236}">
                      <a16:creationId xmlns:a16="http://schemas.microsoft.com/office/drawing/2014/main" id="{641817F1-92B0-BD90-4763-376F7DE060C8}"/>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802" name="Oval 801">
                <a:extLst>
                  <a:ext uri="{FF2B5EF4-FFF2-40B4-BE49-F238E27FC236}">
                    <a16:creationId xmlns:a16="http://schemas.microsoft.com/office/drawing/2014/main" id="{ADE0F1FD-27A2-3CB8-8D27-3383612D663F}"/>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nvGrpSpPr>
          <p:cNvPr id="868" name="Group 867">
            <a:extLst>
              <a:ext uri="{FF2B5EF4-FFF2-40B4-BE49-F238E27FC236}">
                <a16:creationId xmlns:a16="http://schemas.microsoft.com/office/drawing/2014/main" id="{1CD1D361-4EF5-8741-AE92-FA6FD09E3F22}"/>
              </a:ext>
            </a:extLst>
          </p:cNvPr>
          <p:cNvGrpSpPr/>
          <p:nvPr/>
        </p:nvGrpSpPr>
        <p:grpSpPr>
          <a:xfrm>
            <a:off x="8789885" y="2295565"/>
            <a:ext cx="1558089" cy="413805"/>
            <a:chOff x="2875367" y="2073679"/>
            <a:chExt cx="1558089" cy="413805"/>
          </a:xfrm>
        </p:grpSpPr>
        <p:grpSp>
          <p:nvGrpSpPr>
            <p:cNvPr id="869" name="Group 868">
              <a:extLst>
                <a:ext uri="{FF2B5EF4-FFF2-40B4-BE49-F238E27FC236}">
                  <a16:creationId xmlns:a16="http://schemas.microsoft.com/office/drawing/2014/main" id="{424F6311-FB34-59C8-A963-32D152EB28AD}"/>
                </a:ext>
              </a:extLst>
            </p:cNvPr>
            <p:cNvGrpSpPr/>
            <p:nvPr/>
          </p:nvGrpSpPr>
          <p:grpSpPr>
            <a:xfrm rot="21448601">
              <a:off x="2875367" y="2106910"/>
              <a:ext cx="1134763" cy="380574"/>
              <a:chOff x="3835081" y="2488000"/>
              <a:chExt cx="1134763" cy="380574"/>
            </a:xfrm>
          </p:grpSpPr>
          <p:sp>
            <p:nvSpPr>
              <p:cNvPr id="900" name="Freeform: Shape 1814">
                <a:extLst>
                  <a:ext uri="{FF2B5EF4-FFF2-40B4-BE49-F238E27FC236}">
                    <a16:creationId xmlns:a16="http://schemas.microsoft.com/office/drawing/2014/main" id="{16576126-06F3-0C73-AA80-95F871193A99}"/>
                  </a:ext>
                </a:extLst>
              </p:cNvPr>
              <p:cNvSpPr/>
              <p:nvPr/>
            </p:nvSpPr>
            <p:spPr>
              <a:xfrm rot="9583651">
                <a:off x="4799555" y="2742066"/>
                <a:ext cx="170289" cy="126508"/>
              </a:xfrm>
              <a:custGeom>
                <a:avLst/>
                <a:gdLst>
                  <a:gd name="connsiteX0" fmla="*/ 24543 w 282802"/>
                  <a:gd name="connsiteY0" fmla="*/ 26251 h 210093"/>
                  <a:gd name="connsiteX1" fmla="*/ 143606 w 282802"/>
                  <a:gd name="connsiteY1" fmla="*/ 2439 h 210093"/>
                  <a:gd name="connsiteX2" fmla="*/ 276956 w 282802"/>
                  <a:gd name="connsiteY2" fmla="*/ 69114 h 210093"/>
                  <a:gd name="connsiteX3" fmla="*/ 243618 w 282802"/>
                  <a:gd name="connsiteY3" fmla="*/ 183414 h 210093"/>
                  <a:gd name="connsiteX4" fmla="*/ 105506 w 282802"/>
                  <a:gd name="connsiteY4" fmla="*/ 207226 h 210093"/>
                  <a:gd name="connsiteX5" fmla="*/ 5493 w 282802"/>
                  <a:gd name="connsiteY5" fmla="*/ 135789 h 210093"/>
                  <a:gd name="connsiteX6" fmla="*/ 24543 w 282802"/>
                  <a:gd name="connsiteY6" fmla="*/ 26251 h 2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802" h="210093">
                    <a:moveTo>
                      <a:pt x="24543" y="26251"/>
                    </a:moveTo>
                    <a:cubicBezTo>
                      <a:pt x="47562" y="4026"/>
                      <a:pt x="101537" y="-4705"/>
                      <a:pt x="143606" y="2439"/>
                    </a:cubicBezTo>
                    <a:cubicBezTo>
                      <a:pt x="185675" y="9583"/>
                      <a:pt x="260287" y="38952"/>
                      <a:pt x="276956" y="69114"/>
                    </a:cubicBezTo>
                    <a:cubicBezTo>
                      <a:pt x="293625" y="99277"/>
                      <a:pt x="272193" y="160395"/>
                      <a:pt x="243618" y="183414"/>
                    </a:cubicBezTo>
                    <a:cubicBezTo>
                      <a:pt x="215043" y="206433"/>
                      <a:pt x="145193" y="215163"/>
                      <a:pt x="105506" y="207226"/>
                    </a:cubicBezTo>
                    <a:cubicBezTo>
                      <a:pt x="65819" y="199289"/>
                      <a:pt x="17399" y="163570"/>
                      <a:pt x="5493" y="135789"/>
                    </a:cubicBezTo>
                    <a:cubicBezTo>
                      <a:pt x="-6413" y="108008"/>
                      <a:pt x="1524" y="48476"/>
                      <a:pt x="24543" y="26251"/>
                    </a:cubicBezTo>
                    <a:close/>
                  </a:path>
                </a:pathLst>
              </a:custGeom>
              <a:gradFill flip="none" rotWithShape="1">
                <a:gsLst>
                  <a:gs pos="0">
                    <a:srgbClr val="7F134C">
                      <a:lumMod val="40000"/>
                      <a:lumOff val="60000"/>
                    </a:srgbClr>
                  </a:gs>
                  <a:gs pos="44000">
                    <a:srgbClr val="7F134C"/>
                  </a:gs>
                </a:gsLst>
                <a:path path="circle">
                  <a:fillToRect l="50000" t="50000" r="50000" b="50000"/>
                </a:path>
                <a:tileRect/>
              </a:gradFill>
              <a:ln w="9525" cap="flat" cmpd="sng" algn="ctr">
                <a:solidFill>
                  <a:srgbClr val="7F134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nvGrpSpPr>
              <p:cNvPr id="901" name="Group 900">
                <a:extLst>
                  <a:ext uri="{FF2B5EF4-FFF2-40B4-BE49-F238E27FC236}">
                    <a16:creationId xmlns:a16="http://schemas.microsoft.com/office/drawing/2014/main" id="{40EC5E1F-5408-EB85-5318-B8E635B62834}"/>
                  </a:ext>
                </a:extLst>
              </p:cNvPr>
              <p:cNvGrpSpPr/>
              <p:nvPr/>
            </p:nvGrpSpPr>
            <p:grpSpPr>
              <a:xfrm>
                <a:off x="3835081" y="2497531"/>
                <a:ext cx="90502" cy="241431"/>
                <a:chOff x="3487152" y="2338588"/>
                <a:chExt cx="123686" cy="329963"/>
              </a:xfrm>
            </p:grpSpPr>
            <p:sp>
              <p:nvSpPr>
                <p:cNvPr id="903" name="Oval 902">
                  <a:extLst>
                    <a:ext uri="{FF2B5EF4-FFF2-40B4-BE49-F238E27FC236}">
                      <a16:creationId xmlns:a16="http://schemas.microsoft.com/office/drawing/2014/main" id="{3D487BA5-BA4F-5462-0B41-01084C051C71}"/>
                    </a:ext>
                  </a:extLst>
                </p:cNvPr>
                <p:cNvSpPr/>
                <p:nvPr/>
              </p:nvSpPr>
              <p:spPr>
                <a:xfrm>
                  <a:off x="3502838" y="2338588"/>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904" name="Oval 903">
                  <a:extLst>
                    <a:ext uri="{FF2B5EF4-FFF2-40B4-BE49-F238E27FC236}">
                      <a16:creationId xmlns:a16="http://schemas.microsoft.com/office/drawing/2014/main" id="{D95D5786-FD80-EEA7-483D-85DC8A6726DB}"/>
                    </a:ext>
                  </a:extLst>
                </p:cNvPr>
                <p:cNvSpPr/>
                <p:nvPr/>
              </p:nvSpPr>
              <p:spPr>
                <a:xfrm>
                  <a:off x="3487152" y="2448379"/>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905" name="Oval 904">
                  <a:extLst>
                    <a:ext uri="{FF2B5EF4-FFF2-40B4-BE49-F238E27FC236}">
                      <a16:creationId xmlns:a16="http://schemas.microsoft.com/office/drawing/2014/main" id="{0C19D55F-F35B-902F-232F-85F24DEB50A3}"/>
                    </a:ext>
                  </a:extLst>
                </p:cNvPr>
                <p:cNvSpPr/>
                <p:nvPr/>
              </p:nvSpPr>
              <p:spPr>
                <a:xfrm>
                  <a:off x="3499086" y="2560551"/>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sp>
            <p:nvSpPr>
              <p:cNvPr id="902" name="Rectangle: Rounded Corners 901">
                <a:extLst>
                  <a:ext uri="{FF2B5EF4-FFF2-40B4-BE49-F238E27FC236}">
                    <a16:creationId xmlns:a16="http://schemas.microsoft.com/office/drawing/2014/main" id="{21E44B5A-77B6-BBC4-1EC5-EAE52C080048}"/>
                  </a:ext>
                </a:extLst>
              </p:cNvPr>
              <p:cNvSpPr/>
              <p:nvPr/>
            </p:nvSpPr>
            <p:spPr>
              <a:xfrm rot="1356621">
                <a:off x="3980899" y="2488000"/>
                <a:ext cx="90161" cy="225403"/>
              </a:xfrm>
              <a:prstGeom prst="roundRect">
                <a:avLst>
                  <a:gd name="adj" fmla="val 50000"/>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870" name="Group 869">
              <a:extLst>
                <a:ext uri="{FF2B5EF4-FFF2-40B4-BE49-F238E27FC236}">
                  <a16:creationId xmlns:a16="http://schemas.microsoft.com/office/drawing/2014/main" id="{D584E0F8-44D1-22A1-D26C-870F79709BB3}"/>
                </a:ext>
              </a:extLst>
            </p:cNvPr>
            <p:cNvGrpSpPr/>
            <p:nvPr/>
          </p:nvGrpSpPr>
          <p:grpSpPr>
            <a:xfrm rot="16200000">
              <a:off x="4144691" y="2057176"/>
              <a:ext cx="272262" cy="305268"/>
              <a:chOff x="1350461" y="4967375"/>
              <a:chExt cx="145673" cy="163333"/>
            </a:xfrm>
          </p:grpSpPr>
          <p:sp>
            <p:nvSpPr>
              <p:cNvPr id="893" name="Oval 892">
                <a:extLst>
                  <a:ext uri="{FF2B5EF4-FFF2-40B4-BE49-F238E27FC236}">
                    <a16:creationId xmlns:a16="http://schemas.microsoft.com/office/drawing/2014/main" id="{837328EB-53B7-60EC-2839-1953BC8BBB37}"/>
                  </a:ext>
                </a:extLst>
              </p:cNvPr>
              <p:cNvSpPr/>
              <p:nvPr/>
            </p:nvSpPr>
            <p:spPr>
              <a:xfrm>
                <a:off x="1410190" y="507448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4" name="Oval 893">
                <a:extLst>
                  <a:ext uri="{FF2B5EF4-FFF2-40B4-BE49-F238E27FC236}">
                    <a16:creationId xmlns:a16="http://schemas.microsoft.com/office/drawing/2014/main" id="{8E428A1B-B7F4-ED85-405B-5B7D24C8572E}"/>
                  </a:ext>
                </a:extLst>
              </p:cNvPr>
              <p:cNvSpPr/>
              <p:nvPr/>
            </p:nvSpPr>
            <p:spPr>
              <a:xfrm>
                <a:off x="1421174" y="5028563"/>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5" name="Oval 894">
                <a:extLst>
                  <a:ext uri="{FF2B5EF4-FFF2-40B4-BE49-F238E27FC236}">
                    <a16:creationId xmlns:a16="http://schemas.microsoft.com/office/drawing/2014/main" id="{1963DB2C-7967-CDA1-EDD1-49AAFD02C137}"/>
                  </a:ext>
                </a:extLst>
              </p:cNvPr>
              <p:cNvSpPr/>
              <p:nvPr/>
            </p:nvSpPr>
            <p:spPr>
              <a:xfrm>
                <a:off x="1351059" y="502051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6" name="Oval 895">
                <a:extLst>
                  <a:ext uri="{FF2B5EF4-FFF2-40B4-BE49-F238E27FC236}">
                    <a16:creationId xmlns:a16="http://schemas.microsoft.com/office/drawing/2014/main" id="{9F2068FB-E890-B383-5E92-1259E3435D8E}"/>
                  </a:ext>
                </a:extLst>
              </p:cNvPr>
              <p:cNvSpPr/>
              <p:nvPr/>
            </p:nvSpPr>
            <p:spPr>
              <a:xfrm>
                <a:off x="1407420" y="4967375"/>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7" name="Oval 896">
                <a:extLst>
                  <a:ext uri="{FF2B5EF4-FFF2-40B4-BE49-F238E27FC236}">
                    <a16:creationId xmlns:a16="http://schemas.microsoft.com/office/drawing/2014/main" id="{845AE4D3-1964-137C-7E82-16BC4E532AA3}"/>
                  </a:ext>
                </a:extLst>
              </p:cNvPr>
              <p:cNvSpPr/>
              <p:nvPr/>
            </p:nvSpPr>
            <p:spPr>
              <a:xfrm>
                <a:off x="1350461" y="5108229"/>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8" name="Oval 897">
                <a:extLst>
                  <a:ext uri="{FF2B5EF4-FFF2-40B4-BE49-F238E27FC236}">
                    <a16:creationId xmlns:a16="http://schemas.microsoft.com/office/drawing/2014/main" id="{D7F707DE-D4EB-937B-EC11-D98F7C8AB0E5}"/>
                  </a:ext>
                </a:extLst>
              </p:cNvPr>
              <p:cNvSpPr/>
              <p:nvPr/>
            </p:nvSpPr>
            <p:spPr>
              <a:xfrm>
                <a:off x="1465297" y="5113568"/>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99" name="Oval 898">
                <a:extLst>
                  <a:ext uri="{FF2B5EF4-FFF2-40B4-BE49-F238E27FC236}">
                    <a16:creationId xmlns:a16="http://schemas.microsoft.com/office/drawing/2014/main" id="{1301AD78-5B9A-4CA9-AEC8-B9939554ED90}"/>
                  </a:ext>
                </a:extLst>
              </p:cNvPr>
              <p:cNvSpPr/>
              <p:nvPr/>
            </p:nvSpPr>
            <p:spPr>
              <a:xfrm>
                <a:off x="1475501" y="5001754"/>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grpSp>
        <p:grpSp>
          <p:nvGrpSpPr>
            <p:cNvPr id="871" name="Microbe">
              <a:extLst>
                <a:ext uri="{FF2B5EF4-FFF2-40B4-BE49-F238E27FC236}">
                  <a16:creationId xmlns:a16="http://schemas.microsoft.com/office/drawing/2014/main" id="{ACCA1349-AA33-6654-F99C-F1D47A0D24A1}"/>
                </a:ext>
              </a:extLst>
            </p:cNvPr>
            <p:cNvGrpSpPr/>
            <p:nvPr/>
          </p:nvGrpSpPr>
          <p:grpSpPr>
            <a:xfrm rot="14647771">
              <a:off x="3325080" y="2143564"/>
              <a:ext cx="301508" cy="294049"/>
              <a:chOff x="7385769" y="1406192"/>
              <a:chExt cx="194763" cy="206588"/>
            </a:xfrm>
          </p:grpSpPr>
          <p:sp>
            <p:nvSpPr>
              <p:cNvPr id="872" name="Oval 871">
                <a:extLst>
                  <a:ext uri="{FF2B5EF4-FFF2-40B4-BE49-F238E27FC236}">
                    <a16:creationId xmlns:a16="http://schemas.microsoft.com/office/drawing/2014/main" id="{F3674C74-D9E9-E783-4551-5A7FD28A191B}"/>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3" name="Oval 872">
                <a:extLst>
                  <a:ext uri="{FF2B5EF4-FFF2-40B4-BE49-F238E27FC236}">
                    <a16:creationId xmlns:a16="http://schemas.microsoft.com/office/drawing/2014/main" id="{6CE4572A-3682-ECD5-59AA-8903A4DE16DF}"/>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4" name="Oval 873">
                <a:extLst>
                  <a:ext uri="{FF2B5EF4-FFF2-40B4-BE49-F238E27FC236}">
                    <a16:creationId xmlns:a16="http://schemas.microsoft.com/office/drawing/2014/main" id="{D3C3E31E-6C85-5343-6C95-B59538D64915}"/>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5" name="Oval 874">
                <a:extLst>
                  <a:ext uri="{FF2B5EF4-FFF2-40B4-BE49-F238E27FC236}">
                    <a16:creationId xmlns:a16="http://schemas.microsoft.com/office/drawing/2014/main" id="{C4EE48F5-DEB2-8D6C-7D9E-7BA25180D172}"/>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6" name="Oval 875">
                <a:extLst>
                  <a:ext uri="{FF2B5EF4-FFF2-40B4-BE49-F238E27FC236}">
                    <a16:creationId xmlns:a16="http://schemas.microsoft.com/office/drawing/2014/main" id="{46CAA68C-A114-A2B8-D3AB-10FF465CC7FC}"/>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7" name="Oval 876">
                <a:extLst>
                  <a:ext uri="{FF2B5EF4-FFF2-40B4-BE49-F238E27FC236}">
                    <a16:creationId xmlns:a16="http://schemas.microsoft.com/office/drawing/2014/main" id="{134BFE64-88E7-BC5D-2AAD-964911C2E308}"/>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8" name="Oval 877">
                <a:extLst>
                  <a:ext uri="{FF2B5EF4-FFF2-40B4-BE49-F238E27FC236}">
                    <a16:creationId xmlns:a16="http://schemas.microsoft.com/office/drawing/2014/main" id="{BB3BFF17-C95F-1522-4F14-4D70BCC9E224}"/>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79" name="Oval 878">
                <a:extLst>
                  <a:ext uri="{FF2B5EF4-FFF2-40B4-BE49-F238E27FC236}">
                    <a16:creationId xmlns:a16="http://schemas.microsoft.com/office/drawing/2014/main" id="{0CE066F7-5B80-0970-8BEB-560BF77242E2}"/>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80" name="Oval 879">
                <a:extLst>
                  <a:ext uri="{FF2B5EF4-FFF2-40B4-BE49-F238E27FC236}">
                    <a16:creationId xmlns:a16="http://schemas.microsoft.com/office/drawing/2014/main" id="{75C9E00E-8A39-8ACC-CCB6-37F2D4DF8232}"/>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81" name="Oval 880">
                <a:extLst>
                  <a:ext uri="{FF2B5EF4-FFF2-40B4-BE49-F238E27FC236}">
                    <a16:creationId xmlns:a16="http://schemas.microsoft.com/office/drawing/2014/main" id="{8F702605-7167-676D-5AAD-429A5E3BA683}"/>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882" name="Oval 881">
                <a:extLst>
                  <a:ext uri="{FF2B5EF4-FFF2-40B4-BE49-F238E27FC236}">
                    <a16:creationId xmlns:a16="http://schemas.microsoft.com/office/drawing/2014/main" id="{878C2A3F-69F9-DB78-6ADD-530C0A53E324}"/>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cxnSp>
            <p:nvCxnSpPr>
              <p:cNvPr id="883" name="Straight Connector 882">
                <a:extLst>
                  <a:ext uri="{FF2B5EF4-FFF2-40B4-BE49-F238E27FC236}">
                    <a16:creationId xmlns:a16="http://schemas.microsoft.com/office/drawing/2014/main" id="{1E669105-2DA0-4C84-2416-699A8C5AEAC0}"/>
                  </a:ext>
                </a:extLst>
              </p:cNvPr>
              <p:cNvCxnSpPr>
                <a:cxnSpLocks/>
                <a:stCxn id="882"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847D02BB-73D7-C957-BBEA-310BD78E38A1}"/>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885" name="Straight Connector 884">
                <a:extLst>
                  <a:ext uri="{FF2B5EF4-FFF2-40B4-BE49-F238E27FC236}">
                    <a16:creationId xmlns:a16="http://schemas.microsoft.com/office/drawing/2014/main" id="{B0131950-BA8A-6499-E015-C7020A0741DC}"/>
                  </a:ext>
                </a:extLst>
              </p:cNvPr>
              <p:cNvCxnSpPr>
                <a:cxnSpLocks/>
                <a:endCxn id="881"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886" name="Straight Connector 885">
                <a:extLst>
                  <a:ext uri="{FF2B5EF4-FFF2-40B4-BE49-F238E27FC236}">
                    <a16:creationId xmlns:a16="http://schemas.microsoft.com/office/drawing/2014/main" id="{830BFEA8-18E6-2DF4-54C2-BFD26071E178}"/>
                  </a:ext>
                </a:extLst>
              </p:cNvPr>
              <p:cNvCxnSpPr>
                <a:cxnSpLocks/>
                <a:endCxn id="879"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887" name="Straight Connector 886">
                <a:extLst>
                  <a:ext uri="{FF2B5EF4-FFF2-40B4-BE49-F238E27FC236}">
                    <a16:creationId xmlns:a16="http://schemas.microsoft.com/office/drawing/2014/main" id="{AF0B54FB-D916-3C69-4C8D-C79C44068659}"/>
                  </a:ext>
                </a:extLst>
              </p:cNvPr>
              <p:cNvCxnSpPr>
                <a:cxnSpLocks/>
                <a:endCxn id="872"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888" name="Straight Connector 887">
                <a:extLst>
                  <a:ext uri="{FF2B5EF4-FFF2-40B4-BE49-F238E27FC236}">
                    <a16:creationId xmlns:a16="http://schemas.microsoft.com/office/drawing/2014/main" id="{51AD9D66-78A8-B199-99EA-F43F29112101}"/>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889" name="Straight Connector 888">
                <a:extLst>
                  <a:ext uri="{FF2B5EF4-FFF2-40B4-BE49-F238E27FC236}">
                    <a16:creationId xmlns:a16="http://schemas.microsoft.com/office/drawing/2014/main" id="{86A238EA-588F-E3E6-DDA8-7F7AE619992A}"/>
                  </a:ext>
                </a:extLst>
              </p:cNvPr>
              <p:cNvCxnSpPr>
                <a:cxnSpLocks/>
                <a:endCxn id="872"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890" name="Straight Connector 889">
                <a:extLst>
                  <a:ext uri="{FF2B5EF4-FFF2-40B4-BE49-F238E27FC236}">
                    <a16:creationId xmlns:a16="http://schemas.microsoft.com/office/drawing/2014/main" id="{442CAB5F-0AD3-A9DF-4EA6-438463AB375E}"/>
                  </a:ext>
                </a:extLst>
              </p:cNvPr>
              <p:cNvCxnSpPr>
                <a:cxnSpLocks/>
                <a:stCxn id="872"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891" name="Straight Connector 890">
                <a:extLst>
                  <a:ext uri="{FF2B5EF4-FFF2-40B4-BE49-F238E27FC236}">
                    <a16:creationId xmlns:a16="http://schemas.microsoft.com/office/drawing/2014/main" id="{4AAB4214-2106-31DD-1109-39AE8E243126}"/>
                  </a:ext>
                </a:extLst>
              </p:cNvPr>
              <p:cNvCxnSpPr>
                <a:cxnSpLocks/>
                <a:stCxn id="872" idx="2"/>
                <a:endCxn id="878"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892" name="Straight Connector 891">
                <a:extLst>
                  <a:ext uri="{FF2B5EF4-FFF2-40B4-BE49-F238E27FC236}">
                    <a16:creationId xmlns:a16="http://schemas.microsoft.com/office/drawing/2014/main" id="{F7CF75E5-C7BE-1B0A-0267-173833335E6E}"/>
                  </a:ext>
                </a:extLst>
              </p:cNvPr>
              <p:cNvCxnSpPr>
                <a:cxnSpLocks/>
                <a:endCxn id="876" idx="1"/>
              </p:cNvCxnSpPr>
              <p:nvPr/>
            </p:nvCxnSpPr>
            <p:spPr>
              <a:xfrm>
                <a:off x="7481167" y="1517536"/>
                <a:ext cx="70430" cy="15086"/>
              </a:xfrm>
              <a:prstGeom prst="line">
                <a:avLst/>
              </a:prstGeom>
              <a:noFill/>
              <a:ln w="9525" cap="flat" cmpd="sng" algn="ctr">
                <a:solidFill>
                  <a:srgbClr val="C00000"/>
                </a:solidFill>
                <a:prstDash val="solid"/>
              </a:ln>
              <a:effectLst/>
            </p:spPr>
          </p:cxnSp>
        </p:grpSp>
      </p:grpSp>
      <p:grpSp>
        <p:nvGrpSpPr>
          <p:cNvPr id="906" name="Group 905">
            <a:extLst>
              <a:ext uri="{FF2B5EF4-FFF2-40B4-BE49-F238E27FC236}">
                <a16:creationId xmlns:a16="http://schemas.microsoft.com/office/drawing/2014/main" id="{87F9124A-1842-E768-4BA2-08E1FC960024}"/>
              </a:ext>
            </a:extLst>
          </p:cNvPr>
          <p:cNvGrpSpPr/>
          <p:nvPr/>
        </p:nvGrpSpPr>
        <p:grpSpPr>
          <a:xfrm>
            <a:off x="3021561" y="2133770"/>
            <a:ext cx="1558089" cy="413805"/>
            <a:chOff x="2875367" y="2073679"/>
            <a:chExt cx="1558089" cy="413805"/>
          </a:xfrm>
        </p:grpSpPr>
        <p:grpSp>
          <p:nvGrpSpPr>
            <p:cNvPr id="907" name="Group 906">
              <a:extLst>
                <a:ext uri="{FF2B5EF4-FFF2-40B4-BE49-F238E27FC236}">
                  <a16:creationId xmlns:a16="http://schemas.microsoft.com/office/drawing/2014/main" id="{838F2901-5459-5347-E5B5-92EACF9422D0}"/>
                </a:ext>
              </a:extLst>
            </p:cNvPr>
            <p:cNvGrpSpPr/>
            <p:nvPr/>
          </p:nvGrpSpPr>
          <p:grpSpPr>
            <a:xfrm rot="21448601">
              <a:off x="2875367" y="2106910"/>
              <a:ext cx="1134763" cy="380574"/>
              <a:chOff x="3835081" y="2488000"/>
              <a:chExt cx="1134763" cy="380574"/>
            </a:xfrm>
          </p:grpSpPr>
          <p:sp>
            <p:nvSpPr>
              <p:cNvPr id="938" name="Freeform: Shape 2868">
                <a:extLst>
                  <a:ext uri="{FF2B5EF4-FFF2-40B4-BE49-F238E27FC236}">
                    <a16:creationId xmlns:a16="http://schemas.microsoft.com/office/drawing/2014/main" id="{8F67F29C-1642-55C2-B007-857D1D328244}"/>
                  </a:ext>
                </a:extLst>
              </p:cNvPr>
              <p:cNvSpPr/>
              <p:nvPr/>
            </p:nvSpPr>
            <p:spPr>
              <a:xfrm rot="9583651">
                <a:off x="4799555" y="2742066"/>
                <a:ext cx="170289" cy="126508"/>
              </a:xfrm>
              <a:custGeom>
                <a:avLst/>
                <a:gdLst>
                  <a:gd name="connsiteX0" fmla="*/ 24543 w 282802"/>
                  <a:gd name="connsiteY0" fmla="*/ 26251 h 210093"/>
                  <a:gd name="connsiteX1" fmla="*/ 143606 w 282802"/>
                  <a:gd name="connsiteY1" fmla="*/ 2439 h 210093"/>
                  <a:gd name="connsiteX2" fmla="*/ 276956 w 282802"/>
                  <a:gd name="connsiteY2" fmla="*/ 69114 h 210093"/>
                  <a:gd name="connsiteX3" fmla="*/ 243618 w 282802"/>
                  <a:gd name="connsiteY3" fmla="*/ 183414 h 210093"/>
                  <a:gd name="connsiteX4" fmla="*/ 105506 w 282802"/>
                  <a:gd name="connsiteY4" fmla="*/ 207226 h 210093"/>
                  <a:gd name="connsiteX5" fmla="*/ 5493 w 282802"/>
                  <a:gd name="connsiteY5" fmla="*/ 135789 h 210093"/>
                  <a:gd name="connsiteX6" fmla="*/ 24543 w 282802"/>
                  <a:gd name="connsiteY6" fmla="*/ 26251 h 2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802" h="210093">
                    <a:moveTo>
                      <a:pt x="24543" y="26251"/>
                    </a:moveTo>
                    <a:cubicBezTo>
                      <a:pt x="47562" y="4026"/>
                      <a:pt x="101537" y="-4705"/>
                      <a:pt x="143606" y="2439"/>
                    </a:cubicBezTo>
                    <a:cubicBezTo>
                      <a:pt x="185675" y="9583"/>
                      <a:pt x="260287" y="38952"/>
                      <a:pt x="276956" y="69114"/>
                    </a:cubicBezTo>
                    <a:cubicBezTo>
                      <a:pt x="293625" y="99277"/>
                      <a:pt x="272193" y="160395"/>
                      <a:pt x="243618" y="183414"/>
                    </a:cubicBezTo>
                    <a:cubicBezTo>
                      <a:pt x="215043" y="206433"/>
                      <a:pt x="145193" y="215163"/>
                      <a:pt x="105506" y="207226"/>
                    </a:cubicBezTo>
                    <a:cubicBezTo>
                      <a:pt x="65819" y="199289"/>
                      <a:pt x="17399" y="163570"/>
                      <a:pt x="5493" y="135789"/>
                    </a:cubicBezTo>
                    <a:cubicBezTo>
                      <a:pt x="-6413" y="108008"/>
                      <a:pt x="1524" y="48476"/>
                      <a:pt x="24543" y="26251"/>
                    </a:cubicBezTo>
                    <a:close/>
                  </a:path>
                </a:pathLst>
              </a:custGeom>
              <a:gradFill flip="none" rotWithShape="1">
                <a:gsLst>
                  <a:gs pos="0">
                    <a:srgbClr val="7F134C">
                      <a:lumMod val="40000"/>
                      <a:lumOff val="60000"/>
                    </a:srgbClr>
                  </a:gs>
                  <a:gs pos="44000">
                    <a:srgbClr val="7F134C"/>
                  </a:gs>
                </a:gsLst>
                <a:path path="circle">
                  <a:fillToRect l="50000" t="50000" r="50000" b="50000"/>
                </a:path>
                <a:tileRect/>
              </a:gradFill>
              <a:ln w="9525" cap="flat" cmpd="sng" algn="ctr">
                <a:solidFill>
                  <a:srgbClr val="7F134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nvGrpSpPr>
              <p:cNvPr id="939" name="Group 938">
                <a:extLst>
                  <a:ext uri="{FF2B5EF4-FFF2-40B4-BE49-F238E27FC236}">
                    <a16:creationId xmlns:a16="http://schemas.microsoft.com/office/drawing/2014/main" id="{3DC1A356-CA54-6D0D-511F-9684141DC3D5}"/>
                  </a:ext>
                </a:extLst>
              </p:cNvPr>
              <p:cNvGrpSpPr/>
              <p:nvPr/>
            </p:nvGrpSpPr>
            <p:grpSpPr>
              <a:xfrm>
                <a:off x="3835081" y="2497531"/>
                <a:ext cx="90502" cy="241431"/>
                <a:chOff x="3487152" y="2338588"/>
                <a:chExt cx="123686" cy="329963"/>
              </a:xfrm>
            </p:grpSpPr>
            <p:sp>
              <p:nvSpPr>
                <p:cNvPr id="941" name="Oval 940">
                  <a:extLst>
                    <a:ext uri="{FF2B5EF4-FFF2-40B4-BE49-F238E27FC236}">
                      <a16:creationId xmlns:a16="http://schemas.microsoft.com/office/drawing/2014/main" id="{2D97C7BD-0E24-A97E-45E0-F06FD6520879}"/>
                    </a:ext>
                  </a:extLst>
                </p:cNvPr>
                <p:cNvSpPr/>
                <p:nvPr/>
              </p:nvSpPr>
              <p:spPr>
                <a:xfrm>
                  <a:off x="3502838" y="2338588"/>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942" name="Oval 941">
                  <a:extLst>
                    <a:ext uri="{FF2B5EF4-FFF2-40B4-BE49-F238E27FC236}">
                      <a16:creationId xmlns:a16="http://schemas.microsoft.com/office/drawing/2014/main" id="{8F0342E4-980B-4D75-BE82-724E95EEB9B8}"/>
                    </a:ext>
                  </a:extLst>
                </p:cNvPr>
                <p:cNvSpPr/>
                <p:nvPr/>
              </p:nvSpPr>
              <p:spPr>
                <a:xfrm>
                  <a:off x="3487152" y="2448379"/>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943" name="Oval 942">
                  <a:extLst>
                    <a:ext uri="{FF2B5EF4-FFF2-40B4-BE49-F238E27FC236}">
                      <a16:creationId xmlns:a16="http://schemas.microsoft.com/office/drawing/2014/main" id="{2952CF18-C466-2B85-333A-409E333B141E}"/>
                    </a:ext>
                  </a:extLst>
                </p:cNvPr>
                <p:cNvSpPr/>
                <p:nvPr/>
              </p:nvSpPr>
              <p:spPr>
                <a:xfrm>
                  <a:off x="3499086" y="2560551"/>
                  <a:ext cx="108000" cy="108000"/>
                </a:xfrm>
                <a:prstGeom prst="ellipse">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sp>
            <p:nvSpPr>
              <p:cNvPr id="940" name="Rectangle: Rounded Corners 939">
                <a:extLst>
                  <a:ext uri="{FF2B5EF4-FFF2-40B4-BE49-F238E27FC236}">
                    <a16:creationId xmlns:a16="http://schemas.microsoft.com/office/drawing/2014/main" id="{4F9FDA98-6DAF-C6C9-452F-2C1C54D063CE}"/>
                  </a:ext>
                </a:extLst>
              </p:cNvPr>
              <p:cNvSpPr/>
              <p:nvPr/>
            </p:nvSpPr>
            <p:spPr>
              <a:xfrm rot="1356621">
                <a:off x="3980899" y="2488000"/>
                <a:ext cx="90161" cy="225403"/>
              </a:xfrm>
              <a:prstGeom prst="roundRect">
                <a:avLst>
                  <a:gd name="adj" fmla="val 50000"/>
                </a:avLst>
              </a:prstGeom>
              <a:solidFill>
                <a:srgbClr val="6F409A"/>
              </a:solidFill>
              <a:ln w="6350" cap="flat" cmpd="sng" algn="ctr">
                <a:solidFill>
                  <a:srgbClr val="7F134C">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908" name="Group 907">
              <a:extLst>
                <a:ext uri="{FF2B5EF4-FFF2-40B4-BE49-F238E27FC236}">
                  <a16:creationId xmlns:a16="http://schemas.microsoft.com/office/drawing/2014/main" id="{EE1166BF-E0D0-E695-6C66-9CEDA4C5D3E0}"/>
                </a:ext>
              </a:extLst>
            </p:cNvPr>
            <p:cNvGrpSpPr/>
            <p:nvPr/>
          </p:nvGrpSpPr>
          <p:grpSpPr>
            <a:xfrm rot="16200000">
              <a:off x="4144691" y="2057176"/>
              <a:ext cx="272262" cy="305268"/>
              <a:chOff x="1350461" y="4967375"/>
              <a:chExt cx="145673" cy="163333"/>
            </a:xfrm>
          </p:grpSpPr>
          <p:sp>
            <p:nvSpPr>
              <p:cNvPr id="931" name="Oval 930">
                <a:extLst>
                  <a:ext uri="{FF2B5EF4-FFF2-40B4-BE49-F238E27FC236}">
                    <a16:creationId xmlns:a16="http://schemas.microsoft.com/office/drawing/2014/main" id="{E2EF907D-6013-6666-B438-A385EF38D3B2}"/>
                  </a:ext>
                </a:extLst>
              </p:cNvPr>
              <p:cNvSpPr/>
              <p:nvPr/>
            </p:nvSpPr>
            <p:spPr>
              <a:xfrm>
                <a:off x="1410190" y="507448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2" name="Oval 931">
                <a:extLst>
                  <a:ext uri="{FF2B5EF4-FFF2-40B4-BE49-F238E27FC236}">
                    <a16:creationId xmlns:a16="http://schemas.microsoft.com/office/drawing/2014/main" id="{1B321991-057D-C136-B218-D9B8D8A97E76}"/>
                  </a:ext>
                </a:extLst>
              </p:cNvPr>
              <p:cNvSpPr/>
              <p:nvPr/>
            </p:nvSpPr>
            <p:spPr>
              <a:xfrm>
                <a:off x="1421174" y="5028563"/>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3" name="Oval 932">
                <a:extLst>
                  <a:ext uri="{FF2B5EF4-FFF2-40B4-BE49-F238E27FC236}">
                    <a16:creationId xmlns:a16="http://schemas.microsoft.com/office/drawing/2014/main" id="{B66A4E80-B768-7A65-1DD4-F6DCFA5B5FFD}"/>
                  </a:ext>
                </a:extLst>
              </p:cNvPr>
              <p:cNvSpPr/>
              <p:nvPr/>
            </p:nvSpPr>
            <p:spPr>
              <a:xfrm>
                <a:off x="1351059" y="502051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4" name="Oval 933">
                <a:extLst>
                  <a:ext uri="{FF2B5EF4-FFF2-40B4-BE49-F238E27FC236}">
                    <a16:creationId xmlns:a16="http://schemas.microsoft.com/office/drawing/2014/main" id="{C400BD9A-DB14-7D0B-7D31-6F87DCFDD7D4}"/>
                  </a:ext>
                </a:extLst>
              </p:cNvPr>
              <p:cNvSpPr/>
              <p:nvPr/>
            </p:nvSpPr>
            <p:spPr>
              <a:xfrm>
                <a:off x="1407420" y="4967375"/>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5" name="Oval 934">
                <a:extLst>
                  <a:ext uri="{FF2B5EF4-FFF2-40B4-BE49-F238E27FC236}">
                    <a16:creationId xmlns:a16="http://schemas.microsoft.com/office/drawing/2014/main" id="{90471E15-F173-DDE6-C292-B19B3AAF6658}"/>
                  </a:ext>
                </a:extLst>
              </p:cNvPr>
              <p:cNvSpPr/>
              <p:nvPr/>
            </p:nvSpPr>
            <p:spPr>
              <a:xfrm>
                <a:off x="1350461" y="5108229"/>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6" name="Oval 935">
                <a:extLst>
                  <a:ext uri="{FF2B5EF4-FFF2-40B4-BE49-F238E27FC236}">
                    <a16:creationId xmlns:a16="http://schemas.microsoft.com/office/drawing/2014/main" id="{5F7F709B-07ED-F7D4-D881-B39845AA23EC}"/>
                  </a:ext>
                </a:extLst>
              </p:cNvPr>
              <p:cNvSpPr/>
              <p:nvPr/>
            </p:nvSpPr>
            <p:spPr>
              <a:xfrm>
                <a:off x="1465297" y="5113568"/>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37" name="Oval 936">
                <a:extLst>
                  <a:ext uri="{FF2B5EF4-FFF2-40B4-BE49-F238E27FC236}">
                    <a16:creationId xmlns:a16="http://schemas.microsoft.com/office/drawing/2014/main" id="{F6E3D29A-F72E-EEA6-E87F-ECD550A1A4FE}"/>
                  </a:ext>
                </a:extLst>
              </p:cNvPr>
              <p:cNvSpPr/>
              <p:nvPr/>
            </p:nvSpPr>
            <p:spPr>
              <a:xfrm>
                <a:off x="1475501" y="5001754"/>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grpSp>
        <p:grpSp>
          <p:nvGrpSpPr>
            <p:cNvPr id="909" name="Microbe">
              <a:extLst>
                <a:ext uri="{FF2B5EF4-FFF2-40B4-BE49-F238E27FC236}">
                  <a16:creationId xmlns:a16="http://schemas.microsoft.com/office/drawing/2014/main" id="{520067DA-BA06-A47D-37E1-9AB48A2539E1}"/>
                </a:ext>
              </a:extLst>
            </p:cNvPr>
            <p:cNvGrpSpPr/>
            <p:nvPr/>
          </p:nvGrpSpPr>
          <p:grpSpPr>
            <a:xfrm rot="14647771">
              <a:off x="3325080" y="2143564"/>
              <a:ext cx="301508" cy="294049"/>
              <a:chOff x="7385769" y="1406192"/>
              <a:chExt cx="194763" cy="206588"/>
            </a:xfrm>
          </p:grpSpPr>
          <p:sp>
            <p:nvSpPr>
              <p:cNvPr id="910" name="Oval 909">
                <a:extLst>
                  <a:ext uri="{FF2B5EF4-FFF2-40B4-BE49-F238E27FC236}">
                    <a16:creationId xmlns:a16="http://schemas.microsoft.com/office/drawing/2014/main" id="{51930257-4123-D8B5-B97A-4138D4B65E58}"/>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1" name="Oval 910">
                <a:extLst>
                  <a:ext uri="{FF2B5EF4-FFF2-40B4-BE49-F238E27FC236}">
                    <a16:creationId xmlns:a16="http://schemas.microsoft.com/office/drawing/2014/main" id="{AC35B7BB-2F6A-A38D-4E65-654B1071B0E1}"/>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2" name="Oval 911">
                <a:extLst>
                  <a:ext uri="{FF2B5EF4-FFF2-40B4-BE49-F238E27FC236}">
                    <a16:creationId xmlns:a16="http://schemas.microsoft.com/office/drawing/2014/main" id="{287EF3B0-B5E3-3C0C-814D-7EFCC49859D9}"/>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3" name="Oval 912">
                <a:extLst>
                  <a:ext uri="{FF2B5EF4-FFF2-40B4-BE49-F238E27FC236}">
                    <a16:creationId xmlns:a16="http://schemas.microsoft.com/office/drawing/2014/main" id="{7AEEE784-65C0-61DE-5B9F-34549788B791}"/>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4" name="Oval 913">
                <a:extLst>
                  <a:ext uri="{FF2B5EF4-FFF2-40B4-BE49-F238E27FC236}">
                    <a16:creationId xmlns:a16="http://schemas.microsoft.com/office/drawing/2014/main" id="{6455C450-181C-42A5-DDF3-931EE5ED8DC1}"/>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5" name="Oval 914">
                <a:extLst>
                  <a:ext uri="{FF2B5EF4-FFF2-40B4-BE49-F238E27FC236}">
                    <a16:creationId xmlns:a16="http://schemas.microsoft.com/office/drawing/2014/main" id="{9F781A35-858A-3AE7-610D-A49C1448D4BA}"/>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6" name="Oval 915">
                <a:extLst>
                  <a:ext uri="{FF2B5EF4-FFF2-40B4-BE49-F238E27FC236}">
                    <a16:creationId xmlns:a16="http://schemas.microsoft.com/office/drawing/2014/main" id="{E84F8CB0-2434-C8B5-7A27-45C04FC38D18}"/>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7" name="Oval 916">
                <a:extLst>
                  <a:ext uri="{FF2B5EF4-FFF2-40B4-BE49-F238E27FC236}">
                    <a16:creationId xmlns:a16="http://schemas.microsoft.com/office/drawing/2014/main" id="{B034F47A-9534-6FCF-2741-09DAFA457801}"/>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8" name="Oval 917">
                <a:extLst>
                  <a:ext uri="{FF2B5EF4-FFF2-40B4-BE49-F238E27FC236}">
                    <a16:creationId xmlns:a16="http://schemas.microsoft.com/office/drawing/2014/main" id="{650CDE23-22D4-3AD7-4FC0-CCEDD9B26549}"/>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19" name="Oval 918">
                <a:extLst>
                  <a:ext uri="{FF2B5EF4-FFF2-40B4-BE49-F238E27FC236}">
                    <a16:creationId xmlns:a16="http://schemas.microsoft.com/office/drawing/2014/main" id="{7CADEF2A-7E1A-2EA8-C02F-C520246993AE}"/>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sp>
            <p:nvSpPr>
              <p:cNvPr id="920" name="Oval 919">
                <a:extLst>
                  <a:ext uri="{FF2B5EF4-FFF2-40B4-BE49-F238E27FC236}">
                    <a16:creationId xmlns:a16="http://schemas.microsoft.com/office/drawing/2014/main" id="{0C4E4B60-5F70-2B56-3860-0FAE4205B20F}"/>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endParaRPr>
              </a:p>
            </p:txBody>
          </p:sp>
          <p:cxnSp>
            <p:nvCxnSpPr>
              <p:cNvPr id="921" name="Straight Connector 920">
                <a:extLst>
                  <a:ext uri="{FF2B5EF4-FFF2-40B4-BE49-F238E27FC236}">
                    <a16:creationId xmlns:a16="http://schemas.microsoft.com/office/drawing/2014/main" id="{0FE5CB0B-593A-6648-81E9-CF01BCC414C6}"/>
                  </a:ext>
                </a:extLst>
              </p:cNvPr>
              <p:cNvCxnSpPr>
                <a:cxnSpLocks/>
                <a:stCxn id="920"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922" name="Straight Connector 921">
                <a:extLst>
                  <a:ext uri="{FF2B5EF4-FFF2-40B4-BE49-F238E27FC236}">
                    <a16:creationId xmlns:a16="http://schemas.microsoft.com/office/drawing/2014/main" id="{5C528C16-2533-200C-4407-AFFADA61D48F}"/>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923" name="Straight Connector 922">
                <a:extLst>
                  <a:ext uri="{FF2B5EF4-FFF2-40B4-BE49-F238E27FC236}">
                    <a16:creationId xmlns:a16="http://schemas.microsoft.com/office/drawing/2014/main" id="{C0117B42-6F87-99AC-2970-A9ECF1599301}"/>
                  </a:ext>
                </a:extLst>
              </p:cNvPr>
              <p:cNvCxnSpPr>
                <a:cxnSpLocks/>
                <a:endCxn id="919"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924" name="Straight Connector 923">
                <a:extLst>
                  <a:ext uri="{FF2B5EF4-FFF2-40B4-BE49-F238E27FC236}">
                    <a16:creationId xmlns:a16="http://schemas.microsoft.com/office/drawing/2014/main" id="{D27946D3-7480-AAF2-C17C-3DE23F6EAF05}"/>
                  </a:ext>
                </a:extLst>
              </p:cNvPr>
              <p:cNvCxnSpPr>
                <a:cxnSpLocks/>
                <a:endCxn id="917"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925" name="Straight Connector 924">
                <a:extLst>
                  <a:ext uri="{FF2B5EF4-FFF2-40B4-BE49-F238E27FC236}">
                    <a16:creationId xmlns:a16="http://schemas.microsoft.com/office/drawing/2014/main" id="{E3BA6CEC-E254-12F8-E8FC-9A992553BA70}"/>
                  </a:ext>
                </a:extLst>
              </p:cNvPr>
              <p:cNvCxnSpPr>
                <a:cxnSpLocks/>
                <a:endCxn id="910"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926" name="Straight Connector 925">
                <a:extLst>
                  <a:ext uri="{FF2B5EF4-FFF2-40B4-BE49-F238E27FC236}">
                    <a16:creationId xmlns:a16="http://schemas.microsoft.com/office/drawing/2014/main" id="{EF871FAE-1211-37A3-C006-5648E517B464}"/>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927" name="Straight Connector 926">
                <a:extLst>
                  <a:ext uri="{FF2B5EF4-FFF2-40B4-BE49-F238E27FC236}">
                    <a16:creationId xmlns:a16="http://schemas.microsoft.com/office/drawing/2014/main" id="{33DD56CC-CC3D-480E-D3AD-08892E251CC2}"/>
                  </a:ext>
                </a:extLst>
              </p:cNvPr>
              <p:cNvCxnSpPr>
                <a:cxnSpLocks/>
                <a:endCxn id="910"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928" name="Straight Connector 927">
                <a:extLst>
                  <a:ext uri="{FF2B5EF4-FFF2-40B4-BE49-F238E27FC236}">
                    <a16:creationId xmlns:a16="http://schemas.microsoft.com/office/drawing/2014/main" id="{A188FFF8-8B2F-3D30-0D93-EF3B082D9D52}"/>
                  </a:ext>
                </a:extLst>
              </p:cNvPr>
              <p:cNvCxnSpPr>
                <a:cxnSpLocks/>
                <a:stCxn id="910"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929" name="Straight Connector 928">
                <a:extLst>
                  <a:ext uri="{FF2B5EF4-FFF2-40B4-BE49-F238E27FC236}">
                    <a16:creationId xmlns:a16="http://schemas.microsoft.com/office/drawing/2014/main" id="{D2BFE0DD-6335-3506-E1B5-2126DBAF7BCF}"/>
                  </a:ext>
                </a:extLst>
              </p:cNvPr>
              <p:cNvCxnSpPr>
                <a:cxnSpLocks/>
                <a:stCxn id="910" idx="2"/>
                <a:endCxn id="916"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930" name="Straight Connector 929">
                <a:extLst>
                  <a:ext uri="{FF2B5EF4-FFF2-40B4-BE49-F238E27FC236}">
                    <a16:creationId xmlns:a16="http://schemas.microsoft.com/office/drawing/2014/main" id="{65752F3A-4BA4-1FB6-1B08-DCD9EFC9318C}"/>
                  </a:ext>
                </a:extLst>
              </p:cNvPr>
              <p:cNvCxnSpPr>
                <a:cxnSpLocks/>
                <a:endCxn id="914" idx="1"/>
              </p:cNvCxnSpPr>
              <p:nvPr/>
            </p:nvCxnSpPr>
            <p:spPr>
              <a:xfrm>
                <a:off x="7481167" y="1517536"/>
                <a:ext cx="70430" cy="15086"/>
              </a:xfrm>
              <a:prstGeom prst="line">
                <a:avLst/>
              </a:prstGeom>
              <a:noFill/>
              <a:ln w="9525" cap="flat" cmpd="sng" algn="ctr">
                <a:solidFill>
                  <a:srgbClr val="C00000"/>
                </a:solidFill>
                <a:prstDash val="solid"/>
              </a:ln>
              <a:effectLst/>
            </p:spPr>
          </p:cxnSp>
        </p:grpSp>
      </p:grpSp>
      <p:grpSp>
        <p:nvGrpSpPr>
          <p:cNvPr id="944" name="Group 943">
            <a:extLst>
              <a:ext uri="{FF2B5EF4-FFF2-40B4-BE49-F238E27FC236}">
                <a16:creationId xmlns:a16="http://schemas.microsoft.com/office/drawing/2014/main" id="{E8965B2D-A775-B4CD-402C-E1D9E49836CB}"/>
              </a:ext>
            </a:extLst>
          </p:cNvPr>
          <p:cNvGrpSpPr/>
          <p:nvPr/>
        </p:nvGrpSpPr>
        <p:grpSpPr>
          <a:xfrm>
            <a:off x="7416239" y="4510372"/>
            <a:ext cx="855141" cy="291070"/>
            <a:chOff x="7382869" y="4461991"/>
            <a:chExt cx="465170" cy="283290"/>
          </a:xfrm>
        </p:grpSpPr>
        <p:grpSp>
          <p:nvGrpSpPr>
            <p:cNvPr id="945" name="Graphic 25">
              <a:extLst>
                <a:ext uri="{FF2B5EF4-FFF2-40B4-BE49-F238E27FC236}">
                  <a16:creationId xmlns:a16="http://schemas.microsoft.com/office/drawing/2014/main" id="{3823FCAD-C958-8B4F-C5D7-02285BB88790}"/>
                </a:ext>
              </a:extLst>
            </p:cNvPr>
            <p:cNvGrpSpPr/>
            <p:nvPr/>
          </p:nvGrpSpPr>
          <p:grpSpPr>
            <a:xfrm>
              <a:off x="7439828" y="4506773"/>
              <a:ext cx="354609" cy="61267"/>
              <a:chOff x="7439828" y="4506773"/>
              <a:chExt cx="354609" cy="61267"/>
            </a:xfrm>
          </p:grpSpPr>
          <p:grpSp>
            <p:nvGrpSpPr>
              <p:cNvPr id="994" name="Graphic 25">
                <a:extLst>
                  <a:ext uri="{FF2B5EF4-FFF2-40B4-BE49-F238E27FC236}">
                    <a16:creationId xmlns:a16="http://schemas.microsoft.com/office/drawing/2014/main" id="{8F0A4C97-80B6-E4B7-65AC-F86570E63672}"/>
                  </a:ext>
                </a:extLst>
              </p:cNvPr>
              <p:cNvGrpSpPr/>
              <p:nvPr/>
            </p:nvGrpSpPr>
            <p:grpSpPr>
              <a:xfrm>
                <a:off x="7589412" y="4532813"/>
                <a:ext cx="55418" cy="35227"/>
                <a:chOff x="7589412" y="4532813"/>
                <a:chExt cx="55418" cy="35227"/>
              </a:xfrm>
              <a:solidFill>
                <a:srgbClr val="A4322A"/>
              </a:solidFill>
            </p:grpSpPr>
            <p:sp>
              <p:nvSpPr>
                <p:cNvPr id="998" name="Freeform 29">
                  <a:extLst>
                    <a:ext uri="{FF2B5EF4-FFF2-40B4-BE49-F238E27FC236}">
                      <a16:creationId xmlns:a16="http://schemas.microsoft.com/office/drawing/2014/main" id="{CF25A9D5-6740-F159-ECE2-42AFB622D557}"/>
                    </a:ext>
                  </a:extLst>
                </p:cNvPr>
                <p:cNvSpPr/>
                <p:nvPr/>
              </p:nvSpPr>
              <p:spPr>
                <a:xfrm>
                  <a:off x="7621145" y="453281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99" name="Freeform 32">
                  <a:extLst>
                    <a:ext uri="{FF2B5EF4-FFF2-40B4-BE49-F238E27FC236}">
                      <a16:creationId xmlns:a16="http://schemas.microsoft.com/office/drawing/2014/main" id="{13E3DE6F-7867-145C-48E2-55024A992A23}"/>
                    </a:ext>
                  </a:extLst>
                </p:cNvPr>
                <p:cNvSpPr/>
                <p:nvPr/>
              </p:nvSpPr>
              <p:spPr>
                <a:xfrm>
                  <a:off x="7589412" y="453281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95" name="Graphic 25">
                <a:extLst>
                  <a:ext uri="{FF2B5EF4-FFF2-40B4-BE49-F238E27FC236}">
                    <a16:creationId xmlns:a16="http://schemas.microsoft.com/office/drawing/2014/main" id="{5010AB16-4D84-D597-4FC9-3CD6F793855A}"/>
                  </a:ext>
                </a:extLst>
              </p:cNvPr>
              <p:cNvGrpSpPr/>
              <p:nvPr/>
            </p:nvGrpSpPr>
            <p:grpSpPr>
              <a:xfrm>
                <a:off x="7439828" y="4506773"/>
                <a:ext cx="354609" cy="31773"/>
                <a:chOff x="7439828" y="4506773"/>
                <a:chExt cx="354609" cy="31773"/>
              </a:xfrm>
              <a:noFill/>
            </p:grpSpPr>
            <p:sp>
              <p:nvSpPr>
                <p:cNvPr id="996" name="Freeform 34">
                  <a:extLst>
                    <a:ext uri="{FF2B5EF4-FFF2-40B4-BE49-F238E27FC236}">
                      <a16:creationId xmlns:a16="http://schemas.microsoft.com/office/drawing/2014/main" id="{5C92D09B-63B8-F487-1281-00536141D2A4}"/>
                    </a:ext>
                  </a:extLst>
                </p:cNvPr>
                <p:cNvSpPr/>
                <p:nvPr/>
              </p:nvSpPr>
              <p:spPr>
                <a:xfrm>
                  <a:off x="7439828" y="4506773"/>
                  <a:ext cx="193826" cy="31773"/>
                </a:xfrm>
                <a:custGeom>
                  <a:avLst/>
                  <a:gdLst>
                    <a:gd name="connsiteX0" fmla="*/ 0 w 193826"/>
                    <a:gd name="connsiteY0" fmla="*/ 0 h 31773"/>
                    <a:gd name="connsiteX1" fmla="*/ 162094 w 193826"/>
                    <a:gd name="connsiteY1" fmla="*/ 0 h 31773"/>
                    <a:gd name="connsiteX2" fmla="*/ 193827 w 193826"/>
                    <a:gd name="connsiteY2" fmla="*/ 31773 h 31773"/>
                  </a:gdLst>
                  <a:ahLst/>
                  <a:cxnLst>
                    <a:cxn ang="0">
                      <a:pos x="connsiteX0" y="connsiteY0"/>
                    </a:cxn>
                    <a:cxn ang="0">
                      <a:pos x="connsiteX1" y="connsiteY1"/>
                    </a:cxn>
                    <a:cxn ang="0">
                      <a:pos x="connsiteX2" y="connsiteY2"/>
                    </a:cxn>
                  </a:cxnLst>
                  <a:rect l="l" t="t" r="r" b="b"/>
                  <a:pathLst>
                    <a:path w="193826" h="31773">
                      <a:moveTo>
                        <a:pt x="0" y="0"/>
                      </a:moveTo>
                      <a:lnTo>
                        <a:pt x="162094" y="0"/>
                      </a:lnTo>
                      <a:lnTo>
                        <a:pt x="19382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97" name="Freeform 35">
                  <a:extLst>
                    <a:ext uri="{FF2B5EF4-FFF2-40B4-BE49-F238E27FC236}">
                      <a16:creationId xmlns:a16="http://schemas.microsoft.com/office/drawing/2014/main" id="{49777F8F-3EEC-CF46-24DD-F4B49D5DD2AC}"/>
                    </a:ext>
                  </a:extLst>
                </p:cNvPr>
                <p:cNvSpPr/>
                <p:nvPr/>
              </p:nvSpPr>
              <p:spPr>
                <a:xfrm>
                  <a:off x="7600588" y="4506773"/>
                  <a:ext cx="193849" cy="31773"/>
                </a:xfrm>
                <a:custGeom>
                  <a:avLst/>
                  <a:gdLst>
                    <a:gd name="connsiteX0" fmla="*/ 193850 w 193849"/>
                    <a:gd name="connsiteY0" fmla="*/ 0 h 31773"/>
                    <a:gd name="connsiteX1" fmla="*/ 31733 w 193849"/>
                    <a:gd name="connsiteY1" fmla="*/ 0 h 31773"/>
                    <a:gd name="connsiteX2" fmla="*/ 0 w 193849"/>
                    <a:gd name="connsiteY2" fmla="*/ 31773 h 31773"/>
                  </a:gdLst>
                  <a:ahLst/>
                  <a:cxnLst>
                    <a:cxn ang="0">
                      <a:pos x="connsiteX0" y="connsiteY0"/>
                    </a:cxn>
                    <a:cxn ang="0">
                      <a:pos x="connsiteX1" y="connsiteY1"/>
                    </a:cxn>
                    <a:cxn ang="0">
                      <a:pos x="connsiteX2" y="connsiteY2"/>
                    </a:cxn>
                  </a:cxnLst>
                  <a:rect l="l" t="t" r="r" b="b"/>
                  <a:pathLst>
                    <a:path w="193849" h="31773">
                      <a:moveTo>
                        <a:pt x="193850"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nvGrpSpPr>
            <p:cNvPr id="946" name="Graphic 25">
              <a:extLst>
                <a:ext uri="{FF2B5EF4-FFF2-40B4-BE49-F238E27FC236}">
                  <a16:creationId xmlns:a16="http://schemas.microsoft.com/office/drawing/2014/main" id="{963B064D-C014-8012-1E95-0841B351BA3E}"/>
                </a:ext>
              </a:extLst>
            </p:cNvPr>
            <p:cNvGrpSpPr/>
            <p:nvPr/>
          </p:nvGrpSpPr>
          <p:grpSpPr>
            <a:xfrm>
              <a:off x="7439828" y="4595416"/>
              <a:ext cx="354609" cy="61244"/>
              <a:chOff x="7439828" y="4595416"/>
              <a:chExt cx="354609" cy="61244"/>
            </a:xfrm>
          </p:grpSpPr>
          <p:grpSp>
            <p:nvGrpSpPr>
              <p:cNvPr id="988" name="Graphic 25">
                <a:extLst>
                  <a:ext uri="{FF2B5EF4-FFF2-40B4-BE49-F238E27FC236}">
                    <a16:creationId xmlns:a16="http://schemas.microsoft.com/office/drawing/2014/main" id="{8A227E89-E432-46B3-0FB0-ABF982AF1C4D}"/>
                  </a:ext>
                </a:extLst>
              </p:cNvPr>
              <p:cNvGrpSpPr/>
              <p:nvPr/>
            </p:nvGrpSpPr>
            <p:grpSpPr>
              <a:xfrm>
                <a:off x="7589412" y="4621434"/>
                <a:ext cx="55418" cy="35227"/>
                <a:chOff x="7589412" y="4621434"/>
                <a:chExt cx="55418" cy="35227"/>
              </a:xfrm>
              <a:solidFill>
                <a:srgbClr val="A4322A"/>
              </a:solidFill>
            </p:grpSpPr>
            <p:sp>
              <p:nvSpPr>
                <p:cNvPr id="992" name="Freeform 44">
                  <a:extLst>
                    <a:ext uri="{FF2B5EF4-FFF2-40B4-BE49-F238E27FC236}">
                      <a16:creationId xmlns:a16="http://schemas.microsoft.com/office/drawing/2014/main" id="{E9445E28-504E-F4EB-895C-4904D28978FC}"/>
                    </a:ext>
                  </a:extLst>
                </p:cNvPr>
                <p:cNvSpPr/>
                <p:nvPr/>
              </p:nvSpPr>
              <p:spPr>
                <a:xfrm>
                  <a:off x="7621145" y="4621434"/>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93" name="Freeform 45">
                  <a:extLst>
                    <a:ext uri="{FF2B5EF4-FFF2-40B4-BE49-F238E27FC236}">
                      <a16:creationId xmlns:a16="http://schemas.microsoft.com/office/drawing/2014/main" id="{760CAD63-9572-3BB9-28D7-2C88BB38A2A4}"/>
                    </a:ext>
                  </a:extLst>
                </p:cNvPr>
                <p:cNvSpPr/>
                <p:nvPr/>
              </p:nvSpPr>
              <p:spPr>
                <a:xfrm>
                  <a:off x="7589412" y="4621434"/>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89" name="Graphic 25">
                <a:extLst>
                  <a:ext uri="{FF2B5EF4-FFF2-40B4-BE49-F238E27FC236}">
                    <a16:creationId xmlns:a16="http://schemas.microsoft.com/office/drawing/2014/main" id="{7654C218-064D-505C-2FA2-E81C06299C2A}"/>
                  </a:ext>
                </a:extLst>
              </p:cNvPr>
              <p:cNvGrpSpPr/>
              <p:nvPr/>
            </p:nvGrpSpPr>
            <p:grpSpPr>
              <a:xfrm>
                <a:off x="7439828" y="4595416"/>
                <a:ext cx="354609" cy="31773"/>
                <a:chOff x="7439828" y="4595416"/>
                <a:chExt cx="354609" cy="31773"/>
              </a:xfrm>
              <a:noFill/>
            </p:grpSpPr>
            <p:sp>
              <p:nvSpPr>
                <p:cNvPr id="990" name="Freeform 1857">
                  <a:extLst>
                    <a:ext uri="{FF2B5EF4-FFF2-40B4-BE49-F238E27FC236}">
                      <a16:creationId xmlns:a16="http://schemas.microsoft.com/office/drawing/2014/main" id="{E5CA309B-E933-FC8E-A06C-A69320D7EAF7}"/>
                    </a:ext>
                  </a:extLst>
                </p:cNvPr>
                <p:cNvSpPr/>
                <p:nvPr/>
              </p:nvSpPr>
              <p:spPr>
                <a:xfrm>
                  <a:off x="7439828" y="4595416"/>
                  <a:ext cx="193826" cy="31773"/>
                </a:xfrm>
                <a:custGeom>
                  <a:avLst/>
                  <a:gdLst>
                    <a:gd name="connsiteX0" fmla="*/ 0 w 193826"/>
                    <a:gd name="connsiteY0" fmla="*/ 0 h 31773"/>
                    <a:gd name="connsiteX1" fmla="*/ 162094 w 193826"/>
                    <a:gd name="connsiteY1" fmla="*/ 0 h 31773"/>
                    <a:gd name="connsiteX2" fmla="*/ 193827 w 193826"/>
                    <a:gd name="connsiteY2" fmla="*/ 31773 h 31773"/>
                  </a:gdLst>
                  <a:ahLst/>
                  <a:cxnLst>
                    <a:cxn ang="0">
                      <a:pos x="connsiteX0" y="connsiteY0"/>
                    </a:cxn>
                    <a:cxn ang="0">
                      <a:pos x="connsiteX1" y="connsiteY1"/>
                    </a:cxn>
                    <a:cxn ang="0">
                      <a:pos x="connsiteX2" y="connsiteY2"/>
                    </a:cxn>
                  </a:cxnLst>
                  <a:rect l="l" t="t" r="r" b="b"/>
                  <a:pathLst>
                    <a:path w="193826" h="31773">
                      <a:moveTo>
                        <a:pt x="0" y="0"/>
                      </a:moveTo>
                      <a:lnTo>
                        <a:pt x="162094" y="0"/>
                      </a:lnTo>
                      <a:lnTo>
                        <a:pt x="19382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91" name="Freeform 1858">
                  <a:extLst>
                    <a:ext uri="{FF2B5EF4-FFF2-40B4-BE49-F238E27FC236}">
                      <a16:creationId xmlns:a16="http://schemas.microsoft.com/office/drawing/2014/main" id="{50BE602A-5CDA-C0B0-B0CC-295A977CFD92}"/>
                    </a:ext>
                  </a:extLst>
                </p:cNvPr>
                <p:cNvSpPr/>
                <p:nvPr/>
              </p:nvSpPr>
              <p:spPr>
                <a:xfrm>
                  <a:off x="7600588" y="4595416"/>
                  <a:ext cx="193849" cy="31773"/>
                </a:xfrm>
                <a:custGeom>
                  <a:avLst/>
                  <a:gdLst>
                    <a:gd name="connsiteX0" fmla="*/ 193850 w 193849"/>
                    <a:gd name="connsiteY0" fmla="*/ 0 h 31773"/>
                    <a:gd name="connsiteX1" fmla="*/ 31733 w 193849"/>
                    <a:gd name="connsiteY1" fmla="*/ 0 h 31773"/>
                    <a:gd name="connsiteX2" fmla="*/ 0 w 193849"/>
                    <a:gd name="connsiteY2" fmla="*/ 31773 h 31773"/>
                  </a:gdLst>
                  <a:ahLst/>
                  <a:cxnLst>
                    <a:cxn ang="0">
                      <a:pos x="connsiteX0" y="connsiteY0"/>
                    </a:cxn>
                    <a:cxn ang="0">
                      <a:pos x="connsiteX1" y="connsiteY1"/>
                    </a:cxn>
                    <a:cxn ang="0">
                      <a:pos x="connsiteX2" y="connsiteY2"/>
                    </a:cxn>
                  </a:cxnLst>
                  <a:rect l="l" t="t" r="r" b="b"/>
                  <a:pathLst>
                    <a:path w="193849" h="31773">
                      <a:moveTo>
                        <a:pt x="193850"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nvGrpSpPr>
            <p:cNvPr id="947" name="Group 946">
              <a:extLst>
                <a:ext uri="{FF2B5EF4-FFF2-40B4-BE49-F238E27FC236}">
                  <a16:creationId xmlns:a16="http://schemas.microsoft.com/office/drawing/2014/main" id="{901EE661-25B4-89D7-9814-B939BB314FC2}"/>
                </a:ext>
              </a:extLst>
            </p:cNvPr>
            <p:cNvGrpSpPr/>
            <p:nvPr/>
          </p:nvGrpSpPr>
          <p:grpSpPr>
            <a:xfrm>
              <a:off x="7382869" y="4461991"/>
              <a:ext cx="465170" cy="283290"/>
              <a:chOff x="7382869" y="4461991"/>
              <a:chExt cx="465170" cy="283290"/>
            </a:xfrm>
          </p:grpSpPr>
          <p:grpSp>
            <p:nvGrpSpPr>
              <p:cNvPr id="959" name="Graphic 25">
                <a:extLst>
                  <a:ext uri="{FF2B5EF4-FFF2-40B4-BE49-F238E27FC236}">
                    <a16:creationId xmlns:a16="http://schemas.microsoft.com/office/drawing/2014/main" id="{A447265A-A7A5-F2F7-FE09-9F7755D8BB54}"/>
                  </a:ext>
                </a:extLst>
              </p:cNvPr>
              <p:cNvGrpSpPr/>
              <p:nvPr/>
            </p:nvGrpSpPr>
            <p:grpSpPr>
              <a:xfrm>
                <a:off x="7439828" y="4684037"/>
                <a:ext cx="354609" cy="61244"/>
                <a:chOff x="7439828" y="4684037"/>
                <a:chExt cx="354609" cy="61244"/>
              </a:xfrm>
            </p:grpSpPr>
            <p:grpSp>
              <p:nvGrpSpPr>
                <p:cNvPr id="982" name="Graphic 25">
                  <a:extLst>
                    <a:ext uri="{FF2B5EF4-FFF2-40B4-BE49-F238E27FC236}">
                      <a16:creationId xmlns:a16="http://schemas.microsoft.com/office/drawing/2014/main" id="{5624E5C9-7E68-D1BC-36C4-87DC2DAB6532}"/>
                    </a:ext>
                  </a:extLst>
                </p:cNvPr>
                <p:cNvGrpSpPr/>
                <p:nvPr/>
              </p:nvGrpSpPr>
              <p:grpSpPr>
                <a:xfrm>
                  <a:off x="7589412" y="4710054"/>
                  <a:ext cx="55418" cy="35227"/>
                  <a:chOff x="7589412" y="4710054"/>
                  <a:chExt cx="55418" cy="35227"/>
                </a:xfrm>
                <a:solidFill>
                  <a:srgbClr val="A4322A"/>
                </a:solidFill>
              </p:grpSpPr>
              <p:sp>
                <p:nvSpPr>
                  <p:cNvPr id="986" name="Freeform 1865">
                    <a:extLst>
                      <a:ext uri="{FF2B5EF4-FFF2-40B4-BE49-F238E27FC236}">
                        <a16:creationId xmlns:a16="http://schemas.microsoft.com/office/drawing/2014/main" id="{C64294BF-4051-F34E-58B9-E624A1EBC07F}"/>
                      </a:ext>
                    </a:extLst>
                  </p:cNvPr>
                  <p:cNvSpPr/>
                  <p:nvPr/>
                </p:nvSpPr>
                <p:spPr>
                  <a:xfrm>
                    <a:off x="7621145" y="4710054"/>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87" name="Freeform 1866">
                    <a:extLst>
                      <a:ext uri="{FF2B5EF4-FFF2-40B4-BE49-F238E27FC236}">
                        <a16:creationId xmlns:a16="http://schemas.microsoft.com/office/drawing/2014/main" id="{151916ED-812D-4FD3-57C8-CB17558DACF9}"/>
                      </a:ext>
                    </a:extLst>
                  </p:cNvPr>
                  <p:cNvSpPr/>
                  <p:nvPr/>
                </p:nvSpPr>
                <p:spPr>
                  <a:xfrm>
                    <a:off x="7589412" y="4710054"/>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83" name="Graphic 25">
                  <a:extLst>
                    <a:ext uri="{FF2B5EF4-FFF2-40B4-BE49-F238E27FC236}">
                      <a16:creationId xmlns:a16="http://schemas.microsoft.com/office/drawing/2014/main" id="{309F6370-096A-6A15-4BA0-C62C000095D1}"/>
                    </a:ext>
                  </a:extLst>
                </p:cNvPr>
                <p:cNvGrpSpPr/>
                <p:nvPr/>
              </p:nvGrpSpPr>
              <p:grpSpPr>
                <a:xfrm>
                  <a:off x="7439828" y="4684037"/>
                  <a:ext cx="354609" cy="31773"/>
                  <a:chOff x="7439828" y="4684037"/>
                  <a:chExt cx="354609" cy="31773"/>
                </a:xfrm>
                <a:noFill/>
              </p:grpSpPr>
              <p:sp>
                <p:nvSpPr>
                  <p:cNvPr id="984" name="Freeform 1870">
                    <a:extLst>
                      <a:ext uri="{FF2B5EF4-FFF2-40B4-BE49-F238E27FC236}">
                        <a16:creationId xmlns:a16="http://schemas.microsoft.com/office/drawing/2014/main" id="{CA89C997-792D-7B2F-0109-CB291598CED0}"/>
                      </a:ext>
                    </a:extLst>
                  </p:cNvPr>
                  <p:cNvSpPr/>
                  <p:nvPr/>
                </p:nvSpPr>
                <p:spPr>
                  <a:xfrm>
                    <a:off x="7439828" y="4684037"/>
                    <a:ext cx="193826" cy="31773"/>
                  </a:xfrm>
                  <a:custGeom>
                    <a:avLst/>
                    <a:gdLst>
                      <a:gd name="connsiteX0" fmla="*/ 0 w 193826"/>
                      <a:gd name="connsiteY0" fmla="*/ 0 h 31773"/>
                      <a:gd name="connsiteX1" fmla="*/ 162094 w 193826"/>
                      <a:gd name="connsiteY1" fmla="*/ 0 h 31773"/>
                      <a:gd name="connsiteX2" fmla="*/ 193827 w 193826"/>
                      <a:gd name="connsiteY2" fmla="*/ 31773 h 31773"/>
                    </a:gdLst>
                    <a:ahLst/>
                    <a:cxnLst>
                      <a:cxn ang="0">
                        <a:pos x="connsiteX0" y="connsiteY0"/>
                      </a:cxn>
                      <a:cxn ang="0">
                        <a:pos x="connsiteX1" y="connsiteY1"/>
                      </a:cxn>
                      <a:cxn ang="0">
                        <a:pos x="connsiteX2" y="connsiteY2"/>
                      </a:cxn>
                    </a:cxnLst>
                    <a:rect l="l" t="t" r="r" b="b"/>
                    <a:pathLst>
                      <a:path w="193826" h="31773">
                        <a:moveTo>
                          <a:pt x="0" y="0"/>
                        </a:moveTo>
                        <a:lnTo>
                          <a:pt x="162094" y="0"/>
                        </a:lnTo>
                        <a:lnTo>
                          <a:pt x="19382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85" name="Freeform 1871">
                    <a:extLst>
                      <a:ext uri="{FF2B5EF4-FFF2-40B4-BE49-F238E27FC236}">
                        <a16:creationId xmlns:a16="http://schemas.microsoft.com/office/drawing/2014/main" id="{D76A8B85-CE1E-8C63-C0C7-D935FBD8F1C2}"/>
                      </a:ext>
                    </a:extLst>
                  </p:cNvPr>
                  <p:cNvSpPr/>
                  <p:nvPr/>
                </p:nvSpPr>
                <p:spPr>
                  <a:xfrm>
                    <a:off x="7600588" y="4684037"/>
                    <a:ext cx="193849" cy="31773"/>
                  </a:xfrm>
                  <a:custGeom>
                    <a:avLst/>
                    <a:gdLst>
                      <a:gd name="connsiteX0" fmla="*/ 193850 w 193849"/>
                      <a:gd name="connsiteY0" fmla="*/ 0 h 31773"/>
                      <a:gd name="connsiteX1" fmla="*/ 31733 w 193849"/>
                      <a:gd name="connsiteY1" fmla="*/ 0 h 31773"/>
                      <a:gd name="connsiteX2" fmla="*/ 0 w 193849"/>
                      <a:gd name="connsiteY2" fmla="*/ 31773 h 31773"/>
                    </a:gdLst>
                    <a:ahLst/>
                    <a:cxnLst>
                      <a:cxn ang="0">
                        <a:pos x="connsiteX0" y="connsiteY0"/>
                      </a:cxn>
                      <a:cxn ang="0">
                        <a:pos x="connsiteX1" y="connsiteY1"/>
                      </a:cxn>
                      <a:cxn ang="0">
                        <a:pos x="connsiteX2" y="connsiteY2"/>
                      </a:cxn>
                    </a:cxnLst>
                    <a:rect l="l" t="t" r="r" b="b"/>
                    <a:pathLst>
                      <a:path w="193849" h="31773">
                        <a:moveTo>
                          <a:pt x="193850"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nvGrpSpPr>
              <p:cNvPr id="960" name="Graphic 25">
                <a:extLst>
                  <a:ext uri="{FF2B5EF4-FFF2-40B4-BE49-F238E27FC236}">
                    <a16:creationId xmlns:a16="http://schemas.microsoft.com/office/drawing/2014/main" id="{7191D4EC-B779-6971-048C-8039F42981ED}"/>
                  </a:ext>
                </a:extLst>
              </p:cNvPr>
              <p:cNvGrpSpPr/>
              <p:nvPr/>
            </p:nvGrpSpPr>
            <p:grpSpPr>
              <a:xfrm>
                <a:off x="7382869" y="4461991"/>
                <a:ext cx="465170" cy="62787"/>
                <a:chOff x="7382869" y="4461991"/>
                <a:chExt cx="465170" cy="62787"/>
              </a:xfrm>
            </p:grpSpPr>
            <p:grpSp>
              <p:nvGrpSpPr>
                <p:cNvPr id="972" name="Graphic 25">
                  <a:extLst>
                    <a:ext uri="{FF2B5EF4-FFF2-40B4-BE49-F238E27FC236}">
                      <a16:creationId xmlns:a16="http://schemas.microsoft.com/office/drawing/2014/main" id="{AA3AED56-F886-F8D2-64B6-B33AB7F5A010}"/>
                    </a:ext>
                  </a:extLst>
                </p:cNvPr>
                <p:cNvGrpSpPr/>
                <p:nvPr/>
              </p:nvGrpSpPr>
              <p:grpSpPr>
                <a:xfrm>
                  <a:off x="7463490" y="4489551"/>
                  <a:ext cx="55418" cy="35227"/>
                  <a:chOff x="7463490" y="4489551"/>
                  <a:chExt cx="55418" cy="35227"/>
                </a:xfrm>
                <a:solidFill>
                  <a:srgbClr val="A4322A"/>
                </a:solidFill>
              </p:grpSpPr>
              <p:sp>
                <p:nvSpPr>
                  <p:cNvPr id="980" name="Freeform 1892">
                    <a:extLst>
                      <a:ext uri="{FF2B5EF4-FFF2-40B4-BE49-F238E27FC236}">
                        <a16:creationId xmlns:a16="http://schemas.microsoft.com/office/drawing/2014/main" id="{612048E6-86FC-DCD5-121A-1125B15B85E5}"/>
                      </a:ext>
                    </a:extLst>
                  </p:cNvPr>
                  <p:cNvSpPr/>
                  <p:nvPr/>
                </p:nvSpPr>
                <p:spPr>
                  <a:xfrm>
                    <a:off x="7495223" y="4489551"/>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81" name="Freeform 1893">
                    <a:extLst>
                      <a:ext uri="{FF2B5EF4-FFF2-40B4-BE49-F238E27FC236}">
                        <a16:creationId xmlns:a16="http://schemas.microsoft.com/office/drawing/2014/main" id="{E9707159-EFC9-9846-0AB0-EE34655C5259}"/>
                      </a:ext>
                    </a:extLst>
                  </p:cNvPr>
                  <p:cNvSpPr/>
                  <p:nvPr/>
                </p:nvSpPr>
                <p:spPr>
                  <a:xfrm>
                    <a:off x="7463490" y="4489551"/>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73" name="Graphic 25">
                  <a:extLst>
                    <a:ext uri="{FF2B5EF4-FFF2-40B4-BE49-F238E27FC236}">
                      <a16:creationId xmlns:a16="http://schemas.microsoft.com/office/drawing/2014/main" id="{6056960F-ABF4-2E66-50AC-5B79E4336657}"/>
                    </a:ext>
                  </a:extLst>
                </p:cNvPr>
                <p:cNvGrpSpPr/>
                <p:nvPr/>
              </p:nvGrpSpPr>
              <p:grpSpPr>
                <a:xfrm>
                  <a:off x="7711241" y="4489551"/>
                  <a:ext cx="55418" cy="35227"/>
                  <a:chOff x="7711241" y="4489551"/>
                  <a:chExt cx="55418" cy="35227"/>
                </a:xfrm>
                <a:solidFill>
                  <a:srgbClr val="A4322A"/>
                </a:solidFill>
              </p:grpSpPr>
              <p:sp>
                <p:nvSpPr>
                  <p:cNvPr id="978" name="Freeform 1895">
                    <a:extLst>
                      <a:ext uri="{FF2B5EF4-FFF2-40B4-BE49-F238E27FC236}">
                        <a16:creationId xmlns:a16="http://schemas.microsoft.com/office/drawing/2014/main" id="{50BB8CD5-804A-FB0F-881A-F8A82E31FEE4}"/>
                      </a:ext>
                    </a:extLst>
                  </p:cNvPr>
                  <p:cNvSpPr/>
                  <p:nvPr/>
                </p:nvSpPr>
                <p:spPr>
                  <a:xfrm>
                    <a:off x="7742974" y="4489551"/>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79" name="Freeform 1896">
                    <a:extLst>
                      <a:ext uri="{FF2B5EF4-FFF2-40B4-BE49-F238E27FC236}">
                        <a16:creationId xmlns:a16="http://schemas.microsoft.com/office/drawing/2014/main" id="{151B1A4F-3F36-5251-0030-295BF932AD18}"/>
                      </a:ext>
                    </a:extLst>
                  </p:cNvPr>
                  <p:cNvSpPr/>
                  <p:nvPr/>
                </p:nvSpPr>
                <p:spPr>
                  <a:xfrm>
                    <a:off x="7711241" y="4489551"/>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74" name="Graphic 25">
                  <a:extLst>
                    <a:ext uri="{FF2B5EF4-FFF2-40B4-BE49-F238E27FC236}">
                      <a16:creationId xmlns:a16="http://schemas.microsoft.com/office/drawing/2014/main" id="{019DD3DE-5E4B-422C-3C21-CABBE6584AEE}"/>
                    </a:ext>
                  </a:extLst>
                </p:cNvPr>
                <p:cNvGrpSpPr/>
                <p:nvPr/>
              </p:nvGrpSpPr>
              <p:grpSpPr>
                <a:xfrm>
                  <a:off x="7382869" y="4461991"/>
                  <a:ext cx="465170" cy="31773"/>
                  <a:chOff x="7382869" y="4461991"/>
                  <a:chExt cx="465170" cy="31773"/>
                </a:xfrm>
                <a:noFill/>
              </p:grpSpPr>
              <p:sp>
                <p:nvSpPr>
                  <p:cNvPr id="975" name="Freeform 1898">
                    <a:extLst>
                      <a:ext uri="{FF2B5EF4-FFF2-40B4-BE49-F238E27FC236}">
                        <a16:creationId xmlns:a16="http://schemas.microsoft.com/office/drawing/2014/main" id="{D3BE7881-2F2E-EDE7-D1A2-76FD0D6A37C9}"/>
                      </a:ext>
                    </a:extLst>
                  </p:cNvPr>
                  <p:cNvSpPr/>
                  <p:nvPr/>
                </p:nvSpPr>
                <p:spPr>
                  <a:xfrm>
                    <a:off x="7382869" y="4461991"/>
                    <a:ext cx="124864" cy="31773"/>
                  </a:xfrm>
                  <a:custGeom>
                    <a:avLst/>
                    <a:gdLst>
                      <a:gd name="connsiteX0" fmla="*/ 0 w 124864"/>
                      <a:gd name="connsiteY0" fmla="*/ 0 h 31773"/>
                      <a:gd name="connsiteX1" fmla="*/ 93131 w 124864"/>
                      <a:gd name="connsiteY1" fmla="*/ 0 h 31773"/>
                      <a:gd name="connsiteX2" fmla="*/ 124864 w 124864"/>
                      <a:gd name="connsiteY2" fmla="*/ 31773 h 31773"/>
                    </a:gdLst>
                    <a:ahLst/>
                    <a:cxnLst>
                      <a:cxn ang="0">
                        <a:pos x="connsiteX0" y="connsiteY0"/>
                      </a:cxn>
                      <a:cxn ang="0">
                        <a:pos x="connsiteX1" y="connsiteY1"/>
                      </a:cxn>
                      <a:cxn ang="0">
                        <a:pos x="connsiteX2" y="connsiteY2"/>
                      </a:cxn>
                    </a:cxnLst>
                    <a:rect l="l" t="t" r="r" b="b"/>
                    <a:pathLst>
                      <a:path w="124864" h="31773">
                        <a:moveTo>
                          <a:pt x="0" y="0"/>
                        </a:moveTo>
                        <a:lnTo>
                          <a:pt x="93131" y="0"/>
                        </a:lnTo>
                        <a:lnTo>
                          <a:pt x="124864"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76" name="Freeform 1899">
                    <a:extLst>
                      <a:ext uri="{FF2B5EF4-FFF2-40B4-BE49-F238E27FC236}">
                        <a16:creationId xmlns:a16="http://schemas.microsoft.com/office/drawing/2014/main" id="{7234E720-D4DD-0BF6-2878-B4BD968B0B51}"/>
                      </a:ext>
                    </a:extLst>
                  </p:cNvPr>
                  <p:cNvSpPr/>
                  <p:nvPr/>
                </p:nvSpPr>
                <p:spPr>
                  <a:xfrm>
                    <a:off x="7474666" y="4461991"/>
                    <a:ext cx="281576" cy="31773"/>
                  </a:xfrm>
                  <a:custGeom>
                    <a:avLst/>
                    <a:gdLst>
                      <a:gd name="connsiteX0" fmla="*/ 0 w 281576"/>
                      <a:gd name="connsiteY0" fmla="*/ 31773 h 31773"/>
                      <a:gd name="connsiteX1" fmla="*/ 31733 w 281576"/>
                      <a:gd name="connsiteY1" fmla="*/ 0 h 31773"/>
                      <a:gd name="connsiteX2" fmla="*/ 249843 w 281576"/>
                      <a:gd name="connsiteY2" fmla="*/ 0 h 31773"/>
                      <a:gd name="connsiteX3" fmla="*/ 281577 w 281576"/>
                      <a:gd name="connsiteY3" fmla="*/ 31773 h 31773"/>
                    </a:gdLst>
                    <a:ahLst/>
                    <a:cxnLst>
                      <a:cxn ang="0">
                        <a:pos x="connsiteX0" y="connsiteY0"/>
                      </a:cxn>
                      <a:cxn ang="0">
                        <a:pos x="connsiteX1" y="connsiteY1"/>
                      </a:cxn>
                      <a:cxn ang="0">
                        <a:pos x="connsiteX2" y="connsiteY2"/>
                      </a:cxn>
                      <a:cxn ang="0">
                        <a:pos x="connsiteX3" y="connsiteY3"/>
                      </a:cxn>
                    </a:cxnLst>
                    <a:rect l="l" t="t" r="r" b="b"/>
                    <a:pathLst>
                      <a:path w="281576" h="31773">
                        <a:moveTo>
                          <a:pt x="0" y="31773"/>
                        </a:moveTo>
                        <a:lnTo>
                          <a:pt x="31733" y="0"/>
                        </a:lnTo>
                        <a:lnTo>
                          <a:pt x="249843" y="0"/>
                        </a:lnTo>
                        <a:lnTo>
                          <a:pt x="28157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77" name="Freeform 1900">
                    <a:extLst>
                      <a:ext uri="{FF2B5EF4-FFF2-40B4-BE49-F238E27FC236}">
                        <a16:creationId xmlns:a16="http://schemas.microsoft.com/office/drawing/2014/main" id="{F2AE0C22-C036-FCAD-CC98-62BE7A383D4B}"/>
                      </a:ext>
                    </a:extLst>
                  </p:cNvPr>
                  <p:cNvSpPr/>
                  <p:nvPr/>
                </p:nvSpPr>
                <p:spPr>
                  <a:xfrm>
                    <a:off x="7723175" y="4461991"/>
                    <a:ext cx="124864" cy="31773"/>
                  </a:xfrm>
                  <a:custGeom>
                    <a:avLst/>
                    <a:gdLst>
                      <a:gd name="connsiteX0" fmla="*/ 124864 w 124864"/>
                      <a:gd name="connsiteY0" fmla="*/ 0 h 31773"/>
                      <a:gd name="connsiteX1" fmla="*/ 31733 w 124864"/>
                      <a:gd name="connsiteY1" fmla="*/ 0 h 31773"/>
                      <a:gd name="connsiteX2" fmla="*/ 0 w 124864"/>
                      <a:gd name="connsiteY2" fmla="*/ 31773 h 31773"/>
                    </a:gdLst>
                    <a:ahLst/>
                    <a:cxnLst>
                      <a:cxn ang="0">
                        <a:pos x="connsiteX0" y="connsiteY0"/>
                      </a:cxn>
                      <a:cxn ang="0">
                        <a:pos x="connsiteX1" y="connsiteY1"/>
                      </a:cxn>
                      <a:cxn ang="0">
                        <a:pos x="connsiteX2" y="connsiteY2"/>
                      </a:cxn>
                    </a:cxnLst>
                    <a:rect l="l" t="t" r="r" b="b"/>
                    <a:pathLst>
                      <a:path w="124864" h="31773">
                        <a:moveTo>
                          <a:pt x="124864"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nvGrpSpPr>
              <p:cNvPr id="961" name="Graphic 25">
                <a:extLst>
                  <a:ext uri="{FF2B5EF4-FFF2-40B4-BE49-F238E27FC236}">
                    <a16:creationId xmlns:a16="http://schemas.microsoft.com/office/drawing/2014/main" id="{33D3189F-4E6D-D409-619F-C2CC07DED6F6}"/>
                  </a:ext>
                </a:extLst>
              </p:cNvPr>
              <p:cNvGrpSpPr/>
              <p:nvPr/>
            </p:nvGrpSpPr>
            <p:grpSpPr>
              <a:xfrm>
                <a:off x="7382869" y="4550427"/>
                <a:ext cx="465170" cy="62787"/>
                <a:chOff x="7382869" y="4550427"/>
                <a:chExt cx="465170" cy="62787"/>
              </a:xfrm>
            </p:grpSpPr>
            <p:grpSp>
              <p:nvGrpSpPr>
                <p:cNvPr id="962" name="Graphic 25">
                  <a:extLst>
                    <a:ext uri="{FF2B5EF4-FFF2-40B4-BE49-F238E27FC236}">
                      <a16:creationId xmlns:a16="http://schemas.microsoft.com/office/drawing/2014/main" id="{63682ECE-DF2C-5CE9-48BB-C829824030B4}"/>
                    </a:ext>
                  </a:extLst>
                </p:cNvPr>
                <p:cNvGrpSpPr/>
                <p:nvPr/>
              </p:nvGrpSpPr>
              <p:grpSpPr>
                <a:xfrm>
                  <a:off x="7463490" y="4577987"/>
                  <a:ext cx="55418" cy="35227"/>
                  <a:chOff x="7463490" y="4577987"/>
                  <a:chExt cx="55418" cy="35227"/>
                </a:xfrm>
                <a:solidFill>
                  <a:srgbClr val="A4322A"/>
                </a:solidFill>
              </p:grpSpPr>
              <p:sp>
                <p:nvSpPr>
                  <p:cNvPr id="970" name="Freeform 1903">
                    <a:extLst>
                      <a:ext uri="{FF2B5EF4-FFF2-40B4-BE49-F238E27FC236}">
                        <a16:creationId xmlns:a16="http://schemas.microsoft.com/office/drawing/2014/main" id="{573C2824-074E-5AE5-F066-AB3999C4CDC9}"/>
                      </a:ext>
                    </a:extLst>
                  </p:cNvPr>
                  <p:cNvSpPr/>
                  <p:nvPr/>
                </p:nvSpPr>
                <p:spPr>
                  <a:xfrm>
                    <a:off x="7495223" y="4577987"/>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71" name="Freeform 1904">
                    <a:extLst>
                      <a:ext uri="{FF2B5EF4-FFF2-40B4-BE49-F238E27FC236}">
                        <a16:creationId xmlns:a16="http://schemas.microsoft.com/office/drawing/2014/main" id="{211659F2-5797-AD7E-B5CE-E1F2F7056641}"/>
                      </a:ext>
                    </a:extLst>
                  </p:cNvPr>
                  <p:cNvSpPr/>
                  <p:nvPr/>
                </p:nvSpPr>
                <p:spPr>
                  <a:xfrm>
                    <a:off x="7463490" y="4577987"/>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63" name="Graphic 25">
                  <a:extLst>
                    <a:ext uri="{FF2B5EF4-FFF2-40B4-BE49-F238E27FC236}">
                      <a16:creationId xmlns:a16="http://schemas.microsoft.com/office/drawing/2014/main" id="{7A389C32-4DA4-FB6A-576B-C937C7BC7400}"/>
                    </a:ext>
                  </a:extLst>
                </p:cNvPr>
                <p:cNvGrpSpPr/>
                <p:nvPr/>
              </p:nvGrpSpPr>
              <p:grpSpPr>
                <a:xfrm>
                  <a:off x="7711241" y="4577987"/>
                  <a:ext cx="55418" cy="35227"/>
                  <a:chOff x="7711241" y="4577987"/>
                  <a:chExt cx="55418" cy="35227"/>
                </a:xfrm>
                <a:solidFill>
                  <a:srgbClr val="A4322A"/>
                </a:solidFill>
              </p:grpSpPr>
              <p:sp>
                <p:nvSpPr>
                  <p:cNvPr id="968" name="Freeform 1906">
                    <a:extLst>
                      <a:ext uri="{FF2B5EF4-FFF2-40B4-BE49-F238E27FC236}">
                        <a16:creationId xmlns:a16="http://schemas.microsoft.com/office/drawing/2014/main" id="{BD3CEE24-1825-7E9B-531D-9949B2BF3C57}"/>
                      </a:ext>
                    </a:extLst>
                  </p:cNvPr>
                  <p:cNvSpPr/>
                  <p:nvPr/>
                </p:nvSpPr>
                <p:spPr>
                  <a:xfrm>
                    <a:off x="7742974" y="4577987"/>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69" name="Freeform 1907">
                    <a:extLst>
                      <a:ext uri="{FF2B5EF4-FFF2-40B4-BE49-F238E27FC236}">
                        <a16:creationId xmlns:a16="http://schemas.microsoft.com/office/drawing/2014/main" id="{3AB4CCE8-BC97-2BDB-76D7-16205A0767AE}"/>
                      </a:ext>
                    </a:extLst>
                  </p:cNvPr>
                  <p:cNvSpPr/>
                  <p:nvPr/>
                </p:nvSpPr>
                <p:spPr>
                  <a:xfrm>
                    <a:off x="7711241" y="4577987"/>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64" name="Graphic 25">
                  <a:extLst>
                    <a:ext uri="{FF2B5EF4-FFF2-40B4-BE49-F238E27FC236}">
                      <a16:creationId xmlns:a16="http://schemas.microsoft.com/office/drawing/2014/main" id="{091710B4-6DD8-14A8-C91E-D7F977A45215}"/>
                    </a:ext>
                  </a:extLst>
                </p:cNvPr>
                <p:cNvGrpSpPr/>
                <p:nvPr/>
              </p:nvGrpSpPr>
              <p:grpSpPr>
                <a:xfrm>
                  <a:off x="7382869" y="4550427"/>
                  <a:ext cx="465170" cy="31773"/>
                  <a:chOff x="7382869" y="4550427"/>
                  <a:chExt cx="465170" cy="31773"/>
                </a:xfrm>
                <a:noFill/>
              </p:grpSpPr>
              <p:sp>
                <p:nvSpPr>
                  <p:cNvPr id="965" name="Freeform 1909">
                    <a:extLst>
                      <a:ext uri="{FF2B5EF4-FFF2-40B4-BE49-F238E27FC236}">
                        <a16:creationId xmlns:a16="http://schemas.microsoft.com/office/drawing/2014/main" id="{883308C9-470B-390B-D4E9-14EC291632F3}"/>
                      </a:ext>
                    </a:extLst>
                  </p:cNvPr>
                  <p:cNvSpPr/>
                  <p:nvPr/>
                </p:nvSpPr>
                <p:spPr>
                  <a:xfrm>
                    <a:off x="7382869" y="4550427"/>
                    <a:ext cx="124864" cy="31773"/>
                  </a:xfrm>
                  <a:custGeom>
                    <a:avLst/>
                    <a:gdLst>
                      <a:gd name="connsiteX0" fmla="*/ 0 w 124864"/>
                      <a:gd name="connsiteY0" fmla="*/ 0 h 31773"/>
                      <a:gd name="connsiteX1" fmla="*/ 93131 w 124864"/>
                      <a:gd name="connsiteY1" fmla="*/ 0 h 31773"/>
                      <a:gd name="connsiteX2" fmla="*/ 124864 w 124864"/>
                      <a:gd name="connsiteY2" fmla="*/ 31773 h 31773"/>
                    </a:gdLst>
                    <a:ahLst/>
                    <a:cxnLst>
                      <a:cxn ang="0">
                        <a:pos x="connsiteX0" y="connsiteY0"/>
                      </a:cxn>
                      <a:cxn ang="0">
                        <a:pos x="connsiteX1" y="connsiteY1"/>
                      </a:cxn>
                      <a:cxn ang="0">
                        <a:pos x="connsiteX2" y="connsiteY2"/>
                      </a:cxn>
                    </a:cxnLst>
                    <a:rect l="l" t="t" r="r" b="b"/>
                    <a:pathLst>
                      <a:path w="124864" h="31773">
                        <a:moveTo>
                          <a:pt x="0" y="0"/>
                        </a:moveTo>
                        <a:lnTo>
                          <a:pt x="93131" y="0"/>
                        </a:lnTo>
                        <a:lnTo>
                          <a:pt x="124864"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66" name="Freeform 1910">
                    <a:extLst>
                      <a:ext uri="{FF2B5EF4-FFF2-40B4-BE49-F238E27FC236}">
                        <a16:creationId xmlns:a16="http://schemas.microsoft.com/office/drawing/2014/main" id="{1450FE73-B1B8-B10F-A5E8-3C253B342542}"/>
                      </a:ext>
                    </a:extLst>
                  </p:cNvPr>
                  <p:cNvSpPr/>
                  <p:nvPr/>
                </p:nvSpPr>
                <p:spPr>
                  <a:xfrm>
                    <a:off x="7474666" y="4550427"/>
                    <a:ext cx="281576" cy="31773"/>
                  </a:xfrm>
                  <a:custGeom>
                    <a:avLst/>
                    <a:gdLst>
                      <a:gd name="connsiteX0" fmla="*/ 0 w 281576"/>
                      <a:gd name="connsiteY0" fmla="*/ 31773 h 31773"/>
                      <a:gd name="connsiteX1" fmla="*/ 31733 w 281576"/>
                      <a:gd name="connsiteY1" fmla="*/ 0 h 31773"/>
                      <a:gd name="connsiteX2" fmla="*/ 249843 w 281576"/>
                      <a:gd name="connsiteY2" fmla="*/ 0 h 31773"/>
                      <a:gd name="connsiteX3" fmla="*/ 281577 w 281576"/>
                      <a:gd name="connsiteY3" fmla="*/ 31773 h 31773"/>
                    </a:gdLst>
                    <a:ahLst/>
                    <a:cxnLst>
                      <a:cxn ang="0">
                        <a:pos x="connsiteX0" y="connsiteY0"/>
                      </a:cxn>
                      <a:cxn ang="0">
                        <a:pos x="connsiteX1" y="connsiteY1"/>
                      </a:cxn>
                      <a:cxn ang="0">
                        <a:pos x="connsiteX2" y="connsiteY2"/>
                      </a:cxn>
                      <a:cxn ang="0">
                        <a:pos x="connsiteX3" y="connsiteY3"/>
                      </a:cxn>
                    </a:cxnLst>
                    <a:rect l="l" t="t" r="r" b="b"/>
                    <a:pathLst>
                      <a:path w="281576" h="31773">
                        <a:moveTo>
                          <a:pt x="0" y="31773"/>
                        </a:moveTo>
                        <a:lnTo>
                          <a:pt x="31733" y="0"/>
                        </a:lnTo>
                        <a:lnTo>
                          <a:pt x="249843" y="0"/>
                        </a:lnTo>
                        <a:lnTo>
                          <a:pt x="28157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67" name="Freeform 1911">
                    <a:extLst>
                      <a:ext uri="{FF2B5EF4-FFF2-40B4-BE49-F238E27FC236}">
                        <a16:creationId xmlns:a16="http://schemas.microsoft.com/office/drawing/2014/main" id="{6943D1AA-CD06-959B-C421-339A1984044E}"/>
                      </a:ext>
                    </a:extLst>
                  </p:cNvPr>
                  <p:cNvSpPr/>
                  <p:nvPr/>
                </p:nvSpPr>
                <p:spPr>
                  <a:xfrm>
                    <a:off x="7723175" y="4550427"/>
                    <a:ext cx="124864" cy="31773"/>
                  </a:xfrm>
                  <a:custGeom>
                    <a:avLst/>
                    <a:gdLst>
                      <a:gd name="connsiteX0" fmla="*/ 124864 w 124864"/>
                      <a:gd name="connsiteY0" fmla="*/ 0 h 31773"/>
                      <a:gd name="connsiteX1" fmla="*/ 31733 w 124864"/>
                      <a:gd name="connsiteY1" fmla="*/ 0 h 31773"/>
                      <a:gd name="connsiteX2" fmla="*/ 0 w 124864"/>
                      <a:gd name="connsiteY2" fmla="*/ 31773 h 31773"/>
                    </a:gdLst>
                    <a:ahLst/>
                    <a:cxnLst>
                      <a:cxn ang="0">
                        <a:pos x="connsiteX0" y="connsiteY0"/>
                      </a:cxn>
                      <a:cxn ang="0">
                        <a:pos x="connsiteX1" y="connsiteY1"/>
                      </a:cxn>
                      <a:cxn ang="0">
                        <a:pos x="connsiteX2" y="connsiteY2"/>
                      </a:cxn>
                    </a:cxnLst>
                    <a:rect l="l" t="t" r="r" b="b"/>
                    <a:pathLst>
                      <a:path w="124864" h="31773">
                        <a:moveTo>
                          <a:pt x="124864"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grpSp>
          <p:nvGrpSpPr>
            <p:cNvPr id="948" name="Graphic 25">
              <a:extLst>
                <a:ext uri="{FF2B5EF4-FFF2-40B4-BE49-F238E27FC236}">
                  <a16:creationId xmlns:a16="http://schemas.microsoft.com/office/drawing/2014/main" id="{2493096F-CC52-4CB1-7A64-93CDBBD6AAC2}"/>
                </a:ext>
              </a:extLst>
            </p:cNvPr>
            <p:cNvGrpSpPr/>
            <p:nvPr/>
          </p:nvGrpSpPr>
          <p:grpSpPr>
            <a:xfrm>
              <a:off x="7382869" y="4638863"/>
              <a:ext cx="465170" cy="62787"/>
              <a:chOff x="7382869" y="4638863"/>
              <a:chExt cx="465170" cy="62787"/>
            </a:xfrm>
          </p:grpSpPr>
          <p:grpSp>
            <p:nvGrpSpPr>
              <p:cNvPr id="949" name="Graphic 25">
                <a:extLst>
                  <a:ext uri="{FF2B5EF4-FFF2-40B4-BE49-F238E27FC236}">
                    <a16:creationId xmlns:a16="http://schemas.microsoft.com/office/drawing/2014/main" id="{F15FD87C-DA3A-598A-4C5C-B97F9BA1EF1C}"/>
                  </a:ext>
                </a:extLst>
              </p:cNvPr>
              <p:cNvGrpSpPr/>
              <p:nvPr/>
            </p:nvGrpSpPr>
            <p:grpSpPr>
              <a:xfrm>
                <a:off x="7463490" y="4666423"/>
                <a:ext cx="55418" cy="35227"/>
                <a:chOff x="7463490" y="4666423"/>
                <a:chExt cx="55418" cy="35227"/>
              </a:xfrm>
              <a:solidFill>
                <a:srgbClr val="A4322A"/>
              </a:solidFill>
            </p:grpSpPr>
            <p:sp>
              <p:nvSpPr>
                <p:cNvPr id="957" name="Freeform 1914">
                  <a:extLst>
                    <a:ext uri="{FF2B5EF4-FFF2-40B4-BE49-F238E27FC236}">
                      <a16:creationId xmlns:a16="http://schemas.microsoft.com/office/drawing/2014/main" id="{0FD05FF6-F52E-498E-FCAC-A8E8226CD60F}"/>
                    </a:ext>
                  </a:extLst>
                </p:cNvPr>
                <p:cNvSpPr/>
                <p:nvPr/>
              </p:nvSpPr>
              <p:spPr>
                <a:xfrm>
                  <a:off x="7495223" y="466642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58" name="Freeform 1915">
                  <a:extLst>
                    <a:ext uri="{FF2B5EF4-FFF2-40B4-BE49-F238E27FC236}">
                      <a16:creationId xmlns:a16="http://schemas.microsoft.com/office/drawing/2014/main" id="{E68A9131-21C3-FEFC-C110-268CAD235FF8}"/>
                    </a:ext>
                  </a:extLst>
                </p:cNvPr>
                <p:cNvSpPr/>
                <p:nvPr/>
              </p:nvSpPr>
              <p:spPr>
                <a:xfrm>
                  <a:off x="7463490" y="466642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50" name="Graphic 25">
                <a:extLst>
                  <a:ext uri="{FF2B5EF4-FFF2-40B4-BE49-F238E27FC236}">
                    <a16:creationId xmlns:a16="http://schemas.microsoft.com/office/drawing/2014/main" id="{08E4C03C-085A-ED1D-6E9F-E9E2A48A406E}"/>
                  </a:ext>
                </a:extLst>
              </p:cNvPr>
              <p:cNvGrpSpPr/>
              <p:nvPr/>
            </p:nvGrpSpPr>
            <p:grpSpPr>
              <a:xfrm>
                <a:off x="7711241" y="4666423"/>
                <a:ext cx="55418" cy="35227"/>
                <a:chOff x="7711241" y="4666423"/>
                <a:chExt cx="55418" cy="35227"/>
              </a:xfrm>
              <a:solidFill>
                <a:srgbClr val="A4322A"/>
              </a:solidFill>
            </p:grpSpPr>
            <p:sp>
              <p:nvSpPr>
                <p:cNvPr id="955" name="Freeform 1917">
                  <a:extLst>
                    <a:ext uri="{FF2B5EF4-FFF2-40B4-BE49-F238E27FC236}">
                      <a16:creationId xmlns:a16="http://schemas.microsoft.com/office/drawing/2014/main" id="{7C806F62-D0A4-13CE-D4AF-881D30BA13C2}"/>
                    </a:ext>
                  </a:extLst>
                </p:cNvPr>
                <p:cNvSpPr/>
                <p:nvPr/>
              </p:nvSpPr>
              <p:spPr>
                <a:xfrm>
                  <a:off x="7742974" y="466642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sp>
              <p:nvSpPr>
                <p:cNvPr id="956" name="Freeform 1918">
                  <a:extLst>
                    <a:ext uri="{FF2B5EF4-FFF2-40B4-BE49-F238E27FC236}">
                      <a16:creationId xmlns:a16="http://schemas.microsoft.com/office/drawing/2014/main" id="{14043AD1-3873-E923-821E-965D03775076}"/>
                    </a:ext>
                  </a:extLst>
                </p:cNvPr>
                <p:cNvSpPr/>
                <p:nvPr/>
              </p:nvSpPr>
              <p:spPr>
                <a:xfrm>
                  <a:off x="7711241" y="4666423"/>
                  <a:ext cx="23685" cy="35227"/>
                </a:xfrm>
                <a:custGeom>
                  <a:avLst/>
                  <a:gdLst>
                    <a:gd name="connsiteX0" fmla="*/ 23685 w 23685"/>
                    <a:gd name="connsiteY0" fmla="*/ 17614 h 35227"/>
                    <a:gd name="connsiteX1" fmla="*/ 11843 w 23685"/>
                    <a:gd name="connsiteY1" fmla="*/ 35227 h 35227"/>
                    <a:gd name="connsiteX2" fmla="*/ 0 w 23685"/>
                    <a:gd name="connsiteY2" fmla="*/ 17614 h 35227"/>
                    <a:gd name="connsiteX3" fmla="*/ 11843 w 23685"/>
                    <a:gd name="connsiteY3" fmla="*/ 0 h 35227"/>
                    <a:gd name="connsiteX4" fmla="*/ 23685 w 23685"/>
                    <a:gd name="connsiteY4" fmla="*/ 17614 h 35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85" h="35227">
                      <a:moveTo>
                        <a:pt x="23685" y="17614"/>
                      </a:moveTo>
                      <a:cubicBezTo>
                        <a:pt x="23685" y="27341"/>
                        <a:pt x="18383" y="35227"/>
                        <a:pt x="11843" y="35227"/>
                      </a:cubicBezTo>
                      <a:cubicBezTo>
                        <a:pt x="5302" y="35227"/>
                        <a:pt x="0" y="27341"/>
                        <a:pt x="0" y="17614"/>
                      </a:cubicBezTo>
                      <a:cubicBezTo>
                        <a:pt x="0" y="7886"/>
                        <a:pt x="5302" y="0"/>
                        <a:pt x="11843" y="0"/>
                      </a:cubicBezTo>
                      <a:cubicBezTo>
                        <a:pt x="18383" y="0"/>
                        <a:pt x="23685" y="7886"/>
                        <a:pt x="23685" y="17614"/>
                      </a:cubicBezTo>
                      <a:close/>
                    </a:path>
                  </a:pathLst>
                </a:custGeom>
                <a:solidFill>
                  <a:srgbClr val="A4322A"/>
                </a:solidFill>
                <a:ln w="6350" cap="flat">
                  <a:solidFill>
                    <a:srgbClr val="A4322A"/>
                  </a:solidFill>
                  <a:prstDash val="solid"/>
                  <a:miter/>
                </a:ln>
              </p:spPr>
              <p:txBody>
                <a:bodyPr rtlCol="0" anchor="ctr"/>
                <a:lstStyle/>
                <a:p>
                  <a:endParaRPr lang="en-US">
                    <a:solidFill>
                      <a:srgbClr val="000000"/>
                    </a:solidFill>
                  </a:endParaRPr>
                </a:p>
              </p:txBody>
            </p:sp>
          </p:grpSp>
          <p:grpSp>
            <p:nvGrpSpPr>
              <p:cNvPr id="951" name="Graphic 25">
                <a:extLst>
                  <a:ext uri="{FF2B5EF4-FFF2-40B4-BE49-F238E27FC236}">
                    <a16:creationId xmlns:a16="http://schemas.microsoft.com/office/drawing/2014/main" id="{89190253-92C7-B90A-088E-B442A80C32F8}"/>
                  </a:ext>
                </a:extLst>
              </p:cNvPr>
              <p:cNvGrpSpPr/>
              <p:nvPr/>
            </p:nvGrpSpPr>
            <p:grpSpPr>
              <a:xfrm>
                <a:off x="7382869" y="4638863"/>
                <a:ext cx="465170" cy="31773"/>
                <a:chOff x="7382869" y="4638863"/>
                <a:chExt cx="465170" cy="31773"/>
              </a:xfrm>
              <a:noFill/>
            </p:grpSpPr>
            <p:sp>
              <p:nvSpPr>
                <p:cNvPr id="952" name="Freeform 2048">
                  <a:extLst>
                    <a:ext uri="{FF2B5EF4-FFF2-40B4-BE49-F238E27FC236}">
                      <a16:creationId xmlns:a16="http://schemas.microsoft.com/office/drawing/2014/main" id="{6B58DB7A-DB14-187D-8A29-632DF56D23F7}"/>
                    </a:ext>
                  </a:extLst>
                </p:cNvPr>
                <p:cNvSpPr/>
                <p:nvPr/>
              </p:nvSpPr>
              <p:spPr>
                <a:xfrm>
                  <a:off x="7382869" y="4638863"/>
                  <a:ext cx="124864" cy="31773"/>
                </a:xfrm>
                <a:custGeom>
                  <a:avLst/>
                  <a:gdLst>
                    <a:gd name="connsiteX0" fmla="*/ 0 w 124864"/>
                    <a:gd name="connsiteY0" fmla="*/ 0 h 31773"/>
                    <a:gd name="connsiteX1" fmla="*/ 93131 w 124864"/>
                    <a:gd name="connsiteY1" fmla="*/ 0 h 31773"/>
                    <a:gd name="connsiteX2" fmla="*/ 124864 w 124864"/>
                    <a:gd name="connsiteY2" fmla="*/ 31773 h 31773"/>
                  </a:gdLst>
                  <a:ahLst/>
                  <a:cxnLst>
                    <a:cxn ang="0">
                      <a:pos x="connsiteX0" y="connsiteY0"/>
                    </a:cxn>
                    <a:cxn ang="0">
                      <a:pos x="connsiteX1" y="connsiteY1"/>
                    </a:cxn>
                    <a:cxn ang="0">
                      <a:pos x="connsiteX2" y="connsiteY2"/>
                    </a:cxn>
                  </a:cxnLst>
                  <a:rect l="l" t="t" r="r" b="b"/>
                  <a:pathLst>
                    <a:path w="124864" h="31773">
                      <a:moveTo>
                        <a:pt x="0" y="0"/>
                      </a:moveTo>
                      <a:lnTo>
                        <a:pt x="93131" y="0"/>
                      </a:lnTo>
                      <a:lnTo>
                        <a:pt x="124864"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53" name="Freeform 2050">
                  <a:extLst>
                    <a:ext uri="{FF2B5EF4-FFF2-40B4-BE49-F238E27FC236}">
                      <a16:creationId xmlns:a16="http://schemas.microsoft.com/office/drawing/2014/main" id="{B93FB45D-8F8F-C0E3-9C47-2992D7B91355}"/>
                    </a:ext>
                  </a:extLst>
                </p:cNvPr>
                <p:cNvSpPr/>
                <p:nvPr/>
              </p:nvSpPr>
              <p:spPr>
                <a:xfrm>
                  <a:off x="7474666" y="4638863"/>
                  <a:ext cx="281576" cy="31773"/>
                </a:xfrm>
                <a:custGeom>
                  <a:avLst/>
                  <a:gdLst>
                    <a:gd name="connsiteX0" fmla="*/ 0 w 281576"/>
                    <a:gd name="connsiteY0" fmla="*/ 31773 h 31773"/>
                    <a:gd name="connsiteX1" fmla="*/ 31733 w 281576"/>
                    <a:gd name="connsiteY1" fmla="*/ 0 h 31773"/>
                    <a:gd name="connsiteX2" fmla="*/ 249843 w 281576"/>
                    <a:gd name="connsiteY2" fmla="*/ 0 h 31773"/>
                    <a:gd name="connsiteX3" fmla="*/ 281577 w 281576"/>
                    <a:gd name="connsiteY3" fmla="*/ 31773 h 31773"/>
                  </a:gdLst>
                  <a:ahLst/>
                  <a:cxnLst>
                    <a:cxn ang="0">
                      <a:pos x="connsiteX0" y="connsiteY0"/>
                    </a:cxn>
                    <a:cxn ang="0">
                      <a:pos x="connsiteX1" y="connsiteY1"/>
                    </a:cxn>
                    <a:cxn ang="0">
                      <a:pos x="connsiteX2" y="connsiteY2"/>
                    </a:cxn>
                    <a:cxn ang="0">
                      <a:pos x="connsiteX3" y="connsiteY3"/>
                    </a:cxn>
                  </a:cxnLst>
                  <a:rect l="l" t="t" r="r" b="b"/>
                  <a:pathLst>
                    <a:path w="281576" h="31773">
                      <a:moveTo>
                        <a:pt x="0" y="31773"/>
                      </a:moveTo>
                      <a:lnTo>
                        <a:pt x="31733" y="0"/>
                      </a:lnTo>
                      <a:lnTo>
                        <a:pt x="249843" y="0"/>
                      </a:lnTo>
                      <a:lnTo>
                        <a:pt x="281577" y="31773"/>
                      </a:lnTo>
                    </a:path>
                  </a:pathLst>
                </a:custGeom>
                <a:noFill/>
                <a:ln w="6350" cap="flat">
                  <a:solidFill>
                    <a:srgbClr val="A4322A"/>
                  </a:solidFill>
                  <a:prstDash val="solid"/>
                  <a:miter/>
                </a:ln>
              </p:spPr>
              <p:txBody>
                <a:bodyPr rtlCol="0" anchor="ctr"/>
                <a:lstStyle/>
                <a:p>
                  <a:endParaRPr lang="en-US">
                    <a:solidFill>
                      <a:srgbClr val="000000"/>
                    </a:solidFill>
                  </a:endParaRPr>
                </a:p>
              </p:txBody>
            </p:sp>
            <p:sp>
              <p:nvSpPr>
                <p:cNvPr id="954" name="Freeform 2051">
                  <a:extLst>
                    <a:ext uri="{FF2B5EF4-FFF2-40B4-BE49-F238E27FC236}">
                      <a16:creationId xmlns:a16="http://schemas.microsoft.com/office/drawing/2014/main" id="{BADB6818-0506-29F3-D6DF-CD985821B949}"/>
                    </a:ext>
                  </a:extLst>
                </p:cNvPr>
                <p:cNvSpPr/>
                <p:nvPr/>
              </p:nvSpPr>
              <p:spPr>
                <a:xfrm>
                  <a:off x="7723175" y="4638863"/>
                  <a:ext cx="124864" cy="31773"/>
                </a:xfrm>
                <a:custGeom>
                  <a:avLst/>
                  <a:gdLst>
                    <a:gd name="connsiteX0" fmla="*/ 124864 w 124864"/>
                    <a:gd name="connsiteY0" fmla="*/ 0 h 31773"/>
                    <a:gd name="connsiteX1" fmla="*/ 31733 w 124864"/>
                    <a:gd name="connsiteY1" fmla="*/ 0 h 31773"/>
                    <a:gd name="connsiteX2" fmla="*/ 0 w 124864"/>
                    <a:gd name="connsiteY2" fmla="*/ 31773 h 31773"/>
                  </a:gdLst>
                  <a:ahLst/>
                  <a:cxnLst>
                    <a:cxn ang="0">
                      <a:pos x="connsiteX0" y="connsiteY0"/>
                    </a:cxn>
                    <a:cxn ang="0">
                      <a:pos x="connsiteX1" y="connsiteY1"/>
                    </a:cxn>
                    <a:cxn ang="0">
                      <a:pos x="connsiteX2" y="connsiteY2"/>
                    </a:cxn>
                  </a:cxnLst>
                  <a:rect l="l" t="t" r="r" b="b"/>
                  <a:pathLst>
                    <a:path w="124864" h="31773">
                      <a:moveTo>
                        <a:pt x="124864" y="0"/>
                      </a:moveTo>
                      <a:lnTo>
                        <a:pt x="31733" y="0"/>
                      </a:lnTo>
                      <a:lnTo>
                        <a:pt x="0" y="31773"/>
                      </a:lnTo>
                    </a:path>
                  </a:pathLst>
                </a:custGeom>
                <a:noFill/>
                <a:ln w="6350" cap="flat">
                  <a:solidFill>
                    <a:srgbClr val="A4322A"/>
                  </a:solidFill>
                  <a:prstDash val="solid"/>
                  <a:miter/>
                </a:ln>
              </p:spPr>
              <p:txBody>
                <a:bodyPr rtlCol="0" anchor="ctr"/>
                <a:lstStyle/>
                <a:p>
                  <a:endParaRPr lang="en-US">
                    <a:solidFill>
                      <a:srgbClr val="000000"/>
                    </a:solidFill>
                  </a:endParaRPr>
                </a:p>
              </p:txBody>
            </p:sp>
          </p:grpSp>
        </p:grpSp>
      </p:grpSp>
      <p:cxnSp>
        <p:nvCxnSpPr>
          <p:cNvPr id="1000" name="Straight Connector 999">
            <a:extLst>
              <a:ext uri="{FF2B5EF4-FFF2-40B4-BE49-F238E27FC236}">
                <a16:creationId xmlns:a16="http://schemas.microsoft.com/office/drawing/2014/main" id="{CE6075E1-D9E5-63C0-CE72-150F37DE1CFD}"/>
              </a:ext>
            </a:extLst>
          </p:cNvPr>
          <p:cNvCxnSpPr>
            <a:cxnSpLocks/>
          </p:cNvCxnSpPr>
          <p:nvPr/>
        </p:nvCxnSpPr>
        <p:spPr>
          <a:xfrm>
            <a:off x="2694518" y="1325074"/>
            <a:ext cx="0" cy="4464000"/>
          </a:xfrm>
          <a:prstGeom prst="line">
            <a:avLst/>
          </a:prstGeom>
          <a:noFill/>
          <a:ln w="25400" cap="flat" cmpd="sng" algn="ctr">
            <a:solidFill>
              <a:schemeClr val="tx1"/>
            </a:solidFill>
            <a:prstDash val="solid"/>
            <a:miter lim="800000"/>
          </a:ln>
          <a:effectLst/>
        </p:spPr>
      </p:cxnSp>
      <p:sp>
        <p:nvSpPr>
          <p:cNvPr id="1001" name="TextBox 1000">
            <a:extLst>
              <a:ext uri="{FF2B5EF4-FFF2-40B4-BE49-F238E27FC236}">
                <a16:creationId xmlns:a16="http://schemas.microsoft.com/office/drawing/2014/main" id="{B80ED03A-B91B-57B4-9935-E7FA73139CA4}"/>
              </a:ext>
            </a:extLst>
          </p:cNvPr>
          <p:cNvSpPr txBox="1"/>
          <p:nvPr/>
        </p:nvSpPr>
        <p:spPr>
          <a:xfrm>
            <a:off x="8001951" y="4778610"/>
            <a:ext cx="734993" cy="123111"/>
          </a:xfrm>
          <a:prstGeom prst="rect">
            <a:avLst/>
          </a:prstGeom>
          <a:noFill/>
        </p:spPr>
        <p:txBody>
          <a:bodyPr wrap="square" lIns="0" tIns="0" rIns="0" bIns="0" rtlCol="0">
            <a:spAutoFit/>
          </a:bodyPr>
          <a:lstStyle/>
          <a:p>
            <a:pPr>
              <a:defRPr/>
            </a:pPr>
            <a:r>
              <a:rPr lang="en-GB" sz="800" b="1" kern="0">
                <a:solidFill>
                  <a:srgbClr val="000000"/>
                </a:solidFill>
                <a:cs typeface="Arial" panose="020B0604020202020204" pitchFamily="34" charset="0"/>
              </a:rPr>
              <a:t>Fibrosis</a:t>
            </a:r>
          </a:p>
        </p:txBody>
      </p:sp>
    </p:spTree>
    <p:extLst>
      <p:ext uri="{BB962C8B-B14F-4D97-AF65-F5344CB8AC3E}">
        <p14:creationId xmlns:p14="http://schemas.microsoft.com/office/powerpoint/2010/main" val="26082423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026535-BC17-DE75-3950-B31B2868AD8C}"/>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59C65230-1FD2-0CFF-73D6-401CBD2A9425}"/>
              </a:ext>
            </a:extLst>
          </p:cNvPr>
          <p:cNvSpPr>
            <a:spLocks noGrp="1"/>
          </p:cNvSpPr>
          <p:nvPr>
            <p:ph type="title"/>
          </p:nvPr>
        </p:nvSpPr>
        <p:spPr>
          <a:xfrm>
            <a:off x="548282" y="228193"/>
            <a:ext cx="8640000" cy="720000"/>
          </a:xfrm>
        </p:spPr>
        <p:txBody>
          <a:bodyPr rIns="0"/>
          <a:lstStyle/>
          <a:p>
            <a:r>
              <a:rPr lang="en-GB" sz="2400"/>
              <a:t>Nasal polyp formation is an epithelial-driven process</a:t>
            </a:r>
          </a:p>
        </p:txBody>
      </p:sp>
      <p:sp>
        <p:nvSpPr>
          <p:cNvPr id="8" name="Footer Placeholder 8">
            <a:extLst>
              <a:ext uri="{FF2B5EF4-FFF2-40B4-BE49-F238E27FC236}">
                <a16:creationId xmlns:a16="http://schemas.microsoft.com/office/drawing/2014/main" id="{913566E7-023B-BC1C-5848-01FEF55EB8D5}"/>
              </a:ext>
            </a:extLst>
          </p:cNvPr>
          <p:cNvSpPr>
            <a:spLocks noGrp="1"/>
          </p:cNvSpPr>
          <p:nvPr>
            <p:ph type="ftr" sz="quarter" idx="11"/>
          </p:nvPr>
        </p:nvSpPr>
        <p:spPr>
          <a:xfrm>
            <a:off x="548282" y="5741584"/>
            <a:ext cx="10620000" cy="850018"/>
          </a:xfrm>
        </p:spPr>
        <p:txBody>
          <a:bodyPr/>
          <a:lstStyle/>
          <a:p>
            <a:r>
              <a:rPr lang="en-GB" sz="900" spc="0" dirty="0"/>
              <a:t>Figure adapted from Schleimer RP. </a:t>
            </a:r>
            <a:r>
              <a:rPr lang="en-GB" sz="900" i="1" spc="0" dirty="0"/>
              <a:t>Annu Rev </a:t>
            </a:r>
            <a:r>
              <a:rPr lang="en-GB" sz="900" i="1" spc="0" dirty="0" err="1"/>
              <a:t>Pathol</a:t>
            </a:r>
            <a:r>
              <a:rPr lang="en-GB" sz="900" i="1" spc="0" dirty="0"/>
              <a:t>. </a:t>
            </a:r>
            <a:r>
              <a:rPr lang="en-GB" sz="900" spc="0" dirty="0"/>
              <a:t>2017;12:331–357; </a:t>
            </a:r>
            <a:r>
              <a:rPr lang="en-GB" spc="0" dirty="0"/>
              <a:t>Kato A, et al. </a:t>
            </a:r>
            <a:r>
              <a:rPr lang="en-GB" i="1" spc="0" dirty="0"/>
              <a:t>J Allergy Clin Immunol. </a:t>
            </a:r>
            <a:r>
              <a:rPr lang="en-GB" spc="0" dirty="0"/>
              <a:t>2022;149(5):1491–503</a:t>
            </a:r>
            <a:r>
              <a:rPr lang="en-GB" sz="900" spc="0" dirty="0"/>
              <a:t>; </a:t>
            </a:r>
            <a:r>
              <a:rPr lang="en-GB" spc="0" dirty="0"/>
              <a:t>Takabayashi T, Schleimer RP. </a:t>
            </a:r>
            <a:r>
              <a:rPr lang="en-GB" i="1" spc="0" dirty="0"/>
              <a:t>J Allergy Clin Immunol. </a:t>
            </a:r>
            <a:r>
              <a:rPr lang="en-GB" spc="0" dirty="0"/>
              <a:t>2020;145(3):740–50</a:t>
            </a:r>
            <a:r>
              <a:rPr lang="en-GB" sz="900" spc="0" dirty="0"/>
              <a:t>.</a:t>
            </a:r>
          </a:p>
          <a:p>
            <a:pPr>
              <a:spcAft>
                <a:spcPts val="300"/>
              </a:spcAft>
            </a:pPr>
            <a:r>
              <a:rPr lang="en-GB" spc="0" dirty="0" err="1"/>
              <a:t>FXIIIa</a:t>
            </a:r>
            <a:r>
              <a:rPr lang="en-GB" spc="0" dirty="0"/>
              <a:t>, factor </a:t>
            </a:r>
            <a:r>
              <a:rPr lang="en-GB" spc="0" dirty="0" err="1"/>
              <a:t>XIIIa</a:t>
            </a:r>
            <a:r>
              <a:rPr lang="en-GB" spc="0" dirty="0"/>
              <a:t>; IL, interleukin; M2, </a:t>
            </a:r>
            <a:r>
              <a:rPr lang="en-GB" dirty="0"/>
              <a:t>alternative-activated macrophages; </a:t>
            </a:r>
            <a:r>
              <a:rPr lang="en-GB" spc="0" dirty="0"/>
              <a:t>tPA, tissue plasminogen activator; TSLP, thymic stromal lymphopoietin.</a:t>
            </a:r>
            <a:br>
              <a:rPr lang="en-GB" spc="0" dirty="0"/>
            </a:br>
            <a:r>
              <a:rPr lang="en-GB" spc="0" dirty="0"/>
              <a:t>1. Wang Y, et al. </a:t>
            </a:r>
            <a:r>
              <a:rPr lang="en-GB" i="1" spc="0" dirty="0"/>
              <a:t>Sci Rep. </a:t>
            </a:r>
            <a:r>
              <a:rPr lang="en-GB" spc="0" dirty="0"/>
              <a:t>2024;14(1):2270; 2. Chiarella E, et al. </a:t>
            </a:r>
            <a:r>
              <a:rPr lang="en-GB" i="1" spc="0" dirty="0"/>
              <a:t>Int J Mol Sci. </a:t>
            </a:r>
            <a:r>
              <a:rPr lang="en-GB" spc="0" dirty="0"/>
              <a:t>2020;21(18):6878; 3. Schleimer RP. </a:t>
            </a:r>
            <a:r>
              <a:rPr lang="en-GB" i="1" spc="0" dirty="0"/>
              <a:t>Annu Rev </a:t>
            </a:r>
            <a:r>
              <a:rPr lang="en-GB" i="1" spc="0" dirty="0" err="1"/>
              <a:t>Pathol</a:t>
            </a:r>
            <a:r>
              <a:rPr lang="en-GB" i="1" spc="0" dirty="0"/>
              <a:t>. </a:t>
            </a:r>
            <a:r>
              <a:rPr lang="en-GB" spc="0" dirty="0"/>
              <a:t>2017;12:331–57; 4. Kato A, et al. </a:t>
            </a:r>
            <a:r>
              <a:rPr lang="en-GB" i="1" spc="0" dirty="0"/>
              <a:t>J Allergy Clin Immunol. </a:t>
            </a:r>
            <a:r>
              <a:rPr lang="en-GB" spc="0" dirty="0"/>
              <a:t>2022;149(5):1491–503; </a:t>
            </a:r>
            <a:br>
              <a:rPr lang="en-GB" spc="0" dirty="0"/>
            </a:br>
            <a:r>
              <a:rPr lang="en-GB" spc="0" dirty="0"/>
              <a:t>5. Takabayashi T, Schleimer RP. </a:t>
            </a:r>
            <a:r>
              <a:rPr lang="en-GB" i="1" spc="0" dirty="0"/>
              <a:t>J Allergy Clin Immunol. </a:t>
            </a:r>
            <a:r>
              <a:rPr lang="en-GB" spc="0" dirty="0"/>
              <a:t>2020;145(3):740–50.</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4D7D8AF9-7B71-354A-1E63-586D5180325B}"/>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C762DBAA-8ABA-09EF-C06E-762E8AA1F20C}"/>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A64F8030-C903-97F0-D09C-334C22E17333}"/>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4AC6F33-7E16-2ECD-E1AF-F16A12316FF4}"/>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9B66A187-F8AD-5651-635B-87D47A3A192F}"/>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3B6FA490-2FD2-3B4E-5F14-F901E5D8CB0E}"/>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A9E0D2B-04C2-89CF-CA12-01FC79AFB64D}"/>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5F73A1A7-5F8B-41D7-2812-4F0E11C2C0A3}"/>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89CEBF73-FD64-E6EA-6286-8C2D43808FF3}"/>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B298E84-A846-5487-D3CE-1A83877265C4}"/>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61A0A2A-9B26-DE0F-6E04-6839FA5472CD}"/>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4BF1FC2E-C7FD-0B4E-A796-FD6250BD76FD}"/>
              </a:ext>
            </a:extLst>
          </p:cNvPr>
          <p:cNvSpPr>
            <a:spLocks noGrp="1"/>
          </p:cNvSpPr>
          <p:nvPr>
            <p:ph type="sldNum" sz="quarter" idx="12"/>
          </p:nvPr>
        </p:nvSpPr>
        <p:spPr/>
        <p:txBody>
          <a:bodyPr/>
          <a:lstStyle/>
          <a:p>
            <a:fld id="{D38BAEAC-A895-4A01-AB9B-F6141799970D}" type="slidenum">
              <a:rPr lang="en-GB" smtClean="0"/>
              <a:pPr/>
              <a:t>14</a:t>
            </a:fld>
            <a:endParaRPr lang="en-GB"/>
          </a:p>
        </p:txBody>
      </p:sp>
      <p:grpSp>
        <p:nvGrpSpPr>
          <p:cNvPr id="3" name="Group 2">
            <a:extLst>
              <a:ext uri="{FF2B5EF4-FFF2-40B4-BE49-F238E27FC236}">
                <a16:creationId xmlns:a16="http://schemas.microsoft.com/office/drawing/2014/main" id="{E4A0AE25-68B8-69C6-60D3-7607D9D3EC48}"/>
              </a:ext>
            </a:extLst>
          </p:cNvPr>
          <p:cNvGrpSpPr>
            <a:grpSpLocks noChangeAspect="1"/>
          </p:cNvGrpSpPr>
          <p:nvPr/>
        </p:nvGrpSpPr>
        <p:grpSpPr>
          <a:xfrm>
            <a:off x="6502845" y="1226913"/>
            <a:ext cx="4657668" cy="4572000"/>
            <a:chOff x="6322087" y="1042449"/>
            <a:chExt cx="5055156" cy="4962173"/>
          </a:xfrm>
        </p:grpSpPr>
        <p:pic>
          <p:nvPicPr>
            <p:cNvPr id="18" name="Picture 17" descr="A red circle with lines and dots&#10;&#10;Description automatically generated with medium confidence">
              <a:extLst>
                <a:ext uri="{FF2B5EF4-FFF2-40B4-BE49-F238E27FC236}">
                  <a16:creationId xmlns:a16="http://schemas.microsoft.com/office/drawing/2014/main" id="{10E84E62-391C-B2CF-01D0-B0C3851C3A5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375" t="11363" r="11451" b="12030"/>
            <a:stretch/>
          </p:blipFill>
          <p:spPr>
            <a:xfrm>
              <a:off x="9155522" y="2993744"/>
              <a:ext cx="820626" cy="820626"/>
            </a:xfrm>
            <a:prstGeom prst="ellipse">
              <a:avLst/>
            </a:prstGeom>
          </p:spPr>
        </p:pic>
        <p:sp>
          <p:nvSpPr>
            <p:cNvPr id="19" name="TextBox 18">
              <a:extLst>
                <a:ext uri="{FF2B5EF4-FFF2-40B4-BE49-F238E27FC236}">
                  <a16:creationId xmlns:a16="http://schemas.microsoft.com/office/drawing/2014/main" id="{A10C84A9-D7DA-2E0F-39C0-D012230E4A84}"/>
                </a:ext>
              </a:extLst>
            </p:cNvPr>
            <p:cNvSpPr txBox="1"/>
            <p:nvPr/>
          </p:nvSpPr>
          <p:spPr>
            <a:xfrm>
              <a:off x="8545597" y="3072125"/>
              <a:ext cx="615553" cy="276999"/>
            </a:xfrm>
            <a:prstGeom prst="rect">
              <a:avLst/>
            </a:prstGeom>
            <a:noFill/>
          </p:spPr>
          <p:txBody>
            <a:bodyPr wrap="non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Cross-linked </a:t>
              </a:r>
              <a:b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b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fibrin</a:t>
              </a:r>
            </a:p>
          </p:txBody>
        </p:sp>
        <p:grpSp>
          <p:nvGrpSpPr>
            <p:cNvPr id="20" name="Group 19">
              <a:extLst>
                <a:ext uri="{FF2B5EF4-FFF2-40B4-BE49-F238E27FC236}">
                  <a16:creationId xmlns:a16="http://schemas.microsoft.com/office/drawing/2014/main" id="{DFDDC182-9E2B-CFAB-D44B-EEE64C0B8659}"/>
                </a:ext>
              </a:extLst>
            </p:cNvPr>
            <p:cNvGrpSpPr>
              <a:grpSpLocks noChangeAspect="1"/>
            </p:cNvGrpSpPr>
            <p:nvPr/>
          </p:nvGrpSpPr>
          <p:grpSpPr>
            <a:xfrm rot="5400000">
              <a:off x="10334814" y="2828758"/>
              <a:ext cx="498193" cy="498967"/>
              <a:chOff x="7034334" y="2072599"/>
              <a:chExt cx="667714" cy="668751"/>
            </a:xfrm>
          </p:grpSpPr>
          <p:sp>
            <p:nvSpPr>
              <p:cNvPr id="1688" name="Trapezoid 4117">
                <a:extLst>
                  <a:ext uri="{FF2B5EF4-FFF2-40B4-BE49-F238E27FC236}">
                    <a16:creationId xmlns:a16="http://schemas.microsoft.com/office/drawing/2014/main" id="{757709DF-610B-0496-FA6B-8FBB53A76372}"/>
                  </a:ext>
                </a:extLst>
              </p:cNvPr>
              <p:cNvSpPr/>
              <p:nvPr/>
            </p:nvSpPr>
            <p:spPr>
              <a:xfrm>
                <a:off x="7034334" y="2072599"/>
                <a:ext cx="667714" cy="668751"/>
              </a:xfrm>
              <a:prstGeom prst="trapezoid">
                <a:avLst>
                  <a:gd name="adj" fmla="val 39391"/>
                </a:avLst>
              </a:prstGeom>
              <a:gradFill flip="none" rotWithShape="1">
                <a:gsLst>
                  <a:gs pos="0">
                    <a:srgbClr val="FFFFFF">
                      <a:alpha val="0"/>
                    </a:srgbClr>
                  </a:gs>
                  <a:gs pos="100000">
                    <a:srgbClr val="65D2DF">
                      <a:lumMod val="50000"/>
                    </a:srgbClr>
                  </a:gs>
                </a:gsLst>
                <a:lin ang="16200000" scaled="0"/>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a typeface="+mn-ea"/>
                  <a:cs typeface="+mn-cs"/>
                </a:endParaRPr>
              </a:p>
            </p:txBody>
          </p:sp>
          <p:sp>
            <p:nvSpPr>
              <p:cNvPr id="1689" name="TextBox 1688">
                <a:extLst>
                  <a:ext uri="{FF2B5EF4-FFF2-40B4-BE49-F238E27FC236}">
                    <a16:creationId xmlns:a16="http://schemas.microsoft.com/office/drawing/2014/main" id="{61E4D155-ACB9-172E-CF6A-DC4B50FBB8BC}"/>
                  </a:ext>
                </a:extLst>
              </p:cNvPr>
              <p:cNvSpPr txBox="1"/>
              <p:nvPr/>
            </p:nvSpPr>
            <p:spPr>
              <a:xfrm rot="16200000">
                <a:off x="7247765" y="2283884"/>
                <a:ext cx="229886" cy="185626"/>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tPA</a:t>
                </a:r>
              </a:p>
            </p:txBody>
          </p:sp>
        </p:grpSp>
        <p:grpSp>
          <p:nvGrpSpPr>
            <p:cNvPr id="21" name="Group 20">
              <a:extLst>
                <a:ext uri="{FF2B5EF4-FFF2-40B4-BE49-F238E27FC236}">
                  <a16:creationId xmlns:a16="http://schemas.microsoft.com/office/drawing/2014/main" id="{97AF4B20-B8EB-8CE3-0AC8-9E4A591B987C}"/>
                </a:ext>
              </a:extLst>
            </p:cNvPr>
            <p:cNvGrpSpPr>
              <a:grpSpLocks noChangeAspect="1"/>
            </p:cNvGrpSpPr>
            <p:nvPr/>
          </p:nvGrpSpPr>
          <p:grpSpPr>
            <a:xfrm rot="18421877">
              <a:off x="9297872" y="1417024"/>
              <a:ext cx="686308" cy="577454"/>
              <a:chOff x="6943630" y="2080015"/>
              <a:chExt cx="919839" cy="773945"/>
            </a:xfrm>
          </p:grpSpPr>
          <p:sp>
            <p:nvSpPr>
              <p:cNvPr id="1686" name="Trapezoid 4115">
                <a:extLst>
                  <a:ext uri="{FF2B5EF4-FFF2-40B4-BE49-F238E27FC236}">
                    <a16:creationId xmlns:a16="http://schemas.microsoft.com/office/drawing/2014/main" id="{A0CAF980-D304-0F00-FD57-26A1FA694D07}"/>
                  </a:ext>
                </a:extLst>
              </p:cNvPr>
              <p:cNvSpPr/>
              <p:nvPr/>
            </p:nvSpPr>
            <p:spPr>
              <a:xfrm rot="1744236">
                <a:off x="6943630" y="2080015"/>
                <a:ext cx="919839" cy="773945"/>
              </a:xfrm>
              <a:prstGeom prst="trapezoid">
                <a:avLst>
                  <a:gd name="adj" fmla="val 39391"/>
                </a:avLst>
              </a:prstGeom>
              <a:gradFill flip="none" rotWithShape="1">
                <a:gsLst>
                  <a:gs pos="0">
                    <a:srgbClr val="FFFFFF">
                      <a:alpha val="0"/>
                    </a:srgbClr>
                  </a:gs>
                  <a:gs pos="100000">
                    <a:srgbClr val="65D2DF">
                      <a:lumMod val="50000"/>
                    </a:srgbClr>
                  </a:gs>
                </a:gsLst>
                <a:lin ang="16200000" scaled="0"/>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a typeface="+mn-ea"/>
                  <a:cs typeface="+mn-cs"/>
                </a:endParaRPr>
              </a:p>
            </p:txBody>
          </p:sp>
          <p:sp>
            <p:nvSpPr>
              <p:cNvPr id="1687" name="TextBox 1686">
                <a:extLst>
                  <a:ext uri="{FF2B5EF4-FFF2-40B4-BE49-F238E27FC236}">
                    <a16:creationId xmlns:a16="http://schemas.microsoft.com/office/drawing/2014/main" id="{AA9F1736-4511-011F-11B3-030F0C1ECBDC}"/>
                  </a:ext>
                </a:extLst>
              </p:cNvPr>
              <p:cNvSpPr txBox="1"/>
              <p:nvPr/>
            </p:nvSpPr>
            <p:spPr>
              <a:xfrm rot="3178123">
                <a:off x="7112875" y="2217551"/>
                <a:ext cx="416802" cy="495005"/>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chemeClr val="tx1">
                        <a:lumMod val="75000"/>
                      </a:schemeClr>
                    </a:solidFill>
                    <a:effectLst/>
                    <a:uLnTx/>
                    <a:uFillTx/>
                    <a:cs typeface="Arial" panose="020B0604020202020204" pitchFamily="34" charset="0"/>
                  </a:rPr>
                  <a:t>TSLP</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chemeClr val="tx1">
                        <a:lumMod val="75000"/>
                      </a:schemeClr>
                    </a:solidFill>
                    <a:effectLst/>
                    <a:uLnTx/>
                    <a:uFillTx/>
                    <a:cs typeface="Arial" panose="020B0604020202020204" pitchFamily="34" charset="0"/>
                  </a:rPr>
                  <a:t>IL-33</a:t>
                </a:r>
              </a:p>
            </p:txBody>
          </p:sp>
        </p:grpSp>
        <p:grpSp>
          <p:nvGrpSpPr>
            <p:cNvPr id="22" name="Group 21">
              <a:extLst>
                <a:ext uri="{FF2B5EF4-FFF2-40B4-BE49-F238E27FC236}">
                  <a16:creationId xmlns:a16="http://schemas.microsoft.com/office/drawing/2014/main" id="{361CE7AD-C05A-37AD-6F12-5026FDDC11E3}"/>
                </a:ext>
              </a:extLst>
            </p:cNvPr>
            <p:cNvGrpSpPr/>
            <p:nvPr/>
          </p:nvGrpSpPr>
          <p:grpSpPr>
            <a:xfrm rot="2109242" flipH="1">
              <a:off x="9857966" y="2126217"/>
              <a:ext cx="407325" cy="294013"/>
              <a:chOff x="6364110" y="2784850"/>
              <a:chExt cx="705317" cy="509106"/>
            </a:xfrm>
          </p:grpSpPr>
          <p:sp>
            <p:nvSpPr>
              <p:cNvPr id="1684" name="Trapezoid 4113">
                <a:extLst>
                  <a:ext uri="{FF2B5EF4-FFF2-40B4-BE49-F238E27FC236}">
                    <a16:creationId xmlns:a16="http://schemas.microsoft.com/office/drawing/2014/main" id="{8A3596B0-D03D-14AE-8AEC-3F2591164C00}"/>
                  </a:ext>
                </a:extLst>
              </p:cNvPr>
              <p:cNvSpPr/>
              <p:nvPr/>
            </p:nvSpPr>
            <p:spPr>
              <a:xfrm rot="4792552">
                <a:off x="6462756" y="2687285"/>
                <a:ext cx="508025" cy="705317"/>
              </a:xfrm>
              <a:prstGeom prst="trapezoid">
                <a:avLst/>
              </a:prstGeom>
              <a:gradFill flip="none" rotWithShape="1">
                <a:gsLst>
                  <a:gs pos="0">
                    <a:srgbClr val="FFFFFF">
                      <a:alpha val="0"/>
                    </a:srgbClr>
                  </a:gs>
                  <a:gs pos="100000">
                    <a:srgbClr val="65D2DF">
                      <a:lumMod val="50000"/>
                    </a:srgbClr>
                  </a:gs>
                </a:gsLst>
                <a:lin ang="16200000" scaled="0"/>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a typeface="+mn-ea"/>
                  <a:cs typeface="+mn-cs"/>
                </a:endParaRPr>
              </a:p>
            </p:txBody>
          </p:sp>
          <p:sp>
            <p:nvSpPr>
              <p:cNvPr id="1685" name="TextBox 1684">
                <a:extLst>
                  <a:ext uri="{FF2B5EF4-FFF2-40B4-BE49-F238E27FC236}">
                    <a16:creationId xmlns:a16="http://schemas.microsoft.com/office/drawing/2014/main" id="{E375F842-AE65-2A24-7B3C-9680F6667014}"/>
                  </a:ext>
                </a:extLst>
              </p:cNvPr>
              <p:cNvSpPr txBox="1"/>
              <p:nvPr/>
            </p:nvSpPr>
            <p:spPr>
              <a:xfrm rot="2109242">
                <a:off x="6482655" y="2784850"/>
                <a:ext cx="396931" cy="479643"/>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w="3175">
                      <a:noFill/>
                    </a:ln>
                    <a:solidFill>
                      <a:schemeClr val="tx1">
                        <a:lumMod val="75000"/>
                      </a:schemeClr>
                    </a:solidFill>
                    <a:effectLst/>
                    <a:uLnTx/>
                    <a:uFillTx/>
                    <a:cs typeface="Arial" panose="020B0604020202020204" pitchFamily="34" charset="0"/>
                  </a:rPr>
                  <a:t>IL-13</a:t>
                </a:r>
              </a:p>
              <a:p>
                <a:pPr marL="0" marR="0" lvl="0" indent="0" defTabSz="914400" eaLnBrk="1" fontAlgn="auto" latinLnBrk="0" hangingPunct="1">
                  <a:lnSpc>
                    <a:spcPct val="100000"/>
                  </a:lnSpc>
                  <a:spcBef>
                    <a:spcPts val="0"/>
                  </a:spcBef>
                  <a:spcAft>
                    <a:spcPts val="0"/>
                  </a:spcAft>
                  <a:buClrTx/>
                  <a:buSzTx/>
                  <a:buFontTx/>
                  <a:buNone/>
                  <a:tabLst/>
                  <a:defRPr/>
                </a:pPr>
                <a:r>
                  <a:rPr lang="en-US" sz="900" b="1" kern="0">
                    <a:ln w="3175">
                      <a:noFill/>
                    </a:ln>
                    <a:solidFill>
                      <a:schemeClr val="tx1">
                        <a:lumMod val="75000"/>
                      </a:schemeClr>
                    </a:solidFill>
                    <a:cs typeface="Arial" panose="020B0604020202020204" pitchFamily="34" charset="0"/>
                  </a:rPr>
                  <a:t>IL-4</a:t>
                </a:r>
                <a:endParaRPr kumimoji="0" lang="en-US" sz="900" b="1" i="0" u="none" strike="noStrike" kern="0" cap="none" spc="0" normalizeH="0" baseline="0" noProof="0">
                  <a:ln w="3175">
                    <a:noFill/>
                  </a:ln>
                  <a:solidFill>
                    <a:schemeClr val="tx1">
                      <a:lumMod val="75000"/>
                    </a:schemeClr>
                  </a:solidFill>
                  <a:effectLst/>
                  <a:uLnTx/>
                  <a:uFillTx/>
                  <a:cs typeface="Arial" panose="020B0604020202020204" pitchFamily="34" charset="0"/>
                </a:endParaRPr>
              </a:p>
            </p:txBody>
          </p:sp>
        </p:grpSp>
        <p:sp>
          <p:nvSpPr>
            <p:cNvPr id="23" name="TextBox 22">
              <a:extLst>
                <a:ext uri="{FF2B5EF4-FFF2-40B4-BE49-F238E27FC236}">
                  <a16:creationId xmlns:a16="http://schemas.microsoft.com/office/drawing/2014/main" id="{B4BFC900-4273-395C-9C6D-B827697B10FD}"/>
                </a:ext>
              </a:extLst>
            </p:cNvPr>
            <p:cNvSpPr txBox="1"/>
            <p:nvPr/>
          </p:nvSpPr>
          <p:spPr>
            <a:xfrm>
              <a:off x="9970753" y="1875935"/>
              <a:ext cx="434414"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Mast cell</a:t>
              </a:r>
            </a:p>
          </p:txBody>
        </p:sp>
        <p:grpSp>
          <p:nvGrpSpPr>
            <p:cNvPr id="24" name="Group 23">
              <a:extLst>
                <a:ext uri="{FF2B5EF4-FFF2-40B4-BE49-F238E27FC236}">
                  <a16:creationId xmlns:a16="http://schemas.microsoft.com/office/drawing/2014/main" id="{660B38F0-A63B-1BCF-71C5-D93D80F4E32E}"/>
                </a:ext>
              </a:extLst>
            </p:cNvPr>
            <p:cNvGrpSpPr>
              <a:grpSpLocks noChangeAspect="1"/>
            </p:cNvGrpSpPr>
            <p:nvPr/>
          </p:nvGrpSpPr>
          <p:grpSpPr>
            <a:xfrm rot="10800000">
              <a:off x="10611892" y="2853886"/>
              <a:ext cx="72049" cy="103951"/>
              <a:chOff x="9332987" y="4112714"/>
              <a:chExt cx="392118" cy="566147"/>
            </a:xfrm>
          </p:grpSpPr>
          <p:cxnSp>
            <p:nvCxnSpPr>
              <p:cNvPr id="1682" name="Straight Connector 1681">
                <a:extLst>
                  <a:ext uri="{FF2B5EF4-FFF2-40B4-BE49-F238E27FC236}">
                    <a16:creationId xmlns:a16="http://schemas.microsoft.com/office/drawing/2014/main" id="{F0476B1A-0A06-AC38-CA67-F01321756F53}"/>
                  </a:ext>
                </a:extLst>
              </p:cNvPr>
              <p:cNvCxnSpPr>
                <a:cxnSpLocks/>
              </p:cNvCxnSpPr>
              <p:nvPr/>
            </p:nvCxnSpPr>
            <p:spPr>
              <a:xfrm>
                <a:off x="9521730" y="4115642"/>
                <a:ext cx="2928" cy="563219"/>
              </a:xfrm>
              <a:prstGeom prst="line">
                <a:avLst/>
              </a:prstGeom>
              <a:noFill/>
              <a:ln w="28575" cap="flat" cmpd="sng" algn="ctr">
                <a:solidFill>
                  <a:srgbClr val="000000"/>
                </a:solidFill>
                <a:prstDash val="solid"/>
                <a:miter lim="800000"/>
              </a:ln>
              <a:effectLst/>
            </p:spPr>
          </p:cxnSp>
          <p:cxnSp>
            <p:nvCxnSpPr>
              <p:cNvPr id="1683" name="Straight Connector 1682">
                <a:extLst>
                  <a:ext uri="{FF2B5EF4-FFF2-40B4-BE49-F238E27FC236}">
                    <a16:creationId xmlns:a16="http://schemas.microsoft.com/office/drawing/2014/main" id="{D35F4873-3B0A-C289-567E-5C06B539A20C}"/>
                  </a:ext>
                </a:extLst>
              </p:cNvPr>
              <p:cNvCxnSpPr>
                <a:cxnSpLocks/>
              </p:cNvCxnSpPr>
              <p:nvPr/>
            </p:nvCxnSpPr>
            <p:spPr>
              <a:xfrm rot="16200000">
                <a:off x="9527581" y="3918120"/>
                <a:ext cx="2930" cy="392118"/>
              </a:xfrm>
              <a:prstGeom prst="line">
                <a:avLst/>
              </a:prstGeom>
              <a:noFill/>
              <a:ln w="28575" cap="flat" cmpd="sng" algn="ctr">
                <a:solidFill>
                  <a:schemeClr val="tx1">
                    <a:lumMod val="75000"/>
                  </a:schemeClr>
                </a:solidFill>
                <a:prstDash val="solid"/>
                <a:miter lim="800000"/>
              </a:ln>
              <a:effectLst/>
            </p:spPr>
          </p:cxnSp>
        </p:grpSp>
        <p:cxnSp>
          <p:nvCxnSpPr>
            <p:cNvPr id="25" name="Connector: Curved 24">
              <a:extLst>
                <a:ext uri="{FF2B5EF4-FFF2-40B4-BE49-F238E27FC236}">
                  <a16:creationId xmlns:a16="http://schemas.microsoft.com/office/drawing/2014/main" id="{B5333EEB-D38E-254A-93D8-19035645DCA4}"/>
                </a:ext>
              </a:extLst>
            </p:cNvPr>
            <p:cNvCxnSpPr>
              <a:cxnSpLocks noChangeAspect="1"/>
            </p:cNvCxnSpPr>
            <p:nvPr/>
          </p:nvCxnSpPr>
          <p:spPr>
            <a:xfrm rot="17280000" flipH="1" flipV="1">
              <a:off x="10097805" y="3046386"/>
              <a:ext cx="454871" cy="540000"/>
            </a:xfrm>
            <a:prstGeom prst="curvedConnector2">
              <a:avLst/>
            </a:prstGeom>
            <a:noFill/>
            <a:ln w="19050" cap="flat" cmpd="sng" algn="ctr">
              <a:solidFill>
                <a:srgbClr val="FFFFFF">
                  <a:lumMod val="75000"/>
                </a:srgbClr>
              </a:solidFill>
              <a:prstDash val="solid"/>
              <a:miter lim="800000"/>
              <a:tailEnd type="triangle"/>
            </a:ln>
            <a:effectLst/>
          </p:spPr>
        </p:cxnSp>
        <p:grpSp>
          <p:nvGrpSpPr>
            <p:cNvPr id="26" name="Group 25">
              <a:extLst>
                <a:ext uri="{FF2B5EF4-FFF2-40B4-BE49-F238E27FC236}">
                  <a16:creationId xmlns:a16="http://schemas.microsoft.com/office/drawing/2014/main" id="{32C06E41-2348-D43E-4859-E1FCA4A5FEAB}"/>
                </a:ext>
              </a:extLst>
            </p:cNvPr>
            <p:cNvGrpSpPr/>
            <p:nvPr/>
          </p:nvGrpSpPr>
          <p:grpSpPr>
            <a:xfrm>
              <a:off x="6630491" y="5652002"/>
              <a:ext cx="4702103" cy="193130"/>
              <a:chOff x="6641642" y="5406083"/>
              <a:chExt cx="4702103" cy="193130"/>
            </a:xfrm>
          </p:grpSpPr>
          <p:sp>
            <p:nvSpPr>
              <p:cNvPr id="1663" name="Rectangle 1662">
                <a:extLst>
                  <a:ext uri="{FF2B5EF4-FFF2-40B4-BE49-F238E27FC236}">
                    <a16:creationId xmlns:a16="http://schemas.microsoft.com/office/drawing/2014/main" id="{7BA16E90-5BA3-E7F9-F5FC-FAD68EE9DA54}"/>
                  </a:ext>
                </a:extLst>
              </p:cNvPr>
              <p:cNvSpPr/>
              <p:nvPr/>
            </p:nvSpPr>
            <p:spPr>
              <a:xfrm>
                <a:off x="6641642" y="5406083"/>
                <a:ext cx="4702103" cy="190046"/>
              </a:xfrm>
              <a:prstGeom prst="rect">
                <a:avLst/>
              </a:prstGeom>
              <a:gradFill flip="none" rotWithShape="1">
                <a:gsLst>
                  <a:gs pos="100000">
                    <a:srgbClr val="EFC9C3">
                      <a:lumMod val="34000"/>
                      <a:lumOff val="66000"/>
                    </a:srgbClr>
                  </a:gs>
                  <a:gs pos="0">
                    <a:srgbClr val="EFC9C3"/>
                  </a:gs>
                </a:gsLst>
                <a:lin ang="5400000" scaled="0"/>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a typeface="+mn-ea"/>
                  <a:cs typeface="+mn-cs"/>
                </a:endParaRPr>
              </a:p>
            </p:txBody>
          </p:sp>
          <p:sp>
            <p:nvSpPr>
              <p:cNvPr id="1664" name="Freeform 5101">
                <a:extLst>
                  <a:ext uri="{FF2B5EF4-FFF2-40B4-BE49-F238E27FC236}">
                    <a16:creationId xmlns:a16="http://schemas.microsoft.com/office/drawing/2014/main" id="{9767C711-034B-35F3-F986-3FDCB31C1ACE}"/>
                  </a:ext>
                </a:extLst>
              </p:cNvPr>
              <p:cNvSpPr/>
              <p:nvPr/>
            </p:nvSpPr>
            <p:spPr>
              <a:xfrm>
                <a:off x="6692734" y="5434847"/>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65" name="Freeform 5101">
                <a:extLst>
                  <a:ext uri="{FF2B5EF4-FFF2-40B4-BE49-F238E27FC236}">
                    <a16:creationId xmlns:a16="http://schemas.microsoft.com/office/drawing/2014/main" id="{1D2F2E0E-E36F-2763-4E72-3FB65C90B9FC}"/>
                  </a:ext>
                </a:extLst>
              </p:cNvPr>
              <p:cNvSpPr/>
              <p:nvPr/>
            </p:nvSpPr>
            <p:spPr>
              <a:xfrm>
                <a:off x="6950107" y="5476801"/>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66" name="Freeform 5101">
                <a:extLst>
                  <a:ext uri="{FF2B5EF4-FFF2-40B4-BE49-F238E27FC236}">
                    <a16:creationId xmlns:a16="http://schemas.microsoft.com/office/drawing/2014/main" id="{DC1F1F9E-D277-B4DB-DB67-8593CCA77DC3}"/>
                  </a:ext>
                </a:extLst>
              </p:cNvPr>
              <p:cNvSpPr/>
              <p:nvPr/>
            </p:nvSpPr>
            <p:spPr>
              <a:xfrm>
                <a:off x="7284485" y="5479030"/>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67" name="Freeform 5101">
                <a:extLst>
                  <a:ext uri="{FF2B5EF4-FFF2-40B4-BE49-F238E27FC236}">
                    <a16:creationId xmlns:a16="http://schemas.microsoft.com/office/drawing/2014/main" id="{7AA5AB7F-86AE-3C21-705B-A331072B7B31}"/>
                  </a:ext>
                </a:extLst>
              </p:cNvPr>
              <p:cNvSpPr/>
              <p:nvPr/>
            </p:nvSpPr>
            <p:spPr>
              <a:xfrm>
                <a:off x="7775927" y="5502311"/>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68" name="Freeform 5101">
                <a:extLst>
                  <a:ext uri="{FF2B5EF4-FFF2-40B4-BE49-F238E27FC236}">
                    <a16:creationId xmlns:a16="http://schemas.microsoft.com/office/drawing/2014/main" id="{95658811-30E7-4F0D-1C25-DC31113DE50A}"/>
                  </a:ext>
                </a:extLst>
              </p:cNvPr>
              <p:cNvSpPr/>
              <p:nvPr/>
            </p:nvSpPr>
            <p:spPr>
              <a:xfrm>
                <a:off x="8634228" y="5431915"/>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69" name="Freeform 5101">
                <a:extLst>
                  <a:ext uri="{FF2B5EF4-FFF2-40B4-BE49-F238E27FC236}">
                    <a16:creationId xmlns:a16="http://schemas.microsoft.com/office/drawing/2014/main" id="{2D5B2C85-B9FB-74B5-E9FA-03213CE7CE51}"/>
                  </a:ext>
                </a:extLst>
              </p:cNvPr>
              <p:cNvSpPr/>
              <p:nvPr/>
            </p:nvSpPr>
            <p:spPr>
              <a:xfrm>
                <a:off x="8110657" y="5499373"/>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0" name="Freeform 5101">
                <a:extLst>
                  <a:ext uri="{FF2B5EF4-FFF2-40B4-BE49-F238E27FC236}">
                    <a16:creationId xmlns:a16="http://schemas.microsoft.com/office/drawing/2014/main" id="{92A1561C-6360-FFC2-D75E-00201F7904D5}"/>
                  </a:ext>
                </a:extLst>
              </p:cNvPr>
              <p:cNvSpPr/>
              <p:nvPr/>
            </p:nvSpPr>
            <p:spPr>
              <a:xfrm>
                <a:off x="7952216" y="5432388"/>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1" name="Freeform 5101">
                <a:extLst>
                  <a:ext uri="{FF2B5EF4-FFF2-40B4-BE49-F238E27FC236}">
                    <a16:creationId xmlns:a16="http://schemas.microsoft.com/office/drawing/2014/main" id="{7C410F4C-8A77-6033-7AB9-2F864202687F}"/>
                  </a:ext>
                </a:extLst>
              </p:cNvPr>
              <p:cNvSpPr/>
              <p:nvPr/>
            </p:nvSpPr>
            <p:spPr>
              <a:xfrm>
                <a:off x="8905838" y="5479030"/>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2" name="Freeform 5101">
                <a:extLst>
                  <a:ext uri="{FF2B5EF4-FFF2-40B4-BE49-F238E27FC236}">
                    <a16:creationId xmlns:a16="http://schemas.microsoft.com/office/drawing/2014/main" id="{7A3A733E-5570-95B5-87FC-07F476E7EC75}"/>
                  </a:ext>
                </a:extLst>
              </p:cNvPr>
              <p:cNvSpPr/>
              <p:nvPr/>
            </p:nvSpPr>
            <p:spPr>
              <a:xfrm>
                <a:off x="9527856" y="5449963"/>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3" name="Freeform 5101">
                <a:extLst>
                  <a:ext uri="{FF2B5EF4-FFF2-40B4-BE49-F238E27FC236}">
                    <a16:creationId xmlns:a16="http://schemas.microsoft.com/office/drawing/2014/main" id="{52A3CF85-BC66-E527-CBB1-1F933D3BBDE6}"/>
                  </a:ext>
                </a:extLst>
              </p:cNvPr>
              <p:cNvSpPr/>
              <p:nvPr/>
            </p:nvSpPr>
            <p:spPr>
              <a:xfrm>
                <a:off x="9928349" y="5477892"/>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4" name="Freeform 5101">
                <a:extLst>
                  <a:ext uri="{FF2B5EF4-FFF2-40B4-BE49-F238E27FC236}">
                    <a16:creationId xmlns:a16="http://schemas.microsoft.com/office/drawing/2014/main" id="{CF74C3AC-C767-5E5B-2C2D-6076DD5FD3D5}"/>
                  </a:ext>
                </a:extLst>
              </p:cNvPr>
              <p:cNvSpPr/>
              <p:nvPr/>
            </p:nvSpPr>
            <p:spPr>
              <a:xfrm>
                <a:off x="10717779" y="5475402"/>
                <a:ext cx="102895" cy="96902"/>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5" name="Freeform 5101">
                <a:extLst>
                  <a:ext uri="{FF2B5EF4-FFF2-40B4-BE49-F238E27FC236}">
                    <a16:creationId xmlns:a16="http://schemas.microsoft.com/office/drawing/2014/main" id="{1ED336FF-8D07-9953-7466-EB96C6FE77F3}"/>
                  </a:ext>
                </a:extLst>
              </p:cNvPr>
              <p:cNvSpPr/>
              <p:nvPr/>
            </p:nvSpPr>
            <p:spPr>
              <a:xfrm>
                <a:off x="9731785" y="5426503"/>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6" name="Freeform 5101">
                <a:extLst>
                  <a:ext uri="{FF2B5EF4-FFF2-40B4-BE49-F238E27FC236}">
                    <a16:creationId xmlns:a16="http://schemas.microsoft.com/office/drawing/2014/main" id="{D5E356FF-ADC5-B75B-AC07-895B0D285046}"/>
                  </a:ext>
                </a:extLst>
              </p:cNvPr>
              <p:cNvSpPr/>
              <p:nvPr/>
            </p:nvSpPr>
            <p:spPr>
              <a:xfrm>
                <a:off x="10289645" y="5504716"/>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7" name="Freeform 5101">
                <a:extLst>
                  <a:ext uri="{FF2B5EF4-FFF2-40B4-BE49-F238E27FC236}">
                    <a16:creationId xmlns:a16="http://schemas.microsoft.com/office/drawing/2014/main" id="{6D90F74D-B0FC-FE25-945D-CE7CC2079443}"/>
                  </a:ext>
                </a:extLst>
              </p:cNvPr>
              <p:cNvSpPr/>
              <p:nvPr/>
            </p:nvSpPr>
            <p:spPr>
              <a:xfrm>
                <a:off x="10520862" y="5422896"/>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8" name="Freeform 5101">
                <a:extLst>
                  <a:ext uri="{FF2B5EF4-FFF2-40B4-BE49-F238E27FC236}">
                    <a16:creationId xmlns:a16="http://schemas.microsoft.com/office/drawing/2014/main" id="{D6E2C108-17FD-373E-3DE7-9B80A7B39C50}"/>
                  </a:ext>
                </a:extLst>
              </p:cNvPr>
              <p:cNvSpPr/>
              <p:nvPr/>
            </p:nvSpPr>
            <p:spPr>
              <a:xfrm>
                <a:off x="9341643" y="5509644"/>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79" name="Freeform 5101">
                <a:extLst>
                  <a:ext uri="{FF2B5EF4-FFF2-40B4-BE49-F238E27FC236}">
                    <a16:creationId xmlns:a16="http://schemas.microsoft.com/office/drawing/2014/main" id="{0433B517-5708-544F-00E2-B87AEBABF11B}"/>
                  </a:ext>
                </a:extLst>
              </p:cNvPr>
              <p:cNvSpPr/>
              <p:nvPr/>
            </p:nvSpPr>
            <p:spPr>
              <a:xfrm>
                <a:off x="10912664" y="5442221"/>
                <a:ext cx="59149" cy="55704"/>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pic>
            <p:nvPicPr>
              <p:cNvPr id="1680" name="Graphic 1679">
                <a:extLst>
                  <a:ext uri="{FF2B5EF4-FFF2-40B4-BE49-F238E27FC236}">
                    <a16:creationId xmlns:a16="http://schemas.microsoft.com/office/drawing/2014/main" id="{ACC6D7C8-BB9D-6A23-A6E1-1E29B951E0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8625584">
                <a:off x="9165739" y="5431512"/>
                <a:ext cx="142301" cy="136609"/>
              </a:xfrm>
              <a:prstGeom prst="rect">
                <a:avLst/>
              </a:prstGeom>
            </p:spPr>
          </p:pic>
          <p:pic>
            <p:nvPicPr>
              <p:cNvPr id="1681" name="Graphic 1680">
                <a:extLst>
                  <a:ext uri="{FF2B5EF4-FFF2-40B4-BE49-F238E27FC236}">
                    <a16:creationId xmlns:a16="http://schemas.microsoft.com/office/drawing/2014/main" id="{CC3924F1-6A0D-8E6A-C676-A0371A0BF6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8360069">
                <a:off x="11075415" y="5439397"/>
                <a:ext cx="142301" cy="136609"/>
              </a:xfrm>
              <a:prstGeom prst="rect">
                <a:avLst/>
              </a:prstGeom>
            </p:spPr>
          </p:pic>
        </p:grpSp>
        <p:sp>
          <p:nvSpPr>
            <p:cNvPr id="27" name="TextBox 26">
              <a:extLst>
                <a:ext uri="{FF2B5EF4-FFF2-40B4-BE49-F238E27FC236}">
                  <a16:creationId xmlns:a16="http://schemas.microsoft.com/office/drawing/2014/main" id="{E623963B-1A8B-30ED-DFD3-E331543D1232}"/>
                </a:ext>
              </a:extLst>
            </p:cNvPr>
            <p:cNvSpPr txBox="1"/>
            <p:nvPr/>
          </p:nvSpPr>
          <p:spPr>
            <a:xfrm>
              <a:off x="10722781" y="5866123"/>
              <a:ext cx="572273"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Vasculature</a:t>
              </a:r>
            </a:p>
          </p:txBody>
        </p:sp>
        <p:sp>
          <p:nvSpPr>
            <p:cNvPr id="28" name="Thought Bubble: Cloud 27">
              <a:extLst>
                <a:ext uri="{FF2B5EF4-FFF2-40B4-BE49-F238E27FC236}">
                  <a16:creationId xmlns:a16="http://schemas.microsoft.com/office/drawing/2014/main" id="{F6356557-6273-DD4B-992E-15C9AA90F89E}"/>
                </a:ext>
              </a:extLst>
            </p:cNvPr>
            <p:cNvSpPr/>
            <p:nvPr/>
          </p:nvSpPr>
          <p:spPr>
            <a:xfrm>
              <a:off x="9298683" y="5217199"/>
              <a:ext cx="515886" cy="322429"/>
            </a:xfrm>
            <a:prstGeom prst="cloudCallout">
              <a:avLst>
                <a:gd name="adj1" fmla="val -401"/>
                <a:gd name="adj2" fmla="val 81734"/>
              </a:avLst>
            </a:prstGeom>
            <a:gradFill flip="none" rotWithShape="1">
              <a:gsLst>
                <a:gs pos="100000">
                  <a:srgbClr val="F0CCC6"/>
                </a:gs>
                <a:gs pos="0">
                  <a:srgbClr val="FAEDEB"/>
                </a:gs>
              </a:gsLst>
              <a:path path="circle">
                <a:fillToRect l="50000" t="50000" r="50000" b="50000"/>
              </a:path>
              <a:tileRect/>
            </a:gra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a typeface="+mn-ea"/>
                <a:cs typeface="+mn-cs"/>
              </a:endParaRPr>
            </a:p>
          </p:txBody>
        </p:sp>
        <p:sp>
          <p:nvSpPr>
            <p:cNvPr id="29" name="TextBox 28">
              <a:extLst>
                <a:ext uri="{FF2B5EF4-FFF2-40B4-BE49-F238E27FC236}">
                  <a16:creationId xmlns:a16="http://schemas.microsoft.com/office/drawing/2014/main" id="{56D9CE5F-9423-249A-1852-A7A67CF7C18C}"/>
                </a:ext>
              </a:extLst>
            </p:cNvPr>
            <p:cNvSpPr txBox="1"/>
            <p:nvPr/>
          </p:nvSpPr>
          <p:spPr>
            <a:xfrm>
              <a:off x="9239621" y="5313721"/>
              <a:ext cx="572273"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Plasma leak</a:t>
              </a:r>
            </a:p>
          </p:txBody>
        </p:sp>
        <p:grpSp>
          <p:nvGrpSpPr>
            <p:cNvPr id="30" name="Group 29">
              <a:extLst>
                <a:ext uri="{FF2B5EF4-FFF2-40B4-BE49-F238E27FC236}">
                  <a16:creationId xmlns:a16="http://schemas.microsoft.com/office/drawing/2014/main" id="{2B83201F-7DE3-3950-4ADA-5452C71F6992}"/>
                </a:ext>
              </a:extLst>
            </p:cNvPr>
            <p:cNvGrpSpPr>
              <a:grpSpLocks noChangeAspect="1"/>
            </p:cNvGrpSpPr>
            <p:nvPr/>
          </p:nvGrpSpPr>
          <p:grpSpPr>
            <a:xfrm>
              <a:off x="7833656" y="4857037"/>
              <a:ext cx="205274" cy="498270"/>
              <a:chOff x="5926138" y="3011488"/>
              <a:chExt cx="339725" cy="838200"/>
            </a:xfrm>
          </p:grpSpPr>
          <p:grpSp>
            <p:nvGrpSpPr>
              <p:cNvPr id="1650" name="Group 15">
                <a:extLst>
                  <a:ext uri="{FF2B5EF4-FFF2-40B4-BE49-F238E27FC236}">
                    <a16:creationId xmlns:a16="http://schemas.microsoft.com/office/drawing/2014/main" id="{2D854259-C13D-9CE0-820A-5C21554D17BC}"/>
                  </a:ext>
                </a:extLst>
              </p:cNvPr>
              <p:cNvGrpSpPr>
                <a:grpSpLocks noChangeAspect="1"/>
              </p:cNvGrpSpPr>
              <p:nvPr/>
            </p:nvGrpSpPr>
            <p:grpSpPr bwMode="auto">
              <a:xfrm>
                <a:off x="5926138" y="3011488"/>
                <a:ext cx="339725" cy="838200"/>
                <a:chOff x="3733" y="1897"/>
                <a:chExt cx="214" cy="528"/>
              </a:xfrm>
            </p:grpSpPr>
            <p:sp>
              <p:nvSpPr>
                <p:cNvPr id="1654" name="AutoShape 14">
                  <a:extLst>
                    <a:ext uri="{FF2B5EF4-FFF2-40B4-BE49-F238E27FC236}">
                      <a16:creationId xmlns:a16="http://schemas.microsoft.com/office/drawing/2014/main" id="{F808C591-2177-1FDE-B9F4-0CB9ECBFD2AE}"/>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655" name="Freeform 16">
                  <a:extLst>
                    <a:ext uri="{FF2B5EF4-FFF2-40B4-BE49-F238E27FC236}">
                      <a16:creationId xmlns:a16="http://schemas.microsoft.com/office/drawing/2014/main" id="{D591978F-EAF9-BD17-6D77-137B92D233A2}"/>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56" name="Freeform 17">
                  <a:extLst>
                    <a:ext uri="{FF2B5EF4-FFF2-40B4-BE49-F238E27FC236}">
                      <a16:creationId xmlns:a16="http://schemas.microsoft.com/office/drawing/2014/main" id="{82789F8F-F515-1A3F-8714-C6CFA2BFDAC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57" name="Freeform 18">
                  <a:extLst>
                    <a:ext uri="{FF2B5EF4-FFF2-40B4-BE49-F238E27FC236}">
                      <a16:creationId xmlns:a16="http://schemas.microsoft.com/office/drawing/2014/main" id="{55D24682-4B9A-FF97-307A-944462F2573C}"/>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58" name="Freeform 19">
                  <a:extLst>
                    <a:ext uri="{FF2B5EF4-FFF2-40B4-BE49-F238E27FC236}">
                      <a16:creationId xmlns:a16="http://schemas.microsoft.com/office/drawing/2014/main" id="{B6D6AC03-43C5-32EA-C9FB-28FFFA5E4CE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59" name="Freeform 20">
                  <a:extLst>
                    <a:ext uri="{FF2B5EF4-FFF2-40B4-BE49-F238E27FC236}">
                      <a16:creationId xmlns:a16="http://schemas.microsoft.com/office/drawing/2014/main" id="{76124BAF-6E08-7446-8BB4-6CC8BAE37BE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60" name="Freeform 21">
                  <a:extLst>
                    <a:ext uri="{FF2B5EF4-FFF2-40B4-BE49-F238E27FC236}">
                      <a16:creationId xmlns:a16="http://schemas.microsoft.com/office/drawing/2014/main" id="{EA143EB4-E246-B61F-1BC9-4BCCA5B638F5}"/>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61" name="Freeform 22">
                  <a:extLst>
                    <a:ext uri="{FF2B5EF4-FFF2-40B4-BE49-F238E27FC236}">
                      <a16:creationId xmlns:a16="http://schemas.microsoft.com/office/drawing/2014/main" id="{DEDA40AE-B788-5959-4721-2DC4BD5F391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62" name="Freeform 23">
                  <a:extLst>
                    <a:ext uri="{FF2B5EF4-FFF2-40B4-BE49-F238E27FC236}">
                      <a16:creationId xmlns:a16="http://schemas.microsoft.com/office/drawing/2014/main" id="{0228D142-E772-6B48-1D4A-C32E895070A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651" name="Freeform 5101">
                <a:extLst>
                  <a:ext uri="{FF2B5EF4-FFF2-40B4-BE49-F238E27FC236}">
                    <a16:creationId xmlns:a16="http://schemas.microsoft.com/office/drawing/2014/main" id="{F2FA7B21-74CC-8D93-B539-CBD25508EB6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52" name="Freeform 5101">
                <a:extLst>
                  <a:ext uri="{FF2B5EF4-FFF2-40B4-BE49-F238E27FC236}">
                    <a16:creationId xmlns:a16="http://schemas.microsoft.com/office/drawing/2014/main" id="{914C0B6C-CC11-41E2-D987-BB215B693DE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53" name="Freeform 5101">
                <a:extLst>
                  <a:ext uri="{FF2B5EF4-FFF2-40B4-BE49-F238E27FC236}">
                    <a16:creationId xmlns:a16="http://schemas.microsoft.com/office/drawing/2014/main" id="{84A6F232-BF00-9168-5584-F7F3BA6FD44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1" name="Group 30">
              <a:extLst>
                <a:ext uri="{FF2B5EF4-FFF2-40B4-BE49-F238E27FC236}">
                  <a16:creationId xmlns:a16="http://schemas.microsoft.com/office/drawing/2014/main" id="{D899FA91-0B8E-C288-3820-5882D52D7EFF}"/>
                </a:ext>
              </a:extLst>
            </p:cNvPr>
            <p:cNvGrpSpPr>
              <a:grpSpLocks noChangeAspect="1"/>
            </p:cNvGrpSpPr>
            <p:nvPr/>
          </p:nvGrpSpPr>
          <p:grpSpPr>
            <a:xfrm>
              <a:off x="8038053" y="4853910"/>
              <a:ext cx="205274" cy="498270"/>
              <a:chOff x="5926138" y="3011488"/>
              <a:chExt cx="339725" cy="838200"/>
            </a:xfrm>
          </p:grpSpPr>
          <p:grpSp>
            <p:nvGrpSpPr>
              <p:cNvPr id="1637" name="Group 15">
                <a:extLst>
                  <a:ext uri="{FF2B5EF4-FFF2-40B4-BE49-F238E27FC236}">
                    <a16:creationId xmlns:a16="http://schemas.microsoft.com/office/drawing/2014/main" id="{C8A3A2BC-5419-7B73-BEFB-EF8D9BED5E0B}"/>
                  </a:ext>
                </a:extLst>
              </p:cNvPr>
              <p:cNvGrpSpPr>
                <a:grpSpLocks noChangeAspect="1"/>
              </p:cNvGrpSpPr>
              <p:nvPr/>
            </p:nvGrpSpPr>
            <p:grpSpPr bwMode="auto">
              <a:xfrm>
                <a:off x="5926138" y="3011488"/>
                <a:ext cx="339725" cy="838200"/>
                <a:chOff x="3733" y="1897"/>
                <a:chExt cx="214" cy="528"/>
              </a:xfrm>
            </p:grpSpPr>
            <p:sp>
              <p:nvSpPr>
                <p:cNvPr id="1641" name="AutoShape 14">
                  <a:extLst>
                    <a:ext uri="{FF2B5EF4-FFF2-40B4-BE49-F238E27FC236}">
                      <a16:creationId xmlns:a16="http://schemas.microsoft.com/office/drawing/2014/main" id="{94BB722E-89F0-CD6B-159F-72D7832E9746}"/>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642" name="Freeform 16">
                  <a:extLst>
                    <a:ext uri="{FF2B5EF4-FFF2-40B4-BE49-F238E27FC236}">
                      <a16:creationId xmlns:a16="http://schemas.microsoft.com/office/drawing/2014/main" id="{A66BA597-17EA-D045-C479-924D06E2FF09}"/>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3" name="Freeform 17">
                  <a:extLst>
                    <a:ext uri="{FF2B5EF4-FFF2-40B4-BE49-F238E27FC236}">
                      <a16:creationId xmlns:a16="http://schemas.microsoft.com/office/drawing/2014/main" id="{CF2D3293-160A-A2DA-BE7A-D3FAA512985A}"/>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4" name="Freeform 18">
                  <a:extLst>
                    <a:ext uri="{FF2B5EF4-FFF2-40B4-BE49-F238E27FC236}">
                      <a16:creationId xmlns:a16="http://schemas.microsoft.com/office/drawing/2014/main" id="{1EE2C83A-DD69-961B-1938-54E9CAD5FD3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5" name="Freeform 19">
                  <a:extLst>
                    <a:ext uri="{FF2B5EF4-FFF2-40B4-BE49-F238E27FC236}">
                      <a16:creationId xmlns:a16="http://schemas.microsoft.com/office/drawing/2014/main" id="{216665E9-DE08-89D2-C08E-FEB6A80ECEAB}"/>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6" name="Freeform 20">
                  <a:extLst>
                    <a:ext uri="{FF2B5EF4-FFF2-40B4-BE49-F238E27FC236}">
                      <a16:creationId xmlns:a16="http://schemas.microsoft.com/office/drawing/2014/main" id="{74C51226-1992-8942-F509-2A1BF61D6283}"/>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7" name="Freeform 21">
                  <a:extLst>
                    <a:ext uri="{FF2B5EF4-FFF2-40B4-BE49-F238E27FC236}">
                      <a16:creationId xmlns:a16="http://schemas.microsoft.com/office/drawing/2014/main" id="{77C86E80-2392-A552-72BE-9A0485E2A875}"/>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8" name="Freeform 22">
                  <a:extLst>
                    <a:ext uri="{FF2B5EF4-FFF2-40B4-BE49-F238E27FC236}">
                      <a16:creationId xmlns:a16="http://schemas.microsoft.com/office/drawing/2014/main" id="{A9AD267B-516C-EFAC-958A-F9DF20F0F16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49" name="Freeform 23">
                  <a:extLst>
                    <a:ext uri="{FF2B5EF4-FFF2-40B4-BE49-F238E27FC236}">
                      <a16:creationId xmlns:a16="http://schemas.microsoft.com/office/drawing/2014/main" id="{99CDA26C-2748-5458-630E-7D42B68EEF0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638" name="Freeform 5101">
                <a:extLst>
                  <a:ext uri="{FF2B5EF4-FFF2-40B4-BE49-F238E27FC236}">
                    <a16:creationId xmlns:a16="http://schemas.microsoft.com/office/drawing/2014/main" id="{4D968731-3ADD-52BE-1AA4-A83BED59DDA3}"/>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39" name="Freeform 5101">
                <a:extLst>
                  <a:ext uri="{FF2B5EF4-FFF2-40B4-BE49-F238E27FC236}">
                    <a16:creationId xmlns:a16="http://schemas.microsoft.com/office/drawing/2014/main" id="{163ECA53-410F-0F9B-CCA9-1F7D4FDAF60A}"/>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40" name="Freeform 5101">
                <a:extLst>
                  <a:ext uri="{FF2B5EF4-FFF2-40B4-BE49-F238E27FC236}">
                    <a16:creationId xmlns:a16="http://schemas.microsoft.com/office/drawing/2014/main" id="{3329ABB2-BA3E-32A4-1C5C-F9DFB7BB5A4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2" name="Group 31">
              <a:extLst>
                <a:ext uri="{FF2B5EF4-FFF2-40B4-BE49-F238E27FC236}">
                  <a16:creationId xmlns:a16="http://schemas.microsoft.com/office/drawing/2014/main" id="{1844E2C8-0CB7-F9F7-F7EB-66300E64D307}"/>
                </a:ext>
              </a:extLst>
            </p:cNvPr>
            <p:cNvGrpSpPr>
              <a:grpSpLocks noChangeAspect="1"/>
            </p:cNvGrpSpPr>
            <p:nvPr/>
          </p:nvGrpSpPr>
          <p:grpSpPr>
            <a:xfrm rot="19714750">
              <a:off x="8314212" y="4864179"/>
              <a:ext cx="205274" cy="498270"/>
              <a:chOff x="5926138" y="3011488"/>
              <a:chExt cx="339725" cy="838200"/>
            </a:xfrm>
          </p:grpSpPr>
          <p:grpSp>
            <p:nvGrpSpPr>
              <p:cNvPr id="1628" name="Group 15">
                <a:extLst>
                  <a:ext uri="{FF2B5EF4-FFF2-40B4-BE49-F238E27FC236}">
                    <a16:creationId xmlns:a16="http://schemas.microsoft.com/office/drawing/2014/main" id="{79408835-AF6F-A06B-1ECA-165935EE2850}"/>
                  </a:ext>
                </a:extLst>
              </p:cNvPr>
              <p:cNvGrpSpPr>
                <a:grpSpLocks noChangeAspect="1"/>
              </p:cNvGrpSpPr>
              <p:nvPr/>
            </p:nvGrpSpPr>
            <p:grpSpPr bwMode="auto">
              <a:xfrm>
                <a:off x="5926138" y="3011488"/>
                <a:ext cx="339725" cy="838200"/>
                <a:chOff x="3733" y="1897"/>
                <a:chExt cx="214" cy="528"/>
              </a:xfrm>
            </p:grpSpPr>
            <p:sp>
              <p:nvSpPr>
                <p:cNvPr id="1632" name="AutoShape 14">
                  <a:extLst>
                    <a:ext uri="{FF2B5EF4-FFF2-40B4-BE49-F238E27FC236}">
                      <a16:creationId xmlns:a16="http://schemas.microsoft.com/office/drawing/2014/main" id="{456AD76C-FA98-16A6-D0C7-8F55B6F5323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633" name="Freeform 16">
                  <a:extLst>
                    <a:ext uri="{FF2B5EF4-FFF2-40B4-BE49-F238E27FC236}">
                      <a16:creationId xmlns:a16="http://schemas.microsoft.com/office/drawing/2014/main" id="{F263414B-AF09-89DD-8CD0-BC17AB3B02CC}"/>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34" name="Freeform 17">
                  <a:extLst>
                    <a:ext uri="{FF2B5EF4-FFF2-40B4-BE49-F238E27FC236}">
                      <a16:creationId xmlns:a16="http://schemas.microsoft.com/office/drawing/2014/main" id="{E32A6B7A-D5DF-38FB-65D0-CE22B2C4CEC1}"/>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35" name="Freeform 18">
                  <a:extLst>
                    <a:ext uri="{FF2B5EF4-FFF2-40B4-BE49-F238E27FC236}">
                      <a16:creationId xmlns:a16="http://schemas.microsoft.com/office/drawing/2014/main" id="{1B8FD583-ACB3-DE7E-FB46-CA2E77F2374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36" name="Freeform 23">
                  <a:extLst>
                    <a:ext uri="{FF2B5EF4-FFF2-40B4-BE49-F238E27FC236}">
                      <a16:creationId xmlns:a16="http://schemas.microsoft.com/office/drawing/2014/main" id="{CD539418-EA40-2B78-C4BB-38D6E86E516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629" name="Freeform 5101">
                <a:extLst>
                  <a:ext uri="{FF2B5EF4-FFF2-40B4-BE49-F238E27FC236}">
                    <a16:creationId xmlns:a16="http://schemas.microsoft.com/office/drawing/2014/main" id="{2C7B807D-53CC-5F23-B0EB-2276F5E6D53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30" name="Freeform 5101">
                <a:extLst>
                  <a:ext uri="{FF2B5EF4-FFF2-40B4-BE49-F238E27FC236}">
                    <a16:creationId xmlns:a16="http://schemas.microsoft.com/office/drawing/2014/main" id="{0E1A5295-35F8-274A-CF1D-F94D421B556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31" name="Freeform 5101">
                <a:extLst>
                  <a:ext uri="{FF2B5EF4-FFF2-40B4-BE49-F238E27FC236}">
                    <a16:creationId xmlns:a16="http://schemas.microsoft.com/office/drawing/2014/main" id="{9765B19A-3F97-6D95-045F-D59859BADC4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3" name="Group 32">
              <a:extLst>
                <a:ext uri="{FF2B5EF4-FFF2-40B4-BE49-F238E27FC236}">
                  <a16:creationId xmlns:a16="http://schemas.microsoft.com/office/drawing/2014/main" id="{03D8DC9C-FE58-4B73-B20D-3FA87A3F3756}"/>
                </a:ext>
              </a:extLst>
            </p:cNvPr>
            <p:cNvGrpSpPr>
              <a:grpSpLocks noChangeAspect="1"/>
            </p:cNvGrpSpPr>
            <p:nvPr/>
          </p:nvGrpSpPr>
          <p:grpSpPr>
            <a:xfrm rot="18790504">
              <a:off x="8422502" y="4761682"/>
              <a:ext cx="205274" cy="498271"/>
              <a:chOff x="5926138" y="3011488"/>
              <a:chExt cx="339725" cy="838200"/>
            </a:xfrm>
          </p:grpSpPr>
          <p:grpSp>
            <p:nvGrpSpPr>
              <p:cNvPr id="1616" name="Group 15">
                <a:extLst>
                  <a:ext uri="{FF2B5EF4-FFF2-40B4-BE49-F238E27FC236}">
                    <a16:creationId xmlns:a16="http://schemas.microsoft.com/office/drawing/2014/main" id="{B98848F0-30A0-E504-9DDE-26F7C1FF97DD}"/>
                  </a:ext>
                </a:extLst>
              </p:cNvPr>
              <p:cNvGrpSpPr>
                <a:grpSpLocks noChangeAspect="1"/>
              </p:cNvGrpSpPr>
              <p:nvPr/>
            </p:nvGrpSpPr>
            <p:grpSpPr bwMode="auto">
              <a:xfrm>
                <a:off x="5926138" y="3011488"/>
                <a:ext cx="339725" cy="838200"/>
                <a:chOff x="3733" y="1897"/>
                <a:chExt cx="214" cy="528"/>
              </a:xfrm>
            </p:grpSpPr>
            <p:sp>
              <p:nvSpPr>
                <p:cNvPr id="1620" name="AutoShape 14">
                  <a:extLst>
                    <a:ext uri="{FF2B5EF4-FFF2-40B4-BE49-F238E27FC236}">
                      <a16:creationId xmlns:a16="http://schemas.microsoft.com/office/drawing/2014/main" id="{2417F8AA-3315-3681-45D4-2B98548B9D5A}"/>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621" name="Freeform 16">
                  <a:extLst>
                    <a:ext uri="{FF2B5EF4-FFF2-40B4-BE49-F238E27FC236}">
                      <a16:creationId xmlns:a16="http://schemas.microsoft.com/office/drawing/2014/main" id="{BB15C291-ABBC-B108-5A66-0B17A464703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2" name="Freeform 17">
                  <a:extLst>
                    <a:ext uri="{FF2B5EF4-FFF2-40B4-BE49-F238E27FC236}">
                      <a16:creationId xmlns:a16="http://schemas.microsoft.com/office/drawing/2014/main" id="{B03CFF1B-78C4-B0D9-C908-16F0BAF5F559}"/>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3" name="Freeform 18">
                  <a:extLst>
                    <a:ext uri="{FF2B5EF4-FFF2-40B4-BE49-F238E27FC236}">
                      <a16:creationId xmlns:a16="http://schemas.microsoft.com/office/drawing/2014/main" id="{2E79379B-5E52-E07F-7B93-76996282ECA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4" name="Freeform 19">
                  <a:extLst>
                    <a:ext uri="{FF2B5EF4-FFF2-40B4-BE49-F238E27FC236}">
                      <a16:creationId xmlns:a16="http://schemas.microsoft.com/office/drawing/2014/main" id="{DE5A1102-0081-10A3-8580-E91D9249A815}"/>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5" name="Freeform 20">
                  <a:extLst>
                    <a:ext uri="{FF2B5EF4-FFF2-40B4-BE49-F238E27FC236}">
                      <a16:creationId xmlns:a16="http://schemas.microsoft.com/office/drawing/2014/main" id="{CB232076-413C-B00F-396B-A50DED474AE2}"/>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6" name="Freeform 21">
                  <a:extLst>
                    <a:ext uri="{FF2B5EF4-FFF2-40B4-BE49-F238E27FC236}">
                      <a16:creationId xmlns:a16="http://schemas.microsoft.com/office/drawing/2014/main" id="{C09C3F7B-DF25-11A1-E452-C66F875D507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27" name="Freeform 23">
                  <a:extLst>
                    <a:ext uri="{FF2B5EF4-FFF2-40B4-BE49-F238E27FC236}">
                      <a16:creationId xmlns:a16="http://schemas.microsoft.com/office/drawing/2014/main" id="{B918B1B8-556A-9CA3-5C5D-4D9419D66C4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617" name="Freeform 5101">
                <a:extLst>
                  <a:ext uri="{FF2B5EF4-FFF2-40B4-BE49-F238E27FC236}">
                    <a16:creationId xmlns:a16="http://schemas.microsoft.com/office/drawing/2014/main" id="{244316A1-6D1F-0F9D-BABB-8FA42C590DE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18" name="Freeform 5101">
                <a:extLst>
                  <a:ext uri="{FF2B5EF4-FFF2-40B4-BE49-F238E27FC236}">
                    <a16:creationId xmlns:a16="http://schemas.microsoft.com/office/drawing/2014/main" id="{45A1C305-5ABE-B58A-B039-4CB8B4DB04FD}"/>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19" name="Freeform 5101">
                <a:extLst>
                  <a:ext uri="{FF2B5EF4-FFF2-40B4-BE49-F238E27FC236}">
                    <a16:creationId xmlns:a16="http://schemas.microsoft.com/office/drawing/2014/main" id="{745938EF-40FE-4E40-3525-B9AD3C485F96}"/>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4" name="Group 33">
              <a:extLst>
                <a:ext uri="{FF2B5EF4-FFF2-40B4-BE49-F238E27FC236}">
                  <a16:creationId xmlns:a16="http://schemas.microsoft.com/office/drawing/2014/main" id="{74E758F5-7189-A040-02D5-4A1A319C47BD}"/>
                </a:ext>
              </a:extLst>
            </p:cNvPr>
            <p:cNvGrpSpPr>
              <a:grpSpLocks noChangeAspect="1"/>
            </p:cNvGrpSpPr>
            <p:nvPr/>
          </p:nvGrpSpPr>
          <p:grpSpPr>
            <a:xfrm rot="17932125">
              <a:off x="8513581" y="4641158"/>
              <a:ext cx="205274" cy="498271"/>
              <a:chOff x="5926138" y="3011488"/>
              <a:chExt cx="339725" cy="838200"/>
            </a:xfrm>
          </p:grpSpPr>
          <p:grpSp>
            <p:nvGrpSpPr>
              <p:cNvPr id="1603" name="Group 15">
                <a:extLst>
                  <a:ext uri="{FF2B5EF4-FFF2-40B4-BE49-F238E27FC236}">
                    <a16:creationId xmlns:a16="http://schemas.microsoft.com/office/drawing/2014/main" id="{02CD9D67-D123-60AF-BE0F-8C19CA42758C}"/>
                  </a:ext>
                </a:extLst>
              </p:cNvPr>
              <p:cNvGrpSpPr>
                <a:grpSpLocks noChangeAspect="1"/>
              </p:cNvGrpSpPr>
              <p:nvPr/>
            </p:nvGrpSpPr>
            <p:grpSpPr bwMode="auto">
              <a:xfrm>
                <a:off x="5926138" y="3011488"/>
                <a:ext cx="339725" cy="838200"/>
                <a:chOff x="3733" y="1897"/>
                <a:chExt cx="214" cy="528"/>
              </a:xfrm>
            </p:grpSpPr>
            <p:sp>
              <p:nvSpPr>
                <p:cNvPr id="1607" name="AutoShape 14">
                  <a:extLst>
                    <a:ext uri="{FF2B5EF4-FFF2-40B4-BE49-F238E27FC236}">
                      <a16:creationId xmlns:a16="http://schemas.microsoft.com/office/drawing/2014/main" id="{2A121293-2442-CC59-9141-E43C20A8575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608" name="Freeform 16">
                  <a:extLst>
                    <a:ext uri="{FF2B5EF4-FFF2-40B4-BE49-F238E27FC236}">
                      <a16:creationId xmlns:a16="http://schemas.microsoft.com/office/drawing/2014/main" id="{84013351-6B41-7762-A3CC-24F438819457}"/>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09" name="Freeform 17">
                  <a:extLst>
                    <a:ext uri="{FF2B5EF4-FFF2-40B4-BE49-F238E27FC236}">
                      <a16:creationId xmlns:a16="http://schemas.microsoft.com/office/drawing/2014/main" id="{70FCDAC9-1E92-F3F9-4318-DC57695EB567}"/>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0" name="Freeform 18">
                  <a:extLst>
                    <a:ext uri="{FF2B5EF4-FFF2-40B4-BE49-F238E27FC236}">
                      <a16:creationId xmlns:a16="http://schemas.microsoft.com/office/drawing/2014/main" id="{C93A60CF-16CE-9F16-0DFD-FC495B9F1E1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1" name="Freeform 19">
                  <a:extLst>
                    <a:ext uri="{FF2B5EF4-FFF2-40B4-BE49-F238E27FC236}">
                      <a16:creationId xmlns:a16="http://schemas.microsoft.com/office/drawing/2014/main" id="{16DA19B6-BA1F-F45B-53B7-AFBD03460A4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2" name="Freeform 20">
                  <a:extLst>
                    <a:ext uri="{FF2B5EF4-FFF2-40B4-BE49-F238E27FC236}">
                      <a16:creationId xmlns:a16="http://schemas.microsoft.com/office/drawing/2014/main" id="{6EBF9001-473C-D224-4E56-E78D28D77E52}"/>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3" name="Freeform 21">
                  <a:extLst>
                    <a:ext uri="{FF2B5EF4-FFF2-40B4-BE49-F238E27FC236}">
                      <a16:creationId xmlns:a16="http://schemas.microsoft.com/office/drawing/2014/main" id="{F1F7D77B-1BD4-8BFC-ECA3-D15864723560}"/>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4" name="Freeform 22">
                  <a:extLst>
                    <a:ext uri="{FF2B5EF4-FFF2-40B4-BE49-F238E27FC236}">
                      <a16:creationId xmlns:a16="http://schemas.microsoft.com/office/drawing/2014/main" id="{1DD928E0-A3B1-DD1D-152B-7579E0F54A90}"/>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15" name="Freeform 23">
                  <a:extLst>
                    <a:ext uri="{FF2B5EF4-FFF2-40B4-BE49-F238E27FC236}">
                      <a16:creationId xmlns:a16="http://schemas.microsoft.com/office/drawing/2014/main" id="{D4662EA6-6A48-A4D0-7073-72FBCC26D70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604" name="Freeform 5101">
                <a:extLst>
                  <a:ext uri="{FF2B5EF4-FFF2-40B4-BE49-F238E27FC236}">
                    <a16:creationId xmlns:a16="http://schemas.microsoft.com/office/drawing/2014/main" id="{77BA5E8C-59BB-49A7-E6C7-4ED5871E3C21}"/>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05" name="Freeform 5101">
                <a:extLst>
                  <a:ext uri="{FF2B5EF4-FFF2-40B4-BE49-F238E27FC236}">
                    <a16:creationId xmlns:a16="http://schemas.microsoft.com/office/drawing/2014/main" id="{52B33428-9587-F3C8-84A7-49BC0006B47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606" name="Freeform 5101">
                <a:extLst>
                  <a:ext uri="{FF2B5EF4-FFF2-40B4-BE49-F238E27FC236}">
                    <a16:creationId xmlns:a16="http://schemas.microsoft.com/office/drawing/2014/main" id="{2F55824A-8D68-2030-3AC9-5F616A665F4F}"/>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5" name="Group 34">
              <a:extLst>
                <a:ext uri="{FF2B5EF4-FFF2-40B4-BE49-F238E27FC236}">
                  <a16:creationId xmlns:a16="http://schemas.microsoft.com/office/drawing/2014/main" id="{C318798B-22C3-7D35-77A6-C6B0F5EE6EBA}"/>
                </a:ext>
              </a:extLst>
            </p:cNvPr>
            <p:cNvGrpSpPr>
              <a:grpSpLocks noChangeAspect="1"/>
            </p:cNvGrpSpPr>
            <p:nvPr/>
          </p:nvGrpSpPr>
          <p:grpSpPr>
            <a:xfrm rot="17094978">
              <a:off x="8564506" y="4487622"/>
              <a:ext cx="205274" cy="498271"/>
              <a:chOff x="5926138" y="3011488"/>
              <a:chExt cx="339725" cy="838200"/>
            </a:xfrm>
          </p:grpSpPr>
          <p:grpSp>
            <p:nvGrpSpPr>
              <p:cNvPr id="1590" name="Group 15">
                <a:extLst>
                  <a:ext uri="{FF2B5EF4-FFF2-40B4-BE49-F238E27FC236}">
                    <a16:creationId xmlns:a16="http://schemas.microsoft.com/office/drawing/2014/main" id="{9968237F-C8EB-5EFE-46D5-A0D2BCD8DA4A}"/>
                  </a:ext>
                </a:extLst>
              </p:cNvPr>
              <p:cNvGrpSpPr>
                <a:grpSpLocks noChangeAspect="1"/>
              </p:cNvGrpSpPr>
              <p:nvPr/>
            </p:nvGrpSpPr>
            <p:grpSpPr bwMode="auto">
              <a:xfrm>
                <a:off x="5926138" y="3011488"/>
                <a:ext cx="339725" cy="838200"/>
                <a:chOff x="3733" y="1897"/>
                <a:chExt cx="214" cy="528"/>
              </a:xfrm>
            </p:grpSpPr>
            <p:sp>
              <p:nvSpPr>
                <p:cNvPr id="1594" name="AutoShape 14">
                  <a:extLst>
                    <a:ext uri="{FF2B5EF4-FFF2-40B4-BE49-F238E27FC236}">
                      <a16:creationId xmlns:a16="http://schemas.microsoft.com/office/drawing/2014/main" id="{4D145574-A96D-B9ED-2F26-CF194CB56506}"/>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95" name="Freeform 16">
                  <a:extLst>
                    <a:ext uri="{FF2B5EF4-FFF2-40B4-BE49-F238E27FC236}">
                      <a16:creationId xmlns:a16="http://schemas.microsoft.com/office/drawing/2014/main" id="{32E0176F-04AC-3145-4E5E-7CBEFF461C81}"/>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96" name="Freeform 17">
                  <a:extLst>
                    <a:ext uri="{FF2B5EF4-FFF2-40B4-BE49-F238E27FC236}">
                      <a16:creationId xmlns:a16="http://schemas.microsoft.com/office/drawing/2014/main" id="{4130F1FB-D50C-B085-E3D3-352010479523}"/>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97" name="Freeform 18">
                  <a:extLst>
                    <a:ext uri="{FF2B5EF4-FFF2-40B4-BE49-F238E27FC236}">
                      <a16:creationId xmlns:a16="http://schemas.microsoft.com/office/drawing/2014/main" id="{34AD4A69-1AEB-EC68-3000-97BB9642547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98" name="Freeform 19">
                  <a:extLst>
                    <a:ext uri="{FF2B5EF4-FFF2-40B4-BE49-F238E27FC236}">
                      <a16:creationId xmlns:a16="http://schemas.microsoft.com/office/drawing/2014/main" id="{D8051C11-0E9D-B894-6BF7-B420B94E5434}"/>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99" name="Freeform 20">
                  <a:extLst>
                    <a:ext uri="{FF2B5EF4-FFF2-40B4-BE49-F238E27FC236}">
                      <a16:creationId xmlns:a16="http://schemas.microsoft.com/office/drawing/2014/main" id="{E2B53C3A-1819-2F53-B4F6-ACC82DE090C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00" name="Freeform 21">
                  <a:extLst>
                    <a:ext uri="{FF2B5EF4-FFF2-40B4-BE49-F238E27FC236}">
                      <a16:creationId xmlns:a16="http://schemas.microsoft.com/office/drawing/2014/main" id="{F7102256-1F10-E6E4-921E-FF477E3A04BA}"/>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01" name="Freeform 22">
                  <a:extLst>
                    <a:ext uri="{FF2B5EF4-FFF2-40B4-BE49-F238E27FC236}">
                      <a16:creationId xmlns:a16="http://schemas.microsoft.com/office/drawing/2014/main" id="{90ACFAA7-F99E-83D4-09ED-E2A229993A1D}"/>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602" name="Freeform 23">
                  <a:extLst>
                    <a:ext uri="{FF2B5EF4-FFF2-40B4-BE49-F238E27FC236}">
                      <a16:creationId xmlns:a16="http://schemas.microsoft.com/office/drawing/2014/main" id="{30D5742E-5FFD-CF8A-92AD-194A4C423FB4}"/>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91" name="Freeform 5101">
                <a:extLst>
                  <a:ext uri="{FF2B5EF4-FFF2-40B4-BE49-F238E27FC236}">
                    <a16:creationId xmlns:a16="http://schemas.microsoft.com/office/drawing/2014/main" id="{2E2088D2-5603-D2C7-54F9-65212372F84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92" name="Freeform 5101">
                <a:extLst>
                  <a:ext uri="{FF2B5EF4-FFF2-40B4-BE49-F238E27FC236}">
                    <a16:creationId xmlns:a16="http://schemas.microsoft.com/office/drawing/2014/main" id="{FC82EC2E-9E16-DEB1-74E2-A829BC1D9ED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93" name="Freeform 5101">
                <a:extLst>
                  <a:ext uri="{FF2B5EF4-FFF2-40B4-BE49-F238E27FC236}">
                    <a16:creationId xmlns:a16="http://schemas.microsoft.com/office/drawing/2014/main" id="{7B9C7EC8-526B-C03E-4BD5-0D9338BCE14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6" name="Group 35">
              <a:extLst>
                <a:ext uri="{FF2B5EF4-FFF2-40B4-BE49-F238E27FC236}">
                  <a16:creationId xmlns:a16="http://schemas.microsoft.com/office/drawing/2014/main" id="{728A7593-8280-6A7B-2E72-D96C190B5C27}"/>
                </a:ext>
              </a:extLst>
            </p:cNvPr>
            <p:cNvGrpSpPr>
              <a:grpSpLocks noChangeAspect="1"/>
            </p:cNvGrpSpPr>
            <p:nvPr/>
          </p:nvGrpSpPr>
          <p:grpSpPr>
            <a:xfrm rot="16200000">
              <a:off x="8579818" y="4334213"/>
              <a:ext cx="205274" cy="498271"/>
              <a:chOff x="5926138" y="3011488"/>
              <a:chExt cx="339725" cy="838200"/>
            </a:xfrm>
          </p:grpSpPr>
          <p:grpSp>
            <p:nvGrpSpPr>
              <p:cNvPr id="1577" name="Group 15">
                <a:extLst>
                  <a:ext uri="{FF2B5EF4-FFF2-40B4-BE49-F238E27FC236}">
                    <a16:creationId xmlns:a16="http://schemas.microsoft.com/office/drawing/2014/main" id="{B3440098-5B8E-2D8E-8851-1E6F0057FB29}"/>
                  </a:ext>
                </a:extLst>
              </p:cNvPr>
              <p:cNvGrpSpPr>
                <a:grpSpLocks noChangeAspect="1"/>
              </p:cNvGrpSpPr>
              <p:nvPr/>
            </p:nvGrpSpPr>
            <p:grpSpPr bwMode="auto">
              <a:xfrm>
                <a:off x="5926138" y="3011488"/>
                <a:ext cx="339725" cy="838200"/>
                <a:chOff x="3733" y="1897"/>
                <a:chExt cx="214" cy="528"/>
              </a:xfrm>
            </p:grpSpPr>
            <p:sp>
              <p:nvSpPr>
                <p:cNvPr id="1581" name="AutoShape 14">
                  <a:extLst>
                    <a:ext uri="{FF2B5EF4-FFF2-40B4-BE49-F238E27FC236}">
                      <a16:creationId xmlns:a16="http://schemas.microsoft.com/office/drawing/2014/main" id="{4E87BF78-32C8-0C19-1DC4-A0959EA4D58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82" name="Freeform 16">
                  <a:extLst>
                    <a:ext uri="{FF2B5EF4-FFF2-40B4-BE49-F238E27FC236}">
                      <a16:creationId xmlns:a16="http://schemas.microsoft.com/office/drawing/2014/main" id="{08125C4F-10CA-5C2F-10CA-292199A199C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3" name="Freeform 17">
                  <a:extLst>
                    <a:ext uri="{FF2B5EF4-FFF2-40B4-BE49-F238E27FC236}">
                      <a16:creationId xmlns:a16="http://schemas.microsoft.com/office/drawing/2014/main" id="{809C332D-1994-C4A3-1B1D-400C98639760}"/>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4" name="Freeform 18">
                  <a:extLst>
                    <a:ext uri="{FF2B5EF4-FFF2-40B4-BE49-F238E27FC236}">
                      <a16:creationId xmlns:a16="http://schemas.microsoft.com/office/drawing/2014/main" id="{A586B985-B70F-F6E4-9AD5-1410686BCE5C}"/>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5" name="Freeform 19">
                  <a:extLst>
                    <a:ext uri="{FF2B5EF4-FFF2-40B4-BE49-F238E27FC236}">
                      <a16:creationId xmlns:a16="http://schemas.microsoft.com/office/drawing/2014/main" id="{318F1ED8-A5E0-4E18-CCCF-8133EF984986}"/>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6" name="Freeform 20">
                  <a:extLst>
                    <a:ext uri="{FF2B5EF4-FFF2-40B4-BE49-F238E27FC236}">
                      <a16:creationId xmlns:a16="http://schemas.microsoft.com/office/drawing/2014/main" id="{269FE0D1-7FE1-4508-2AB8-DDD99920E78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7" name="Freeform 21">
                  <a:extLst>
                    <a:ext uri="{FF2B5EF4-FFF2-40B4-BE49-F238E27FC236}">
                      <a16:creationId xmlns:a16="http://schemas.microsoft.com/office/drawing/2014/main" id="{5CFBD35E-D96F-6EAE-DB96-81B7F1A6747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8" name="Freeform 22">
                  <a:extLst>
                    <a:ext uri="{FF2B5EF4-FFF2-40B4-BE49-F238E27FC236}">
                      <a16:creationId xmlns:a16="http://schemas.microsoft.com/office/drawing/2014/main" id="{5062B598-6116-0309-D18F-F6FAAE7037C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89" name="Freeform 23">
                  <a:extLst>
                    <a:ext uri="{FF2B5EF4-FFF2-40B4-BE49-F238E27FC236}">
                      <a16:creationId xmlns:a16="http://schemas.microsoft.com/office/drawing/2014/main" id="{64286D2A-70A4-BB02-2E34-5D41CA7FDFC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78" name="Freeform 5101">
                <a:extLst>
                  <a:ext uri="{FF2B5EF4-FFF2-40B4-BE49-F238E27FC236}">
                    <a16:creationId xmlns:a16="http://schemas.microsoft.com/office/drawing/2014/main" id="{5A18AFCA-49D1-A020-C3D2-7D898B21B62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79" name="Freeform 5101">
                <a:extLst>
                  <a:ext uri="{FF2B5EF4-FFF2-40B4-BE49-F238E27FC236}">
                    <a16:creationId xmlns:a16="http://schemas.microsoft.com/office/drawing/2014/main" id="{74F2A41C-75FA-1A0E-7EA2-7E1049DB8D3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80" name="Freeform 5101">
                <a:extLst>
                  <a:ext uri="{FF2B5EF4-FFF2-40B4-BE49-F238E27FC236}">
                    <a16:creationId xmlns:a16="http://schemas.microsoft.com/office/drawing/2014/main" id="{83825D26-7B31-1AEF-46FA-1191ABD03AC7}"/>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7" name="Group 36">
              <a:extLst>
                <a:ext uri="{FF2B5EF4-FFF2-40B4-BE49-F238E27FC236}">
                  <a16:creationId xmlns:a16="http://schemas.microsoft.com/office/drawing/2014/main" id="{FBC5E2DE-E3DB-AA09-E3A6-07E0E92E62F3}"/>
                </a:ext>
              </a:extLst>
            </p:cNvPr>
            <p:cNvGrpSpPr>
              <a:grpSpLocks noChangeAspect="1"/>
            </p:cNvGrpSpPr>
            <p:nvPr/>
          </p:nvGrpSpPr>
          <p:grpSpPr>
            <a:xfrm rot="15474202">
              <a:off x="8567488" y="4164233"/>
              <a:ext cx="205274" cy="498271"/>
              <a:chOff x="5926138" y="3011488"/>
              <a:chExt cx="339725" cy="838200"/>
            </a:xfrm>
          </p:grpSpPr>
          <p:grpSp>
            <p:nvGrpSpPr>
              <p:cNvPr id="1564" name="Group 15">
                <a:extLst>
                  <a:ext uri="{FF2B5EF4-FFF2-40B4-BE49-F238E27FC236}">
                    <a16:creationId xmlns:a16="http://schemas.microsoft.com/office/drawing/2014/main" id="{23E83D90-2AD7-4340-0436-70D97D09F860}"/>
                  </a:ext>
                </a:extLst>
              </p:cNvPr>
              <p:cNvGrpSpPr>
                <a:grpSpLocks noChangeAspect="1"/>
              </p:cNvGrpSpPr>
              <p:nvPr/>
            </p:nvGrpSpPr>
            <p:grpSpPr bwMode="auto">
              <a:xfrm>
                <a:off x="5926138" y="3011488"/>
                <a:ext cx="339725" cy="838200"/>
                <a:chOff x="3733" y="1897"/>
                <a:chExt cx="214" cy="528"/>
              </a:xfrm>
            </p:grpSpPr>
            <p:sp>
              <p:nvSpPr>
                <p:cNvPr id="1568" name="AutoShape 14">
                  <a:extLst>
                    <a:ext uri="{FF2B5EF4-FFF2-40B4-BE49-F238E27FC236}">
                      <a16:creationId xmlns:a16="http://schemas.microsoft.com/office/drawing/2014/main" id="{0CC91BA6-7CFB-A083-BFC2-018AB6671E9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69" name="Freeform 16">
                  <a:extLst>
                    <a:ext uri="{FF2B5EF4-FFF2-40B4-BE49-F238E27FC236}">
                      <a16:creationId xmlns:a16="http://schemas.microsoft.com/office/drawing/2014/main" id="{253B3969-7026-27C3-23D4-E128F85B7868}"/>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0" name="Freeform 17">
                  <a:extLst>
                    <a:ext uri="{FF2B5EF4-FFF2-40B4-BE49-F238E27FC236}">
                      <a16:creationId xmlns:a16="http://schemas.microsoft.com/office/drawing/2014/main" id="{75837748-DF41-D5A4-5C91-904586E775D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1" name="Freeform 18">
                  <a:extLst>
                    <a:ext uri="{FF2B5EF4-FFF2-40B4-BE49-F238E27FC236}">
                      <a16:creationId xmlns:a16="http://schemas.microsoft.com/office/drawing/2014/main" id="{217D6E70-A254-2CB8-ABCA-D8129A6ACF7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2" name="Freeform 19">
                  <a:extLst>
                    <a:ext uri="{FF2B5EF4-FFF2-40B4-BE49-F238E27FC236}">
                      <a16:creationId xmlns:a16="http://schemas.microsoft.com/office/drawing/2014/main" id="{674894F1-E8C5-9BDA-D96C-E4977933D031}"/>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3" name="Freeform 20">
                  <a:extLst>
                    <a:ext uri="{FF2B5EF4-FFF2-40B4-BE49-F238E27FC236}">
                      <a16:creationId xmlns:a16="http://schemas.microsoft.com/office/drawing/2014/main" id="{2A1149ED-7C7C-F428-BD10-2FF2395C2D08}"/>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4" name="Freeform 21">
                  <a:extLst>
                    <a:ext uri="{FF2B5EF4-FFF2-40B4-BE49-F238E27FC236}">
                      <a16:creationId xmlns:a16="http://schemas.microsoft.com/office/drawing/2014/main" id="{C04C47AD-9433-D0AC-3C6F-85B52D66CD9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5" name="Freeform 22">
                  <a:extLst>
                    <a:ext uri="{FF2B5EF4-FFF2-40B4-BE49-F238E27FC236}">
                      <a16:creationId xmlns:a16="http://schemas.microsoft.com/office/drawing/2014/main" id="{A26E103D-E289-0855-F0C6-704608EAA4B6}"/>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76" name="Freeform 23">
                  <a:extLst>
                    <a:ext uri="{FF2B5EF4-FFF2-40B4-BE49-F238E27FC236}">
                      <a16:creationId xmlns:a16="http://schemas.microsoft.com/office/drawing/2014/main" id="{79F43865-92C4-340F-C1A3-DA83B33F59E7}"/>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65" name="Freeform 5101">
                <a:extLst>
                  <a:ext uri="{FF2B5EF4-FFF2-40B4-BE49-F238E27FC236}">
                    <a16:creationId xmlns:a16="http://schemas.microsoft.com/office/drawing/2014/main" id="{5308437A-513F-4E4F-4DED-559DA8CBF5E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66" name="Freeform 5101">
                <a:extLst>
                  <a:ext uri="{FF2B5EF4-FFF2-40B4-BE49-F238E27FC236}">
                    <a16:creationId xmlns:a16="http://schemas.microsoft.com/office/drawing/2014/main" id="{70F3AA76-0B4C-605D-82E3-602252CD1ACE}"/>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67" name="Freeform 5101">
                <a:extLst>
                  <a:ext uri="{FF2B5EF4-FFF2-40B4-BE49-F238E27FC236}">
                    <a16:creationId xmlns:a16="http://schemas.microsoft.com/office/drawing/2014/main" id="{5E2FAE38-FB5B-D879-8046-0D9D46C491E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8" name="Group 37">
              <a:extLst>
                <a:ext uri="{FF2B5EF4-FFF2-40B4-BE49-F238E27FC236}">
                  <a16:creationId xmlns:a16="http://schemas.microsoft.com/office/drawing/2014/main" id="{1833E8B8-70A9-14D3-4381-6F10D7346408}"/>
                </a:ext>
              </a:extLst>
            </p:cNvPr>
            <p:cNvGrpSpPr>
              <a:grpSpLocks noChangeAspect="1"/>
            </p:cNvGrpSpPr>
            <p:nvPr/>
          </p:nvGrpSpPr>
          <p:grpSpPr>
            <a:xfrm rot="14532006">
              <a:off x="8499369" y="3994382"/>
              <a:ext cx="205274" cy="498271"/>
              <a:chOff x="5926138" y="3011488"/>
              <a:chExt cx="339725" cy="838200"/>
            </a:xfrm>
          </p:grpSpPr>
          <p:grpSp>
            <p:nvGrpSpPr>
              <p:cNvPr id="1551" name="Group 15">
                <a:extLst>
                  <a:ext uri="{FF2B5EF4-FFF2-40B4-BE49-F238E27FC236}">
                    <a16:creationId xmlns:a16="http://schemas.microsoft.com/office/drawing/2014/main" id="{FCF5D239-65C5-5EBD-64F5-F5CE2195D30F}"/>
                  </a:ext>
                </a:extLst>
              </p:cNvPr>
              <p:cNvGrpSpPr>
                <a:grpSpLocks noChangeAspect="1"/>
              </p:cNvGrpSpPr>
              <p:nvPr/>
            </p:nvGrpSpPr>
            <p:grpSpPr bwMode="auto">
              <a:xfrm>
                <a:off x="5926138" y="3011488"/>
                <a:ext cx="339725" cy="838200"/>
                <a:chOff x="3733" y="1897"/>
                <a:chExt cx="214" cy="528"/>
              </a:xfrm>
            </p:grpSpPr>
            <p:sp>
              <p:nvSpPr>
                <p:cNvPr id="1555" name="AutoShape 14">
                  <a:extLst>
                    <a:ext uri="{FF2B5EF4-FFF2-40B4-BE49-F238E27FC236}">
                      <a16:creationId xmlns:a16="http://schemas.microsoft.com/office/drawing/2014/main" id="{2D5E22F0-B3EA-BBC0-52FE-EA410502461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56" name="Freeform 16">
                  <a:extLst>
                    <a:ext uri="{FF2B5EF4-FFF2-40B4-BE49-F238E27FC236}">
                      <a16:creationId xmlns:a16="http://schemas.microsoft.com/office/drawing/2014/main" id="{BFC05F0C-0009-FF1C-0FEB-B5F4D7894987}"/>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57" name="Freeform 17">
                  <a:extLst>
                    <a:ext uri="{FF2B5EF4-FFF2-40B4-BE49-F238E27FC236}">
                      <a16:creationId xmlns:a16="http://schemas.microsoft.com/office/drawing/2014/main" id="{382EFDCD-4B46-89ED-970F-CAD910B6B67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58" name="Freeform 18">
                  <a:extLst>
                    <a:ext uri="{FF2B5EF4-FFF2-40B4-BE49-F238E27FC236}">
                      <a16:creationId xmlns:a16="http://schemas.microsoft.com/office/drawing/2014/main" id="{F69768E1-EEAD-B852-1DAB-81321926611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59" name="Freeform 19">
                  <a:extLst>
                    <a:ext uri="{FF2B5EF4-FFF2-40B4-BE49-F238E27FC236}">
                      <a16:creationId xmlns:a16="http://schemas.microsoft.com/office/drawing/2014/main" id="{A552DF51-EE98-1DBF-DC54-BB1FD03B1CD4}"/>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60" name="Freeform 20">
                  <a:extLst>
                    <a:ext uri="{FF2B5EF4-FFF2-40B4-BE49-F238E27FC236}">
                      <a16:creationId xmlns:a16="http://schemas.microsoft.com/office/drawing/2014/main" id="{675E07B1-59F3-A1F5-9435-967E252E3AB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61" name="Freeform 21">
                  <a:extLst>
                    <a:ext uri="{FF2B5EF4-FFF2-40B4-BE49-F238E27FC236}">
                      <a16:creationId xmlns:a16="http://schemas.microsoft.com/office/drawing/2014/main" id="{34CC73EC-A03D-2CC6-38AA-615466E3E132}"/>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62" name="Freeform 22">
                  <a:extLst>
                    <a:ext uri="{FF2B5EF4-FFF2-40B4-BE49-F238E27FC236}">
                      <a16:creationId xmlns:a16="http://schemas.microsoft.com/office/drawing/2014/main" id="{DC7F3F60-1755-A827-BAEF-D6680480719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63" name="Freeform 23">
                  <a:extLst>
                    <a:ext uri="{FF2B5EF4-FFF2-40B4-BE49-F238E27FC236}">
                      <a16:creationId xmlns:a16="http://schemas.microsoft.com/office/drawing/2014/main" id="{E908372F-3618-781F-278D-CA825A938B8D}"/>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52" name="Freeform 5101">
                <a:extLst>
                  <a:ext uri="{FF2B5EF4-FFF2-40B4-BE49-F238E27FC236}">
                    <a16:creationId xmlns:a16="http://schemas.microsoft.com/office/drawing/2014/main" id="{2DBEF49F-78C2-55D5-B034-F7CCE0340337}"/>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53" name="Freeform 5101">
                <a:extLst>
                  <a:ext uri="{FF2B5EF4-FFF2-40B4-BE49-F238E27FC236}">
                    <a16:creationId xmlns:a16="http://schemas.microsoft.com/office/drawing/2014/main" id="{B32B5C4A-1A44-3F7F-86DE-E9DDF2C4DC8D}"/>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54" name="Freeform 5101">
                <a:extLst>
                  <a:ext uri="{FF2B5EF4-FFF2-40B4-BE49-F238E27FC236}">
                    <a16:creationId xmlns:a16="http://schemas.microsoft.com/office/drawing/2014/main" id="{9DDE84A1-C8FD-C893-45D2-79F026C3C888}"/>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39" name="Group 38">
              <a:extLst>
                <a:ext uri="{FF2B5EF4-FFF2-40B4-BE49-F238E27FC236}">
                  <a16:creationId xmlns:a16="http://schemas.microsoft.com/office/drawing/2014/main" id="{A2279EC3-6B0C-D26B-069D-3A0498EBA62C}"/>
                </a:ext>
              </a:extLst>
            </p:cNvPr>
            <p:cNvGrpSpPr>
              <a:grpSpLocks noChangeAspect="1"/>
            </p:cNvGrpSpPr>
            <p:nvPr/>
          </p:nvGrpSpPr>
          <p:grpSpPr>
            <a:xfrm rot="13992776">
              <a:off x="8387208" y="3839837"/>
              <a:ext cx="205274" cy="498271"/>
              <a:chOff x="5926138" y="3011488"/>
              <a:chExt cx="339725" cy="838200"/>
            </a:xfrm>
          </p:grpSpPr>
          <p:grpSp>
            <p:nvGrpSpPr>
              <p:cNvPr id="1538" name="Group 15">
                <a:extLst>
                  <a:ext uri="{FF2B5EF4-FFF2-40B4-BE49-F238E27FC236}">
                    <a16:creationId xmlns:a16="http://schemas.microsoft.com/office/drawing/2014/main" id="{378BE476-C7B7-D12C-4DDE-D06F61366C26}"/>
                  </a:ext>
                </a:extLst>
              </p:cNvPr>
              <p:cNvGrpSpPr>
                <a:grpSpLocks noChangeAspect="1"/>
              </p:cNvGrpSpPr>
              <p:nvPr/>
            </p:nvGrpSpPr>
            <p:grpSpPr bwMode="auto">
              <a:xfrm>
                <a:off x="5926138" y="3011488"/>
                <a:ext cx="339725" cy="838200"/>
                <a:chOff x="3733" y="1897"/>
                <a:chExt cx="214" cy="528"/>
              </a:xfrm>
            </p:grpSpPr>
            <p:sp>
              <p:nvSpPr>
                <p:cNvPr id="1542" name="AutoShape 14">
                  <a:extLst>
                    <a:ext uri="{FF2B5EF4-FFF2-40B4-BE49-F238E27FC236}">
                      <a16:creationId xmlns:a16="http://schemas.microsoft.com/office/drawing/2014/main" id="{0D3A1624-8CD4-1464-0C66-04AC3104E2C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43" name="Freeform 16">
                  <a:extLst>
                    <a:ext uri="{FF2B5EF4-FFF2-40B4-BE49-F238E27FC236}">
                      <a16:creationId xmlns:a16="http://schemas.microsoft.com/office/drawing/2014/main" id="{27D84197-1D4A-168E-7DE3-74745E3392F6}"/>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4" name="Freeform 17">
                  <a:extLst>
                    <a:ext uri="{FF2B5EF4-FFF2-40B4-BE49-F238E27FC236}">
                      <a16:creationId xmlns:a16="http://schemas.microsoft.com/office/drawing/2014/main" id="{A410308E-9C5E-1D47-03E2-13C76F1450DC}"/>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5" name="Freeform 18">
                  <a:extLst>
                    <a:ext uri="{FF2B5EF4-FFF2-40B4-BE49-F238E27FC236}">
                      <a16:creationId xmlns:a16="http://schemas.microsoft.com/office/drawing/2014/main" id="{7A5AA8DC-5110-CB79-6940-96E4206A1B76}"/>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6" name="Freeform 19">
                  <a:extLst>
                    <a:ext uri="{FF2B5EF4-FFF2-40B4-BE49-F238E27FC236}">
                      <a16:creationId xmlns:a16="http://schemas.microsoft.com/office/drawing/2014/main" id="{15E962E1-CFCE-ABB5-34FF-E619BB0C9C07}"/>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7" name="Freeform 20">
                  <a:extLst>
                    <a:ext uri="{FF2B5EF4-FFF2-40B4-BE49-F238E27FC236}">
                      <a16:creationId xmlns:a16="http://schemas.microsoft.com/office/drawing/2014/main" id="{18B8FD8C-7D65-EC0A-0D6B-EFF90B231C51}"/>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8" name="Freeform 21">
                  <a:extLst>
                    <a:ext uri="{FF2B5EF4-FFF2-40B4-BE49-F238E27FC236}">
                      <a16:creationId xmlns:a16="http://schemas.microsoft.com/office/drawing/2014/main" id="{4BE60B56-F4C6-910D-5A1F-1F967C976662}"/>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49" name="Freeform 22">
                  <a:extLst>
                    <a:ext uri="{FF2B5EF4-FFF2-40B4-BE49-F238E27FC236}">
                      <a16:creationId xmlns:a16="http://schemas.microsoft.com/office/drawing/2014/main" id="{F033F4E4-B80A-144B-14DE-693F90BE7A8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50" name="Freeform 23">
                  <a:extLst>
                    <a:ext uri="{FF2B5EF4-FFF2-40B4-BE49-F238E27FC236}">
                      <a16:creationId xmlns:a16="http://schemas.microsoft.com/office/drawing/2014/main" id="{8B8D38B4-B6CB-94F0-85C8-D2E9124DFB3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39" name="Freeform 5101">
                <a:extLst>
                  <a:ext uri="{FF2B5EF4-FFF2-40B4-BE49-F238E27FC236}">
                    <a16:creationId xmlns:a16="http://schemas.microsoft.com/office/drawing/2014/main" id="{5BA525EA-4583-91A1-7C8C-02D314B4650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40" name="Freeform 5101">
                <a:extLst>
                  <a:ext uri="{FF2B5EF4-FFF2-40B4-BE49-F238E27FC236}">
                    <a16:creationId xmlns:a16="http://schemas.microsoft.com/office/drawing/2014/main" id="{6FFE4D90-81F6-7C0C-167E-7A8C9CDD6CD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41" name="Freeform 5101">
                <a:extLst>
                  <a:ext uri="{FF2B5EF4-FFF2-40B4-BE49-F238E27FC236}">
                    <a16:creationId xmlns:a16="http://schemas.microsoft.com/office/drawing/2014/main" id="{112B8161-4058-2BB4-B3AF-C455D98D33C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0" name="Group 39">
              <a:extLst>
                <a:ext uri="{FF2B5EF4-FFF2-40B4-BE49-F238E27FC236}">
                  <a16:creationId xmlns:a16="http://schemas.microsoft.com/office/drawing/2014/main" id="{1C171253-469D-851E-FE5C-DBAF0697AD60}"/>
                </a:ext>
              </a:extLst>
            </p:cNvPr>
            <p:cNvGrpSpPr>
              <a:grpSpLocks noChangeAspect="1"/>
            </p:cNvGrpSpPr>
            <p:nvPr/>
          </p:nvGrpSpPr>
          <p:grpSpPr>
            <a:xfrm rot="13992776">
              <a:off x="8267616" y="3684139"/>
              <a:ext cx="205274" cy="498271"/>
              <a:chOff x="5926138" y="3011488"/>
              <a:chExt cx="339725" cy="838200"/>
            </a:xfrm>
          </p:grpSpPr>
          <p:grpSp>
            <p:nvGrpSpPr>
              <p:cNvPr id="1525" name="Group 15">
                <a:extLst>
                  <a:ext uri="{FF2B5EF4-FFF2-40B4-BE49-F238E27FC236}">
                    <a16:creationId xmlns:a16="http://schemas.microsoft.com/office/drawing/2014/main" id="{6B481301-3363-82F8-0D68-1282FFD08E48}"/>
                  </a:ext>
                </a:extLst>
              </p:cNvPr>
              <p:cNvGrpSpPr>
                <a:grpSpLocks noChangeAspect="1"/>
              </p:cNvGrpSpPr>
              <p:nvPr/>
            </p:nvGrpSpPr>
            <p:grpSpPr bwMode="auto">
              <a:xfrm>
                <a:off x="5926138" y="3011488"/>
                <a:ext cx="339725" cy="838200"/>
                <a:chOff x="3733" y="1897"/>
                <a:chExt cx="214" cy="528"/>
              </a:xfrm>
            </p:grpSpPr>
            <p:sp>
              <p:nvSpPr>
                <p:cNvPr id="1529" name="AutoShape 14">
                  <a:extLst>
                    <a:ext uri="{FF2B5EF4-FFF2-40B4-BE49-F238E27FC236}">
                      <a16:creationId xmlns:a16="http://schemas.microsoft.com/office/drawing/2014/main" id="{92C05093-3EFA-83F9-158A-D13564ADCD6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30" name="Freeform 16">
                  <a:extLst>
                    <a:ext uri="{FF2B5EF4-FFF2-40B4-BE49-F238E27FC236}">
                      <a16:creationId xmlns:a16="http://schemas.microsoft.com/office/drawing/2014/main" id="{4DEAE0E6-FD03-FE37-13B0-A0A2B95D1E06}"/>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1" name="Freeform 17">
                  <a:extLst>
                    <a:ext uri="{FF2B5EF4-FFF2-40B4-BE49-F238E27FC236}">
                      <a16:creationId xmlns:a16="http://schemas.microsoft.com/office/drawing/2014/main" id="{50E0252A-19BF-D40B-1024-F6500F512C8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2" name="Freeform 18">
                  <a:extLst>
                    <a:ext uri="{FF2B5EF4-FFF2-40B4-BE49-F238E27FC236}">
                      <a16:creationId xmlns:a16="http://schemas.microsoft.com/office/drawing/2014/main" id="{6B661E5F-EEA8-10C6-F5D7-6E8DBFFA46F0}"/>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3" name="Freeform 19">
                  <a:extLst>
                    <a:ext uri="{FF2B5EF4-FFF2-40B4-BE49-F238E27FC236}">
                      <a16:creationId xmlns:a16="http://schemas.microsoft.com/office/drawing/2014/main" id="{DBBCFF0F-DFC9-9CE6-C334-68261B7C560F}"/>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4" name="Freeform 20">
                  <a:extLst>
                    <a:ext uri="{FF2B5EF4-FFF2-40B4-BE49-F238E27FC236}">
                      <a16:creationId xmlns:a16="http://schemas.microsoft.com/office/drawing/2014/main" id="{8F67BA15-D1D3-BF00-83BE-A285D4657B05}"/>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5" name="Freeform 21">
                  <a:extLst>
                    <a:ext uri="{FF2B5EF4-FFF2-40B4-BE49-F238E27FC236}">
                      <a16:creationId xmlns:a16="http://schemas.microsoft.com/office/drawing/2014/main" id="{53488463-7CBA-8494-C393-32C25BF042F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6" name="Freeform 22">
                  <a:extLst>
                    <a:ext uri="{FF2B5EF4-FFF2-40B4-BE49-F238E27FC236}">
                      <a16:creationId xmlns:a16="http://schemas.microsoft.com/office/drawing/2014/main" id="{831E0415-FDA7-EFE3-8CA7-04CF509B2F2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37" name="Freeform 23">
                  <a:extLst>
                    <a:ext uri="{FF2B5EF4-FFF2-40B4-BE49-F238E27FC236}">
                      <a16:creationId xmlns:a16="http://schemas.microsoft.com/office/drawing/2014/main" id="{25AAD65B-07AC-06FA-16C9-9778DFD8CE6A}"/>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26" name="Freeform 5101">
                <a:extLst>
                  <a:ext uri="{FF2B5EF4-FFF2-40B4-BE49-F238E27FC236}">
                    <a16:creationId xmlns:a16="http://schemas.microsoft.com/office/drawing/2014/main" id="{E34F7588-25DA-8393-D54E-E8F7A35DCAC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27" name="Freeform 5101">
                <a:extLst>
                  <a:ext uri="{FF2B5EF4-FFF2-40B4-BE49-F238E27FC236}">
                    <a16:creationId xmlns:a16="http://schemas.microsoft.com/office/drawing/2014/main" id="{E210D960-620A-2850-3E39-F70631DF4AF6}"/>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28" name="Freeform 5101">
                <a:extLst>
                  <a:ext uri="{FF2B5EF4-FFF2-40B4-BE49-F238E27FC236}">
                    <a16:creationId xmlns:a16="http://schemas.microsoft.com/office/drawing/2014/main" id="{65D7FFFC-1B78-903C-87F8-03DA701A54A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1" name="Group 40">
              <a:extLst>
                <a:ext uri="{FF2B5EF4-FFF2-40B4-BE49-F238E27FC236}">
                  <a16:creationId xmlns:a16="http://schemas.microsoft.com/office/drawing/2014/main" id="{8793BB3B-47EF-D5D7-7C3A-812BD2F6AE60}"/>
                </a:ext>
              </a:extLst>
            </p:cNvPr>
            <p:cNvGrpSpPr>
              <a:grpSpLocks noChangeAspect="1"/>
            </p:cNvGrpSpPr>
            <p:nvPr/>
          </p:nvGrpSpPr>
          <p:grpSpPr>
            <a:xfrm rot="14389550">
              <a:off x="8155522" y="3528038"/>
              <a:ext cx="205274" cy="498271"/>
              <a:chOff x="5926138" y="3011488"/>
              <a:chExt cx="339725" cy="838200"/>
            </a:xfrm>
          </p:grpSpPr>
          <p:grpSp>
            <p:nvGrpSpPr>
              <p:cNvPr id="1512" name="Group 15">
                <a:extLst>
                  <a:ext uri="{FF2B5EF4-FFF2-40B4-BE49-F238E27FC236}">
                    <a16:creationId xmlns:a16="http://schemas.microsoft.com/office/drawing/2014/main" id="{EC8021C3-F6AC-A3D1-378B-6765F8726FBD}"/>
                  </a:ext>
                </a:extLst>
              </p:cNvPr>
              <p:cNvGrpSpPr>
                <a:grpSpLocks noChangeAspect="1"/>
              </p:cNvGrpSpPr>
              <p:nvPr/>
            </p:nvGrpSpPr>
            <p:grpSpPr bwMode="auto">
              <a:xfrm>
                <a:off x="5926138" y="3011488"/>
                <a:ext cx="339725" cy="838200"/>
                <a:chOff x="3733" y="1897"/>
                <a:chExt cx="214" cy="528"/>
              </a:xfrm>
            </p:grpSpPr>
            <p:sp>
              <p:nvSpPr>
                <p:cNvPr id="1516" name="AutoShape 14">
                  <a:extLst>
                    <a:ext uri="{FF2B5EF4-FFF2-40B4-BE49-F238E27FC236}">
                      <a16:creationId xmlns:a16="http://schemas.microsoft.com/office/drawing/2014/main" id="{A94A4406-AF29-3A18-100A-D48E9694C47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17" name="Freeform 16">
                  <a:extLst>
                    <a:ext uri="{FF2B5EF4-FFF2-40B4-BE49-F238E27FC236}">
                      <a16:creationId xmlns:a16="http://schemas.microsoft.com/office/drawing/2014/main" id="{77E580E8-7CD1-6858-D6C4-E0C38D4117A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18" name="Freeform 17">
                  <a:extLst>
                    <a:ext uri="{FF2B5EF4-FFF2-40B4-BE49-F238E27FC236}">
                      <a16:creationId xmlns:a16="http://schemas.microsoft.com/office/drawing/2014/main" id="{B11CB1B7-BD8E-9A83-710A-AC52E1EC64C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19" name="Freeform 18">
                  <a:extLst>
                    <a:ext uri="{FF2B5EF4-FFF2-40B4-BE49-F238E27FC236}">
                      <a16:creationId xmlns:a16="http://schemas.microsoft.com/office/drawing/2014/main" id="{E38A9BB0-B401-EA38-7336-A5F4F3832FAD}"/>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20" name="Freeform 19">
                  <a:extLst>
                    <a:ext uri="{FF2B5EF4-FFF2-40B4-BE49-F238E27FC236}">
                      <a16:creationId xmlns:a16="http://schemas.microsoft.com/office/drawing/2014/main" id="{6DF65588-63E3-FA9B-B92B-A13F588D7822}"/>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21" name="Freeform 20">
                  <a:extLst>
                    <a:ext uri="{FF2B5EF4-FFF2-40B4-BE49-F238E27FC236}">
                      <a16:creationId xmlns:a16="http://schemas.microsoft.com/office/drawing/2014/main" id="{C1DF7BF1-2295-B606-F0EF-7FE68607AE7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22" name="Freeform 21">
                  <a:extLst>
                    <a:ext uri="{FF2B5EF4-FFF2-40B4-BE49-F238E27FC236}">
                      <a16:creationId xmlns:a16="http://schemas.microsoft.com/office/drawing/2014/main" id="{3EABAB59-F947-B9A1-23C2-3115D843487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23" name="Freeform 22">
                  <a:extLst>
                    <a:ext uri="{FF2B5EF4-FFF2-40B4-BE49-F238E27FC236}">
                      <a16:creationId xmlns:a16="http://schemas.microsoft.com/office/drawing/2014/main" id="{A1A8769F-5CAA-8374-87B4-FE5DA9776DA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24" name="Freeform 23">
                  <a:extLst>
                    <a:ext uri="{FF2B5EF4-FFF2-40B4-BE49-F238E27FC236}">
                      <a16:creationId xmlns:a16="http://schemas.microsoft.com/office/drawing/2014/main" id="{DAF10D6F-CC71-995F-1BE3-E7651490325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13" name="Freeform 5101">
                <a:extLst>
                  <a:ext uri="{FF2B5EF4-FFF2-40B4-BE49-F238E27FC236}">
                    <a16:creationId xmlns:a16="http://schemas.microsoft.com/office/drawing/2014/main" id="{8FD901E2-BE88-4BE9-95BA-0298B59EC1E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14" name="Freeform 5101">
                <a:extLst>
                  <a:ext uri="{FF2B5EF4-FFF2-40B4-BE49-F238E27FC236}">
                    <a16:creationId xmlns:a16="http://schemas.microsoft.com/office/drawing/2014/main" id="{108DEF0A-85E1-B706-5495-A371F0CFA8C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15" name="Freeform 5101">
                <a:extLst>
                  <a:ext uri="{FF2B5EF4-FFF2-40B4-BE49-F238E27FC236}">
                    <a16:creationId xmlns:a16="http://schemas.microsoft.com/office/drawing/2014/main" id="{D3DC95D9-ADFB-8459-E27A-41C6CFEE87E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2" name="Group 41">
              <a:extLst>
                <a:ext uri="{FF2B5EF4-FFF2-40B4-BE49-F238E27FC236}">
                  <a16:creationId xmlns:a16="http://schemas.microsoft.com/office/drawing/2014/main" id="{9FCC7EA1-1011-CB62-1B50-DA17FCFD82EC}"/>
                </a:ext>
              </a:extLst>
            </p:cNvPr>
            <p:cNvGrpSpPr>
              <a:grpSpLocks noChangeAspect="1"/>
            </p:cNvGrpSpPr>
            <p:nvPr/>
          </p:nvGrpSpPr>
          <p:grpSpPr>
            <a:xfrm rot="14607471">
              <a:off x="8051248" y="3350588"/>
              <a:ext cx="205274" cy="498271"/>
              <a:chOff x="5926138" y="3011488"/>
              <a:chExt cx="339725" cy="838200"/>
            </a:xfrm>
          </p:grpSpPr>
          <p:grpSp>
            <p:nvGrpSpPr>
              <p:cNvPr id="1499" name="Group 15">
                <a:extLst>
                  <a:ext uri="{FF2B5EF4-FFF2-40B4-BE49-F238E27FC236}">
                    <a16:creationId xmlns:a16="http://schemas.microsoft.com/office/drawing/2014/main" id="{359A1AA8-7D1A-66BE-6A99-F5024A412C7D}"/>
                  </a:ext>
                </a:extLst>
              </p:cNvPr>
              <p:cNvGrpSpPr>
                <a:grpSpLocks noChangeAspect="1"/>
              </p:cNvGrpSpPr>
              <p:nvPr/>
            </p:nvGrpSpPr>
            <p:grpSpPr bwMode="auto">
              <a:xfrm>
                <a:off x="5926138" y="3011488"/>
                <a:ext cx="339725" cy="838200"/>
                <a:chOff x="3733" y="1897"/>
                <a:chExt cx="214" cy="528"/>
              </a:xfrm>
            </p:grpSpPr>
            <p:sp>
              <p:nvSpPr>
                <p:cNvPr id="1503" name="AutoShape 14">
                  <a:extLst>
                    <a:ext uri="{FF2B5EF4-FFF2-40B4-BE49-F238E27FC236}">
                      <a16:creationId xmlns:a16="http://schemas.microsoft.com/office/drawing/2014/main" id="{42C3359D-DD7D-4BF6-2357-EB82354A865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504" name="Freeform 16">
                  <a:extLst>
                    <a:ext uri="{FF2B5EF4-FFF2-40B4-BE49-F238E27FC236}">
                      <a16:creationId xmlns:a16="http://schemas.microsoft.com/office/drawing/2014/main" id="{17E5DCB5-A9B6-B3CE-8390-0504173C3334}"/>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05" name="Freeform 17">
                  <a:extLst>
                    <a:ext uri="{FF2B5EF4-FFF2-40B4-BE49-F238E27FC236}">
                      <a16:creationId xmlns:a16="http://schemas.microsoft.com/office/drawing/2014/main" id="{9867EBDA-7DA6-2CDC-1B43-895F9EAFB71C}"/>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06" name="Freeform 18">
                  <a:extLst>
                    <a:ext uri="{FF2B5EF4-FFF2-40B4-BE49-F238E27FC236}">
                      <a16:creationId xmlns:a16="http://schemas.microsoft.com/office/drawing/2014/main" id="{6C44CE12-ACD3-98E3-9F8F-95BC58D24BB0}"/>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07" name="Freeform 19">
                  <a:extLst>
                    <a:ext uri="{FF2B5EF4-FFF2-40B4-BE49-F238E27FC236}">
                      <a16:creationId xmlns:a16="http://schemas.microsoft.com/office/drawing/2014/main" id="{DAEB8758-FE77-DECE-9DF5-110F2F3A3B4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08" name="Freeform 20">
                  <a:extLst>
                    <a:ext uri="{FF2B5EF4-FFF2-40B4-BE49-F238E27FC236}">
                      <a16:creationId xmlns:a16="http://schemas.microsoft.com/office/drawing/2014/main" id="{DB925AB3-8544-BB41-C81A-F12A2FFD5667}"/>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09" name="Freeform 21">
                  <a:extLst>
                    <a:ext uri="{FF2B5EF4-FFF2-40B4-BE49-F238E27FC236}">
                      <a16:creationId xmlns:a16="http://schemas.microsoft.com/office/drawing/2014/main" id="{EF16188E-8271-8890-7FB6-9054717FF8E9}"/>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10" name="Freeform 22">
                  <a:extLst>
                    <a:ext uri="{FF2B5EF4-FFF2-40B4-BE49-F238E27FC236}">
                      <a16:creationId xmlns:a16="http://schemas.microsoft.com/office/drawing/2014/main" id="{07715A67-F877-A8E5-AE9B-7289FBC8942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511" name="Freeform 23">
                  <a:extLst>
                    <a:ext uri="{FF2B5EF4-FFF2-40B4-BE49-F238E27FC236}">
                      <a16:creationId xmlns:a16="http://schemas.microsoft.com/office/drawing/2014/main" id="{DB04C242-3D5E-AC67-B339-0783C9D97683}"/>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500" name="Freeform 5101">
                <a:extLst>
                  <a:ext uri="{FF2B5EF4-FFF2-40B4-BE49-F238E27FC236}">
                    <a16:creationId xmlns:a16="http://schemas.microsoft.com/office/drawing/2014/main" id="{286303B6-37BA-61BC-224D-75C0D609431E}"/>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01" name="Freeform 5101">
                <a:extLst>
                  <a:ext uri="{FF2B5EF4-FFF2-40B4-BE49-F238E27FC236}">
                    <a16:creationId xmlns:a16="http://schemas.microsoft.com/office/drawing/2014/main" id="{D1AB3066-69C3-0360-D99F-30129D23E81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502" name="Freeform 5101">
                <a:extLst>
                  <a:ext uri="{FF2B5EF4-FFF2-40B4-BE49-F238E27FC236}">
                    <a16:creationId xmlns:a16="http://schemas.microsoft.com/office/drawing/2014/main" id="{62FB226B-8CD1-BD9C-CB38-5C0886D8D3A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3" name="Group 42">
              <a:extLst>
                <a:ext uri="{FF2B5EF4-FFF2-40B4-BE49-F238E27FC236}">
                  <a16:creationId xmlns:a16="http://schemas.microsoft.com/office/drawing/2014/main" id="{9827FBA5-46FD-4643-3ABE-EBAEF987C45F}"/>
                </a:ext>
              </a:extLst>
            </p:cNvPr>
            <p:cNvGrpSpPr>
              <a:grpSpLocks noChangeAspect="1"/>
            </p:cNvGrpSpPr>
            <p:nvPr/>
          </p:nvGrpSpPr>
          <p:grpSpPr>
            <a:xfrm rot="15040116">
              <a:off x="7963186" y="3164669"/>
              <a:ext cx="205274" cy="498271"/>
              <a:chOff x="5926138" y="3011488"/>
              <a:chExt cx="339725" cy="838200"/>
            </a:xfrm>
          </p:grpSpPr>
          <p:grpSp>
            <p:nvGrpSpPr>
              <p:cNvPr id="1486" name="Group 15">
                <a:extLst>
                  <a:ext uri="{FF2B5EF4-FFF2-40B4-BE49-F238E27FC236}">
                    <a16:creationId xmlns:a16="http://schemas.microsoft.com/office/drawing/2014/main" id="{C65738BD-D0E1-9B5C-D01E-9063131D606C}"/>
                  </a:ext>
                </a:extLst>
              </p:cNvPr>
              <p:cNvGrpSpPr>
                <a:grpSpLocks noChangeAspect="1"/>
              </p:cNvGrpSpPr>
              <p:nvPr/>
            </p:nvGrpSpPr>
            <p:grpSpPr bwMode="auto">
              <a:xfrm>
                <a:off x="5926138" y="3011488"/>
                <a:ext cx="339725" cy="838200"/>
                <a:chOff x="3733" y="1897"/>
                <a:chExt cx="214" cy="528"/>
              </a:xfrm>
            </p:grpSpPr>
            <p:sp>
              <p:nvSpPr>
                <p:cNvPr id="1490" name="AutoShape 14">
                  <a:extLst>
                    <a:ext uri="{FF2B5EF4-FFF2-40B4-BE49-F238E27FC236}">
                      <a16:creationId xmlns:a16="http://schemas.microsoft.com/office/drawing/2014/main" id="{6B75BE75-740D-6401-E06C-3CD697617D2F}"/>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91" name="Freeform 16">
                  <a:extLst>
                    <a:ext uri="{FF2B5EF4-FFF2-40B4-BE49-F238E27FC236}">
                      <a16:creationId xmlns:a16="http://schemas.microsoft.com/office/drawing/2014/main" id="{C0B5EAD6-5E70-EF41-EED1-EF97ED720374}"/>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2" name="Freeform 17">
                  <a:extLst>
                    <a:ext uri="{FF2B5EF4-FFF2-40B4-BE49-F238E27FC236}">
                      <a16:creationId xmlns:a16="http://schemas.microsoft.com/office/drawing/2014/main" id="{14365761-7A22-7690-65BE-6E5CF55D8C7D}"/>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3" name="Freeform 18">
                  <a:extLst>
                    <a:ext uri="{FF2B5EF4-FFF2-40B4-BE49-F238E27FC236}">
                      <a16:creationId xmlns:a16="http://schemas.microsoft.com/office/drawing/2014/main" id="{A0F64BCE-8D9E-4BC6-0EA9-FDD8D5B7418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4" name="Freeform 19">
                  <a:extLst>
                    <a:ext uri="{FF2B5EF4-FFF2-40B4-BE49-F238E27FC236}">
                      <a16:creationId xmlns:a16="http://schemas.microsoft.com/office/drawing/2014/main" id="{5DBE50B8-FE8B-41E6-1242-03C7B4D29E45}"/>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5" name="Freeform 20">
                  <a:extLst>
                    <a:ext uri="{FF2B5EF4-FFF2-40B4-BE49-F238E27FC236}">
                      <a16:creationId xmlns:a16="http://schemas.microsoft.com/office/drawing/2014/main" id="{0E760BDD-1335-2468-38E2-E8D817CC5919}"/>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6" name="Freeform 21">
                  <a:extLst>
                    <a:ext uri="{FF2B5EF4-FFF2-40B4-BE49-F238E27FC236}">
                      <a16:creationId xmlns:a16="http://schemas.microsoft.com/office/drawing/2014/main" id="{7066E7A3-355F-0377-CBE3-A7D638CF45C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7" name="Freeform 22">
                  <a:extLst>
                    <a:ext uri="{FF2B5EF4-FFF2-40B4-BE49-F238E27FC236}">
                      <a16:creationId xmlns:a16="http://schemas.microsoft.com/office/drawing/2014/main" id="{BC463915-1E72-9055-EDC3-0E4A35B9DE7F}"/>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98" name="Freeform 23">
                  <a:extLst>
                    <a:ext uri="{FF2B5EF4-FFF2-40B4-BE49-F238E27FC236}">
                      <a16:creationId xmlns:a16="http://schemas.microsoft.com/office/drawing/2014/main" id="{2AAE79C9-4BA8-CD28-7047-91D9A1A53B7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87" name="Freeform 5101">
                <a:extLst>
                  <a:ext uri="{FF2B5EF4-FFF2-40B4-BE49-F238E27FC236}">
                    <a16:creationId xmlns:a16="http://schemas.microsoft.com/office/drawing/2014/main" id="{65D00AA8-B242-BCB4-6788-0082502B851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88" name="Freeform 5101">
                <a:extLst>
                  <a:ext uri="{FF2B5EF4-FFF2-40B4-BE49-F238E27FC236}">
                    <a16:creationId xmlns:a16="http://schemas.microsoft.com/office/drawing/2014/main" id="{2EB527A8-EC14-CFE4-2D82-F4D00E2CAE81}"/>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89" name="Freeform 5101">
                <a:extLst>
                  <a:ext uri="{FF2B5EF4-FFF2-40B4-BE49-F238E27FC236}">
                    <a16:creationId xmlns:a16="http://schemas.microsoft.com/office/drawing/2014/main" id="{0BA9CC86-F304-3C97-4B71-3CCCC322ADE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4" name="Group 43">
              <a:extLst>
                <a:ext uri="{FF2B5EF4-FFF2-40B4-BE49-F238E27FC236}">
                  <a16:creationId xmlns:a16="http://schemas.microsoft.com/office/drawing/2014/main" id="{EA3D6B23-486F-B2B3-A68E-9EE17F3B6B9B}"/>
                </a:ext>
              </a:extLst>
            </p:cNvPr>
            <p:cNvGrpSpPr>
              <a:grpSpLocks noChangeAspect="1"/>
            </p:cNvGrpSpPr>
            <p:nvPr/>
          </p:nvGrpSpPr>
          <p:grpSpPr>
            <a:xfrm rot="15451735">
              <a:off x="7888924" y="2974503"/>
              <a:ext cx="205274" cy="498271"/>
              <a:chOff x="5926138" y="3011488"/>
              <a:chExt cx="339725" cy="838200"/>
            </a:xfrm>
          </p:grpSpPr>
          <p:grpSp>
            <p:nvGrpSpPr>
              <p:cNvPr id="1473" name="Group 15">
                <a:extLst>
                  <a:ext uri="{FF2B5EF4-FFF2-40B4-BE49-F238E27FC236}">
                    <a16:creationId xmlns:a16="http://schemas.microsoft.com/office/drawing/2014/main" id="{FA4910FA-DC8E-884C-2366-91581C0A7E1E}"/>
                  </a:ext>
                </a:extLst>
              </p:cNvPr>
              <p:cNvGrpSpPr>
                <a:grpSpLocks noChangeAspect="1"/>
              </p:cNvGrpSpPr>
              <p:nvPr/>
            </p:nvGrpSpPr>
            <p:grpSpPr bwMode="auto">
              <a:xfrm>
                <a:off x="5926138" y="3011488"/>
                <a:ext cx="339725" cy="838200"/>
                <a:chOff x="3733" y="1897"/>
                <a:chExt cx="214" cy="528"/>
              </a:xfrm>
            </p:grpSpPr>
            <p:sp>
              <p:nvSpPr>
                <p:cNvPr id="1477" name="AutoShape 14">
                  <a:extLst>
                    <a:ext uri="{FF2B5EF4-FFF2-40B4-BE49-F238E27FC236}">
                      <a16:creationId xmlns:a16="http://schemas.microsoft.com/office/drawing/2014/main" id="{68EB961D-2613-9D21-9724-F5F89905E5F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78" name="Freeform 16">
                  <a:extLst>
                    <a:ext uri="{FF2B5EF4-FFF2-40B4-BE49-F238E27FC236}">
                      <a16:creationId xmlns:a16="http://schemas.microsoft.com/office/drawing/2014/main" id="{A2501768-A659-EE8A-D765-F5831AA3B233}"/>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79" name="Freeform 17">
                  <a:extLst>
                    <a:ext uri="{FF2B5EF4-FFF2-40B4-BE49-F238E27FC236}">
                      <a16:creationId xmlns:a16="http://schemas.microsoft.com/office/drawing/2014/main" id="{7BF5430F-3C93-69A9-1B46-2DB982160E76}"/>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0" name="Freeform 18">
                  <a:extLst>
                    <a:ext uri="{FF2B5EF4-FFF2-40B4-BE49-F238E27FC236}">
                      <a16:creationId xmlns:a16="http://schemas.microsoft.com/office/drawing/2014/main" id="{EC49A225-C395-2CCF-FB26-8B24066B1DD2}"/>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1" name="Freeform 19">
                  <a:extLst>
                    <a:ext uri="{FF2B5EF4-FFF2-40B4-BE49-F238E27FC236}">
                      <a16:creationId xmlns:a16="http://schemas.microsoft.com/office/drawing/2014/main" id="{BD678E3C-33C7-6D6A-9C63-4821F6AF41DD}"/>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2" name="Freeform 20">
                  <a:extLst>
                    <a:ext uri="{FF2B5EF4-FFF2-40B4-BE49-F238E27FC236}">
                      <a16:creationId xmlns:a16="http://schemas.microsoft.com/office/drawing/2014/main" id="{60BD0862-2602-2736-AB23-E493A94123C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3" name="Freeform 21">
                  <a:extLst>
                    <a:ext uri="{FF2B5EF4-FFF2-40B4-BE49-F238E27FC236}">
                      <a16:creationId xmlns:a16="http://schemas.microsoft.com/office/drawing/2014/main" id="{FE56700F-2C4E-0855-2B1B-F3FB2625FF5F}"/>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4" name="Freeform 22">
                  <a:extLst>
                    <a:ext uri="{FF2B5EF4-FFF2-40B4-BE49-F238E27FC236}">
                      <a16:creationId xmlns:a16="http://schemas.microsoft.com/office/drawing/2014/main" id="{E9535E7A-6F7B-89B0-765C-B3370F6C09A9}"/>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85" name="Freeform 23">
                  <a:extLst>
                    <a:ext uri="{FF2B5EF4-FFF2-40B4-BE49-F238E27FC236}">
                      <a16:creationId xmlns:a16="http://schemas.microsoft.com/office/drawing/2014/main" id="{C5B48CC7-7360-BAC0-2CD9-FDA7497120A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74" name="Freeform 5101">
                <a:extLst>
                  <a:ext uri="{FF2B5EF4-FFF2-40B4-BE49-F238E27FC236}">
                    <a16:creationId xmlns:a16="http://schemas.microsoft.com/office/drawing/2014/main" id="{3973F03C-C9A8-663A-DEF2-FE562771BB6E}"/>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75" name="Freeform 5101">
                <a:extLst>
                  <a:ext uri="{FF2B5EF4-FFF2-40B4-BE49-F238E27FC236}">
                    <a16:creationId xmlns:a16="http://schemas.microsoft.com/office/drawing/2014/main" id="{15A66CA5-AE39-6EBF-C429-D37645A5E65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76" name="Freeform 5101">
                <a:extLst>
                  <a:ext uri="{FF2B5EF4-FFF2-40B4-BE49-F238E27FC236}">
                    <a16:creationId xmlns:a16="http://schemas.microsoft.com/office/drawing/2014/main" id="{1BD91CED-B941-885E-6E8A-F6D8D335E7C1}"/>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5" name="Group 44">
              <a:extLst>
                <a:ext uri="{FF2B5EF4-FFF2-40B4-BE49-F238E27FC236}">
                  <a16:creationId xmlns:a16="http://schemas.microsoft.com/office/drawing/2014/main" id="{E4249B16-38C6-0DDC-1001-0B6B699C9C73}"/>
                </a:ext>
              </a:extLst>
            </p:cNvPr>
            <p:cNvGrpSpPr>
              <a:grpSpLocks noChangeAspect="1"/>
            </p:cNvGrpSpPr>
            <p:nvPr/>
          </p:nvGrpSpPr>
          <p:grpSpPr>
            <a:xfrm rot="16000317">
              <a:off x="7849926" y="2764248"/>
              <a:ext cx="205274" cy="498271"/>
              <a:chOff x="5926138" y="3011488"/>
              <a:chExt cx="339725" cy="838200"/>
            </a:xfrm>
          </p:grpSpPr>
          <p:grpSp>
            <p:nvGrpSpPr>
              <p:cNvPr id="1460" name="Group 15">
                <a:extLst>
                  <a:ext uri="{FF2B5EF4-FFF2-40B4-BE49-F238E27FC236}">
                    <a16:creationId xmlns:a16="http://schemas.microsoft.com/office/drawing/2014/main" id="{296EE083-F32B-97B9-D0F4-B0DE40E783D4}"/>
                  </a:ext>
                </a:extLst>
              </p:cNvPr>
              <p:cNvGrpSpPr>
                <a:grpSpLocks noChangeAspect="1"/>
              </p:cNvGrpSpPr>
              <p:nvPr/>
            </p:nvGrpSpPr>
            <p:grpSpPr bwMode="auto">
              <a:xfrm>
                <a:off x="5926138" y="3011488"/>
                <a:ext cx="339725" cy="838200"/>
                <a:chOff x="3733" y="1897"/>
                <a:chExt cx="214" cy="528"/>
              </a:xfrm>
            </p:grpSpPr>
            <p:sp>
              <p:nvSpPr>
                <p:cNvPr id="1464" name="AutoShape 14">
                  <a:extLst>
                    <a:ext uri="{FF2B5EF4-FFF2-40B4-BE49-F238E27FC236}">
                      <a16:creationId xmlns:a16="http://schemas.microsoft.com/office/drawing/2014/main" id="{BE07D02F-5EE4-2896-FD18-348F4E2302D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65" name="Freeform 16">
                  <a:extLst>
                    <a:ext uri="{FF2B5EF4-FFF2-40B4-BE49-F238E27FC236}">
                      <a16:creationId xmlns:a16="http://schemas.microsoft.com/office/drawing/2014/main" id="{C3610E40-99C7-E80A-394D-A5F16738976E}"/>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66" name="Freeform 17">
                  <a:extLst>
                    <a:ext uri="{FF2B5EF4-FFF2-40B4-BE49-F238E27FC236}">
                      <a16:creationId xmlns:a16="http://schemas.microsoft.com/office/drawing/2014/main" id="{A745E6E4-7B36-FD74-BC64-6A2B038C536E}"/>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67" name="Freeform 18">
                  <a:extLst>
                    <a:ext uri="{FF2B5EF4-FFF2-40B4-BE49-F238E27FC236}">
                      <a16:creationId xmlns:a16="http://schemas.microsoft.com/office/drawing/2014/main" id="{D8BFF892-E56A-3630-BCB7-2DC40061225D}"/>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68" name="Freeform 19">
                  <a:extLst>
                    <a:ext uri="{FF2B5EF4-FFF2-40B4-BE49-F238E27FC236}">
                      <a16:creationId xmlns:a16="http://schemas.microsoft.com/office/drawing/2014/main" id="{914F51C7-A03B-3755-9714-4B0220FBC48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69" name="Freeform 20">
                  <a:extLst>
                    <a:ext uri="{FF2B5EF4-FFF2-40B4-BE49-F238E27FC236}">
                      <a16:creationId xmlns:a16="http://schemas.microsoft.com/office/drawing/2014/main" id="{3825DFCC-C17B-C7B4-C080-56E56176A07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70" name="Freeform 21">
                  <a:extLst>
                    <a:ext uri="{FF2B5EF4-FFF2-40B4-BE49-F238E27FC236}">
                      <a16:creationId xmlns:a16="http://schemas.microsoft.com/office/drawing/2014/main" id="{6BE4BA95-C2EA-9C3F-A83A-B9A6D4BACD7B}"/>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71" name="Freeform 22">
                  <a:extLst>
                    <a:ext uri="{FF2B5EF4-FFF2-40B4-BE49-F238E27FC236}">
                      <a16:creationId xmlns:a16="http://schemas.microsoft.com/office/drawing/2014/main" id="{B9CF65F8-C7F8-6A66-647A-AF0DA6ED776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72" name="Freeform 23">
                  <a:extLst>
                    <a:ext uri="{FF2B5EF4-FFF2-40B4-BE49-F238E27FC236}">
                      <a16:creationId xmlns:a16="http://schemas.microsoft.com/office/drawing/2014/main" id="{C74B7E46-1369-B15A-35B1-DA7A032FAA53}"/>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61" name="Freeform 5101">
                <a:extLst>
                  <a:ext uri="{FF2B5EF4-FFF2-40B4-BE49-F238E27FC236}">
                    <a16:creationId xmlns:a16="http://schemas.microsoft.com/office/drawing/2014/main" id="{B6652B72-40BB-75E2-D0F0-F11373EB710C}"/>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62" name="Freeform 5101">
                <a:extLst>
                  <a:ext uri="{FF2B5EF4-FFF2-40B4-BE49-F238E27FC236}">
                    <a16:creationId xmlns:a16="http://schemas.microsoft.com/office/drawing/2014/main" id="{54F739BD-178D-D1E8-202F-E7C7A8893A4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63" name="Freeform 5101">
                <a:extLst>
                  <a:ext uri="{FF2B5EF4-FFF2-40B4-BE49-F238E27FC236}">
                    <a16:creationId xmlns:a16="http://schemas.microsoft.com/office/drawing/2014/main" id="{38C3B4FB-2FE0-C54F-C51D-896B7ACDB676}"/>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6" name="Group 45">
              <a:extLst>
                <a:ext uri="{FF2B5EF4-FFF2-40B4-BE49-F238E27FC236}">
                  <a16:creationId xmlns:a16="http://schemas.microsoft.com/office/drawing/2014/main" id="{D72E8854-4071-5139-B3E6-296C867295F4}"/>
                </a:ext>
              </a:extLst>
            </p:cNvPr>
            <p:cNvGrpSpPr>
              <a:grpSpLocks noChangeAspect="1"/>
            </p:cNvGrpSpPr>
            <p:nvPr/>
          </p:nvGrpSpPr>
          <p:grpSpPr>
            <a:xfrm rot="17705738">
              <a:off x="7949807" y="1933707"/>
              <a:ext cx="205274" cy="498271"/>
              <a:chOff x="5926138" y="3011488"/>
              <a:chExt cx="339725" cy="838200"/>
            </a:xfrm>
          </p:grpSpPr>
          <p:grpSp>
            <p:nvGrpSpPr>
              <p:cNvPr id="1447" name="Group 15">
                <a:extLst>
                  <a:ext uri="{FF2B5EF4-FFF2-40B4-BE49-F238E27FC236}">
                    <a16:creationId xmlns:a16="http://schemas.microsoft.com/office/drawing/2014/main" id="{DCA6FAEC-B4CE-0A5E-ECF7-674C708BC32D}"/>
                  </a:ext>
                </a:extLst>
              </p:cNvPr>
              <p:cNvGrpSpPr>
                <a:grpSpLocks noChangeAspect="1"/>
              </p:cNvGrpSpPr>
              <p:nvPr/>
            </p:nvGrpSpPr>
            <p:grpSpPr bwMode="auto">
              <a:xfrm>
                <a:off x="5926138" y="3011488"/>
                <a:ext cx="339725" cy="838200"/>
                <a:chOff x="3733" y="1897"/>
                <a:chExt cx="214" cy="528"/>
              </a:xfrm>
            </p:grpSpPr>
            <p:sp>
              <p:nvSpPr>
                <p:cNvPr id="1451" name="AutoShape 14">
                  <a:extLst>
                    <a:ext uri="{FF2B5EF4-FFF2-40B4-BE49-F238E27FC236}">
                      <a16:creationId xmlns:a16="http://schemas.microsoft.com/office/drawing/2014/main" id="{EEF2D44D-0680-B8BD-2CDE-5F2EB7B4129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52" name="Freeform 16">
                  <a:extLst>
                    <a:ext uri="{FF2B5EF4-FFF2-40B4-BE49-F238E27FC236}">
                      <a16:creationId xmlns:a16="http://schemas.microsoft.com/office/drawing/2014/main" id="{3CDDA66C-84D7-7E53-5877-B9A339ACA089}"/>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3" name="Freeform 17">
                  <a:extLst>
                    <a:ext uri="{FF2B5EF4-FFF2-40B4-BE49-F238E27FC236}">
                      <a16:creationId xmlns:a16="http://schemas.microsoft.com/office/drawing/2014/main" id="{C5651A5A-98B0-1977-8872-FAE276C69AFC}"/>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4" name="Freeform 18">
                  <a:extLst>
                    <a:ext uri="{FF2B5EF4-FFF2-40B4-BE49-F238E27FC236}">
                      <a16:creationId xmlns:a16="http://schemas.microsoft.com/office/drawing/2014/main" id="{C4E0E1DA-9243-45E5-A8C8-19A9BB49D24F}"/>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5" name="Freeform 19">
                  <a:extLst>
                    <a:ext uri="{FF2B5EF4-FFF2-40B4-BE49-F238E27FC236}">
                      <a16:creationId xmlns:a16="http://schemas.microsoft.com/office/drawing/2014/main" id="{C07339D0-DB79-2259-16BA-FA314C250104}"/>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6" name="Freeform 20">
                  <a:extLst>
                    <a:ext uri="{FF2B5EF4-FFF2-40B4-BE49-F238E27FC236}">
                      <a16:creationId xmlns:a16="http://schemas.microsoft.com/office/drawing/2014/main" id="{92C978EB-A52E-0BC3-0CCD-87DBF5F34A7D}"/>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7" name="Freeform 21">
                  <a:extLst>
                    <a:ext uri="{FF2B5EF4-FFF2-40B4-BE49-F238E27FC236}">
                      <a16:creationId xmlns:a16="http://schemas.microsoft.com/office/drawing/2014/main" id="{C43EDD50-D0F7-D1D6-3BD6-A43F1667E4D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8" name="Freeform 22">
                  <a:extLst>
                    <a:ext uri="{FF2B5EF4-FFF2-40B4-BE49-F238E27FC236}">
                      <a16:creationId xmlns:a16="http://schemas.microsoft.com/office/drawing/2014/main" id="{4439CE72-4C51-DD26-9DAA-8B6FED638280}"/>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59" name="Freeform 23">
                  <a:extLst>
                    <a:ext uri="{FF2B5EF4-FFF2-40B4-BE49-F238E27FC236}">
                      <a16:creationId xmlns:a16="http://schemas.microsoft.com/office/drawing/2014/main" id="{EE20E003-21E8-3F68-C867-D8DB8D4F86ED}"/>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48" name="Freeform 5101">
                <a:extLst>
                  <a:ext uri="{FF2B5EF4-FFF2-40B4-BE49-F238E27FC236}">
                    <a16:creationId xmlns:a16="http://schemas.microsoft.com/office/drawing/2014/main" id="{76FFBC09-2E45-B13B-5BA5-CF41D2F7BEC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49" name="Freeform 5101">
                <a:extLst>
                  <a:ext uri="{FF2B5EF4-FFF2-40B4-BE49-F238E27FC236}">
                    <a16:creationId xmlns:a16="http://schemas.microsoft.com/office/drawing/2014/main" id="{04E18636-9DB9-E009-75CA-D99034BFF71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50" name="Freeform 5101">
                <a:extLst>
                  <a:ext uri="{FF2B5EF4-FFF2-40B4-BE49-F238E27FC236}">
                    <a16:creationId xmlns:a16="http://schemas.microsoft.com/office/drawing/2014/main" id="{E188969C-9636-8BEA-CD23-ED5B90A89798}"/>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7" name="Group 46">
              <a:extLst>
                <a:ext uri="{FF2B5EF4-FFF2-40B4-BE49-F238E27FC236}">
                  <a16:creationId xmlns:a16="http://schemas.microsoft.com/office/drawing/2014/main" id="{737F00FD-CA6B-18F6-6D1E-A45364589860}"/>
                </a:ext>
              </a:extLst>
            </p:cNvPr>
            <p:cNvGrpSpPr>
              <a:grpSpLocks noChangeAspect="1"/>
            </p:cNvGrpSpPr>
            <p:nvPr/>
          </p:nvGrpSpPr>
          <p:grpSpPr>
            <a:xfrm rot="18168153">
              <a:off x="8037352" y="1738316"/>
              <a:ext cx="205274" cy="498271"/>
              <a:chOff x="5926138" y="3011488"/>
              <a:chExt cx="339725" cy="838200"/>
            </a:xfrm>
          </p:grpSpPr>
          <p:grpSp>
            <p:nvGrpSpPr>
              <p:cNvPr id="1434" name="Group 15">
                <a:extLst>
                  <a:ext uri="{FF2B5EF4-FFF2-40B4-BE49-F238E27FC236}">
                    <a16:creationId xmlns:a16="http://schemas.microsoft.com/office/drawing/2014/main" id="{363D2CCD-059B-8127-0B10-19863FAE90E2}"/>
                  </a:ext>
                </a:extLst>
              </p:cNvPr>
              <p:cNvGrpSpPr>
                <a:grpSpLocks noChangeAspect="1"/>
              </p:cNvGrpSpPr>
              <p:nvPr/>
            </p:nvGrpSpPr>
            <p:grpSpPr bwMode="auto">
              <a:xfrm>
                <a:off x="5926138" y="3011488"/>
                <a:ext cx="339725" cy="838200"/>
                <a:chOff x="3733" y="1897"/>
                <a:chExt cx="214" cy="528"/>
              </a:xfrm>
            </p:grpSpPr>
            <p:sp>
              <p:nvSpPr>
                <p:cNvPr id="1438" name="AutoShape 14">
                  <a:extLst>
                    <a:ext uri="{FF2B5EF4-FFF2-40B4-BE49-F238E27FC236}">
                      <a16:creationId xmlns:a16="http://schemas.microsoft.com/office/drawing/2014/main" id="{A80257C3-1EBF-5FE4-2130-83102FC60DD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39" name="Freeform 16">
                  <a:extLst>
                    <a:ext uri="{FF2B5EF4-FFF2-40B4-BE49-F238E27FC236}">
                      <a16:creationId xmlns:a16="http://schemas.microsoft.com/office/drawing/2014/main" id="{C3F89D52-C5D7-1D6F-F261-E0CDD89347F8}"/>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0" name="Freeform 17">
                  <a:extLst>
                    <a:ext uri="{FF2B5EF4-FFF2-40B4-BE49-F238E27FC236}">
                      <a16:creationId xmlns:a16="http://schemas.microsoft.com/office/drawing/2014/main" id="{8A8E2EEA-2842-D9E7-4F80-F32A3E180F49}"/>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1" name="Freeform 18">
                  <a:extLst>
                    <a:ext uri="{FF2B5EF4-FFF2-40B4-BE49-F238E27FC236}">
                      <a16:creationId xmlns:a16="http://schemas.microsoft.com/office/drawing/2014/main" id="{20034300-245D-025C-CD04-CB7C6E0C618D}"/>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2" name="Freeform 19">
                  <a:extLst>
                    <a:ext uri="{FF2B5EF4-FFF2-40B4-BE49-F238E27FC236}">
                      <a16:creationId xmlns:a16="http://schemas.microsoft.com/office/drawing/2014/main" id="{E88C25EE-1630-7D73-05F1-EC80C8396A0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3" name="Freeform 20">
                  <a:extLst>
                    <a:ext uri="{FF2B5EF4-FFF2-40B4-BE49-F238E27FC236}">
                      <a16:creationId xmlns:a16="http://schemas.microsoft.com/office/drawing/2014/main" id="{05899E4E-A263-518A-3239-A6BB6E76074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4" name="Freeform 21">
                  <a:extLst>
                    <a:ext uri="{FF2B5EF4-FFF2-40B4-BE49-F238E27FC236}">
                      <a16:creationId xmlns:a16="http://schemas.microsoft.com/office/drawing/2014/main" id="{CF9F6A35-0BF0-C422-FAC7-AD13E94F9A1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5" name="Freeform 22">
                  <a:extLst>
                    <a:ext uri="{FF2B5EF4-FFF2-40B4-BE49-F238E27FC236}">
                      <a16:creationId xmlns:a16="http://schemas.microsoft.com/office/drawing/2014/main" id="{903B953A-31C0-F02F-D857-C66C029D0C51}"/>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46" name="Freeform 23">
                  <a:extLst>
                    <a:ext uri="{FF2B5EF4-FFF2-40B4-BE49-F238E27FC236}">
                      <a16:creationId xmlns:a16="http://schemas.microsoft.com/office/drawing/2014/main" id="{59E0AF21-03C8-5EF2-D997-CA54DB1D4932}"/>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35" name="Freeform 5101">
                <a:extLst>
                  <a:ext uri="{FF2B5EF4-FFF2-40B4-BE49-F238E27FC236}">
                    <a16:creationId xmlns:a16="http://schemas.microsoft.com/office/drawing/2014/main" id="{C6EBB488-EA3C-3D35-21E8-06FDA79A0BF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36" name="Freeform 5101">
                <a:extLst>
                  <a:ext uri="{FF2B5EF4-FFF2-40B4-BE49-F238E27FC236}">
                    <a16:creationId xmlns:a16="http://schemas.microsoft.com/office/drawing/2014/main" id="{9BF09AEA-54B9-EAE9-9760-5C678DE0F8BE}"/>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37" name="Freeform 5101">
                <a:extLst>
                  <a:ext uri="{FF2B5EF4-FFF2-40B4-BE49-F238E27FC236}">
                    <a16:creationId xmlns:a16="http://schemas.microsoft.com/office/drawing/2014/main" id="{193B29D9-CED8-1522-A115-F88726E950B5}"/>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8" name="Group 47">
              <a:extLst>
                <a:ext uri="{FF2B5EF4-FFF2-40B4-BE49-F238E27FC236}">
                  <a16:creationId xmlns:a16="http://schemas.microsoft.com/office/drawing/2014/main" id="{1EFD79BB-C07B-82FE-00CE-7BF1C22EDA3E}"/>
                </a:ext>
              </a:extLst>
            </p:cNvPr>
            <p:cNvGrpSpPr>
              <a:grpSpLocks noChangeAspect="1"/>
            </p:cNvGrpSpPr>
            <p:nvPr/>
          </p:nvGrpSpPr>
          <p:grpSpPr>
            <a:xfrm rot="18774361">
              <a:off x="8167372" y="1564059"/>
              <a:ext cx="205274" cy="498271"/>
              <a:chOff x="5926138" y="3011488"/>
              <a:chExt cx="339725" cy="838200"/>
            </a:xfrm>
          </p:grpSpPr>
          <p:grpSp>
            <p:nvGrpSpPr>
              <p:cNvPr id="1421" name="Group 15">
                <a:extLst>
                  <a:ext uri="{FF2B5EF4-FFF2-40B4-BE49-F238E27FC236}">
                    <a16:creationId xmlns:a16="http://schemas.microsoft.com/office/drawing/2014/main" id="{F454F9B5-EC3F-71C4-17E0-D5FBDEE3FAFE}"/>
                  </a:ext>
                </a:extLst>
              </p:cNvPr>
              <p:cNvGrpSpPr>
                <a:grpSpLocks noChangeAspect="1"/>
              </p:cNvGrpSpPr>
              <p:nvPr/>
            </p:nvGrpSpPr>
            <p:grpSpPr bwMode="auto">
              <a:xfrm>
                <a:off x="5926138" y="3011488"/>
                <a:ext cx="339725" cy="838200"/>
                <a:chOff x="3733" y="1897"/>
                <a:chExt cx="214" cy="528"/>
              </a:xfrm>
            </p:grpSpPr>
            <p:sp>
              <p:nvSpPr>
                <p:cNvPr id="1425" name="AutoShape 14">
                  <a:extLst>
                    <a:ext uri="{FF2B5EF4-FFF2-40B4-BE49-F238E27FC236}">
                      <a16:creationId xmlns:a16="http://schemas.microsoft.com/office/drawing/2014/main" id="{6F86D744-B464-559C-1A26-C541151547A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26" name="Freeform 16">
                  <a:extLst>
                    <a:ext uri="{FF2B5EF4-FFF2-40B4-BE49-F238E27FC236}">
                      <a16:creationId xmlns:a16="http://schemas.microsoft.com/office/drawing/2014/main" id="{EAF62152-5E00-52B1-0E11-462FFABBDC40}"/>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27" name="Freeform 17">
                  <a:extLst>
                    <a:ext uri="{FF2B5EF4-FFF2-40B4-BE49-F238E27FC236}">
                      <a16:creationId xmlns:a16="http://schemas.microsoft.com/office/drawing/2014/main" id="{7A49945D-9011-0CF9-508D-AEAE7881C20E}"/>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28" name="Freeform 18">
                  <a:extLst>
                    <a:ext uri="{FF2B5EF4-FFF2-40B4-BE49-F238E27FC236}">
                      <a16:creationId xmlns:a16="http://schemas.microsoft.com/office/drawing/2014/main" id="{4292238D-DD71-DFD9-33E1-13DAFC95E1CD}"/>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29" name="Freeform 19">
                  <a:extLst>
                    <a:ext uri="{FF2B5EF4-FFF2-40B4-BE49-F238E27FC236}">
                      <a16:creationId xmlns:a16="http://schemas.microsoft.com/office/drawing/2014/main" id="{248477C8-2053-9E53-EDD1-BB9CDBA44949}"/>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30" name="Freeform 20">
                  <a:extLst>
                    <a:ext uri="{FF2B5EF4-FFF2-40B4-BE49-F238E27FC236}">
                      <a16:creationId xmlns:a16="http://schemas.microsoft.com/office/drawing/2014/main" id="{DB271B10-E798-1BC5-6431-9A814D5D8C65}"/>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31" name="Freeform 21">
                  <a:extLst>
                    <a:ext uri="{FF2B5EF4-FFF2-40B4-BE49-F238E27FC236}">
                      <a16:creationId xmlns:a16="http://schemas.microsoft.com/office/drawing/2014/main" id="{0EBC68E0-63FF-2848-24A2-587BA29D741B}"/>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32" name="Freeform 22">
                  <a:extLst>
                    <a:ext uri="{FF2B5EF4-FFF2-40B4-BE49-F238E27FC236}">
                      <a16:creationId xmlns:a16="http://schemas.microsoft.com/office/drawing/2014/main" id="{FA0E151D-43B4-AD45-A6FB-4C2C159DAA12}"/>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33" name="Freeform 23">
                  <a:extLst>
                    <a:ext uri="{FF2B5EF4-FFF2-40B4-BE49-F238E27FC236}">
                      <a16:creationId xmlns:a16="http://schemas.microsoft.com/office/drawing/2014/main" id="{5FDCA04F-9895-15CB-7FAD-991D0F3E373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22" name="Freeform 5101">
                <a:extLst>
                  <a:ext uri="{FF2B5EF4-FFF2-40B4-BE49-F238E27FC236}">
                    <a16:creationId xmlns:a16="http://schemas.microsoft.com/office/drawing/2014/main" id="{1D4DD459-F655-8881-A7E0-1E588493931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23" name="Freeform 5101">
                <a:extLst>
                  <a:ext uri="{FF2B5EF4-FFF2-40B4-BE49-F238E27FC236}">
                    <a16:creationId xmlns:a16="http://schemas.microsoft.com/office/drawing/2014/main" id="{5BE3F0D0-DC12-EF18-F6CA-B27372B8ED14}"/>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24" name="Freeform 5101">
                <a:extLst>
                  <a:ext uri="{FF2B5EF4-FFF2-40B4-BE49-F238E27FC236}">
                    <a16:creationId xmlns:a16="http://schemas.microsoft.com/office/drawing/2014/main" id="{8083CB0E-B5DB-EA17-A366-E8549EB153C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49" name="Group 48">
              <a:extLst>
                <a:ext uri="{FF2B5EF4-FFF2-40B4-BE49-F238E27FC236}">
                  <a16:creationId xmlns:a16="http://schemas.microsoft.com/office/drawing/2014/main" id="{FBF96722-411A-BC0E-5904-B4234EC19474}"/>
                </a:ext>
              </a:extLst>
            </p:cNvPr>
            <p:cNvGrpSpPr>
              <a:grpSpLocks noChangeAspect="1"/>
            </p:cNvGrpSpPr>
            <p:nvPr/>
          </p:nvGrpSpPr>
          <p:grpSpPr>
            <a:xfrm rot="19259866">
              <a:off x="8316887" y="1407430"/>
              <a:ext cx="205274" cy="498270"/>
              <a:chOff x="5926138" y="3011488"/>
              <a:chExt cx="339725" cy="838200"/>
            </a:xfrm>
          </p:grpSpPr>
          <p:grpSp>
            <p:nvGrpSpPr>
              <p:cNvPr id="1408" name="Group 15">
                <a:extLst>
                  <a:ext uri="{FF2B5EF4-FFF2-40B4-BE49-F238E27FC236}">
                    <a16:creationId xmlns:a16="http://schemas.microsoft.com/office/drawing/2014/main" id="{5A5CFD66-27EE-2F90-436A-BAB214540928}"/>
                  </a:ext>
                </a:extLst>
              </p:cNvPr>
              <p:cNvGrpSpPr>
                <a:grpSpLocks noChangeAspect="1"/>
              </p:cNvGrpSpPr>
              <p:nvPr/>
            </p:nvGrpSpPr>
            <p:grpSpPr bwMode="auto">
              <a:xfrm>
                <a:off x="5926138" y="3011488"/>
                <a:ext cx="339725" cy="838200"/>
                <a:chOff x="3733" y="1897"/>
                <a:chExt cx="214" cy="528"/>
              </a:xfrm>
            </p:grpSpPr>
            <p:sp>
              <p:nvSpPr>
                <p:cNvPr id="1412" name="AutoShape 14">
                  <a:extLst>
                    <a:ext uri="{FF2B5EF4-FFF2-40B4-BE49-F238E27FC236}">
                      <a16:creationId xmlns:a16="http://schemas.microsoft.com/office/drawing/2014/main" id="{EAEF02E9-773E-900A-C988-3B131F84F68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13" name="Freeform 16">
                  <a:extLst>
                    <a:ext uri="{FF2B5EF4-FFF2-40B4-BE49-F238E27FC236}">
                      <a16:creationId xmlns:a16="http://schemas.microsoft.com/office/drawing/2014/main" id="{2C42896F-2FCC-E084-B2C6-B2343EBA955E}"/>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4" name="Freeform 17">
                  <a:extLst>
                    <a:ext uri="{FF2B5EF4-FFF2-40B4-BE49-F238E27FC236}">
                      <a16:creationId xmlns:a16="http://schemas.microsoft.com/office/drawing/2014/main" id="{1A3BBE77-131F-DDD3-4F3C-D29DC1761244}"/>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5" name="Freeform 18">
                  <a:extLst>
                    <a:ext uri="{FF2B5EF4-FFF2-40B4-BE49-F238E27FC236}">
                      <a16:creationId xmlns:a16="http://schemas.microsoft.com/office/drawing/2014/main" id="{5583C24C-D3A2-2480-C64E-72D3525E5833}"/>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6" name="Freeform 19">
                  <a:extLst>
                    <a:ext uri="{FF2B5EF4-FFF2-40B4-BE49-F238E27FC236}">
                      <a16:creationId xmlns:a16="http://schemas.microsoft.com/office/drawing/2014/main" id="{C76CF644-1BE1-F6D2-952B-A225E76FB09B}"/>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7" name="Freeform 20">
                  <a:extLst>
                    <a:ext uri="{FF2B5EF4-FFF2-40B4-BE49-F238E27FC236}">
                      <a16:creationId xmlns:a16="http://schemas.microsoft.com/office/drawing/2014/main" id="{E05420D3-6FE9-FEBA-B972-999D31B0A451}"/>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8" name="Freeform 21">
                  <a:extLst>
                    <a:ext uri="{FF2B5EF4-FFF2-40B4-BE49-F238E27FC236}">
                      <a16:creationId xmlns:a16="http://schemas.microsoft.com/office/drawing/2014/main" id="{85E143D1-B08E-50E3-CB4D-160A5652B167}"/>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19" name="Freeform 22">
                  <a:extLst>
                    <a:ext uri="{FF2B5EF4-FFF2-40B4-BE49-F238E27FC236}">
                      <a16:creationId xmlns:a16="http://schemas.microsoft.com/office/drawing/2014/main" id="{AE1FD4A8-3879-DC82-9D34-32EBF21C502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20" name="Freeform 23">
                  <a:extLst>
                    <a:ext uri="{FF2B5EF4-FFF2-40B4-BE49-F238E27FC236}">
                      <a16:creationId xmlns:a16="http://schemas.microsoft.com/office/drawing/2014/main" id="{CAF2F62C-B514-1DE5-10A8-635E9A47F44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409" name="Freeform 5101">
                <a:extLst>
                  <a:ext uri="{FF2B5EF4-FFF2-40B4-BE49-F238E27FC236}">
                    <a16:creationId xmlns:a16="http://schemas.microsoft.com/office/drawing/2014/main" id="{3859B31A-2BB0-5309-3C01-16D7EB641D76}"/>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10" name="Freeform 5101">
                <a:extLst>
                  <a:ext uri="{FF2B5EF4-FFF2-40B4-BE49-F238E27FC236}">
                    <a16:creationId xmlns:a16="http://schemas.microsoft.com/office/drawing/2014/main" id="{0B7822BD-1444-0291-47F6-5A96FD62F4B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411" name="Freeform 5101">
                <a:extLst>
                  <a:ext uri="{FF2B5EF4-FFF2-40B4-BE49-F238E27FC236}">
                    <a16:creationId xmlns:a16="http://schemas.microsoft.com/office/drawing/2014/main" id="{63177581-0F4B-2A9D-34FB-DD914C82CD45}"/>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0" name="Group 49">
              <a:extLst>
                <a:ext uri="{FF2B5EF4-FFF2-40B4-BE49-F238E27FC236}">
                  <a16:creationId xmlns:a16="http://schemas.microsoft.com/office/drawing/2014/main" id="{E51E70D4-1AC4-61D4-FDA8-51B8524F2FDB}"/>
                </a:ext>
              </a:extLst>
            </p:cNvPr>
            <p:cNvGrpSpPr>
              <a:grpSpLocks noChangeAspect="1"/>
            </p:cNvGrpSpPr>
            <p:nvPr/>
          </p:nvGrpSpPr>
          <p:grpSpPr>
            <a:xfrm rot="19740804">
              <a:off x="8487592" y="1274616"/>
              <a:ext cx="205274" cy="498270"/>
              <a:chOff x="5926138" y="3011488"/>
              <a:chExt cx="339725" cy="838200"/>
            </a:xfrm>
          </p:grpSpPr>
          <p:grpSp>
            <p:nvGrpSpPr>
              <p:cNvPr id="1395" name="Group 15">
                <a:extLst>
                  <a:ext uri="{FF2B5EF4-FFF2-40B4-BE49-F238E27FC236}">
                    <a16:creationId xmlns:a16="http://schemas.microsoft.com/office/drawing/2014/main" id="{4C5B47CE-8460-67D9-286F-B5225101CFF9}"/>
                  </a:ext>
                </a:extLst>
              </p:cNvPr>
              <p:cNvGrpSpPr>
                <a:grpSpLocks noChangeAspect="1"/>
              </p:cNvGrpSpPr>
              <p:nvPr/>
            </p:nvGrpSpPr>
            <p:grpSpPr bwMode="auto">
              <a:xfrm>
                <a:off x="5926138" y="3011488"/>
                <a:ext cx="339725" cy="838200"/>
                <a:chOff x="3733" y="1897"/>
                <a:chExt cx="214" cy="528"/>
              </a:xfrm>
            </p:grpSpPr>
            <p:sp>
              <p:nvSpPr>
                <p:cNvPr id="1399" name="AutoShape 14">
                  <a:extLst>
                    <a:ext uri="{FF2B5EF4-FFF2-40B4-BE49-F238E27FC236}">
                      <a16:creationId xmlns:a16="http://schemas.microsoft.com/office/drawing/2014/main" id="{CAD3058F-4CBC-125F-D0A4-418D4C8D247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400" name="Freeform 16">
                  <a:extLst>
                    <a:ext uri="{FF2B5EF4-FFF2-40B4-BE49-F238E27FC236}">
                      <a16:creationId xmlns:a16="http://schemas.microsoft.com/office/drawing/2014/main" id="{4BE94BB4-D044-35A7-32E7-5BF12C033578}"/>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1" name="Freeform 17">
                  <a:extLst>
                    <a:ext uri="{FF2B5EF4-FFF2-40B4-BE49-F238E27FC236}">
                      <a16:creationId xmlns:a16="http://schemas.microsoft.com/office/drawing/2014/main" id="{2B261180-7FE6-2AB0-924B-AC75B2870513}"/>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2" name="Freeform 18">
                  <a:extLst>
                    <a:ext uri="{FF2B5EF4-FFF2-40B4-BE49-F238E27FC236}">
                      <a16:creationId xmlns:a16="http://schemas.microsoft.com/office/drawing/2014/main" id="{2FC9A846-C225-35B5-7CA4-DA9094563A8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3" name="Freeform 19">
                  <a:extLst>
                    <a:ext uri="{FF2B5EF4-FFF2-40B4-BE49-F238E27FC236}">
                      <a16:creationId xmlns:a16="http://schemas.microsoft.com/office/drawing/2014/main" id="{953048F6-6F46-1205-3CBE-55BA5D38EC2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4" name="Freeform 20">
                  <a:extLst>
                    <a:ext uri="{FF2B5EF4-FFF2-40B4-BE49-F238E27FC236}">
                      <a16:creationId xmlns:a16="http://schemas.microsoft.com/office/drawing/2014/main" id="{3286CE4F-63BC-81FD-0C80-3F4F325259E3}"/>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5" name="Freeform 21">
                  <a:extLst>
                    <a:ext uri="{FF2B5EF4-FFF2-40B4-BE49-F238E27FC236}">
                      <a16:creationId xmlns:a16="http://schemas.microsoft.com/office/drawing/2014/main" id="{BF38A00D-CB92-BF48-3185-36B5DC7E567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6" name="Freeform 22">
                  <a:extLst>
                    <a:ext uri="{FF2B5EF4-FFF2-40B4-BE49-F238E27FC236}">
                      <a16:creationId xmlns:a16="http://schemas.microsoft.com/office/drawing/2014/main" id="{176F1A8F-6DE5-F338-AE74-407A81BA639D}"/>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407" name="Freeform 23">
                  <a:extLst>
                    <a:ext uri="{FF2B5EF4-FFF2-40B4-BE49-F238E27FC236}">
                      <a16:creationId xmlns:a16="http://schemas.microsoft.com/office/drawing/2014/main" id="{338F0131-293E-8373-B431-20E225F3ACB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96" name="Freeform 5101">
                <a:extLst>
                  <a:ext uri="{FF2B5EF4-FFF2-40B4-BE49-F238E27FC236}">
                    <a16:creationId xmlns:a16="http://schemas.microsoft.com/office/drawing/2014/main" id="{BBEA9EEE-8046-6734-311D-CA201ACCAD2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97" name="Freeform 5101">
                <a:extLst>
                  <a:ext uri="{FF2B5EF4-FFF2-40B4-BE49-F238E27FC236}">
                    <a16:creationId xmlns:a16="http://schemas.microsoft.com/office/drawing/2014/main" id="{221F0644-E639-DF2E-E6CF-D7F4847ECC34}"/>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98" name="Freeform 5101">
                <a:extLst>
                  <a:ext uri="{FF2B5EF4-FFF2-40B4-BE49-F238E27FC236}">
                    <a16:creationId xmlns:a16="http://schemas.microsoft.com/office/drawing/2014/main" id="{1A8225B6-4E7B-3B0E-8DFE-9DCC7277E7E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1" name="Group 50">
              <a:extLst>
                <a:ext uri="{FF2B5EF4-FFF2-40B4-BE49-F238E27FC236}">
                  <a16:creationId xmlns:a16="http://schemas.microsoft.com/office/drawing/2014/main" id="{D28A70BA-5491-9D69-9E87-B77B3E2DF66B}"/>
                </a:ext>
              </a:extLst>
            </p:cNvPr>
            <p:cNvGrpSpPr>
              <a:grpSpLocks noChangeAspect="1"/>
            </p:cNvGrpSpPr>
            <p:nvPr/>
          </p:nvGrpSpPr>
          <p:grpSpPr>
            <a:xfrm rot="20816364">
              <a:off x="8887450" y="1101526"/>
              <a:ext cx="205274" cy="498270"/>
              <a:chOff x="5926138" y="3011488"/>
              <a:chExt cx="339725" cy="838200"/>
            </a:xfrm>
          </p:grpSpPr>
          <p:grpSp>
            <p:nvGrpSpPr>
              <p:cNvPr id="1382" name="Group 15">
                <a:extLst>
                  <a:ext uri="{FF2B5EF4-FFF2-40B4-BE49-F238E27FC236}">
                    <a16:creationId xmlns:a16="http://schemas.microsoft.com/office/drawing/2014/main" id="{66FF916B-7734-5406-2FC3-6586E892827A}"/>
                  </a:ext>
                </a:extLst>
              </p:cNvPr>
              <p:cNvGrpSpPr>
                <a:grpSpLocks noChangeAspect="1"/>
              </p:cNvGrpSpPr>
              <p:nvPr/>
            </p:nvGrpSpPr>
            <p:grpSpPr bwMode="auto">
              <a:xfrm>
                <a:off x="5926138" y="3011488"/>
                <a:ext cx="339725" cy="838200"/>
                <a:chOff x="3733" y="1897"/>
                <a:chExt cx="214" cy="528"/>
              </a:xfrm>
            </p:grpSpPr>
            <p:sp>
              <p:nvSpPr>
                <p:cNvPr id="1386" name="AutoShape 14">
                  <a:extLst>
                    <a:ext uri="{FF2B5EF4-FFF2-40B4-BE49-F238E27FC236}">
                      <a16:creationId xmlns:a16="http://schemas.microsoft.com/office/drawing/2014/main" id="{B70C34A3-5BDD-F779-9B38-0838E3D5920D}"/>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87" name="Freeform 16">
                  <a:extLst>
                    <a:ext uri="{FF2B5EF4-FFF2-40B4-BE49-F238E27FC236}">
                      <a16:creationId xmlns:a16="http://schemas.microsoft.com/office/drawing/2014/main" id="{CE5B8AE3-F560-6E0E-0690-B42121ABD988}"/>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88" name="Freeform 17">
                  <a:extLst>
                    <a:ext uri="{FF2B5EF4-FFF2-40B4-BE49-F238E27FC236}">
                      <a16:creationId xmlns:a16="http://schemas.microsoft.com/office/drawing/2014/main" id="{026AFA23-99AD-387B-378E-D81054B7B865}"/>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89" name="Freeform 18">
                  <a:extLst>
                    <a:ext uri="{FF2B5EF4-FFF2-40B4-BE49-F238E27FC236}">
                      <a16:creationId xmlns:a16="http://schemas.microsoft.com/office/drawing/2014/main" id="{41B97AE2-0FC6-CE6F-4746-D3FAD2D8BDB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90" name="Freeform 19">
                  <a:extLst>
                    <a:ext uri="{FF2B5EF4-FFF2-40B4-BE49-F238E27FC236}">
                      <a16:creationId xmlns:a16="http://schemas.microsoft.com/office/drawing/2014/main" id="{1B92D244-1F76-D0F1-0634-8B5D7AE50E1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91" name="Freeform 20">
                  <a:extLst>
                    <a:ext uri="{FF2B5EF4-FFF2-40B4-BE49-F238E27FC236}">
                      <a16:creationId xmlns:a16="http://schemas.microsoft.com/office/drawing/2014/main" id="{ACC95505-FE15-6302-3EC0-FD5A3DB3011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92" name="Freeform 21">
                  <a:extLst>
                    <a:ext uri="{FF2B5EF4-FFF2-40B4-BE49-F238E27FC236}">
                      <a16:creationId xmlns:a16="http://schemas.microsoft.com/office/drawing/2014/main" id="{1A2CE8C4-6BE7-DD88-C187-8EE147A1015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93" name="Freeform 22">
                  <a:extLst>
                    <a:ext uri="{FF2B5EF4-FFF2-40B4-BE49-F238E27FC236}">
                      <a16:creationId xmlns:a16="http://schemas.microsoft.com/office/drawing/2014/main" id="{2C1593C6-81CB-A374-2E9F-5AB830DF26F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94" name="Freeform 23">
                  <a:extLst>
                    <a:ext uri="{FF2B5EF4-FFF2-40B4-BE49-F238E27FC236}">
                      <a16:creationId xmlns:a16="http://schemas.microsoft.com/office/drawing/2014/main" id="{7545E395-20A8-575F-0C69-1E6C02269FD8}"/>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83" name="Freeform 5101">
                <a:extLst>
                  <a:ext uri="{FF2B5EF4-FFF2-40B4-BE49-F238E27FC236}">
                    <a16:creationId xmlns:a16="http://schemas.microsoft.com/office/drawing/2014/main" id="{E911C989-E56C-756E-AE07-8C115FC1903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84" name="Freeform 5101">
                <a:extLst>
                  <a:ext uri="{FF2B5EF4-FFF2-40B4-BE49-F238E27FC236}">
                    <a16:creationId xmlns:a16="http://schemas.microsoft.com/office/drawing/2014/main" id="{5EE9BF83-0E66-0E78-A27D-BF0FD7C52811}"/>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85" name="Freeform 5101">
                <a:extLst>
                  <a:ext uri="{FF2B5EF4-FFF2-40B4-BE49-F238E27FC236}">
                    <a16:creationId xmlns:a16="http://schemas.microsoft.com/office/drawing/2014/main" id="{7ACF5CB7-C32B-68AA-2391-0885360128E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2" name="Group 51">
              <a:extLst>
                <a:ext uri="{FF2B5EF4-FFF2-40B4-BE49-F238E27FC236}">
                  <a16:creationId xmlns:a16="http://schemas.microsoft.com/office/drawing/2014/main" id="{EF35F846-B5CE-3F75-394D-8FE7665448B8}"/>
                </a:ext>
              </a:extLst>
            </p:cNvPr>
            <p:cNvGrpSpPr>
              <a:grpSpLocks noChangeAspect="1"/>
            </p:cNvGrpSpPr>
            <p:nvPr/>
          </p:nvGrpSpPr>
          <p:grpSpPr>
            <a:xfrm rot="21134633">
              <a:off x="9090168" y="1059729"/>
              <a:ext cx="205274" cy="498270"/>
              <a:chOff x="5926138" y="3011488"/>
              <a:chExt cx="339725" cy="838200"/>
            </a:xfrm>
          </p:grpSpPr>
          <p:grpSp>
            <p:nvGrpSpPr>
              <p:cNvPr id="1369" name="Group 15">
                <a:extLst>
                  <a:ext uri="{FF2B5EF4-FFF2-40B4-BE49-F238E27FC236}">
                    <a16:creationId xmlns:a16="http://schemas.microsoft.com/office/drawing/2014/main" id="{4FAF49F6-B4D7-FF08-1EAA-C5556164D3B0}"/>
                  </a:ext>
                </a:extLst>
              </p:cNvPr>
              <p:cNvGrpSpPr>
                <a:grpSpLocks noChangeAspect="1"/>
              </p:cNvGrpSpPr>
              <p:nvPr/>
            </p:nvGrpSpPr>
            <p:grpSpPr bwMode="auto">
              <a:xfrm>
                <a:off x="5926138" y="3011488"/>
                <a:ext cx="339725" cy="838200"/>
                <a:chOff x="3733" y="1897"/>
                <a:chExt cx="214" cy="528"/>
              </a:xfrm>
            </p:grpSpPr>
            <p:sp>
              <p:nvSpPr>
                <p:cNvPr id="1373" name="AutoShape 14">
                  <a:extLst>
                    <a:ext uri="{FF2B5EF4-FFF2-40B4-BE49-F238E27FC236}">
                      <a16:creationId xmlns:a16="http://schemas.microsoft.com/office/drawing/2014/main" id="{0709BFA6-28EB-4117-0386-808C1AA0A08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74" name="Freeform 16">
                  <a:extLst>
                    <a:ext uri="{FF2B5EF4-FFF2-40B4-BE49-F238E27FC236}">
                      <a16:creationId xmlns:a16="http://schemas.microsoft.com/office/drawing/2014/main" id="{CBC22809-CA16-A90F-A563-49B4FB195F94}"/>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75" name="Freeform 17">
                  <a:extLst>
                    <a:ext uri="{FF2B5EF4-FFF2-40B4-BE49-F238E27FC236}">
                      <a16:creationId xmlns:a16="http://schemas.microsoft.com/office/drawing/2014/main" id="{B082A119-549E-5926-D6B5-C0A9C4B03682}"/>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76" name="Freeform 18">
                  <a:extLst>
                    <a:ext uri="{FF2B5EF4-FFF2-40B4-BE49-F238E27FC236}">
                      <a16:creationId xmlns:a16="http://schemas.microsoft.com/office/drawing/2014/main" id="{4ADD0EA2-83E6-D8C4-5E43-83A19ED7738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77" name="Freeform 19">
                  <a:extLst>
                    <a:ext uri="{FF2B5EF4-FFF2-40B4-BE49-F238E27FC236}">
                      <a16:creationId xmlns:a16="http://schemas.microsoft.com/office/drawing/2014/main" id="{F7F09F46-0020-D944-D20E-5C244B4A5F52}"/>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78" name="Freeform 20">
                  <a:extLst>
                    <a:ext uri="{FF2B5EF4-FFF2-40B4-BE49-F238E27FC236}">
                      <a16:creationId xmlns:a16="http://schemas.microsoft.com/office/drawing/2014/main" id="{1A18D6C7-8794-BB99-BDFE-AF1B506E958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79" name="Freeform 21">
                  <a:extLst>
                    <a:ext uri="{FF2B5EF4-FFF2-40B4-BE49-F238E27FC236}">
                      <a16:creationId xmlns:a16="http://schemas.microsoft.com/office/drawing/2014/main" id="{46D1881C-AB3B-CD43-9F4C-5D97D78D993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80" name="Freeform 22">
                  <a:extLst>
                    <a:ext uri="{FF2B5EF4-FFF2-40B4-BE49-F238E27FC236}">
                      <a16:creationId xmlns:a16="http://schemas.microsoft.com/office/drawing/2014/main" id="{59825C35-1883-2563-C5B4-416852B52E6E}"/>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81" name="Freeform 23">
                  <a:extLst>
                    <a:ext uri="{FF2B5EF4-FFF2-40B4-BE49-F238E27FC236}">
                      <a16:creationId xmlns:a16="http://schemas.microsoft.com/office/drawing/2014/main" id="{AF68CDEC-83E3-4D53-16B6-04C697A2C320}"/>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70" name="Freeform 5101">
                <a:extLst>
                  <a:ext uri="{FF2B5EF4-FFF2-40B4-BE49-F238E27FC236}">
                    <a16:creationId xmlns:a16="http://schemas.microsoft.com/office/drawing/2014/main" id="{0BDE9A9D-803D-3AA0-A54B-A921138D3A56}"/>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71" name="Freeform 5101">
                <a:extLst>
                  <a:ext uri="{FF2B5EF4-FFF2-40B4-BE49-F238E27FC236}">
                    <a16:creationId xmlns:a16="http://schemas.microsoft.com/office/drawing/2014/main" id="{FF2D4F9B-AEBA-9DBA-D231-B7FB7BE504D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72" name="Freeform 5101">
                <a:extLst>
                  <a:ext uri="{FF2B5EF4-FFF2-40B4-BE49-F238E27FC236}">
                    <a16:creationId xmlns:a16="http://schemas.microsoft.com/office/drawing/2014/main" id="{D410508F-6C50-8446-4F7F-7B54DB966FE7}"/>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3" name="Group 52">
              <a:extLst>
                <a:ext uri="{FF2B5EF4-FFF2-40B4-BE49-F238E27FC236}">
                  <a16:creationId xmlns:a16="http://schemas.microsoft.com/office/drawing/2014/main" id="{0F76599D-46ED-867B-4103-A9A8710EE531}"/>
                </a:ext>
              </a:extLst>
            </p:cNvPr>
            <p:cNvGrpSpPr>
              <a:grpSpLocks noChangeAspect="1"/>
            </p:cNvGrpSpPr>
            <p:nvPr/>
          </p:nvGrpSpPr>
          <p:grpSpPr>
            <a:xfrm>
              <a:off x="9297004" y="1045270"/>
              <a:ext cx="205274" cy="498270"/>
              <a:chOff x="5926138" y="3011488"/>
              <a:chExt cx="339725" cy="838200"/>
            </a:xfrm>
          </p:grpSpPr>
          <p:grpSp>
            <p:nvGrpSpPr>
              <p:cNvPr id="1356" name="Group 15">
                <a:extLst>
                  <a:ext uri="{FF2B5EF4-FFF2-40B4-BE49-F238E27FC236}">
                    <a16:creationId xmlns:a16="http://schemas.microsoft.com/office/drawing/2014/main" id="{92B1CC57-A60D-6332-9431-D0CBCEFE4B09}"/>
                  </a:ext>
                </a:extLst>
              </p:cNvPr>
              <p:cNvGrpSpPr>
                <a:grpSpLocks noChangeAspect="1"/>
              </p:cNvGrpSpPr>
              <p:nvPr/>
            </p:nvGrpSpPr>
            <p:grpSpPr bwMode="auto">
              <a:xfrm>
                <a:off x="5926138" y="3011488"/>
                <a:ext cx="339725" cy="838200"/>
                <a:chOff x="3733" y="1897"/>
                <a:chExt cx="214" cy="528"/>
              </a:xfrm>
            </p:grpSpPr>
            <p:sp>
              <p:nvSpPr>
                <p:cNvPr id="1360" name="AutoShape 14">
                  <a:extLst>
                    <a:ext uri="{FF2B5EF4-FFF2-40B4-BE49-F238E27FC236}">
                      <a16:creationId xmlns:a16="http://schemas.microsoft.com/office/drawing/2014/main" id="{42F57C45-CE4F-4687-7148-148AD705876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61" name="Freeform 16">
                  <a:extLst>
                    <a:ext uri="{FF2B5EF4-FFF2-40B4-BE49-F238E27FC236}">
                      <a16:creationId xmlns:a16="http://schemas.microsoft.com/office/drawing/2014/main" id="{7BFDA0D3-91F3-0372-2FE1-1F487EDCD379}"/>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2" name="Freeform 17">
                  <a:extLst>
                    <a:ext uri="{FF2B5EF4-FFF2-40B4-BE49-F238E27FC236}">
                      <a16:creationId xmlns:a16="http://schemas.microsoft.com/office/drawing/2014/main" id="{93B1B094-D258-6D84-905D-2CF623836015}"/>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3" name="Freeform 18">
                  <a:extLst>
                    <a:ext uri="{FF2B5EF4-FFF2-40B4-BE49-F238E27FC236}">
                      <a16:creationId xmlns:a16="http://schemas.microsoft.com/office/drawing/2014/main" id="{5F3A2D6F-1A95-DEDC-A0CD-44EC5F27F89A}"/>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4" name="Freeform 19">
                  <a:extLst>
                    <a:ext uri="{FF2B5EF4-FFF2-40B4-BE49-F238E27FC236}">
                      <a16:creationId xmlns:a16="http://schemas.microsoft.com/office/drawing/2014/main" id="{7C74EAAB-3B1C-E66B-C306-07BBC8D692ED}"/>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5" name="Freeform 20">
                  <a:extLst>
                    <a:ext uri="{FF2B5EF4-FFF2-40B4-BE49-F238E27FC236}">
                      <a16:creationId xmlns:a16="http://schemas.microsoft.com/office/drawing/2014/main" id="{F58C65CE-0A7D-3C42-1810-1ABBF43569A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6" name="Freeform 21">
                  <a:extLst>
                    <a:ext uri="{FF2B5EF4-FFF2-40B4-BE49-F238E27FC236}">
                      <a16:creationId xmlns:a16="http://schemas.microsoft.com/office/drawing/2014/main" id="{A6E236CF-EC03-DBC3-796D-BEA87D63237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7" name="Freeform 22">
                  <a:extLst>
                    <a:ext uri="{FF2B5EF4-FFF2-40B4-BE49-F238E27FC236}">
                      <a16:creationId xmlns:a16="http://schemas.microsoft.com/office/drawing/2014/main" id="{9B50889E-5908-A1FD-D478-FB8F5CA5018F}"/>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68" name="Freeform 23">
                  <a:extLst>
                    <a:ext uri="{FF2B5EF4-FFF2-40B4-BE49-F238E27FC236}">
                      <a16:creationId xmlns:a16="http://schemas.microsoft.com/office/drawing/2014/main" id="{2DC18B99-5679-CE4C-2430-799E6768E439}"/>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57" name="Freeform 5101">
                <a:extLst>
                  <a:ext uri="{FF2B5EF4-FFF2-40B4-BE49-F238E27FC236}">
                    <a16:creationId xmlns:a16="http://schemas.microsoft.com/office/drawing/2014/main" id="{7B9D3B6F-FDCA-03B0-100A-139F530A5F8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58" name="Freeform 5101">
                <a:extLst>
                  <a:ext uri="{FF2B5EF4-FFF2-40B4-BE49-F238E27FC236}">
                    <a16:creationId xmlns:a16="http://schemas.microsoft.com/office/drawing/2014/main" id="{8D32F376-4991-84B9-B76C-296CF60C116B}"/>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59" name="Freeform 5101">
                <a:extLst>
                  <a:ext uri="{FF2B5EF4-FFF2-40B4-BE49-F238E27FC236}">
                    <a16:creationId xmlns:a16="http://schemas.microsoft.com/office/drawing/2014/main" id="{E7F6AA53-F70D-3A50-7CFF-55E4A6ED57F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4" name="Group 53">
              <a:extLst>
                <a:ext uri="{FF2B5EF4-FFF2-40B4-BE49-F238E27FC236}">
                  <a16:creationId xmlns:a16="http://schemas.microsoft.com/office/drawing/2014/main" id="{3BA92B72-D10E-615A-0C04-5F5990D200BF}"/>
                </a:ext>
              </a:extLst>
            </p:cNvPr>
            <p:cNvGrpSpPr>
              <a:grpSpLocks noChangeAspect="1"/>
            </p:cNvGrpSpPr>
            <p:nvPr/>
          </p:nvGrpSpPr>
          <p:grpSpPr>
            <a:xfrm flipH="1">
              <a:off x="11171969" y="4849201"/>
              <a:ext cx="205274" cy="498270"/>
              <a:chOff x="5926138" y="3011488"/>
              <a:chExt cx="339725" cy="838200"/>
            </a:xfrm>
          </p:grpSpPr>
          <p:grpSp>
            <p:nvGrpSpPr>
              <p:cNvPr id="1343" name="Group 15">
                <a:extLst>
                  <a:ext uri="{FF2B5EF4-FFF2-40B4-BE49-F238E27FC236}">
                    <a16:creationId xmlns:a16="http://schemas.microsoft.com/office/drawing/2014/main" id="{AB058480-08A5-9EA8-F753-2B41D782146A}"/>
                  </a:ext>
                </a:extLst>
              </p:cNvPr>
              <p:cNvGrpSpPr>
                <a:grpSpLocks noChangeAspect="1"/>
              </p:cNvGrpSpPr>
              <p:nvPr/>
            </p:nvGrpSpPr>
            <p:grpSpPr bwMode="auto">
              <a:xfrm>
                <a:off x="5926138" y="3011488"/>
                <a:ext cx="339725" cy="838200"/>
                <a:chOff x="3733" y="1897"/>
                <a:chExt cx="214" cy="528"/>
              </a:xfrm>
            </p:grpSpPr>
            <p:sp>
              <p:nvSpPr>
                <p:cNvPr id="1347" name="AutoShape 14">
                  <a:extLst>
                    <a:ext uri="{FF2B5EF4-FFF2-40B4-BE49-F238E27FC236}">
                      <a16:creationId xmlns:a16="http://schemas.microsoft.com/office/drawing/2014/main" id="{25C67B49-7989-68F7-0B11-18481300DD2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48" name="Freeform 16">
                  <a:extLst>
                    <a:ext uri="{FF2B5EF4-FFF2-40B4-BE49-F238E27FC236}">
                      <a16:creationId xmlns:a16="http://schemas.microsoft.com/office/drawing/2014/main" id="{7B638467-9CED-28BB-FF7D-CB9CF6C36E15}"/>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49" name="Freeform 17">
                  <a:extLst>
                    <a:ext uri="{FF2B5EF4-FFF2-40B4-BE49-F238E27FC236}">
                      <a16:creationId xmlns:a16="http://schemas.microsoft.com/office/drawing/2014/main" id="{130EEF4E-3CE5-E4DC-D6E6-B22AC136E23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0" name="Freeform 18">
                  <a:extLst>
                    <a:ext uri="{FF2B5EF4-FFF2-40B4-BE49-F238E27FC236}">
                      <a16:creationId xmlns:a16="http://schemas.microsoft.com/office/drawing/2014/main" id="{DD4212FA-13AC-2490-3611-0C89D64D352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1" name="Freeform 19">
                  <a:extLst>
                    <a:ext uri="{FF2B5EF4-FFF2-40B4-BE49-F238E27FC236}">
                      <a16:creationId xmlns:a16="http://schemas.microsoft.com/office/drawing/2014/main" id="{E92614EB-F3B2-DCB9-90A8-7227C6FF1607}"/>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2" name="Freeform 20">
                  <a:extLst>
                    <a:ext uri="{FF2B5EF4-FFF2-40B4-BE49-F238E27FC236}">
                      <a16:creationId xmlns:a16="http://schemas.microsoft.com/office/drawing/2014/main" id="{B2ECD059-AEED-8DFE-B845-2285C19BEE89}"/>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3" name="Freeform 21">
                  <a:extLst>
                    <a:ext uri="{FF2B5EF4-FFF2-40B4-BE49-F238E27FC236}">
                      <a16:creationId xmlns:a16="http://schemas.microsoft.com/office/drawing/2014/main" id="{201E1B77-03FC-84FC-BBC3-7369C229E98A}"/>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4" name="Freeform 22">
                  <a:extLst>
                    <a:ext uri="{FF2B5EF4-FFF2-40B4-BE49-F238E27FC236}">
                      <a16:creationId xmlns:a16="http://schemas.microsoft.com/office/drawing/2014/main" id="{A83657C2-55AA-3D2F-9B13-E83C0F43565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55" name="Freeform 23">
                  <a:extLst>
                    <a:ext uri="{FF2B5EF4-FFF2-40B4-BE49-F238E27FC236}">
                      <a16:creationId xmlns:a16="http://schemas.microsoft.com/office/drawing/2014/main" id="{79A7AEA0-8444-FA61-A1B8-DD01DD34AAB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44" name="Freeform 5101">
                <a:extLst>
                  <a:ext uri="{FF2B5EF4-FFF2-40B4-BE49-F238E27FC236}">
                    <a16:creationId xmlns:a16="http://schemas.microsoft.com/office/drawing/2014/main" id="{20A653E6-C42C-B57D-CD15-448B10E4123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45" name="Freeform 5101">
                <a:extLst>
                  <a:ext uri="{FF2B5EF4-FFF2-40B4-BE49-F238E27FC236}">
                    <a16:creationId xmlns:a16="http://schemas.microsoft.com/office/drawing/2014/main" id="{C9DE911A-0F60-DA2F-BDFC-BB31271985E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46" name="Freeform 5101">
                <a:extLst>
                  <a:ext uri="{FF2B5EF4-FFF2-40B4-BE49-F238E27FC236}">
                    <a16:creationId xmlns:a16="http://schemas.microsoft.com/office/drawing/2014/main" id="{6F58CB82-59F0-DB80-6AB5-4537EF0CF3B8}"/>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5" name="Group 54">
              <a:extLst>
                <a:ext uri="{FF2B5EF4-FFF2-40B4-BE49-F238E27FC236}">
                  <a16:creationId xmlns:a16="http://schemas.microsoft.com/office/drawing/2014/main" id="{01E11454-EAB9-CF0B-582D-38F75CAFBDB0}"/>
                </a:ext>
              </a:extLst>
            </p:cNvPr>
            <p:cNvGrpSpPr>
              <a:grpSpLocks noChangeAspect="1"/>
            </p:cNvGrpSpPr>
            <p:nvPr/>
          </p:nvGrpSpPr>
          <p:grpSpPr>
            <a:xfrm flipH="1">
              <a:off x="10764442" y="4851089"/>
              <a:ext cx="205274" cy="498270"/>
              <a:chOff x="5926138" y="3011488"/>
              <a:chExt cx="339725" cy="838200"/>
            </a:xfrm>
          </p:grpSpPr>
          <p:grpSp>
            <p:nvGrpSpPr>
              <p:cNvPr id="1330" name="Group 15">
                <a:extLst>
                  <a:ext uri="{FF2B5EF4-FFF2-40B4-BE49-F238E27FC236}">
                    <a16:creationId xmlns:a16="http://schemas.microsoft.com/office/drawing/2014/main" id="{1734D980-DC3A-53E5-EA20-3D4B73DC2924}"/>
                  </a:ext>
                </a:extLst>
              </p:cNvPr>
              <p:cNvGrpSpPr>
                <a:grpSpLocks noChangeAspect="1"/>
              </p:cNvGrpSpPr>
              <p:nvPr/>
            </p:nvGrpSpPr>
            <p:grpSpPr bwMode="auto">
              <a:xfrm>
                <a:off x="5926138" y="3011488"/>
                <a:ext cx="339725" cy="838200"/>
                <a:chOff x="3733" y="1897"/>
                <a:chExt cx="214" cy="528"/>
              </a:xfrm>
            </p:grpSpPr>
            <p:sp>
              <p:nvSpPr>
                <p:cNvPr id="1334" name="AutoShape 14">
                  <a:extLst>
                    <a:ext uri="{FF2B5EF4-FFF2-40B4-BE49-F238E27FC236}">
                      <a16:creationId xmlns:a16="http://schemas.microsoft.com/office/drawing/2014/main" id="{77C52D5B-2504-68CC-68AE-1AE6A70FD6FE}"/>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35" name="Freeform 16">
                  <a:extLst>
                    <a:ext uri="{FF2B5EF4-FFF2-40B4-BE49-F238E27FC236}">
                      <a16:creationId xmlns:a16="http://schemas.microsoft.com/office/drawing/2014/main" id="{9EFFC229-53BD-5F2C-1690-54996AAD8932}"/>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36" name="Freeform 17">
                  <a:extLst>
                    <a:ext uri="{FF2B5EF4-FFF2-40B4-BE49-F238E27FC236}">
                      <a16:creationId xmlns:a16="http://schemas.microsoft.com/office/drawing/2014/main" id="{A1083A10-321A-69A7-CCB2-99DB1B1AD520}"/>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37" name="Freeform 18">
                  <a:extLst>
                    <a:ext uri="{FF2B5EF4-FFF2-40B4-BE49-F238E27FC236}">
                      <a16:creationId xmlns:a16="http://schemas.microsoft.com/office/drawing/2014/main" id="{97371A82-2B3F-11B0-9172-53CCD5CA8282}"/>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38" name="Freeform 19">
                  <a:extLst>
                    <a:ext uri="{FF2B5EF4-FFF2-40B4-BE49-F238E27FC236}">
                      <a16:creationId xmlns:a16="http://schemas.microsoft.com/office/drawing/2014/main" id="{3950D74A-BC02-1F00-9B20-B243C34281B9}"/>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39" name="Freeform 20">
                  <a:extLst>
                    <a:ext uri="{FF2B5EF4-FFF2-40B4-BE49-F238E27FC236}">
                      <a16:creationId xmlns:a16="http://schemas.microsoft.com/office/drawing/2014/main" id="{A212406D-046B-47D3-7688-F09CD502F9AD}"/>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40" name="Freeform 21">
                  <a:extLst>
                    <a:ext uri="{FF2B5EF4-FFF2-40B4-BE49-F238E27FC236}">
                      <a16:creationId xmlns:a16="http://schemas.microsoft.com/office/drawing/2014/main" id="{F376EC66-82A2-C14C-A3F0-E60D6A2A721F}"/>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41" name="Freeform 22">
                  <a:extLst>
                    <a:ext uri="{FF2B5EF4-FFF2-40B4-BE49-F238E27FC236}">
                      <a16:creationId xmlns:a16="http://schemas.microsoft.com/office/drawing/2014/main" id="{79C3DBA6-C3E9-57CA-FA62-6B15078A0240}"/>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42" name="Freeform 23">
                  <a:extLst>
                    <a:ext uri="{FF2B5EF4-FFF2-40B4-BE49-F238E27FC236}">
                      <a16:creationId xmlns:a16="http://schemas.microsoft.com/office/drawing/2014/main" id="{371E47F3-9340-B2A3-1952-2895694586A0}"/>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31" name="Freeform 5101">
                <a:extLst>
                  <a:ext uri="{FF2B5EF4-FFF2-40B4-BE49-F238E27FC236}">
                    <a16:creationId xmlns:a16="http://schemas.microsoft.com/office/drawing/2014/main" id="{965A8CFD-A032-20EE-6828-FEF5EE358B2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32" name="Freeform 5101">
                <a:extLst>
                  <a:ext uri="{FF2B5EF4-FFF2-40B4-BE49-F238E27FC236}">
                    <a16:creationId xmlns:a16="http://schemas.microsoft.com/office/drawing/2014/main" id="{A39286D8-B34F-A624-5A83-936DE648754A}"/>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33" name="Freeform 5101">
                <a:extLst>
                  <a:ext uri="{FF2B5EF4-FFF2-40B4-BE49-F238E27FC236}">
                    <a16:creationId xmlns:a16="http://schemas.microsoft.com/office/drawing/2014/main" id="{9A01FA71-0139-FD83-3C22-5C2966F9C5F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6" name="Group 55">
              <a:extLst>
                <a:ext uri="{FF2B5EF4-FFF2-40B4-BE49-F238E27FC236}">
                  <a16:creationId xmlns:a16="http://schemas.microsoft.com/office/drawing/2014/main" id="{E77395D1-1E00-14FB-3113-6383D4B43AC2}"/>
                </a:ext>
              </a:extLst>
            </p:cNvPr>
            <p:cNvGrpSpPr>
              <a:grpSpLocks noChangeAspect="1"/>
            </p:cNvGrpSpPr>
            <p:nvPr/>
          </p:nvGrpSpPr>
          <p:grpSpPr>
            <a:xfrm rot="1885250" flipH="1">
              <a:off x="10488284" y="4861358"/>
              <a:ext cx="205274" cy="498270"/>
              <a:chOff x="5926138" y="3011488"/>
              <a:chExt cx="339725" cy="838200"/>
            </a:xfrm>
          </p:grpSpPr>
          <p:grpSp>
            <p:nvGrpSpPr>
              <p:cNvPr id="1321" name="Group 15">
                <a:extLst>
                  <a:ext uri="{FF2B5EF4-FFF2-40B4-BE49-F238E27FC236}">
                    <a16:creationId xmlns:a16="http://schemas.microsoft.com/office/drawing/2014/main" id="{DA150276-94F7-4FF5-F32B-7B4FF397F510}"/>
                  </a:ext>
                </a:extLst>
              </p:cNvPr>
              <p:cNvGrpSpPr>
                <a:grpSpLocks noChangeAspect="1"/>
              </p:cNvGrpSpPr>
              <p:nvPr/>
            </p:nvGrpSpPr>
            <p:grpSpPr bwMode="auto">
              <a:xfrm>
                <a:off x="5926138" y="3011488"/>
                <a:ext cx="339725" cy="838200"/>
                <a:chOff x="3733" y="1897"/>
                <a:chExt cx="214" cy="528"/>
              </a:xfrm>
            </p:grpSpPr>
            <p:sp>
              <p:nvSpPr>
                <p:cNvPr id="1325" name="AutoShape 14">
                  <a:extLst>
                    <a:ext uri="{FF2B5EF4-FFF2-40B4-BE49-F238E27FC236}">
                      <a16:creationId xmlns:a16="http://schemas.microsoft.com/office/drawing/2014/main" id="{E615BC71-8DE7-E51B-739F-BC018008A6C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26" name="Freeform 16">
                  <a:extLst>
                    <a:ext uri="{FF2B5EF4-FFF2-40B4-BE49-F238E27FC236}">
                      <a16:creationId xmlns:a16="http://schemas.microsoft.com/office/drawing/2014/main" id="{21F51930-0020-C928-89B5-523B9364DF33}"/>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27" name="Freeform 17">
                  <a:extLst>
                    <a:ext uri="{FF2B5EF4-FFF2-40B4-BE49-F238E27FC236}">
                      <a16:creationId xmlns:a16="http://schemas.microsoft.com/office/drawing/2014/main" id="{2B1C1978-9081-B296-91E6-AF642B30388B}"/>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28" name="Freeform 18">
                  <a:extLst>
                    <a:ext uri="{FF2B5EF4-FFF2-40B4-BE49-F238E27FC236}">
                      <a16:creationId xmlns:a16="http://schemas.microsoft.com/office/drawing/2014/main" id="{89EF088E-B538-9A91-0752-40A3801A488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29" name="Freeform 23">
                  <a:extLst>
                    <a:ext uri="{FF2B5EF4-FFF2-40B4-BE49-F238E27FC236}">
                      <a16:creationId xmlns:a16="http://schemas.microsoft.com/office/drawing/2014/main" id="{FBBDE022-F2D1-C6E5-39EB-6558CEF777D7}"/>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22" name="Freeform 5101">
                <a:extLst>
                  <a:ext uri="{FF2B5EF4-FFF2-40B4-BE49-F238E27FC236}">
                    <a16:creationId xmlns:a16="http://schemas.microsoft.com/office/drawing/2014/main" id="{35982F04-6387-72D2-EDD3-9AA909C3334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23" name="Freeform 5101">
                <a:extLst>
                  <a:ext uri="{FF2B5EF4-FFF2-40B4-BE49-F238E27FC236}">
                    <a16:creationId xmlns:a16="http://schemas.microsoft.com/office/drawing/2014/main" id="{8B62DECF-A597-7AC6-89CB-F9DD735F2C7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24" name="Freeform 5101">
                <a:extLst>
                  <a:ext uri="{FF2B5EF4-FFF2-40B4-BE49-F238E27FC236}">
                    <a16:creationId xmlns:a16="http://schemas.microsoft.com/office/drawing/2014/main" id="{5E7AC8BE-644F-BA96-6930-5ED52EE77DDF}"/>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7" name="Group 56">
              <a:extLst>
                <a:ext uri="{FF2B5EF4-FFF2-40B4-BE49-F238E27FC236}">
                  <a16:creationId xmlns:a16="http://schemas.microsoft.com/office/drawing/2014/main" id="{7414AECF-ED99-C4AC-B7D1-3CBA733F2016}"/>
                </a:ext>
              </a:extLst>
            </p:cNvPr>
            <p:cNvGrpSpPr>
              <a:grpSpLocks noChangeAspect="1"/>
            </p:cNvGrpSpPr>
            <p:nvPr/>
          </p:nvGrpSpPr>
          <p:grpSpPr>
            <a:xfrm rot="2809496" flipH="1">
              <a:off x="10379994" y="4758861"/>
              <a:ext cx="205274" cy="498270"/>
              <a:chOff x="5926138" y="3011488"/>
              <a:chExt cx="339725" cy="838200"/>
            </a:xfrm>
          </p:grpSpPr>
          <p:grpSp>
            <p:nvGrpSpPr>
              <p:cNvPr id="1309" name="Group 15">
                <a:extLst>
                  <a:ext uri="{FF2B5EF4-FFF2-40B4-BE49-F238E27FC236}">
                    <a16:creationId xmlns:a16="http://schemas.microsoft.com/office/drawing/2014/main" id="{2E94237C-5C78-CE44-FD54-2EFD1EF90505}"/>
                  </a:ext>
                </a:extLst>
              </p:cNvPr>
              <p:cNvGrpSpPr>
                <a:grpSpLocks noChangeAspect="1"/>
              </p:cNvGrpSpPr>
              <p:nvPr/>
            </p:nvGrpSpPr>
            <p:grpSpPr bwMode="auto">
              <a:xfrm>
                <a:off x="5926138" y="3011488"/>
                <a:ext cx="339725" cy="838200"/>
                <a:chOff x="3733" y="1897"/>
                <a:chExt cx="214" cy="528"/>
              </a:xfrm>
            </p:grpSpPr>
            <p:sp>
              <p:nvSpPr>
                <p:cNvPr id="1313" name="AutoShape 14">
                  <a:extLst>
                    <a:ext uri="{FF2B5EF4-FFF2-40B4-BE49-F238E27FC236}">
                      <a16:creationId xmlns:a16="http://schemas.microsoft.com/office/drawing/2014/main" id="{5F0305BA-AF43-1987-B69D-FA53671F036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14" name="Freeform 16">
                  <a:extLst>
                    <a:ext uri="{FF2B5EF4-FFF2-40B4-BE49-F238E27FC236}">
                      <a16:creationId xmlns:a16="http://schemas.microsoft.com/office/drawing/2014/main" id="{507AE38A-7417-3B8D-FA9D-D5BCBCE7CFA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15" name="Freeform 17">
                  <a:extLst>
                    <a:ext uri="{FF2B5EF4-FFF2-40B4-BE49-F238E27FC236}">
                      <a16:creationId xmlns:a16="http://schemas.microsoft.com/office/drawing/2014/main" id="{D2608E0D-DEEB-5593-03BF-8065E7CCC3A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16" name="Freeform 18">
                  <a:extLst>
                    <a:ext uri="{FF2B5EF4-FFF2-40B4-BE49-F238E27FC236}">
                      <a16:creationId xmlns:a16="http://schemas.microsoft.com/office/drawing/2014/main" id="{2B945C49-D9C1-4D51-BBC9-AEDE28E749C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17" name="Freeform 19">
                  <a:extLst>
                    <a:ext uri="{FF2B5EF4-FFF2-40B4-BE49-F238E27FC236}">
                      <a16:creationId xmlns:a16="http://schemas.microsoft.com/office/drawing/2014/main" id="{07C6D550-67C4-A605-6B7A-FC2476EAEA92}"/>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18" name="Freeform 20">
                  <a:extLst>
                    <a:ext uri="{FF2B5EF4-FFF2-40B4-BE49-F238E27FC236}">
                      <a16:creationId xmlns:a16="http://schemas.microsoft.com/office/drawing/2014/main" id="{7A41E10A-0081-FC7C-733E-7394107D447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19" name="Freeform 21">
                  <a:extLst>
                    <a:ext uri="{FF2B5EF4-FFF2-40B4-BE49-F238E27FC236}">
                      <a16:creationId xmlns:a16="http://schemas.microsoft.com/office/drawing/2014/main" id="{792340D4-6690-40CA-C6DE-6570CBB80534}"/>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20" name="Freeform 23">
                  <a:extLst>
                    <a:ext uri="{FF2B5EF4-FFF2-40B4-BE49-F238E27FC236}">
                      <a16:creationId xmlns:a16="http://schemas.microsoft.com/office/drawing/2014/main" id="{1C555491-6477-2A48-C1D4-E62CEE0FB94D}"/>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310" name="Freeform 5101">
                <a:extLst>
                  <a:ext uri="{FF2B5EF4-FFF2-40B4-BE49-F238E27FC236}">
                    <a16:creationId xmlns:a16="http://schemas.microsoft.com/office/drawing/2014/main" id="{BFB29130-8399-1B45-9B65-885CDC719BEB}"/>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11" name="Freeform 5101">
                <a:extLst>
                  <a:ext uri="{FF2B5EF4-FFF2-40B4-BE49-F238E27FC236}">
                    <a16:creationId xmlns:a16="http://schemas.microsoft.com/office/drawing/2014/main" id="{A334166E-9787-486D-F2FE-E5D9336DCF7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312" name="Freeform 5101">
                <a:extLst>
                  <a:ext uri="{FF2B5EF4-FFF2-40B4-BE49-F238E27FC236}">
                    <a16:creationId xmlns:a16="http://schemas.microsoft.com/office/drawing/2014/main" id="{C114DF80-3605-BE49-BC8D-089EDA8A83A1}"/>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8" name="Group 57">
              <a:extLst>
                <a:ext uri="{FF2B5EF4-FFF2-40B4-BE49-F238E27FC236}">
                  <a16:creationId xmlns:a16="http://schemas.microsoft.com/office/drawing/2014/main" id="{76F29764-ECEC-6748-968F-146BE980C4A6}"/>
                </a:ext>
              </a:extLst>
            </p:cNvPr>
            <p:cNvGrpSpPr>
              <a:grpSpLocks noChangeAspect="1"/>
            </p:cNvGrpSpPr>
            <p:nvPr/>
          </p:nvGrpSpPr>
          <p:grpSpPr>
            <a:xfrm rot="3667875" flipH="1">
              <a:off x="10288915" y="4638337"/>
              <a:ext cx="205274" cy="498270"/>
              <a:chOff x="5926138" y="3011488"/>
              <a:chExt cx="339725" cy="838200"/>
            </a:xfrm>
          </p:grpSpPr>
          <p:grpSp>
            <p:nvGrpSpPr>
              <p:cNvPr id="1296" name="Group 15">
                <a:extLst>
                  <a:ext uri="{FF2B5EF4-FFF2-40B4-BE49-F238E27FC236}">
                    <a16:creationId xmlns:a16="http://schemas.microsoft.com/office/drawing/2014/main" id="{DAEB4CA6-F835-AD83-750C-67885004045F}"/>
                  </a:ext>
                </a:extLst>
              </p:cNvPr>
              <p:cNvGrpSpPr>
                <a:grpSpLocks noChangeAspect="1"/>
              </p:cNvGrpSpPr>
              <p:nvPr/>
            </p:nvGrpSpPr>
            <p:grpSpPr bwMode="auto">
              <a:xfrm>
                <a:off x="5926138" y="3011488"/>
                <a:ext cx="339725" cy="838200"/>
                <a:chOff x="3733" y="1897"/>
                <a:chExt cx="214" cy="528"/>
              </a:xfrm>
            </p:grpSpPr>
            <p:sp>
              <p:nvSpPr>
                <p:cNvPr id="1300" name="AutoShape 14">
                  <a:extLst>
                    <a:ext uri="{FF2B5EF4-FFF2-40B4-BE49-F238E27FC236}">
                      <a16:creationId xmlns:a16="http://schemas.microsoft.com/office/drawing/2014/main" id="{8B3D4BB7-B273-A770-7F1D-F10909441A9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301" name="Freeform 16">
                  <a:extLst>
                    <a:ext uri="{FF2B5EF4-FFF2-40B4-BE49-F238E27FC236}">
                      <a16:creationId xmlns:a16="http://schemas.microsoft.com/office/drawing/2014/main" id="{95978E9B-0F71-3763-33D0-F6C9BC19D8B7}"/>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2" name="Freeform 17">
                  <a:extLst>
                    <a:ext uri="{FF2B5EF4-FFF2-40B4-BE49-F238E27FC236}">
                      <a16:creationId xmlns:a16="http://schemas.microsoft.com/office/drawing/2014/main" id="{E4347B4E-9992-A9D0-F25E-2B23015FD23B}"/>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3" name="Freeform 18">
                  <a:extLst>
                    <a:ext uri="{FF2B5EF4-FFF2-40B4-BE49-F238E27FC236}">
                      <a16:creationId xmlns:a16="http://schemas.microsoft.com/office/drawing/2014/main" id="{DA7005D0-B3C4-8F4F-A967-551FD6022C30}"/>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4" name="Freeform 19">
                  <a:extLst>
                    <a:ext uri="{FF2B5EF4-FFF2-40B4-BE49-F238E27FC236}">
                      <a16:creationId xmlns:a16="http://schemas.microsoft.com/office/drawing/2014/main" id="{4A45F832-C7F1-B721-1B1B-83C03C6F2E0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5" name="Freeform 20">
                  <a:extLst>
                    <a:ext uri="{FF2B5EF4-FFF2-40B4-BE49-F238E27FC236}">
                      <a16:creationId xmlns:a16="http://schemas.microsoft.com/office/drawing/2014/main" id="{52FA5058-EB21-306E-354C-E90687F22D6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6" name="Freeform 21">
                  <a:extLst>
                    <a:ext uri="{FF2B5EF4-FFF2-40B4-BE49-F238E27FC236}">
                      <a16:creationId xmlns:a16="http://schemas.microsoft.com/office/drawing/2014/main" id="{4EDA3947-474A-AE00-698D-E69DC7A974F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7" name="Freeform 22">
                  <a:extLst>
                    <a:ext uri="{FF2B5EF4-FFF2-40B4-BE49-F238E27FC236}">
                      <a16:creationId xmlns:a16="http://schemas.microsoft.com/office/drawing/2014/main" id="{A4F0FD0D-51BA-E56F-176E-DF82CB785EE1}"/>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308" name="Freeform 23">
                  <a:extLst>
                    <a:ext uri="{FF2B5EF4-FFF2-40B4-BE49-F238E27FC236}">
                      <a16:creationId xmlns:a16="http://schemas.microsoft.com/office/drawing/2014/main" id="{3DADBB8F-4D1F-2506-7F57-A73437F73CD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97" name="Freeform 5101">
                <a:extLst>
                  <a:ext uri="{FF2B5EF4-FFF2-40B4-BE49-F238E27FC236}">
                    <a16:creationId xmlns:a16="http://schemas.microsoft.com/office/drawing/2014/main" id="{F5BF510B-B0FC-B220-F800-5CAD9CCE6E4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98" name="Freeform 5101">
                <a:extLst>
                  <a:ext uri="{FF2B5EF4-FFF2-40B4-BE49-F238E27FC236}">
                    <a16:creationId xmlns:a16="http://schemas.microsoft.com/office/drawing/2014/main" id="{6D15E9DE-45AF-58BF-5349-435986221A9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99" name="Freeform 5101">
                <a:extLst>
                  <a:ext uri="{FF2B5EF4-FFF2-40B4-BE49-F238E27FC236}">
                    <a16:creationId xmlns:a16="http://schemas.microsoft.com/office/drawing/2014/main" id="{80C9AC94-C957-DC53-21A9-F36CF9B30F7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59" name="Group 58">
              <a:extLst>
                <a:ext uri="{FF2B5EF4-FFF2-40B4-BE49-F238E27FC236}">
                  <a16:creationId xmlns:a16="http://schemas.microsoft.com/office/drawing/2014/main" id="{E169D5F4-BD11-8244-A562-705B2A5900DE}"/>
                </a:ext>
              </a:extLst>
            </p:cNvPr>
            <p:cNvGrpSpPr>
              <a:grpSpLocks noChangeAspect="1"/>
            </p:cNvGrpSpPr>
            <p:nvPr/>
          </p:nvGrpSpPr>
          <p:grpSpPr>
            <a:xfrm rot="4505022" flipH="1">
              <a:off x="10237990" y="4484800"/>
              <a:ext cx="205274" cy="498270"/>
              <a:chOff x="5926138" y="3011488"/>
              <a:chExt cx="339725" cy="838200"/>
            </a:xfrm>
          </p:grpSpPr>
          <p:grpSp>
            <p:nvGrpSpPr>
              <p:cNvPr id="1283" name="Group 15">
                <a:extLst>
                  <a:ext uri="{FF2B5EF4-FFF2-40B4-BE49-F238E27FC236}">
                    <a16:creationId xmlns:a16="http://schemas.microsoft.com/office/drawing/2014/main" id="{C3989D24-E71D-2F25-A3E5-DA95B472E1F7}"/>
                  </a:ext>
                </a:extLst>
              </p:cNvPr>
              <p:cNvGrpSpPr>
                <a:grpSpLocks noChangeAspect="1"/>
              </p:cNvGrpSpPr>
              <p:nvPr/>
            </p:nvGrpSpPr>
            <p:grpSpPr bwMode="auto">
              <a:xfrm>
                <a:off x="5926138" y="3011488"/>
                <a:ext cx="339725" cy="838200"/>
                <a:chOff x="3733" y="1897"/>
                <a:chExt cx="214" cy="528"/>
              </a:xfrm>
            </p:grpSpPr>
            <p:sp>
              <p:nvSpPr>
                <p:cNvPr id="1287" name="AutoShape 14">
                  <a:extLst>
                    <a:ext uri="{FF2B5EF4-FFF2-40B4-BE49-F238E27FC236}">
                      <a16:creationId xmlns:a16="http://schemas.microsoft.com/office/drawing/2014/main" id="{23CC21CB-5960-E706-7927-59ED8AFE77C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88" name="Freeform 16">
                  <a:extLst>
                    <a:ext uri="{FF2B5EF4-FFF2-40B4-BE49-F238E27FC236}">
                      <a16:creationId xmlns:a16="http://schemas.microsoft.com/office/drawing/2014/main" id="{AA41853A-AF87-CAF4-993B-2C8C4AF0A10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89" name="Freeform 17">
                  <a:extLst>
                    <a:ext uri="{FF2B5EF4-FFF2-40B4-BE49-F238E27FC236}">
                      <a16:creationId xmlns:a16="http://schemas.microsoft.com/office/drawing/2014/main" id="{E4A16DEE-4FFF-2643-7E3A-08D0DDEAB9A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0" name="Freeform 18">
                  <a:extLst>
                    <a:ext uri="{FF2B5EF4-FFF2-40B4-BE49-F238E27FC236}">
                      <a16:creationId xmlns:a16="http://schemas.microsoft.com/office/drawing/2014/main" id="{753B239E-C87A-717B-2248-D2DC4BC507F4}"/>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1" name="Freeform 19">
                  <a:extLst>
                    <a:ext uri="{FF2B5EF4-FFF2-40B4-BE49-F238E27FC236}">
                      <a16:creationId xmlns:a16="http://schemas.microsoft.com/office/drawing/2014/main" id="{4B8CF31C-113F-D240-ED88-F8C2CB3D2DE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2" name="Freeform 20">
                  <a:extLst>
                    <a:ext uri="{FF2B5EF4-FFF2-40B4-BE49-F238E27FC236}">
                      <a16:creationId xmlns:a16="http://schemas.microsoft.com/office/drawing/2014/main" id="{854BB018-76FB-6877-FB83-D3BB173255D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3" name="Freeform 21">
                  <a:extLst>
                    <a:ext uri="{FF2B5EF4-FFF2-40B4-BE49-F238E27FC236}">
                      <a16:creationId xmlns:a16="http://schemas.microsoft.com/office/drawing/2014/main" id="{6AAFAD72-5E39-B338-187C-952EC482C94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4" name="Freeform 22">
                  <a:extLst>
                    <a:ext uri="{FF2B5EF4-FFF2-40B4-BE49-F238E27FC236}">
                      <a16:creationId xmlns:a16="http://schemas.microsoft.com/office/drawing/2014/main" id="{A5F1DC47-8026-D38A-5E6E-BA6CF85699B5}"/>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95" name="Freeform 23">
                  <a:extLst>
                    <a:ext uri="{FF2B5EF4-FFF2-40B4-BE49-F238E27FC236}">
                      <a16:creationId xmlns:a16="http://schemas.microsoft.com/office/drawing/2014/main" id="{EB6CDD01-F93B-8776-715E-2BE9179B26B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84" name="Freeform 5101">
                <a:extLst>
                  <a:ext uri="{FF2B5EF4-FFF2-40B4-BE49-F238E27FC236}">
                    <a16:creationId xmlns:a16="http://schemas.microsoft.com/office/drawing/2014/main" id="{B36ECE37-9A92-1D87-B930-4E4AD6DEE593}"/>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85" name="Freeform 5101">
                <a:extLst>
                  <a:ext uri="{FF2B5EF4-FFF2-40B4-BE49-F238E27FC236}">
                    <a16:creationId xmlns:a16="http://schemas.microsoft.com/office/drawing/2014/main" id="{BCC07687-4F53-4FAE-FA9F-630AFE07C58B}"/>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86" name="Freeform 5101">
                <a:extLst>
                  <a:ext uri="{FF2B5EF4-FFF2-40B4-BE49-F238E27FC236}">
                    <a16:creationId xmlns:a16="http://schemas.microsoft.com/office/drawing/2014/main" id="{B93B3D6C-D403-7453-4E63-3E5C48C55DE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0" name="Group 59">
              <a:extLst>
                <a:ext uri="{FF2B5EF4-FFF2-40B4-BE49-F238E27FC236}">
                  <a16:creationId xmlns:a16="http://schemas.microsoft.com/office/drawing/2014/main" id="{7973B60E-74C0-31A4-3075-2A7EEB9B16AC}"/>
                </a:ext>
              </a:extLst>
            </p:cNvPr>
            <p:cNvGrpSpPr>
              <a:grpSpLocks noChangeAspect="1"/>
            </p:cNvGrpSpPr>
            <p:nvPr/>
          </p:nvGrpSpPr>
          <p:grpSpPr>
            <a:xfrm rot="5400000" flipH="1">
              <a:off x="10222678" y="4331392"/>
              <a:ext cx="205274" cy="498270"/>
              <a:chOff x="5926138" y="3011488"/>
              <a:chExt cx="339725" cy="838200"/>
            </a:xfrm>
          </p:grpSpPr>
          <p:grpSp>
            <p:nvGrpSpPr>
              <p:cNvPr id="1270" name="Group 15">
                <a:extLst>
                  <a:ext uri="{FF2B5EF4-FFF2-40B4-BE49-F238E27FC236}">
                    <a16:creationId xmlns:a16="http://schemas.microsoft.com/office/drawing/2014/main" id="{0F5CF6D0-9589-C544-4F1D-73CECAFD78EE}"/>
                  </a:ext>
                </a:extLst>
              </p:cNvPr>
              <p:cNvGrpSpPr>
                <a:grpSpLocks noChangeAspect="1"/>
              </p:cNvGrpSpPr>
              <p:nvPr/>
            </p:nvGrpSpPr>
            <p:grpSpPr bwMode="auto">
              <a:xfrm>
                <a:off x="5926138" y="3011488"/>
                <a:ext cx="339725" cy="838200"/>
                <a:chOff x="3733" y="1897"/>
                <a:chExt cx="214" cy="528"/>
              </a:xfrm>
            </p:grpSpPr>
            <p:sp>
              <p:nvSpPr>
                <p:cNvPr id="1274" name="AutoShape 14">
                  <a:extLst>
                    <a:ext uri="{FF2B5EF4-FFF2-40B4-BE49-F238E27FC236}">
                      <a16:creationId xmlns:a16="http://schemas.microsoft.com/office/drawing/2014/main" id="{50C6A213-7EFF-68D1-2C47-3F7EDDA0A2D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75" name="Freeform 16">
                  <a:extLst>
                    <a:ext uri="{FF2B5EF4-FFF2-40B4-BE49-F238E27FC236}">
                      <a16:creationId xmlns:a16="http://schemas.microsoft.com/office/drawing/2014/main" id="{7753ABDA-0832-261D-B575-C3DAA03E19B4}"/>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76" name="Freeform 17">
                  <a:extLst>
                    <a:ext uri="{FF2B5EF4-FFF2-40B4-BE49-F238E27FC236}">
                      <a16:creationId xmlns:a16="http://schemas.microsoft.com/office/drawing/2014/main" id="{FE583292-4F3F-1B72-D870-F8C20EAF5F37}"/>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77" name="Freeform 18">
                  <a:extLst>
                    <a:ext uri="{FF2B5EF4-FFF2-40B4-BE49-F238E27FC236}">
                      <a16:creationId xmlns:a16="http://schemas.microsoft.com/office/drawing/2014/main" id="{3E179B8A-D1A5-D319-4D9F-64E91593C1DF}"/>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78" name="Freeform 19">
                  <a:extLst>
                    <a:ext uri="{FF2B5EF4-FFF2-40B4-BE49-F238E27FC236}">
                      <a16:creationId xmlns:a16="http://schemas.microsoft.com/office/drawing/2014/main" id="{D9F25171-4BD3-BEB3-463D-0453D10A7284}"/>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79" name="Freeform 20">
                  <a:extLst>
                    <a:ext uri="{FF2B5EF4-FFF2-40B4-BE49-F238E27FC236}">
                      <a16:creationId xmlns:a16="http://schemas.microsoft.com/office/drawing/2014/main" id="{0A55A552-6159-69DB-70B2-B4B43E98C84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80" name="Freeform 21">
                  <a:extLst>
                    <a:ext uri="{FF2B5EF4-FFF2-40B4-BE49-F238E27FC236}">
                      <a16:creationId xmlns:a16="http://schemas.microsoft.com/office/drawing/2014/main" id="{EFC085FA-0ABB-F18C-20B7-1D901E5236F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81" name="Freeform 22">
                  <a:extLst>
                    <a:ext uri="{FF2B5EF4-FFF2-40B4-BE49-F238E27FC236}">
                      <a16:creationId xmlns:a16="http://schemas.microsoft.com/office/drawing/2014/main" id="{5A803CE6-98BF-56B5-7840-399D7EE9FE0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82" name="Freeform 23">
                  <a:extLst>
                    <a:ext uri="{FF2B5EF4-FFF2-40B4-BE49-F238E27FC236}">
                      <a16:creationId xmlns:a16="http://schemas.microsoft.com/office/drawing/2014/main" id="{A2297E42-6C36-2628-28C4-7BAAF05ED586}"/>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71" name="Freeform 5101">
                <a:extLst>
                  <a:ext uri="{FF2B5EF4-FFF2-40B4-BE49-F238E27FC236}">
                    <a16:creationId xmlns:a16="http://schemas.microsoft.com/office/drawing/2014/main" id="{CC2E430B-5291-5D9A-3E26-0901EAD6DD1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72" name="Freeform 5101">
                <a:extLst>
                  <a:ext uri="{FF2B5EF4-FFF2-40B4-BE49-F238E27FC236}">
                    <a16:creationId xmlns:a16="http://schemas.microsoft.com/office/drawing/2014/main" id="{DE621D7D-9D03-0AB6-5C07-4DA4D40B485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73" name="Freeform 5101">
                <a:extLst>
                  <a:ext uri="{FF2B5EF4-FFF2-40B4-BE49-F238E27FC236}">
                    <a16:creationId xmlns:a16="http://schemas.microsoft.com/office/drawing/2014/main" id="{AA3F629E-1569-570C-F8A8-2F95F68D4BA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1" name="Group 60">
              <a:extLst>
                <a:ext uri="{FF2B5EF4-FFF2-40B4-BE49-F238E27FC236}">
                  <a16:creationId xmlns:a16="http://schemas.microsoft.com/office/drawing/2014/main" id="{79F4C44A-6D65-A9C8-9C2D-BF569FEE21F2}"/>
                </a:ext>
              </a:extLst>
            </p:cNvPr>
            <p:cNvGrpSpPr>
              <a:grpSpLocks noChangeAspect="1"/>
            </p:cNvGrpSpPr>
            <p:nvPr/>
          </p:nvGrpSpPr>
          <p:grpSpPr>
            <a:xfrm rot="6125798" flipH="1">
              <a:off x="10235009" y="4161412"/>
              <a:ext cx="205274" cy="498270"/>
              <a:chOff x="5926138" y="3011488"/>
              <a:chExt cx="339725" cy="838200"/>
            </a:xfrm>
          </p:grpSpPr>
          <p:grpSp>
            <p:nvGrpSpPr>
              <p:cNvPr id="1257" name="Group 15">
                <a:extLst>
                  <a:ext uri="{FF2B5EF4-FFF2-40B4-BE49-F238E27FC236}">
                    <a16:creationId xmlns:a16="http://schemas.microsoft.com/office/drawing/2014/main" id="{E9AEF28E-3E82-28A9-E911-1B926A16BB10}"/>
                  </a:ext>
                </a:extLst>
              </p:cNvPr>
              <p:cNvGrpSpPr>
                <a:grpSpLocks noChangeAspect="1"/>
              </p:cNvGrpSpPr>
              <p:nvPr/>
            </p:nvGrpSpPr>
            <p:grpSpPr bwMode="auto">
              <a:xfrm>
                <a:off x="5926138" y="3011488"/>
                <a:ext cx="339725" cy="838200"/>
                <a:chOff x="3733" y="1897"/>
                <a:chExt cx="214" cy="528"/>
              </a:xfrm>
            </p:grpSpPr>
            <p:sp>
              <p:nvSpPr>
                <p:cNvPr id="1261" name="AutoShape 14">
                  <a:extLst>
                    <a:ext uri="{FF2B5EF4-FFF2-40B4-BE49-F238E27FC236}">
                      <a16:creationId xmlns:a16="http://schemas.microsoft.com/office/drawing/2014/main" id="{EEC1F4E2-E34B-E2D8-2AC1-B61A46BC39D9}"/>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62" name="Freeform 16">
                  <a:extLst>
                    <a:ext uri="{FF2B5EF4-FFF2-40B4-BE49-F238E27FC236}">
                      <a16:creationId xmlns:a16="http://schemas.microsoft.com/office/drawing/2014/main" id="{9FD7AE50-250D-231E-FBEF-995867D626CA}"/>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3" name="Freeform 17">
                  <a:extLst>
                    <a:ext uri="{FF2B5EF4-FFF2-40B4-BE49-F238E27FC236}">
                      <a16:creationId xmlns:a16="http://schemas.microsoft.com/office/drawing/2014/main" id="{CC1D8EE9-0849-3FDA-EFAC-973AD6CE8601}"/>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4" name="Freeform 18">
                  <a:extLst>
                    <a:ext uri="{FF2B5EF4-FFF2-40B4-BE49-F238E27FC236}">
                      <a16:creationId xmlns:a16="http://schemas.microsoft.com/office/drawing/2014/main" id="{7134AD3D-AF1E-0A01-3039-4B543979694F}"/>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5" name="Freeform 19">
                  <a:extLst>
                    <a:ext uri="{FF2B5EF4-FFF2-40B4-BE49-F238E27FC236}">
                      <a16:creationId xmlns:a16="http://schemas.microsoft.com/office/drawing/2014/main" id="{792BAFB4-2570-C455-BCDA-DE5143F98F7D}"/>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6" name="Freeform 20">
                  <a:extLst>
                    <a:ext uri="{FF2B5EF4-FFF2-40B4-BE49-F238E27FC236}">
                      <a16:creationId xmlns:a16="http://schemas.microsoft.com/office/drawing/2014/main" id="{DB2518FB-EC26-5113-5545-5B0C13A037A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7" name="Freeform 21">
                  <a:extLst>
                    <a:ext uri="{FF2B5EF4-FFF2-40B4-BE49-F238E27FC236}">
                      <a16:creationId xmlns:a16="http://schemas.microsoft.com/office/drawing/2014/main" id="{AAB94C7F-B800-54EA-4B0D-2E4894EB66F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8" name="Freeform 22">
                  <a:extLst>
                    <a:ext uri="{FF2B5EF4-FFF2-40B4-BE49-F238E27FC236}">
                      <a16:creationId xmlns:a16="http://schemas.microsoft.com/office/drawing/2014/main" id="{0A4D729D-BFD1-3C41-0F4E-F18EBF03ECF1}"/>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69" name="Freeform 23">
                  <a:extLst>
                    <a:ext uri="{FF2B5EF4-FFF2-40B4-BE49-F238E27FC236}">
                      <a16:creationId xmlns:a16="http://schemas.microsoft.com/office/drawing/2014/main" id="{F75B7333-08C8-8543-A1F4-C4FA387210BD}"/>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58" name="Freeform 5101">
                <a:extLst>
                  <a:ext uri="{FF2B5EF4-FFF2-40B4-BE49-F238E27FC236}">
                    <a16:creationId xmlns:a16="http://schemas.microsoft.com/office/drawing/2014/main" id="{D9BE1B57-C4C4-AF12-D333-75531911473C}"/>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59" name="Freeform 5101">
                <a:extLst>
                  <a:ext uri="{FF2B5EF4-FFF2-40B4-BE49-F238E27FC236}">
                    <a16:creationId xmlns:a16="http://schemas.microsoft.com/office/drawing/2014/main" id="{BD44AD32-C607-EF37-7EF1-E31696F82546}"/>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60" name="Freeform 5101">
                <a:extLst>
                  <a:ext uri="{FF2B5EF4-FFF2-40B4-BE49-F238E27FC236}">
                    <a16:creationId xmlns:a16="http://schemas.microsoft.com/office/drawing/2014/main" id="{10036288-DDE4-7280-592B-78AB599B2161}"/>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2" name="Group 61">
              <a:extLst>
                <a:ext uri="{FF2B5EF4-FFF2-40B4-BE49-F238E27FC236}">
                  <a16:creationId xmlns:a16="http://schemas.microsoft.com/office/drawing/2014/main" id="{1C422D2F-C6F5-4CD9-706C-D5D49B4BF959}"/>
                </a:ext>
              </a:extLst>
            </p:cNvPr>
            <p:cNvGrpSpPr>
              <a:grpSpLocks noChangeAspect="1"/>
            </p:cNvGrpSpPr>
            <p:nvPr/>
          </p:nvGrpSpPr>
          <p:grpSpPr>
            <a:xfrm rot="7067994" flipH="1">
              <a:off x="10303127" y="3991562"/>
              <a:ext cx="205274" cy="498270"/>
              <a:chOff x="5926138" y="3011488"/>
              <a:chExt cx="339725" cy="838200"/>
            </a:xfrm>
          </p:grpSpPr>
          <p:grpSp>
            <p:nvGrpSpPr>
              <p:cNvPr id="1244" name="Group 15">
                <a:extLst>
                  <a:ext uri="{FF2B5EF4-FFF2-40B4-BE49-F238E27FC236}">
                    <a16:creationId xmlns:a16="http://schemas.microsoft.com/office/drawing/2014/main" id="{9853EAC4-5A82-51DA-F1C3-68ED8D230D9C}"/>
                  </a:ext>
                </a:extLst>
              </p:cNvPr>
              <p:cNvGrpSpPr>
                <a:grpSpLocks noChangeAspect="1"/>
              </p:cNvGrpSpPr>
              <p:nvPr/>
            </p:nvGrpSpPr>
            <p:grpSpPr bwMode="auto">
              <a:xfrm>
                <a:off x="5926138" y="3011488"/>
                <a:ext cx="339725" cy="838200"/>
                <a:chOff x="3733" y="1897"/>
                <a:chExt cx="214" cy="528"/>
              </a:xfrm>
            </p:grpSpPr>
            <p:sp>
              <p:nvSpPr>
                <p:cNvPr id="1248" name="AutoShape 14">
                  <a:extLst>
                    <a:ext uri="{FF2B5EF4-FFF2-40B4-BE49-F238E27FC236}">
                      <a16:creationId xmlns:a16="http://schemas.microsoft.com/office/drawing/2014/main" id="{755B10AE-2A8D-8751-A0C5-78E6D83F399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49" name="Freeform 16">
                  <a:extLst>
                    <a:ext uri="{FF2B5EF4-FFF2-40B4-BE49-F238E27FC236}">
                      <a16:creationId xmlns:a16="http://schemas.microsoft.com/office/drawing/2014/main" id="{920B4FAF-7EFF-2422-120E-E57CDF66F95F}"/>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0" name="Freeform 17">
                  <a:extLst>
                    <a:ext uri="{FF2B5EF4-FFF2-40B4-BE49-F238E27FC236}">
                      <a16:creationId xmlns:a16="http://schemas.microsoft.com/office/drawing/2014/main" id="{0C6DEF19-B812-421D-2A12-3B823C4BC20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1" name="Freeform 18">
                  <a:extLst>
                    <a:ext uri="{FF2B5EF4-FFF2-40B4-BE49-F238E27FC236}">
                      <a16:creationId xmlns:a16="http://schemas.microsoft.com/office/drawing/2014/main" id="{4C9CE9F4-ABE1-B6B1-F46F-3258102DFE2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2" name="Freeform 19">
                  <a:extLst>
                    <a:ext uri="{FF2B5EF4-FFF2-40B4-BE49-F238E27FC236}">
                      <a16:creationId xmlns:a16="http://schemas.microsoft.com/office/drawing/2014/main" id="{F260A83F-3C57-2080-53E0-DC917DBCA3E5}"/>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3" name="Freeform 20">
                  <a:extLst>
                    <a:ext uri="{FF2B5EF4-FFF2-40B4-BE49-F238E27FC236}">
                      <a16:creationId xmlns:a16="http://schemas.microsoft.com/office/drawing/2014/main" id="{96DF6DC9-0348-97D3-B877-9A482D9D21D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4" name="Freeform 21">
                  <a:extLst>
                    <a:ext uri="{FF2B5EF4-FFF2-40B4-BE49-F238E27FC236}">
                      <a16:creationId xmlns:a16="http://schemas.microsoft.com/office/drawing/2014/main" id="{BAE7B499-A2C3-E7AC-3AA0-0EB95D4AB35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5" name="Freeform 22">
                  <a:extLst>
                    <a:ext uri="{FF2B5EF4-FFF2-40B4-BE49-F238E27FC236}">
                      <a16:creationId xmlns:a16="http://schemas.microsoft.com/office/drawing/2014/main" id="{2DC2017E-6A32-3210-428A-ECCE22FB7FBA}"/>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56" name="Freeform 23">
                  <a:extLst>
                    <a:ext uri="{FF2B5EF4-FFF2-40B4-BE49-F238E27FC236}">
                      <a16:creationId xmlns:a16="http://schemas.microsoft.com/office/drawing/2014/main" id="{9ABFD9EB-D288-47EF-7C9D-1635ACB52CCC}"/>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45" name="Freeform 5101">
                <a:extLst>
                  <a:ext uri="{FF2B5EF4-FFF2-40B4-BE49-F238E27FC236}">
                    <a16:creationId xmlns:a16="http://schemas.microsoft.com/office/drawing/2014/main" id="{EFB7EAE9-0960-7E17-3DDE-CAEF7F45E59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46" name="Freeform 5101">
                <a:extLst>
                  <a:ext uri="{FF2B5EF4-FFF2-40B4-BE49-F238E27FC236}">
                    <a16:creationId xmlns:a16="http://schemas.microsoft.com/office/drawing/2014/main" id="{77CFBC26-42D3-CEF9-895A-303E496CE386}"/>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47" name="Freeform 5101">
                <a:extLst>
                  <a:ext uri="{FF2B5EF4-FFF2-40B4-BE49-F238E27FC236}">
                    <a16:creationId xmlns:a16="http://schemas.microsoft.com/office/drawing/2014/main" id="{BC3CF1D3-F76D-ED37-8158-EC53F52F5957}"/>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3" name="Group 62">
              <a:extLst>
                <a:ext uri="{FF2B5EF4-FFF2-40B4-BE49-F238E27FC236}">
                  <a16:creationId xmlns:a16="http://schemas.microsoft.com/office/drawing/2014/main" id="{42B1669A-761E-1D8D-B5D7-C20131F88EFA}"/>
                </a:ext>
              </a:extLst>
            </p:cNvPr>
            <p:cNvGrpSpPr>
              <a:grpSpLocks noChangeAspect="1"/>
            </p:cNvGrpSpPr>
            <p:nvPr/>
          </p:nvGrpSpPr>
          <p:grpSpPr>
            <a:xfrm rot="7607224" flipH="1">
              <a:off x="10415287" y="3837016"/>
              <a:ext cx="205274" cy="498270"/>
              <a:chOff x="5926138" y="3011488"/>
              <a:chExt cx="339725" cy="838200"/>
            </a:xfrm>
          </p:grpSpPr>
          <p:grpSp>
            <p:nvGrpSpPr>
              <p:cNvPr id="1231" name="Group 15">
                <a:extLst>
                  <a:ext uri="{FF2B5EF4-FFF2-40B4-BE49-F238E27FC236}">
                    <a16:creationId xmlns:a16="http://schemas.microsoft.com/office/drawing/2014/main" id="{5B9E36FD-2D3E-1480-702E-CA38C22DF85B}"/>
                  </a:ext>
                </a:extLst>
              </p:cNvPr>
              <p:cNvGrpSpPr>
                <a:grpSpLocks noChangeAspect="1"/>
              </p:cNvGrpSpPr>
              <p:nvPr/>
            </p:nvGrpSpPr>
            <p:grpSpPr bwMode="auto">
              <a:xfrm>
                <a:off x="5926138" y="3011488"/>
                <a:ext cx="339725" cy="838200"/>
                <a:chOff x="3733" y="1897"/>
                <a:chExt cx="214" cy="528"/>
              </a:xfrm>
            </p:grpSpPr>
            <p:sp>
              <p:nvSpPr>
                <p:cNvPr id="1235" name="AutoShape 14">
                  <a:extLst>
                    <a:ext uri="{FF2B5EF4-FFF2-40B4-BE49-F238E27FC236}">
                      <a16:creationId xmlns:a16="http://schemas.microsoft.com/office/drawing/2014/main" id="{FE62F767-E017-8178-F44E-256EAB35435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36" name="Freeform 16">
                  <a:extLst>
                    <a:ext uri="{FF2B5EF4-FFF2-40B4-BE49-F238E27FC236}">
                      <a16:creationId xmlns:a16="http://schemas.microsoft.com/office/drawing/2014/main" id="{362627BE-5391-8F6C-9819-7C8785B64E8E}"/>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37" name="Freeform 17">
                  <a:extLst>
                    <a:ext uri="{FF2B5EF4-FFF2-40B4-BE49-F238E27FC236}">
                      <a16:creationId xmlns:a16="http://schemas.microsoft.com/office/drawing/2014/main" id="{84FB2424-8643-51D2-039D-DD9B7A466922}"/>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38" name="Freeform 18">
                  <a:extLst>
                    <a:ext uri="{FF2B5EF4-FFF2-40B4-BE49-F238E27FC236}">
                      <a16:creationId xmlns:a16="http://schemas.microsoft.com/office/drawing/2014/main" id="{CEFDA818-68E2-7B79-FAAA-9981CA43D698}"/>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39" name="Freeform 19">
                  <a:extLst>
                    <a:ext uri="{FF2B5EF4-FFF2-40B4-BE49-F238E27FC236}">
                      <a16:creationId xmlns:a16="http://schemas.microsoft.com/office/drawing/2014/main" id="{5F519385-BA39-68D4-BE5F-BDD8677E976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40" name="Freeform 20">
                  <a:extLst>
                    <a:ext uri="{FF2B5EF4-FFF2-40B4-BE49-F238E27FC236}">
                      <a16:creationId xmlns:a16="http://schemas.microsoft.com/office/drawing/2014/main" id="{7025DB55-D7EB-1515-C98C-870157B7ADD1}"/>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41" name="Freeform 21">
                  <a:extLst>
                    <a:ext uri="{FF2B5EF4-FFF2-40B4-BE49-F238E27FC236}">
                      <a16:creationId xmlns:a16="http://schemas.microsoft.com/office/drawing/2014/main" id="{29282E4F-D459-72BB-5820-7F563E797B5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42" name="Freeform 22">
                  <a:extLst>
                    <a:ext uri="{FF2B5EF4-FFF2-40B4-BE49-F238E27FC236}">
                      <a16:creationId xmlns:a16="http://schemas.microsoft.com/office/drawing/2014/main" id="{3142FCBC-19A0-9953-761D-E8268496FB6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43" name="Freeform 23">
                  <a:extLst>
                    <a:ext uri="{FF2B5EF4-FFF2-40B4-BE49-F238E27FC236}">
                      <a16:creationId xmlns:a16="http://schemas.microsoft.com/office/drawing/2014/main" id="{24F4E3D1-B92C-848E-B735-A58D0D227997}"/>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32" name="Freeform 5101">
                <a:extLst>
                  <a:ext uri="{FF2B5EF4-FFF2-40B4-BE49-F238E27FC236}">
                    <a16:creationId xmlns:a16="http://schemas.microsoft.com/office/drawing/2014/main" id="{83BC25D2-D5EE-B76E-9FD3-BE832467CD1B}"/>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33" name="Freeform 5101">
                <a:extLst>
                  <a:ext uri="{FF2B5EF4-FFF2-40B4-BE49-F238E27FC236}">
                    <a16:creationId xmlns:a16="http://schemas.microsoft.com/office/drawing/2014/main" id="{9FCF5C09-675A-EE2B-C283-2E4E026302E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34" name="Freeform 5101">
                <a:extLst>
                  <a:ext uri="{FF2B5EF4-FFF2-40B4-BE49-F238E27FC236}">
                    <a16:creationId xmlns:a16="http://schemas.microsoft.com/office/drawing/2014/main" id="{8479FF2B-BB89-2C44-EAE5-A7B5F5767460}"/>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4" name="Group 63">
              <a:extLst>
                <a:ext uri="{FF2B5EF4-FFF2-40B4-BE49-F238E27FC236}">
                  <a16:creationId xmlns:a16="http://schemas.microsoft.com/office/drawing/2014/main" id="{FEDAA43C-C101-C3F3-BB5F-F88CF729FDD9}"/>
                </a:ext>
              </a:extLst>
            </p:cNvPr>
            <p:cNvGrpSpPr>
              <a:grpSpLocks noChangeAspect="1"/>
            </p:cNvGrpSpPr>
            <p:nvPr/>
          </p:nvGrpSpPr>
          <p:grpSpPr>
            <a:xfrm rot="7607224" flipH="1">
              <a:off x="10534879" y="3681318"/>
              <a:ext cx="205274" cy="498270"/>
              <a:chOff x="5926138" y="3011488"/>
              <a:chExt cx="339725" cy="838200"/>
            </a:xfrm>
          </p:grpSpPr>
          <p:grpSp>
            <p:nvGrpSpPr>
              <p:cNvPr id="1218" name="Group 15">
                <a:extLst>
                  <a:ext uri="{FF2B5EF4-FFF2-40B4-BE49-F238E27FC236}">
                    <a16:creationId xmlns:a16="http://schemas.microsoft.com/office/drawing/2014/main" id="{E39158A5-659B-E58C-C533-CF6ABC7607FF}"/>
                  </a:ext>
                </a:extLst>
              </p:cNvPr>
              <p:cNvGrpSpPr>
                <a:grpSpLocks noChangeAspect="1"/>
              </p:cNvGrpSpPr>
              <p:nvPr/>
            </p:nvGrpSpPr>
            <p:grpSpPr bwMode="auto">
              <a:xfrm>
                <a:off x="5926138" y="3011488"/>
                <a:ext cx="339725" cy="838200"/>
                <a:chOff x="3733" y="1897"/>
                <a:chExt cx="214" cy="528"/>
              </a:xfrm>
            </p:grpSpPr>
            <p:sp>
              <p:nvSpPr>
                <p:cNvPr id="1222" name="AutoShape 14">
                  <a:extLst>
                    <a:ext uri="{FF2B5EF4-FFF2-40B4-BE49-F238E27FC236}">
                      <a16:creationId xmlns:a16="http://schemas.microsoft.com/office/drawing/2014/main" id="{0242A806-337B-BF58-56AD-EF2EE156FB62}"/>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23" name="Freeform 16">
                  <a:extLst>
                    <a:ext uri="{FF2B5EF4-FFF2-40B4-BE49-F238E27FC236}">
                      <a16:creationId xmlns:a16="http://schemas.microsoft.com/office/drawing/2014/main" id="{5D7D79EC-1252-4B49-3CD3-CFDDACB41ADB}"/>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4" name="Freeform 17">
                  <a:extLst>
                    <a:ext uri="{FF2B5EF4-FFF2-40B4-BE49-F238E27FC236}">
                      <a16:creationId xmlns:a16="http://schemas.microsoft.com/office/drawing/2014/main" id="{15D307B1-8825-AC3E-164F-369ABCEB20D6}"/>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5" name="Freeform 18">
                  <a:extLst>
                    <a:ext uri="{FF2B5EF4-FFF2-40B4-BE49-F238E27FC236}">
                      <a16:creationId xmlns:a16="http://schemas.microsoft.com/office/drawing/2014/main" id="{42B5B925-A40B-6FF7-BBA8-3BA95D43C76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6" name="Freeform 19">
                  <a:extLst>
                    <a:ext uri="{FF2B5EF4-FFF2-40B4-BE49-F238E27FC236}">
                      <a16:creationId xmlns:a16="http://schemas.microsoft.com/office/drawing/2014/main" id="{83615599-411C-665D-6FCB-B9AB9DCDF5A1}"/>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7" name="Freeform 20">
                  <a:extLst>
                    <a:ext uri="{FF2B5EF4-FFF2-40B4-BE49-F238E27FC236}">
                      <a16:creationId xmlns:a16="http://schemas.microsoft.com/office/drawing/2014/main" id="{11F9F3F8-0E79-D003-3D26-8248450B010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8" name="Freeform 21">
                  <a:extLst>
                    <a:ext uri="{FF2B5EF4-FFF2-40B4-BE49-F238E27FC236}">
                      <a16:creationId xmlns:a16="http://schemas.microsoft.com/office/drawing/2014/main" id="{92F02284-B275-9E40-8B4A-DB2B593A275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29" name="Freeform 22">
                  <a:extLst>
                    <a:ext uri="{FF2B5EF4-FFF2-40B4-BE49-F238E27FC236}">
                      <a16:creationId xmlns:a16="http://schemas.microsoft.com/office/drawing/2014/main" id="{969C84F4-16A0-6D7E-F9EE-A307B3C3B0AA}"/>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30" name="Freeform 23">
                  <a:extLst>
                    <a:ext uri="{FF2B5EF4-FFF2-40B4-BE49-F238E27FC236}">
                      <a16:creationId xmlns:a16="http://schemas.microsoft.com/office/drawing/2014/main" id="{2C30DBC8-350B-0F83-DA71-328581ECD830}"/>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19" name="Freeform 5101">
                <a:extLst>
                  <a:ext uri="{FF2B5EF4-FFF2-40B4-BE49-F238E27FC236}">
                    <a16:creationId xmlns:a16="http://schemas.microsoft.com/office/drawing/2014/main" id="{FA5F5052-2939-B039-E43C-BA945DD1C9B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20" name="Freeform 5101">
                <a:extLst>
                  <a:ext uri="{FF2B5EF4-FFF2-40B4-BE49-F238E27FC236}">
                    <a16:creationId xmlns:a16="http://schemas.microsoft.com/office/drawing/2014/main" id="{79ADFD9A-9496-371E-62E6-423231C9E4FF}"/>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21" name="Freeform 5101">
                <a:extLst>
                  <a:ext uri="{FF2B5EF4-FFF2-40B4-BE49-F238E27FC236}">
                    <a16:creationId xmlns:a16="http://schemas.microsoft.com/office/drawing/2014/main" id="{EF66B096-AC4F-AF9D-FDC7-E0AFA807769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5" name="Group 64">
              <a:extLst>
                <a:ext uri="{FF2B5EF4-FFF2-40B4-BE49-F238E27FC236}">
                  <a16:creationId xmlns:a16="http://schemas.microsoft.com/office/drawing/2014/main" id="{EB66B622-96C8-9EC5-BE70-08823119CAC3}"/>
                </a:ext>
              </a:extLst>
            </p:cNvPr>
            <p:cNvGrpSpPr>
              <a:grpSpLocks noChangeAspect="1"/>
            </p:cNvGrpSpPr>
            <p:nvPr/>
          </p:nvGrpSpPr>
          <p:grpSpPr>
            <a:xfrm rot="7210450" flipH="1">
              <a:off x="10646974" y="3525217"/>
              <a:ext cx="205274" cy="498270"/>
              <a:chOff x="5926138" y="3011488"/>
              <a:chExt cx="339725" cy="838200"/>
            </a:xfrm>
          </p:grpSpPr>
          <p:grpSp>
            <p:nvGrpSpPr>
              <p:cNvPr id="1205" name="Group 15">
                <a:extLst>
                  <a:ext uri="{FF2B5EF4-FFF2-40B4-BE49-F238E27FC236}">
                    <a16:creationId xmlns:a16="http://schemas.microsoft.com/office/drawing/2014/main" id="{7EDDA649-84B2-5A3C-694B-A9BE7E33BE91}"/>
                  </a:ext>
                </a:extLst>
              </p:cNvPr>
              <p:cNvGrpSpPr>
                <a:grpSpLocks noChangeAspect="1"/>
              </p:cNvGrpSpPr>
              <p:nvPr/>
            </p:nvGrpSpPr>
            <p:grpSpPr bwMode="auto">
              <a:xfrm>
                <a:off x="5926138" y="3011488"/>
                <a:ext cx="339725" cy="838200"/>
                <a:chOff x="3733" y="1897"/>
                <a:chExt cx="214" cy="528"/>
              </a:xfrm>
            </p:grpSpPr>
            <p:sp>
              <p:nvSpPr>
                <p:cNvPr id="1209" name="AutoShape 14">
                  <a:extLst>
                    <a:ext uri="{FF2B5EF4-FFF2-40B4-BE49-F238E27FC236}">
                      <a16:creationId xmlns:a16="http://schemas.microsoft.com/office/drawing/2014/main" id="{98321900-8DE3-7DDF-F776-0F4A6FA9006F}"/>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210" name="Freeform 16">
                  <a:extLst>
                    <a:ext uri="{FF2B5EF4-FFF2-40B4-BE49-F238E27FC236}">
                      <a16:creationId xmlns:a16="http://schemas.microsoft.com/office/drawing/2014/main" id="{46772610-59CC-C18C-B9C2-5024BEAE2A60}"/>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1" name="Freeform 17">
                  <a:extLst>
                    <a:ext uri="{FF2B5EF4-FFF2-40B4-BE49-F238E27FC236}">
                      <a16:creationId xmlns:a16="http://schemas.microsoft.com/office/drawing/2014/main" id="{4CEC4800-7818-4B27-9A3A-C0B22FFF5B14}"/>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2" name="Freeform 18">
                  <a:extLst>
                    <a:ext uri="{FF2B5EF4-FFF2-40B4-BE49-F238E27FC236}">
                      <a16:creationId xmlns:a16="http://schemas.microsoft.com/office/drawing/2014/main" id="{FA068DC9-7D2B-6481-0475-FD467510E66A}"/>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3" name="Freeform 19">
                  <a:extLst>
                    <a:ext uri="{FF2B5EF4-FFF2-40B4-BE49-F238E27FC236}">
                      <a16:creationId xmlns:a16="http://schemas.microsoft.com/office/drawing/2014/main" id="{A82658F7-6213-6C74-8756-3E235D2C5F0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4" name="Freeform 20">
                  <a:extLst>
                    <a:ext uri="{FF2B5EF4-FFF2-40B4-BE49-F238E27FC236}">
                      <a16:creationId xmlns:a16="http://schemas.microsoft.com/office/drawing/2014/main" id="{804794F8-A34F-5BD2-FA28-73F16328A037}"/>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5" name="Freeform 21">
                  <a:extLst>
                    <a:ext uri="{FF2B5EF4-FFF2-40B4-BE49-F238E27FC236}">
                      <a16:creationId xmlns:a16="http://schemas.microsoft.com/office/drawing/2014/main" id="{97FAC084-5CC2-9C89-EB21-3774908527F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6" name="Freeform 22">
                  <a:extLst>
                    <a:ext uri="{FF2B5EF4-FFF2-40B4-BE49-F238E27FC236}">
                      <a16:creationId xmlns:a16="http://schemas.microsoft.com/office/drawing/2014/main" id="{F28C4C7E-E05A-6869-5566-E343ED8CFA49}"/>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17" name="Freeform 23">
                  <a:extLst>
                    <a:ext uri="{FF2B5EF4-FFF2-40B4-BE49-F238E27FC236}">
                      <a16:creationId xmlns:a16="http://schemas.microsoft.com/office/drawing/2014/main" id="{D0D15E37-7A82-CA39-0517-A9E80F2D9B1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206" name="Freeform 5101">
                <a:extLst>
                  <a:ext uri="{FF2B5EF4-FFF2-40B4-BE49-F238E27FC236}">
                    <a16:creationId xmlns:a16="http://schemas.microsoft.com/office/drawing/2014/main" id="{197DD1BE-D63B-CF85-977E-5FC39CBB28B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07" name="Freeform 5101">
                <a:extLst>
                  <a:ext uri="{FF2B5EF4-FFF2-40B4-BE49-F238E27FC236}">
                    <a16:creationId xmlns:a16="http://schemas.microsoft.com/office/drawing/2014/main" id="{8994FF25-BE16-AB4D-6373-C4879025E43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208" name="Freeform 5101">
                <a:extLst>
                  <a:ext uri="{FF2B5EF4-FFF2-40B4-BE49-F238E27FC236}">
                    <a16:creationId xmlns:a16="http://schemas.microsoft.com/office/drawing/2014/main" id="{F37CCF54-933B-26D0-1067-55C608A1D80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6" name="Group 65">
              <a:extLst>
                <a:ext uri="{FF2B5EF4-FFF2-40B4-BE49-F238E27FC236}">
                  <a16:creationId xmlns:a16="http://schemas.microsoft.com/office/drawing/2014/main" id="{8FAD9353-4673-2B0D-291E-53493A77C1B5}"/>
                </a:ext>
              </a:extLst>
            </p:cNvPr>
            <p:cNvGrpSpPr>
              <a:grpSpLocks noChangeAspect="1"/>
            </p:cNvGrpSpPr>
            <p:nvPr/>
          </p:nvGrpSpPr>
          <p:grpSpPr>
            <a:xfrm rot="6559884" flipH="1">
              <a:off x="10839310" y="3161849"/>
              <a:ext cx="205274" cy="498270"/>
              <a:chOff x="5926138" y="3011488"/>
              <a:chExt cx="339725" cy="838200"/>
            </a:xfrm>
          </p:grpSpPr>
          <p:grpSp>
            <p:nvGrpSpPr>
              <p:cNvPr id="1192" name="Group 15">
                <a:extLst>
                  <a:ext uri="{FF2B5EF4-FFF2-40B4-BE49-F238E27FC236}">
                    <a16:creationId xmlns:a16="http://schemas.microsoft.com/office/drawing/2014/main" id="{570B2DCD-6892-4462-B59B-787A2001D35C}"/>
                  </a:ext>
                </a:extLst>
              </p:cNvPr>
              <p:cNvGrpSpPr>
                <a:grpSpLocks noChangeAspect="1"/>
              </p:cNvGrpSpPr>
              <p:nvPr/>
            </p:nvGrpSpPr>
            <p:grpSpPr bwMode="auto">
              <a:xfrm>
                <a:off x="5926138" y="3011488"/>
                <a:ext cx="339725" cy="838200"/>
                <a:chOff x="3733" y="1897"/>
                <a:chExt cx="214" cy="528"/>
              </a:xfrm>
            </p:grpSpPr>
            <p:sp>
              <p:nvSpPr>
                <p:cNvPr id="1196" name="AutoShape 14">
                  <a:extLst>
                    <a:ext uri="{FF2B5EF4-FFF2-40B4-BE49-F238E27FC236}">
                      <a16:creationId xmlns:a16="http://schemas.microsoft.com/office/drawing/2014/main" id="{072AC8BB-7259-865C-A875-078059F529E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97" name="Freeform 16">
                  <a:extLst>
                    <a:ext uri="{FF2B5EF4-FFF2-40B4-BE49-F238E27FC236}">
                      <a16:creationId xmlns:a16="http://schemas.microsoft.com/office/drawing/2014/main" id="{C8567164-CDB8-A206-CD76-641DE3888059}"/>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98" name="Freeform 17">
                  <a:extLst>
                    <a:ext uri="{FF2B5EF4-FFF2-40B4-BE49-F238E27FC236}">
                      <a16:creationId xmlns:a16="http://schemas.microsoft.com/office/drawing/2014/main" id="{DA15AEBA-47F6-FEA3-96EC-3288502D52D7}"/>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99" name="Freeform 18">
                  <a:extLst>
                    <a:ext uri="{FF2B5EF4-FFF2-40B4-BE49-F238E27FC236}">
                      <a16:creationId xmlns:a16="http://schemas.microsoft.com/office/drawing/2014/main" id="{181A8539-291C-8A26-C148-5A638828AF33}"/>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00" name="Freeform 19">
                  <a:extLst>
                    <a:ext uri="{FF2B5EF4-FFF2-40B4-BE49-F238E27FC236}">
                      <a16:creationId xmlns:a16="http://schemas.microsoft.com/office/drawing/2014/main" id="{4166750B-EEDE-DF08-30D6-422C41E523A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01" name="Freeform 20">
                  <a:extLst>
                    <a:ext uri="{FF2B5EF4-FFF2-40B4-BE49-F238E27FC236}">
                      <a16:creationId xmlns:a16="http://schemas.microsoft.com/office/drawing/2014/main" id="{B2D473BF-E243-36D0-97DC-7FCCAD9C9D09}"/>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02" name="Freeform 21">
                  <a:extLst>
                    <a:ext uri="{FF2B5EF4-FFF2-40B4-BE49-F238E27FC236}">
                      <a16:creationId xmlns:a16="http://schemas.microsoft.com/office/drawing/2014/main" id="{2AAC8DBE-17AC-130F-85E3-7D3F042CF99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03" name="Freeform 22">
                  <a:extLst>
                    <a:ext uri="{FF2B5EF4-FFF2-40B4-BE49-F238E27FC236}">
                      <a16:creationId xmlns:a16="http://schemas.microsoft.com/office/drawing/2014/main" id="{D3F28C64-9029-0DD1-96D8-1E98F0CB9BB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204" name="Freeform 23">
                  <a:extLst>
                    <a:ext uri="{FF2B5EF4-FFF2-40B4-BE49-F238E27FC236}">
                      <a16:creationId xmlns:a16="http://schemas.microsoft.com/office/drawing/2014/main" id="{CE5A3DDF-3345-8720-6F9E-43B4ACD86DB4}"/>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93" name="Freeform 5101">
                <a:extLst>
                  <a:ext uri="{FF2B5EF4-FFF2-40B4-BE49-F238E27FC236}">
                    <a16:creationId xmlns:a16="http://schemas.microsoft.com/office/drawing/2014/main" id="{C3D4D713-A484-A858-DA0D-F55026DE3BA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94" name="Freeform 5101">
                <a:extLst>
                  <a:ext uri="{FF2B5EF4-FFF2-40B4-BE49-F238E27FC236}">
                    <a16:creationId xmlns:a16="http://schemas.microsoft.com/office/drawing/2014/main" id="{CBCAD684-0BD4-B82F-25AE-9B5AFDE5990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95" name="Freeform 5101">
                <a:extLst>
                  <a:ext uri="{FF2B5EF4-FFF2-40B4-BE49-F238E27FC236}">
                    <a16:creationId xmlns:a16="http://schemas.microsoft.com/office/drawing/2014/main" id="{BB180F44-FBCF-5F58-7A71-5B0ED5FA72C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7" name="Group 66">
              <a:extLst>
                <a:ext uri="{FF2B5EF4-FFF2-40B4-BE49-F238E27FC236}">
                  <a16:creationId xmlns:a16="http://schemas.microsoft.com/office/drawing/2014/main" id="{5CDA8373-C6FF-F4F6-5C25-175A825A23A9}"/>
                </a:ext>
              </a:extLst>
            </p:cNvPr>
            <p:cNvGrpSpPr>
              <a:grpSpLocks noChangeAspect="1"/>
            </p:cNvGrpSpPr>
            <p:nvPr/>
          </p:nvGrpSpPr>
          <p:grpSpPr>
            <a:xfrm rot="6148265" flipH="1">
              <a:off x="10906344" y="2971682"/>
              <a:ext cx="205274" cy="498270"/>
              <a:chOff x="5926138" y="3011488"/>
              <a:chExt cx="339725" cy="838200"/>
            </a:xfrm>
          </p:grpSpPr>
          <p:grpSp>
            <p:nvGrpSpPr>
              <p:cNvPr id="1179" name="Group 15">
                <a:extLst>
                  <a:ext uri="{FF2B5EF4-FFF2-40B4-BE49-F238E27FC236}">
                    <a16:creationId xmlns:a16="http://schemas.microsoft.com/office/drawing/2014/main" id="{91CA97CF-F228-9743-551E-7C80EA8C42CB}"/>
                  </a:ext>
                </a:extLst>
              </p:cNvPr>
              <p:cNvGrpSpPr>
                <a:grpSpLocks noChangeAspect="1"/>
              </p:cNvGrpSpPr>
              <p:nvPr/>
            </p:nvGrpSpPr>
            <p:grpSpPr bwMode="auto">
              <a:xfrm>
                <a:off x="5926138" y="3011488"/>
                <a:ext cx="339725" cy="838200"/>
                <a:chOff x="3733" y="1897"/>
                <a:chExt cx="214" cy="528"/>
              </a:xfrm>
            </p:grpSpPr>
            <p:sp>
              <p:nvSpPr>
                <p:cNvPr id="1183" name="AutoShape 14">
                  <a:extLst>
                    <a:ext uri="{FF2B5EF4-FFF2-40B4-BE49-F238E27FC236}">
                      <a16:creationId xmlns:a16="http://schemas.microsoft.com/office/drawing/2014/main" id="{FE906FC2-49AC-C6C4-033A-BED4097DDFBA}"/>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84" name="Freeform 16">
                  <a:extLst>
                    <a:ext uri="{FF2B5EF4-FFF2-40B4-BE49-F238E27FC236}">
                      <a16:creationId xmlns:a16="http://schemas.microsoft.com/office/drawing/2014/main" id="{A7075A28-6FD8-4AB8-7EF5-51776437CDBB}"/>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85" name="Freeform 17">
                  <a:extLst>
                    <a:ext uri="{FF2B5EF4-FFF2-40B4-BE49-F238E27FC236}">
                      <a16:creationId xmlns:a16="http://schemas.microsoft.com/office/drawing/2014/main" id="{F9AD0D6F-26CD-26DF-D450-E60C7EFBDB88}"/>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86" name="Freeform 18">
                  <a:extLst>
                    <a:ext uri="{FF2B5EF4-FFF2-40B4-BE49-F238E27FC236}">
                      <a16:creationId xmlns:a16="http://schemas.microsoft.com/office/drawing/2014/main" id="{646E5070-98FE-CD0B-4573-795002D20903}"/>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87" name="Freeform 19">
                  <a:extLst>
                    <a:ext uri="{FF2B5EF4-FFF2-40B4-BE49-F238E27FC236}">
                      <a16:creationId xmlns:a16="http://schemas.microsoft.com/office/drawing/2014/main" id="{EDAE78C1-C93F-81CB-A8BE-85EF056FE3F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88" name="Freeform 20">
                  <a:extLst>
                    <a:ext uri="{FF2B5EF4-FFF2-40B4-BE49-F238E27FC236}">
                      <a16:creationId xmlns:a16="http://schemas.microsoft.com/office/drawing/2014/main" id="{D5E566FA-091C-4A9E-3226-BE80F790A072}"/>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89" name="Freeform 21">
                  <a:extLst>
                    <a:ext uri="{FF2B5EF4-FFF2-40B4-BE49-F238E27FC236}">
                      <a16:creationId xmlns:a16="http://schemas.microsoft.com/office/drawing/2014/main" id="{90588B3E-FF7E-1FFE-156D-B7715FCE0807}"/>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90" name="Freeform 22">
                  <a:extLst>
                    <a:ext uri="{FF2B5EF4-FFF2-40B4-BE49-F238E27FC236}">
                      <a16:creationId xmlns:a16="http://schemas.microsoft.com/office/drawing/2014/main" id="{F354A23F-9462-D463-3A4B-C8D8CFC0E27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91" name="Freeform 23">
                  <a:extLst>
                    <a:ext uri="{FF2B5EF4-FFF2-40B4-BE49-F238E27FC236}">
                      <a16:creationId xmlns:a16="http://schemas.microsoft.com/office/drawing/2014/main" id="{E40A3261-783D-84D9-0A5E-CDA70ADBCDD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80" name="Freeform 5101">
                <a:extLst>
                  <a:ext uri="{FF2B5EF4-FFF2-40B4-BE49-F238E27FC236}">
                    <a16:creationId xmlns:a16="http://schemas.microsoft.com/office/drawing/2014/main" id="{DB9FA57F-999E-E735-BF80-E26D6421AA1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81" name="Freeform 5101">
                <a:extLst>
                  <a:ext uri="{FF2B5EF4-FFF2-40B4-BE49-F238E27FC236}">
                    <a16:creationId xmlns:a16="http://schemas.microsoft.com/office/drawing/2014/main" id="{713465CE-2EFF-EB5E-F9AD-4A4F99FF0C8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82" name="Freeform 5101">
                <a:extLst>
                  <a:ext uri="{FF2B5EF4-FFF2-40B4-BE49-F238E27FC236}">
                    <a16:creationId xmlns:a16="http://schemas.microsoft.com/office/drawing/2014/main" id="{C03726A0-7AF6-14EE-915E-CE6C42542F5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8" name="Group 67">
              <a:extLst>
                <a:ext uri="{FF2B5EF4-FFF2-40B4-BE49-F238E27FC236}">
                  <a16:creationId xmlns:a16="http://schemas.microsoft.com/office/drawing/2014/main" id="{4AFB9C65-A0E0-624E-3F75-32A65A398CFE}"/>
                </a:ext>
              </a:extLst>
            </p:cNvPr>
            <p:cNvGrpSpPr>
              <a:grpSpLocks noChangeAspect="1"/>
            </p:cNvGrpSpPr>
            <p:nvPr/>
          </p:nvGrpSpPr>
          <p:grpSpPr>
            <a:xfrm rot="5599683" flipH="1">
              <a:off x="10952570" y="2761426"/>
              <a:ext cx="205274" cy="498270"/>
              <a:chOff x="5926138" y="3011488"/>
              <a:chExt cx="339725" cy="838200"/>
            </a:xfrm>
          </p:grpSpPr>
          <p:grpSp>
            <p:nvGrpSpPr>
              <p:cNvPr id="1166" name="Group 15">
                <a:extLst>
                  <a:ext uri="{FF2B5EF4-FFF2-40B4-BE49-F238E27FC236}">
                    <a16:creationId xmlns:a16="http://schemas.microsoft.com/office/drawing/2014/main" id="{51B98000-5482-7290-9FB7-A08A4CCFF7C4}"/>
                  </a:ext>
                </a:extLst>
              </p:cNvPr>
              <p:cNvGrpSpPr>
                <a:grpSpLocks noChangeAspect="1"/>
              </p:cNvGrpSpPr>
              <p:nvPr/>
            </p:nvGrpSpPr>
            <p:grpSpPr bwMode="auto">
              <a:xfrm>
                <a:off x="5926138" y="3011488"/>
                <a:ext cx="339725" cy="838200"/>
                <a:chOff x="3733" y="1897"/>
                <a:chExt cx="214" cy="528"/>
              </a:xfrm>
            </p:grpSpPr>
            <p:sp>
              <p:nvSpPr>
                <p:cNvPr id="1170" name="AutoShape 14">
                  <a:extLst>
                    <a:ext uri="{FF2B5EF4-FFF2-40B4-BE49-F238E27FC236}">
                      <a16:creationId xmlns:a16="http://schemas.microsoft.com/office/drawing/2014/main" id="{83FDAC4D-27AB-9D38-83AD-E8E38CDAFB9C}"/>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71" name="Freeform 16">
                  <a:extLst>
                    <a:ext uri="{FF2B5EF4-FFF2-40B4-BE49-F238E27FC236}">
                      <a16:creationId xmlns:a16="http://schemas.microsoft.com/office/drawing/2014/main" id="{EC7AE5D9-983E-C0A0-2C99-26240A75950F}"/>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2" name="Freeform 17">
                  <a:extLst>
                    <a:ext uri="{FF2B5EF4-FFF2-40B4-BE49-F238E27FC236}">
                      <a16:creationId xmlns:a16="http://schemas.microsoft.com/office/drawing/2014/main" id="{040A870E-A102-F6BE-25C8-165BB3484003}"/>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3" name="Freeform 18">
                  <a:extLst>
                    <a:ext uri="{FF2B5EF4-FFF2-40B4-BE49-F238E27FC236}">
                      <a16:creationId xmlns:a16="http://schemas.microsoft.com/office/drawing/2014/main" id="{2AF3ADB5-1D13-7362-0815-4AE5E701F8B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4" name="Freeform 19">
                  <a:extLst>
                    <a:ext uri="{FF2B5EF4-FFF2-40B4-BE49-F238E27FC236}">
                      <a16:creationId xmlns:a16="http://schemas.microsoft.com/office/drawing/2014/main" id="{E755D7C6-D374-336F-0487-C46D25879F9B}"/>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5" name="Freeform 20">
                  <a:extLst>
                    <a:ext uri="{FF2B5EF4-FFF2-40B4-BE49-F238E27FC236}">
                      <a16:creationId xmlns:a16="http://schemas.microsoft.com/office/drawing/2014/main" id="{B4DB973B-BA14-07BC-2E5F-C21852A1A07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6" name="Freeform 21">
                  <a:extLst>
                    <a:ext uri="{FF2B5EF4-FFF2-40B4-BE49-F238E27FC236}">
                      <a16:creationId xmlns:a16="http://schemas.microsoft.com/office/drawing/2014/main" id="{AA481C19-A3D8-3799-BB8E-ABBD7C23D32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7" name="Freeform 22">
                  <a:extLst>
                    <a:ext uri="{FF2B5EF4-FFF2-40B4-BE49-F238E27FC236}">
                      <a16:creationId xmlns:a16="http://schemas.microsoft.com/office/drawing/2014/main" id="{5158073D-1F54-16F3-E4FE-DFECD1F163DA}"/>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78" name="Freeform 23">
                  <a:extLst>
                    <a:ext uri="{FF2B5EF4-FFF2-40B4-BE49-F238E27FC236}">
                      <a16:creationId xmlns:a16="http://schemas.microsoft.com/office/drawing/2014/main" id="{F9848D57-2F44-EFB8-CF92-C10ABB35C103}"/>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67" name="Freeform 5101">
                <a:extLst>
                  <a:ext uri="{FF2B5EF4-FFF2-40B4-BE49-F238E27FC236}">
                    <a16:creationId xmlns:a16="http://schemas.microsoft.com/office/drawing/2014/main" id="{66D9B6CE-035A-B5E3-79FB-F938B18FF46F}"/>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68" name="Freeform 5101">
                <a:extLst>
                  <a:ext uri="{FF2B5EF4-FFF2-40B4-BE49-F238E27FC236}">
                    <a16:creationId xmlns:a16="http://schemas.microsoft.com/office/drawing/2014/main" id="{504CADBE-12E6-FA9B-B82F-01F73D40E0F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69" name="Freeform 5101">
                <a:extLst>
                  <a:ext uri="{FF2B5EF4-FFF2-40B4-BE49-F238E27FC236}">
                    <a16:creationId xmlns:a16="http://schemas.microsoft.com/office/drawing/2014/main" id="{F633ADC4-423F-C446-7377-AA588866604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69" name="Group 68">
              <a:extLst>
                <a:ext uri="{FF2B5EF4-FFF2-40B4-BE49-F238E27FC236}">
                  <a16:creationId xmlns:a16="http://schemas.microsoft.com/office/drawing/2014/main" id="{89BAC03B-8D12-A934-4BFA-8E32930AA80F}"/>
                </a:ext>
              </a:extLst>
            </p:cNvPr>
            <p:cNvGrpSpPr>
              <a:grpSpLocks noChangeAspect="1"/>
            </p:cNvGrpSpPr>
            <p:nvPr/>
          </p:nvGrpSpPr>
          <p:grpSpPr>
            <a:xfrm rot="5188515" flipH="1">
              <a:off x="10966662" y="2552277"/>
              <a:ext cx="205274" cy="498270"/>
              <a:chOff x="5926138" y="3011488"/>
              <a:chExt cx="339725" cy="838200"/>
            </a:xfrm>
          </p:grpSpPr>
          <p:grpSp>
            <p:nvGrpSpPr>
              <p:cNvPr id="1153" name="Group 15">
                <a:extLst>
                  <a:ext uri="{FF2B5EF4-FFF2-40B4-BE49-F238E27FC236}">
                    <a16:creationId xmlns:a16="http://schemas.microsoft.com/office/drawing/2014/main" id="{B4207323-23BB-70F9-0051-D2FAA3403197}"/>
                  </a:ext>
                </a:extLst>
              </p:cNvPr>
              <p:cNvGrpSpPr>
                <a:grpSpLocks noChangeAspect="1"/>
              </p:cNvGrpSpPr>
              <p:nvPr/>
            </p:nvGrpSpPr>
            <p:grpSpPr bwMode="auto">
              <a:xfrm>
                <a:off x="5926138" y="3011488"/>
                <a:ext cx="339725" cy="838200"/>
                <a:chOff x="3733" y="1897"/>
                <a:chExt cx="214" cy="528"/>
              </a:xfrm>
            </p:grpSpPr>
            <p:sp>
              <p:nvSpPr>
                <p:cNvPr id="1157" name="AutoShape 14">
                  <a:extLst>
                    <a:ext uri="{FF2B5EF4-FFF2-40B4-BE49-F238E27FC236}">
                      <a16:creationId xmlns:a16="http://schemas.microsoft.com/office/drawing/2014/main" id="{11A5F1AA-9821-881F-941E-EB7F166C62A1}"/>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58" name="Freeform 16">
                  <a:extLst>
                    <a:ext uri="{FF2B5EF4-FFF2-40B4-BE49-F238E27FC236}">
                      <a16:creationId xmlns:a16="http://schemas.microsoft.com/office/drawing/2014/main" id="{59852B47-1676-4A38-86F3-2F61094993B3}"/>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59" name="Freeform 17">
                  <a:extLst>
                    <a:ext uri="{FF2B5EF4-FFF2-40B4-BE49-F238E27FC236}">
                      <a16:creationId xmlns:a16="http://schemas.microsoft.com/office/drawing/2014/main" id="{7A624A26-8C0C-3852-6F51-326AB835819C}"/>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0" name="Freeform 18">
                  <a:extLst>
                    <a:ext uri="{FF2B5EF4-FFF2-40B4-BE49-F238E27FC236}">
                      <a16:creationId xmlns:a16="http://schemas.microsoft.com/office/drawing/2014/main" id="{DBF94D3B-F4D9-ABA6-7396-2C5BBA8DDAC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1" name="Freeform 19">
                  <a:extLst>
                    <a:ext uri="{FF2B5EF4-FFF2-40B4-BE49-F238E27FC236}">
                      <a16:creationId xmlns:a16="http://schemas.microsoft.com/office/drawing/2014/main" id="{156547A1-11B1-69C7-E82F-3EB12D02A4D0}"/>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2" name="Freeform 20">
                  <a:extLst>
                    <a:ext uri="{FF2B5EF4-FFF2-40B4-BE49-F238E27FC236}">
                      <a16:creationId xmlns:a16="http://schemas.microsoft.com/office/drawing/2014/main" id="{9EA3739E-ECA3-1E28-530A-2C9F6632FB0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3" name="Freeform 21">
                  <a:extLst>
                    <a:ext uri="{FF2B5EF4-FFF2-40B4-BE49-F238E27FC236}">
                      <a16:creationId xmlns:a16="http://schemas.microsoft.com/office/drawing/2014/main" id="{E5CAFD8F-3F9C-28F6-9E27-0A75B25D9590}"/>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4" name="Freeform 22">
                  <a:extLst>
                    <a:ext uri="{FF2B5EF4-FFF2-40B4-BE49-F238E27FC236}">
                      <a16:creationId xmlns:a16="http://schemas.microsoft.com/office/drawing/2014/main" id="{031AF39A-4E85-333B-ED4E-054A5BD2FBC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65" name="Freeform 23">
                  <a:extLst>
                    <a:ext uri="{FF2B5EF4-FFF2-40B4-BE49-F238E27FC236}">
                      <a16:creationId xmlns:a16="http://schemas.microsoft.com/office/drawing/2014/main" id="{65824566-4206-AFA4-619B-930C3769EEB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54" name="Freeform 5101">
                <a:extLst>
                  <a:ext uri="{FF2B5EF4-FFF2-40B4-BE49-F238E27FC236}">
                    <a16:creationId xmlns:a16="http://schemas.microsoft.com/office/drawing/2014/main" id="{F5017695-D6F9-E51D-0FE2-307E3C11589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55" name="Freeform 5101">
                <a:extLst>
                  <a:ext uri="{FF2B5EF4-FFF2-40B4-BE49-F238E27FC236}">
                    <a16:creationId xmlns:a16="http://schemas.microsoft.com/office/drawing/2014/main" id="{94F4C2D2-6FEE-E2BB-C455-409C8BD177C4}"/>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56" name="Freeform 5101">
                <a:extLst>
                  <a:ext uri="{FF2B5EF4-FFF2-40B4-BE49-F238E27FC236}">
                    <a16:creationId xmlns:a16="http://schemas.microsoft.com/office/drawing/2014/main" id="{C4E1B500-63C3-38BF-18E4-4C15D857F30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0" name="Group 69">
              <a:extLst>
                <a:ext uri="{FF2B5EF4-FFF2-40B4-BE49-F238E27FC236}">
                  <a16:creationId xmlns:a16="http://schemas.microsoft.com/office/drawing/2014/main" id="{9FC8D978-34B8-981A-3BE4-E258DE325BF2}"/>
                </a:ext>
              </a:extLst>
            </p:cNvPr>
            <p:cNvGrpSpPr>
              <a:grpSpLocks noChangeAspect="1"/>
            </p:cNvGrpSpPr>
            <p:nvPr/>
          </p:nvGrpSpPr>
          <p:grpSpPr>
            <a:xfrm rot="4810815" flipH="1">
              <a:off x="10950641" y="2342388"/>
              <a:ext cx="205274" cy="498270"/>
              <a:chOff x="5926138" y="3011488"/>
              <a:chExt cx="339725" cy="838200"/>
            </a:xfrm>
          </p:grpSpPr>
          <p:grpSp>
            <p:nvGrpSpPr>
              <p:cNvPr id="1140" name="Group 15">
                <a:extLst>
                  <a:ext uri="{FF2B5EF4-FFF2-40B4-BE49-F238E27FC236}">
                    <a16:creationId xmlns:a16="http://schemas.microsoft.com/office/drawing/2014/main" id="{BF979F5F-92BB-B777-E3BF-B36796C74B3A}"/>
                  </a:ext>
                </a:extLst>
              </p:cNvPr>
              <p:cNvGrpSpPr>
                <a:grpSpLocks noChangeAspect="1"/>
              </p:cNvGrpSpPr>
              <p:nvPr/>
            </p:nvGrpSpPr>
            <p:grpSpPr bwMode="auto">
              <a:xfrm>
                <a:off x="5926138" y="3011488"/>
                <a:ext cx="339725" cy="838200"/>
                <a:chOff x="3733" y="1897"/>
                <a:chExt cx="214" cy="528"/>
              </a:xfrm>
            </p:grpSpPr>
            <p:sp>
              <p:nvSpPr>
                <p:cNvPr id="1144" name="AutoShape 14">
                  <a:extLst>
                    <a:ext uri="{FF2B5EF4-FFF2-40B4-BE49-F238E27FC236}">
                      <a16:creationId xmlns:a16="http://schemas.microsoft.com/office/drawing/2014/main" id="{0E72FC6D-EEF4-B05A-9EA5-816138BF5C77}"/>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45" name="Freeform 16">
                  <a:extLst>
                    <a:ext uri="{FF2B5EF4-FFF2-40B4-BE49-F238E27FC236}">
                      <a16:creationId xmlns:a16="http://schemas.microsoft.com/office/drawing/2014/main" id="{5C8D5C94-53D3-5217-6277-351A79C89A07}"/>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46" name="Freeform 17">
                  <a:extLst>
                    <a:ext uri="{FF2B5EF4-FFF2-40B4-BE49-F238E27FC236}">
                      <a16:creationId xmlns:a16="http://schemas.microsoft.com/office/drawing/2014/main" id="{58B4D049-C17C-974B-6A82-475C405B9007}"/>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47" name="Freeform 18">
                  <a:extLst>
                    <a:ext uri="{FF2B5EF4-FFF2-40B4-BE49-F238E27FC236}">
                      <a16:creationId xmlns:a16="http://schemas.microsoft.com/office/drawing/2014/main" id="{CEDE2FA4-8D77-E623-BBE4-1E98318C507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48" name="Freeform 19">
                  <a:extLst>
                    <a:ext uri="{FF2B5EF4-FFF2-40B4-BE49-F238E27FC236}">
                      <a16:creationId xmlns:a16="http://schemas.microsoft.com/office/drawing/2014/main" id="{C9DF418F-F240-852C-D1A2-BC09420F65A8}"/>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49" name="Freeform 20">
                  <a:extLst>
                    <a:ext uri="{FF2B5EF4-FFF2-40B4-BE49-F238E27FC236}">
                      <a16:creationId xmlns:a16="http://schemas.microsoft.com/office/drawing/2014/main" id="{51DFDAAA-BA69-076E-1D7E-5C62C63F7EF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50" name="Freeform 21">
                  <a:extLst>
                    <a:ext uri="{FF2B5EF4-FFF2-40B4-BE49-F238E27FC236}">
                      <a16:creationId xmlns:a16="http://schemas.microsoft.com/office/drawing/2014/main" id="{BD0EC913-CD37-582F-ABA9-5D118DF2C672}"/>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51" name="Freeform 22">
                  <a:extLst>
                    <a:ext uri="{FF2B5EF4-FFF2-40B4-BE49-F238E27FC236}">
                      <a16:creationId xmlns:a16="http://schemas.microsoft.com/office/drawing/2014/main" id="{4204392B-1DE5-04A6-D335-2EB74417BBE9}"/>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52" name="Freeform 23">
                  <a:extLst>
                    <a:ext uri="{FF2B5EF4-FFF2-40B4-BE49-F238E27FC236}">
                      <a16:creationId xmlns:a16="http://schemas.microsoft.com/office/drawing/2014/main" id="{75AB23A3-3328-7D36-2438-F61656671F57}"/>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41" name="Freeform 5101">
                <a:extLst>
                  <a:ext uri="{FF2B5EF4-FFF2-40B4-BE49-F238E27FC236}">
                    <a16:creationId xmlns:a16="http://schemas.microsoft.com/office/drawing/2014/main" id="{080A89E5-5AD7-B845-6D31-A4B4506AAC2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42" name="Freeform 5101">
                <a:extLst>
                  <a:ext uri="{FF2B5EF4-FFF2-40B4-BE49-F238E27FC236}">
                    <a16:creationId xmlns:a16="http://schemas.microsoft.com/office/drawing/2014/main" id="{5F8A1AB8-59F6-0ACF-4A04-7029FF45764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43" name="Freeform 5101">
                <a:extLst>
                  <a:ext uri="{FF2B5EF4-FFF2-40B4-BE49-F238E27FC236}">
                    <a16:creationId xmlns:a16="http://schemas.microsoft.com/office/drawing/2014/main" id="{BF2FFCD5-CC94-1681-8226-38A06DCE46A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1" name="Group 70">
              <a:extLst>
                <a:ext uri="{FF2B5EF4-FFF2-40B4-BE49-F238E27FC236}">
                  <a16:creationId xmlns:a16="http://schemas.microsoft.com/office/drawing/2014/main" id="{5A5EEC0D-70BA-551A-003F-E4531C9AC8F3}"/>
                </a:ext>
              </a:extLst>
            </p:cNvPr>
            <p:cNvGrpSpPr>
              <a:grpSpLocks noChangeAspect="1"/>
            </p:cNvGrpSpPr>
            <p:nvPr/>
          </p:nvGrpSpPr>
          <p:grpSpPr>
            <a:xfrm rot="4401282" flipH="1">
              <a:off x="10916105" y="2133791"/>
              <a:ext cx="205274" cy="498270"/>
              <a:chOff x="5926138" y="3011488"/>
              <a:chExt cx="339725" cy="838200"/>
            </a:xfrm>
          </p:grpSpPr>
          <p:grpSp>
            <p:nvGrpSpPr>
              <p:cNvPr id="1127" name="Group 15">
                <a:extLst>
                  <a:ext uri="{FF2B5EF4-FFF2-40B4-BE49-F238E27FC236}">
                    <a16:creationId xmlns:a16="http://schemas.microsoft.com/office/drawing/2014/main" id="{7E919C68-B99A-E111-6DD4-2071429BCECC}"/>
                  </a:ext>
                </a:extLst>
              </p:cNvPr>
              <p:cNvGrpSpPr>
                <a:grpSpLocks noChangeAspect="1"/>
              </p:cNvGrpSpPr>
              <p:nvPr/>
            </p:nvGrpSpPr>
            <p:grpSpPr bwMode="auto">
              <a:xfrm>
                <a:off x="5926138" y="3011488"/>
                <a:ext cx="339725" cy="838200"/>
                <a:chOff x="3733" y="1897"/>
                <a:chExt cx="214" cy="528"/>
              </a:xfrm>
            </p:grpSpPr>
            <p:sp>
              <p:nvSpPr>
                <p:cNvPr id="1131" name="AutoShape 14">
                  <a:extLst>
                    <a:ext uri="{FF2B5EF4-FFF2-40B4-BE49-F238E27FC236}">
                      <a16:creationId xmlns:a16="http://schemas.microsoft.com/office/drawing/2014/main" id="{04001263-DEEF-9053-AB10-787500E21D49}"/>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32" name="Freeform 16">
                  <a:extLst>
                    <a:ext uri="{FF2B5EF4-FFF2-40B4-BE49-F238E27FC236}">
                      <a16:creationId xmlns:a16="http://schemas.microsoft.com/office/drawing/2014/main" id="{110451C7-60DE-C9E1-5536-D93C660C19F0}"/>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3" name="Freeform 17">
                  <a:extLst>
                    <a:ext uri="{FF2B5EF4-FFF2-40B4-BE49-F238E27FC236}">
                      <a16:creationId xmlns:a16="http://schemas.microsoft.com/office/drawing/2014/main" id="{B47AC4D8-1EB3-98C7-B280-34E77DF3C19A}"/>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4" name="Freeform 18">
                  <a:extLst>
                    <a:ext uri="{FF2B5EF4-FFF2-40B4-BE49-F238E27FC236}">
                      <a16:creationId xmlns:a16="http://schemas.microsoft.com/office/drawing/2014/main" id="{5E3D8D05-4F02-D79E-EC3E-342C2E74D89F}"/>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5" name="Freeform 19">
                  <a:extLst>
                    <a:ext uri="{FF2B5EF4-FFF2-40B4-BE49-F238E27FC236}">
                      <a16:creationId xmlns:a16="http://schemas.microsoft.com/office/drawing/2014/main" id="{504CC9B1-FB29-36C5-D115-B1A12EC871E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6" name="Freeform 20">
                  <a:extLst>
                    <a:ext uri="{FF2B5EF4-FFF2-40B4-BE49-F238E27FC236}">
                      <a16:creationId xmlns:a16="http://schemas.microsoft.com/office/drawing/2014/main" id="{81AEA44B-3FD6-3A30-9E97-75806EAD23F0}"/>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7" name="Freeform 21">
                  <a:extLst>
                    <a:ext uri="{FF2B5EF4-FFF2-40B4-BE49-F238E27FC236}">
                      <a16:creationId xmlns:a16="http://schemas.microsoft.com/office/drawing/2014/main" id="{54D34678-594D-587A-BA89-D1D367F118B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8" name="Freeform 22">
                  <a:extLst>
                    <a:ext uri="{FF2B5EF4-FFF2-40B4-BE49-F238E27FC236}">
                      <a16:creationId xmlns:a16="http://schemas.microsoft.com/office/drawing/2014/main" id="{83DDB2E7-CF76-9FC5-D6B3-520122869CC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39" name="Freeform 23">
                  <a:extLst>
                    <a:ext uri="{FF2B5EF4-FFF2-40B4-BE49-F238E27FC236}">
                      <a16:creationId xmlns:a16="http://schemas.microsoft.com/office/drawing/2014/main" id="{50173042-9DE1-FEDA-D852-AD582C39B38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28" name="Freeform 5101">
                <a:extLst>
                  <a:ext uri="{FF2B5EF4-FFF2-40B4-BE49-F238E27FC236}">
                    <a16:creationId xmlns:a16="http://schemas.microsoft.com/office/drawing/2014/main" id="{3D5D2AA9-1465-8C25-BE14-E67A2D67981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29" name="Freeform 5101">
                <a:extLst>
                  <a:ext uri="{FF2B5EF4-FFF2-40B4-BE49-F238E27FC236}">
                    <a16:creationId xmlns:a16="http://schemas.microsoft.com/office/drawing/2014/main" id="{B351DADE-683B-4FC6-E126-52C5531A180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30" name="Freeform 5101">
                <a:extLst>
                  <a:ext uri="{FF2B5EF4-FFF2-40B4-BE49-F238E27FC236}">
                    <a16:creationId xmlns:a16="http://schemas.microsoft.com/office/drawing/2014/main" id="{8E48A545-8E0A-7384-D475-B7EF32B43E45}"/>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2" name="Group 71">
              <a:extLst>
                <a:ext uri="{FF2B5EF4-FFF2-40B4-BE49-F238E27FC236}">
                  <a16:creationId xmlns:a16="http://schemas.microsoft.com/office/drawing/2014/main" id="{FE148358-D3ED-ECAF-C4DD-A81F1DCB1337}"/>
                </a:ext>
              </a:extLst>
            </p:cNvPr>
            <p:cNvGrpSpPr>
              <a:grpSpLocks noChangeAspect="1"/>
            </p:cNvGrpSpPr>
            <p:nvPr/>
          </p:nvGrpSpPr>
          <p:grpSpPr>
            <a:xfrm rot="3894262" flipH="1">
              <a:off x="10852689" y="1930886"/>
              <a:ext cx="205274" cy="498270"/>
              <a:chOff x="5926138" y="3011488"/>
              <a:chExt cx="339725" cy="838200"/>
            </a:xfrm>
          </p:grpSpPr>
          <p:grpSp>
            <p:nvGrpSpPr>
              <p:cNvPr id="1114" name="Group 15">
                <a:extLst>
                  <a:ext uri="{FF2B5EF4-FFF2-40B4-BE49-F238E27FC236}">
                    <a16:creationId xmlns:a16="http://schemas.microsoft.com/office/drawing/2014/main" id="{89D47EAD-8EF3-DCE4-20F0-2778730965CF}"/>
                  </a:ext>
                </a:extLst>
              </p:cNvPr>
              <p:cNvGrpSpPr>
                <a:grpSpLocks noChangeAspect="1"/>
              </p:cNvGrpSpPr>
              <p:nvPr/>
            </p:nvGrpSpPr>
            <p:grpSpPr bwMode="auto">
              <a:xfrm>
                <a:off x="5926138" y="3011488"/>
                <a:ext cx="339725" cy="838200"/>
                <a:chOff x="3733" y="1897"/>
                <a:chExt cx="214" cy="528"/>
              </a:xfrm>
            </p:grpSpPr>
            <p:sp>
              <p:nvSpPr>
                <p:cNvPr id="1118" name="AutoShape 14">
                  <a:extLst>
                    <a:ext uri="{FF2B5EF4-FFF2-40B4-BE49-F238E27FC236}">
                      <a16:creationId xmlns:a16="http://schemas.microsoft.com/office/drawing/2014/main" id="{F4F8F9E6-7948-B356-8679-278531A01D8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19" name="Freeform 16">
                  <a:extLst>
                    <a:ext uri="{FF2B5EF4-FFF2-40B4-BE49-F238E27FC236}">
                      <a16:creationId xmlns:a16="http://schemas.microsoft.com/office/drawing/2014/main" id="{5829FEFD-C01E-3808-139F-2C08A4043110}"/>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0" name="Freeform 17">
                  <a:extLst>
                    <a:ext uri="{FF2B5EF4-FFF2-40B4-BE49-F238E27FC236}">
                      <a16:creationId xmlns:a16="http://schemas.microsoft.com/office/drawing/2014/main" id="{03C21810-8736-3F2E-1A2E-8C21F130C9BF}"/>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1" name="Freeform 18">
                  <a:extLst>
                    <a:ext uri="{FF2B5EF4-FFF2-40B4-BE49-F238E27FC236}">
                      <a16:creationId xmlns:a16="http://schemas.microsoft.com/office/drawing/2014/main" id="{C33FD8A3-DBBA-EAD5-5D43-54862B4020A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2" name="Freeform 19">
                  <a:extLst>
                    <a:ext uri="{FF2B5EF4-FFF2-40B4-BE49-F238E27FC236}">
                      <a16:creationId xmlns:a16="http://schemas.microsoft.com/office/drawing/2014/main" id="{34776771-EEFB-CD25-0861-D4DC5BCDC0CF}"/>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3" name="Freeform 20">
                  <a:extLst>
                    <a:ext uri="{FF2B5EF4-FFF2-40B4-BE49-F238E27FC236}">
                      <a16:creationId xmlns:a16="http://schemas.microsoft.com/office/drawing/2014/main" id="{FA23C2F7-1EA3-B234-7F66-4A7553EA28A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4" name="Freeform 21">
                  <a:extLst>
                    <a:ext uri="{FF2B5EF4-FFF2-40B4-BE49-F238E27FC236}">
                      <a16:creationId xmlns:a16="http://schemas.microsoft.com/office/drawing/2014/main" id="{BD811244-668F-F049-CD7E-1EC2836E2E71}"/>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5" name="Freeform 22">
                  <a:extLst>
                    <a:ext uri="{FF2B5EF4-FFF2-40B4-BE49-F238E27FC236}">
                      <a16:creationId xmlns:a16="http://schemas.microsoft.com/office/drawing/2014/main" id="{9A4A188A-B288-0D15-15CB-CEE2BBB941C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26" name="Freeform 23">
                  <a:extLst>
                    <a:ext uri="{FF2B5EF4-FFF2-40B4-BE49-F238E27FC236}">
                      <a16:creationId xmlns:a16="http://schemas.microsoft.com/office/drawing/2014/main" id="{FDD81C25-6EC0-A4D3-67C9-B6729AA611BA}"/>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15" name="Freeform 5101">
                <a:extLst>
                  <a:ext uri="{FF2B5EF4-FFF2-40B4-BE49-F238E27FC236}">
                    <a16:creationId xmlns:a16="http://schemas.microsoft.com/office/drawing/2014/main" id="{F7EB64C2-3D2E-C4E7-D3C4-B71E77FF0CA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16" name="Freeform 5101">
                <a:extLst>
                  <a:ext uri="{FF2B5EF4-FFF2-40B4-BE49-F238E27FC236}">
                    <a16:creationId xmlns:a16="http://schemas.microsoft.com/office/drawing/2014/main" id="{7950A79E-18E7-7DA3-D53F-A85B51E3D0D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17" name="Freeform 5101">
                <a:extLst>
                  <a:ext uri="{FF2B5EF4-FFF2-40B4-BE49-F238E27FC236}">
                    <a16:creationId xmlns:a16="http://schemas.microsoft.com/office/drawing/2014/main" id="{CC154DFA-A4D5-B19E-179C-2A98109D4B1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3" name="Group 72">
              <a:extLst>
                <a:ext uri="{FF2B5EF4-FFF2-40B4-BE49-F238E27FC236}">
                  <a16:creationId xmlns:a16="http://schemas.microsoft.com/office/drawing/2014/main" id="{E5FD4BED-C96F-876B-A45E-9B300D4281D8}"/>
                </a:ext>
              </a:extLst>
            </p:cNvPr>
            <p:cNvGrpSpPr>
              <a:grpSpLocks noChangeAspect="1"/>
            </p:cNvGrpSpPr>
            <p:nvPr/>
          </p:nvGrpSpPr>
          <p:grpSpPr>
            <a:xfrm rot="3431847" flipH="1">
              <a:off x="10765144" y="1735495"/>
              <a:ext cx="205274" cy="498270"/>
              <a:chOff x="5926138" y="3011488"/>
              <a:chExt cx="339725" cy="838200"/>
            </a:xfrm>
          </p:grpSpPr>
          <p:grpSp>
            <p:nvGrpSpPr>
              <p:cNvPr id="1101" name="Group 15">
                <a:extLst>
                  <a:ext uri="{FF2B5EF4-FFF2-40B4-BE49-F238E27FC236}">
                    <a16:creationId xmlns:a16="http://schemas.microsoft.com/office/drawing/2014/main" id="{8F69946F-0AF7-F737-368F-7BC880B45FBA}"/>
                  </a:ext>
                </a:extLst>
              </p:cNvPr>
              <p:cNvGrpSpPr>
                <a:grpSpLocks noChangeAspect="1"/>
              </p:cNvGrpSpPr>
              <p:nvPr/>
            </p:nvGrpSpPr>
            <p:grpSpPr bwMode="auto">
              <a:xfrm>
                <a:off x="5926138" y="3011488"/>
                <a:ext cx="339725" cy="838200"/>
                <a:chOff x="3733" y="1897"/>
                <a:chExt cx="214" cy="528"/>
              </a:xfrm>
            </p:grpSpPr>
            <p:sp>
              <p:nvSpPr>
                <p:cNvPr id="1105" name="AutoShape 14">
                  <a:extLst>
                    <a:ext uri="{FF2B5EF4-FFF2-40B4-BE49-F238E27FC236}">
                      <a16:creationId xmlns:a16="http://schemas.microsoft.com/office/drawing/2014/main" id="{38C7B9EA-9353-7B3B-854C-67DDCCD9934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106" name="Freeform 16">
                  <a:extLst>
                    <a:ext uri="{FF2B5EF4-FFF2-40B4-BE49-F238E27FC236}">
                      <a16:creationId xmlns:a16="http://schemas.microsoft.com/office/drawing/2014/main" id="{8528AD3F-68C1-F10D-0F7A-12265F400958}"/>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07" name="Freeform 17">
                  <a:extLst>
                    <a:ext uri="{FF2B5EF4-FFF2-40B4-BE49-F238E27FC236}">
                      <a16:creationId xmlns:a16="http://schemas.microsoft.com/office/drawing/2014/main" id="{AEEA45BC-AD67-7882-EBA2-0962B0CB012F}"/>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08" name="Freeform 18">
                  <a:extLst>
                    <a:ext uri="{FF2B5EF4-FFF2-40B4-BE49-F238E27FC236}">
                      <a16:creationId xmlns:a16="http://schemas.microsoft.com/office/drawing/2014/main" id="{0B85BE27-156E-A3B1-54A9-6E87BA2ACE73}"/>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09" name="Freeform 19">
                  <a:extLst>
                    <a:ext uri="{FF2B5EF4-FFF2-40B4-BE49-F238E27FC236}">
                      <a16:creationId xmlns:a16="http://schemas.microsoft.com/office/drawing/2014/main" id="{FE90FD37-9DE8-31A4-786D-D1D69F6F5B76}"/>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10" name="Freeform 20">
                  <a:extLst>
                    <a:ext uri="{FF2B5EF4-FFF2-40B4-BE49-F238E27FC236}">
                      <a16:creationId xmlns:a16="http://schemas.microsoft.com/office/drawing/2014/main" id="{449A3930-DDAD-D0EB-348F-EDFBA44BD2E5}"/>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11" name="Freeform 21">
                  <a:extLst>
                    <a:ext uri="{FF2B5EF4-FFF2-40B4-BE49-F238E27FC236}">
                      <a16:creationId xmlns:a16="http://schemas.microsoft.com/office/drawing/2014/main" id="{9530AE0E-D0A6-96E9-0FB0-3B6AB56D1DE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12" name="Freeform 22">
                  <a:extLst>
                    <a:ext uri="{FF2B5EF4-FFF2-40B4-BE49-F238E27FC236}">
                      <a16:creationId xmlns:a16="http://schemas.microsoft.com/office/drawing/2014/main" id="{101E3CF4-E52C-1BD6-3A58-02B1BE50F75D}"/>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13" name="Freeform 23">
                  <a:extLst>
                    <a:ext uri="{FF2B5EF4-FFF2-40B4-BE49-F238E27FC236}">
                      <a16:creationId xmlns:a16="http://schemas.microsoft.com/office/drawing/2014/main" id="{A7C58843-DD51-1B92-9E02-65FB88451BB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102" name="Freeform 5101">
                <a:extLst>
                  <a:ext uri="{FF2B5EF4-FFF2-40B4-BE49-F238E27FC236}">
                    <a16:creationId xmlns:a16="http://schemas.microsoft.com/office/drawing/2014/main" id="{F5198F57-2915-0C89-D07D-B8257A2EAA4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03" name="Freeform 5101">
                <a:extLst>
                  <a:ext uri="{FF2B5EF4-FFF2-40B4-BE49-F238E27FC236}">
                    <a16:creationId xmlns:a16="http://schemas.microsoft.com/office/drawing/2014/main" id="{9521607A-7C02-9725-5BA0-567128EF464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104" name="Freeform 5101">
                <a:extLst>
                  <a:ext uri="{FF2B5EF4-FFF2-40B4-BE49-F238E27FC236}">
                    <a16:creationId xmlns:a16="http://schemas.microsoft.com/office/drawing/2014/main" id="{9A434EF0-F81B-B17D-EE61-8EEAC121BD6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4" name="Group 73">
              <a:extLst>
                <a:ext uri="{FF2B5EF4-FFF2-40B4-BE49-F238E27FC236}">
                  <a16:creationId xmlns:a16="http://schemas.microsoft.com/office/drawing/2014/main" id="{271DB36F-4B80-0494-10F7-018BBD288CB6}"/>
                </a:ext>
              </a:extLst>
            </p:cNvPr>
            <p:cNvGrpSpPr>
              <a:grpSpLocks noChangeAspect="1"/>
            </p:cNvGrpSpPr>
            <p:nvPr/>
          </p:nvGrpSpPr>
          <p:grpSpPr>
            <a:xfrm rot="2825639" flipH="1">
              <a:off x="10635124" y="1561237"/>
              <a:ext cx="205274" cy="498270"/>
              <a:chOff x="5926138" y="3011488"/>
              <a:chExt cx="339725" cy="838200"/>
            </a:xfrm>
          </p:grpSpPr>
          <p:grpSp>
            <p:nvGrpSpPr>
              <p:cNvPr id="1088" name="Group 15">
                <a:extLst>
                  <a:ext uri="{FF2B5EF4-FFF2-40B4-BE49-F238E27FC236}">
                    <a16:creationId xmlns:a16="http://schemas.microsoft.com/office/drawing/2014/main" id="{74118554-4ED8-2457-06A6-ACFE655F304E}"/>
                  </a:ext>
                </a:extLst>
              </p:cNvPr>
              <p:cNvGrpSpPr>
                <a:grpSpLocks noChangeAspect="1"/>
              </p:cNvGrpSpPr>
              <p:nvPr/>
            </p:nvGrpSpPr>
            <p:grpSpPr bwMode="auto">
              <a:xfrm>
                <a:off x="5926138" y="3011488"/>
                <a:ext cx="339725" cy="838200"/>
                <a:chOff x="3733" y="1897"/>
                <a:chExt cx="214" cy="528"/>
              </a:xfrm>
            </p:grpSpPr>
            <p:sp>
              <p:nvSpPr>
                <p:cNvPr id="1092" name="AutoShape 14">
                  <a:extLst>
                    <a:ext uri="{FF2B5EF4-FFF2-40B4-BE49-F238E27FC236}">
                      <a16:creationId xmlns:a16="http://schemas.microsoft.com/office/drawing/2014/main" id="{999245B3-7866-F060-CAD6-FF27A13ED2D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93" name="Freeform 16">
                  <a:extLst>
                    <a:ext uri="{FF2B5EF4-FFF2-40B4-BE49-F238E27FC236}">
                      <a16:creationId xmlns:a16="http://schemas.microsoft.com/office/drawing/2014/main" id="{2DFDC59C-0640-57BB-5872-27AE620C1B95}"/>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4" name="Freeform 17">
                  <a:extLst>
                    <a:ext uri="{FF2B5EF4-FFF2-40B4-BE49-F238E27FC236}">
                      <a16:creationId xmlns:a16="http://schemas.microsoft.com/office/drawing/2014/main" id="{C4413520-47BF-5923-2F86-078340E1A2CC}"/>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5" name="Freeform 18">
                  <a:extLst>
                    <a:ext uri="{FF2B5EF4-FFF2-40B4-BE49-F238E27FC236}">
                      <a16:creationId xmlns:a16="http://schemas.microsoft.com/office/drawing/2014/main" id="{4B80AE7C-CD73-E497-D967-5CA58CD9B298}"/>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6" name="Freeform 19">
                  <a:extLst>
                    <a:ext uri="{FF2B5EF4-FFF2-40B4-BE49-F238E27FC236}">
                      <a16:creationId xmlns:a16="http://schemas.microsoft.com/office/drawing/2014/main" id="{9B5F9999-7550-9F94-5A51-B3149F99A8E3}"/>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7" name="Freeform 20">
                  <a:extLst>
                    <a:ext uri="{FF2B5EF4-FFF2-40B4-BE49-F238E27FC236}">
                      <a16:creationId xmlns:a16="http://schemas.microsoft.com/office/drawing/2014/main" id="{46F8ACD9-331B-78E8-3361-F7EAEC8527B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8" name="Freeform 21">
                  <a:extLst>
                    <a:ext uri="{FF2B5EF4-FFF2-40B4-BE49-F238E27FC236}">
                      <a16:creationId xmlns:a16="http://schemas.microsoft.com/office/drawing/2014/main" id="{EFBC038F-0F07-5F1D-C3B8-C61B56726AE5}"/>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99" name="Freeform 22">
                  <a:extLst>
                    <a:ext uri="{FF2B5EF4-FFF2-40B4-BE49-F238E27FC236}">
                      <a16:creationId xmlns:a16="http://schemas.microsoft.com/office/drawing/2014/main" id="{15F825FE-B9B7-9642-D9AF-F92603E56A51}"/>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100" name="Freeform 23">
                  <a:extLst>
                    <a:ext uri="{FF2B5EF4-FFF2-40B4-BE49-F238E27FC236}">
                      <a16:creationId xmlns:a16="http://schemas.microsoft.com/office/drawing/2014/main" id="{F85EB722-AF58-19B7-6C1C-4196A166985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89" name="Freeform 5101">
                <a:extLst>
                  <a:ext uri="{FF2B5EF4-FFF2-40B4-BE49-F238E27FC236}">
                    <a16:creationId xmlns:a16="http://schemas.microsoft.com/office/drawing/2014/main" id="{37AC4A54-7166-CFB6-9E4B-919E2E5D828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90" name="Freeform 5101">
                <a:extLst>
                  <a:ext uri="{FF2B5EF4-FFF2-40B4-BE49-F238E27FC236}">
                    <a16:creationId xmlns:a16="http://schemas.microsoft.com/office/drawing/2014/main" id="{339D8FB4-A16F-FD06-68FB-BBFC9736D10F}"/>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91" name="Freeform 5101">
                <a:extLst>
                  <a:ext uri="{FF2B5EF4-FFF2-40B4-BE49-F238E27FC236}">
                    <a16:creationId xmlns:a16="http://schemas.microsoft.com/office/drawing/2014/main" id="{69561868-B61A-3EE5-08F6-F2704AF1E01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5" name="Group 74">
              <a:extLst>
                <a:ext uri="{FF2B5EF4-FFF2-40B4-BE49-F238E27FC236}">
                  <a16:creationId xmlns:a16="http://schemas.microsoft.com/office/drawing/2014/main" id="{5F126AF6-CCFD-753B-97DD-B6BD305E3C6F}"/>
                </a:ext>
              </a:extLst>
            </p:cNvPr>
            <p:cNvGrpSpPr>
              <a:grpSpLocks noChangeAspect="1"/>
            </p:cNvGrpSpPr>
            <p:nvPr/>
          </p:nvGrpSpPr>
          <p:grpSpPr>
            <a:xfrm rot="2340134" flipH="1">
              <a:off x="10485609" y="1404609"/>
              <a:ext cx="205274" cy="498270"/>
              <a:chOff x="5926138" y="3011488"/>
              <a:chExt cx="339725" cy="838200"/>
            </a:xfrm>
          </p:grpSpPr>
          <p:grpSp>
            <p:nvGrpSpPr>
              <p:cNvPr id="1075" name="Group 15">
                <a:extLst>
                  <a:ext uri="{FF2B5EF4-FFF2-40B4-BE49-F238E27FC236}">
                    <a16:creationId xmlns:a16="http://schemas.microsoft.com/office/drawing/2014/main" id="{B02D737C-1B9C-251A-0E4F-434566A8DF62}"/>
                  </a:ext>
                </a:extLst>
              </p:cNvPr>
              <p:cNvGrpSpPr>
                <a:grpSpLocks noChangeAspect="1"/>
              </p:cNvGrpSpPr>
              <p:nvPr/>
            </p:nvGrpSpPr>
            <p:grpSpPr bwMode="auto">
              <a:xfrm>
                <a:off x="5926138" y="3011488"/>
                <a:ext cx="339725" cy="838200"/>
                <a:chOff x="3733" y="1897"/>
                <a:chExt cx="214" cy="528"/>
              </a:xfrm>
            </p:grpSpPr>
            <p:sp>
              <p:nvSpPr>
                <p:cNvPr id="1079" name="AutoShape 14">
                  <a:extLst>
                    <a:ext uri="{FF2B5EF4-FFF2-40B4-BE49-F238E27FC236}">
                      <a16:creationId xmlns:a16="http://schemas.microsoft.com/office/drawing/2014/main" id="{4A6BEDCF-AEB7-FF24-6378-9F28AAF2889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80" name="Freeform 16">
                  <a:extLst>
                    <a:ext uri="{FF2B5EF4-FFF2-40B4-BE49-F238E27FC236}">
                      <a16:creationId xmlns:a16="http://schemas.microsoft.com/office/drawing/2014/main" id="{7B8D8C13-CCAF-091C-2B66-ADA34B1AB6F0}"/>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1" name="Freeform 17">
                  <a:extLst>
                    <a:ext uri="{FF2B5EF4-FFF2-40B4-BE49-F238E27FC236}">
                      <a16:creationId xmlns:a16="http://schemas.microsoft.com/office/drawing/2014/main" id="{31A8C84B-A223-6A66-C2CB-6528A948F8CF}"/>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2" name="Freeform 18">
                  <a:extLst>
                    <a:ext uri="{FF2B5EF4-FFF2-40B4-BE49-F238E27FC236}">
                      <a16:creationId xmlns:a16="http://schemas.microsoft.com/office/drawing/2014/main" id="{B0307523-950E-BDAE-50B1-3B6F12C6B1B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3" name="Freeform 19">
                  <a:extLst>
                    <a:ext uri="{FF2B5EF4-FFF2-40B4-BE49-F238E27FC236}">
                      <a16:creationId xmlns:a16="http://schemas.microsoft.com/office/drawing/2014/main" id="{16B4C538-9F62-9374-E5A0-6ECB243385D6}"/>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4" name="Freeform 20">
                  <a:extLst>
                    <a:ext uri="{FF2B5EF4-FFF2-40B4-BE49-F238E27FC236}">
                      <a16:creationId xmlns:a16="http://schemas.microsoft.com/office/drawing/2014/main" id="{23D23D88-3A41-93EC-B3B4-2A1FB0F3F85D}"/>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5" name="Freeform 21">
                  <a:extLst>
                    <a:ext uri="{FF2B5EF4-FFF2-40B4-BE49-F238E27FC236}">
                      <a16:creationId xmlns:a16="http://schemas.microsoft.com/office/drawing/2014/main" id="{90CDE20F-10A2-8432-9B5B-F82A9E713413}"/>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6" name="Freeform 22">
                  <a:extLst>
                    <a:ext uri="{FF2B5EF4-FFF2-40B4-BE49-F238E27FC236}">
                      <a16:creationId xmlns:a16="http://schemas.microsoft.com/office/drawing/2014/main" id="{07FA521E-FB43-2542-D64B-5B47649FFC33}"/>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87" name="Freeform 23">
                  <a:extLst>
                    <a:ext uri="{FF2B5EF4-FFF2-40B4-BE49-F238E27FC236}">
                      <a16:creationId xmlns:a16="http://schemas.microsoft.com/office/drawing/2014/main" id="{605CB040-1ABC-8920-8766-AA251BF15F1A}"/>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76" name="Freeform 5101">
                <a:extLst>
                  <a:ext uri="{FF2B5EF4-FFF2-40B4-BE49-F238E27FC236}">
                    <a16:creationId xmlns:a16="http://schemas.microsoft.com/office/drawing/2014/main" id="{14E21FED-87F1-F734-23B5-CD98F6BC7159}"/>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77" name="Freeform 5101">
                <a:extLst>
                  <a:ext uri="{FF2B5EF4-FFF2-40B4-BE49-F238E27FC236}">
                    <a16:creationId xmlns:a16="http://schemas.microsoft.com/office/drawing/2014/main" id="{5CA29D91-EC92-7CEE-D4C5-7D50C49D73A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78" name="Freeform 5101">
                <a:extLst>
                  <a:ext uri="{FF2B5EF4-FFF2-40B4-BE49-F238E27FC236}">
                    <a16:creationId xmlns:a16="http://schemas.microsoft.com/office/drawing/2014/main" id="{FC2D7255-9C99-E759-FF6C-6E6134C94E9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6" name="Group 75">
              <a:extLst>
                <a:ext uri="{FF2B5EF4-FFF2-40B4-BE49-F238E27FC236}">
                  <a16:creationId xmlns:a16="http://schemas.microsoft.com/office/drawing/2014/main" id="{AD2C6AE4-E795-7446-190A-FF0D2E6F7FF3}"/>
                </a:ext>
              </a:extLst>
            </p:cNvPr>
            <p:cNvGrpSpPr>
              <a:grpSpLocks noChangeAspect="1"/>
            </p:cNvGrpSpPr>
            <p:nvPr/>
          </p:nvGrpSpPr>
          <p:grpSpPr>
            <a:xfrm rot="1859196" flipH="1">
              <a:off x="10314904" y="1271795"/>
              <a:ext cx="205274" cy="498270"/>
              <a:chOff x="5926138" y="3011488"/>
              <a:chExt cx="339725" cy="838200"/>
            </a:xfrm>
          </p:grpSpPr>
          <p:grpSp>
            <p:nvGrpSpPr>
              <p:cNvPr id="1062" name="Group 15">
                <a:extLst>
                  <a:ext uri="{FF2B5EF4-FFF2-40B4-BE49-F238E27FC236}">
                    <a16:creationId xmlns:a16="http://schemas.microsoft.com/office/drawing/2014/main" id="{03FC7CE6-56E1-B773-8612-029EC9FC5480}"/>
                  </a:ext>
                </a:extLst>
              </p:cNvPr>
              <p:cNvGrpSpPr>
                <a:grpSpLocks noChangeAspect="1"/>
              </p:cNvGrpSpPr>
              <p:nvPr/>
            </p:nvGrpSpPr>
            <p:grpSpPr bwMode="auto">
              <a:xfrm>
                <a:off x="5926138" y="3011488"/>
                <a:ext cx="339725" cy="838200"/>
                <a:chOff x="3733" y="1897"/>
                <a:chExt cx="214" cy="528"/>
              </a:xfrm>
            </p:grpSpPr>
            <p:sp>
              <p:nvSpPr>
                <p:cNvPr id="1066" name="AutoShape 14">
                  <a:extLst>
                    <a:ext uri="{FF2B5EF4-FFF2-40B4-BE49-F238E27FC236}">
                      <a16:creationId xmlns:a16="http://schemas.microsoft.com/office/drawing/2014/main" id="{9C396BF1-AA3A-1F2B-F5B9-95EFEFC1A8C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67" name="Freeform 16">
                  <a:extLst>
                    <a:ext uri="{FF2B5EF4-FFF2-40B4-BE49-F238E27FC236}">
                      <a16:creationId xmlns:a16="http://schemas.microsoft.com/office/drawing/2014/main" id="{8CA55B30-2AC0-9EAB-D6A4-638E6F2F877D}"/>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68" name="Freeform 17">
                  <a:extLst>
                    <a:ext uri="{FF2B5EF4-FFF2-40B4-BE49-F238E27FC236}">
                      <a16:creationId xmlns:a16="http://schemas.microsoft.com/office/drawing/2014/main" id="{A5AE374A-B834-2474-C427-D240472381CA}"/>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69" name="Freeform 18">
                  <a:extLst>
                    <a:ext uri="{FF2B5EF4-FFF2-40B4-BE49-F238E27FC236}">
                      <a16:creationId xmlns:a16="http://schemas.microsoft.com/office/drawing/2014/main" id="{99D04A22-5C6B-0587-B037-A0E2B0D2779B}"/>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70" name="Freeform 19">
                  <a:extLst>
                    <a:ext uri="{FF2B5EF4-FFF2-40B4-BE49-F238E27FC236}">
                      <a16:creationId xmlns:a16="http://schemas.microsoft.com/office/drawing/2014/main" id="{5F60FE4B-EA6B-6E09-D825-77EDE0600C26}"/>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71" name="Freeform 20">
                  <a:extLst>
                    <a:ext uri="{FF2B5EF4-FFF2-40B4-BE49-F238E27FC236}">
                      <a16:creationId xmlns:a16="http://schemas.microsoft.com/office/drawing/2014/main" id="{3DF4A147-E950-ED4D-D14E-483681029E3C}"/>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72" name="Freeform 21">
                  <a:extLst>
                    <a:ext uri="{FF2B5EF4-FFF2-40B4-BE49-F238E27FC236}">
                      <a16:creationId xmlns:a16="http://schemas.microsoft.com/office/drawing/2014/main" id="{50997F8E-BF0C-F3F2-40E8-E66832A559AB}"/>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73" name="Freeform 22">
                  <a:extLst>
                    <a:ext uri="{FF2B5EF4-FFF2-40B4-BE49-F238E27FC236}">
                      <a16:creationId xmlns:a16="http://schemas.microsoft.com/office/drawing/2014/main" id="{DF0D204B-A370-F308-F568-260A91EABC26}"/>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74" name="Freeform 23">
                  <a:extLst>
                    <a:ext uri="{FF2B5EF4-FFF2-40B4-BE49-F238E27FC236}">
                      <a16:creationId xmlns:a16="http://schemas.microsoft.com/office/drawing/2014/main" id="{821AF4A8-AB0A-3227-2F4E-DFE2E5955DA7}"/>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63" name="Freeform 5101">
                <a:extLst>
                  <a:ext uri="{FF2B5EF4-FFF2-40B4-BE49-F238E27FC236}">
                    <a16:creationId xmlns:a16="http://schemas.microsoft.com/office/drawing/2014/main" id="{B7698AAD-180C-D2D2-F95E-27E802E07E33}"/>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64" name="Freeform 5101">
                <a:extLst>
                  <a:ext uri="{FF2B5EF4-FFF2-40B4-BE49-F238E27FC236}">
                    <a16:creationId xmlns:a16="http://schemas.microsoft.com/office/drawing/2014/main" id="{A574EF38-F363-402E-5781-0E870C987ECF}"/>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65" name="Freeform 5101">
                <a:extLst>
                  <a:ext uri="{FF2B5EF4-FFF2-40B4-BE49-F238E27FC236}">
                    <a16:creationId xmlns:a16="http://schemas.microsoft.com/office/drawing/2014/main" id="{69BC60A9-9DFA-8058-3664-8EBD192B26F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7" name="Group 76">
              <a:extLst>
                <a:ext uri="{FF2B5EF4-FFF2-40B4-BE49-F238E27FC236}">
                  <a16:creationId xmlns:a16="http://schemas.microsoft.com/office/drawing/2014/main" id="{AA61C9ED-4943-F535-8875-2AF609D72BAF}"/>
                </a:ext>
              </a:extLst>
            </p:cNvPr>
            <p:cNvGrpSpPr>
              <a:grpSpLocks noChangeAspect="1"/>
            </p:cNvGrpSpPr>
            <p:nvPr/>
          </p:nvGrpSpPr>
          <p:grpSpPr>
            <a:xfrm rot="1381789" flipH="1">
              <a:off x="10121115" y="1176431"/>
              <a:ext cx="205274" cy="498270"/>
              <a:chOff x="5926138" y="3011488"/>
              <a:chExt cx="339725" cy="838200"/>
            </a:xfrm>
          </p:grpSpPr>
          <p:grpSp>
            <p:nvGrpSpPr>
              <p:cNvPr id="1049" name="Group 15">
                <a:extLst>
                  <a:ext uri="{FF2B5EF4-FFF2-40B4-BE49-F238E27FC236}">
                    <a16:creationId xmlns:a16="http://schemas.microsoft.com/office/drawing/2014/main" id="{6107140F-B6C3-F6BA-2B02-FDBDCC04B73B}"/>
                  </a:ext>
                </a:extLst>
              </p:cNvPr>
              <p:cNvGrpSpPr>
                <a:grpSpLocks noChangeAspect="1"/>
              </p:cNvGrpSpPr>
              <p:nvPr/>
            </p:nvGrpSpPr>
            <p:grpSpPr bwMode="auto">
              <a:xfrm>
                <a:off x="5926138" y="3011488"/>
                <a:ext cx="339725" cy="838200"/>
                <a:chOff x="3733" y="1897"/>
                <a:chExt cx="214" cy="528"/>
              </a:xfrm>
            </p:grpSpPr>
            <p:sp>
              <p:nvSpPr>
                <p:cNvPr id="1053" name="AutoShape 14">
                  <a:extLst>
                    <a:ext uri="{FF2B5EF4-FFF2-40B4-BE49-F238E27FC236}">
                      <a16:creationId xmlns:a16="http://schemas.microsoft.com/office/drawing/2014/main" id="{16A1877D-242E-4227-BC1F-E2AF4D11445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54" name="Freeform 16">
                  <a:extLst>
                    <a:ext uri="{FF2B5EF4-FFF2-40B4-BE49-F238E27FC236}">
                      <a16:creationId xmlns:a16="http://schemas.microsoft.com/office/drawing/2014/main" id="{92EA658D-CC96-C96C-83BD-14A5AEEBA2FD}"/>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55" name="Freeform 17">
                  <a:extLst>
                    <a:ext uri="{FF2B5EF4-FFF2-40B4-BE49-F238E27FC236}">
                      <a16:creationId xmlns:a16="http://schemas.microsoft.com/office/drawing/2014/main" id="{07DEB329-6C85-94FD-8874-D4C3E3FD861B}"/>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56" name="Freeform 18">
                  <a:extLst>
                    <a:ext uri="{FF2B5EF4-FFF2-40B4-BE49-F238E27FC236}">
                      <a16:creationId xmlns:a16="http://schemas.microsoft.com/office/drawing/2014/main" id="{8A943473-C015-4AF5-053B-D75EB167935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57" name="Freeform 19">
                  <a:extLst>
                    <a:ext uri="{FF2B5EF4-FFF2-40B4-BE49-F238E27FC236}">
                      <a16:creationId xmlns:a16="http://schemas.microsoft.com/office/drawing/2014/main" id="{B41EB16C-8084-D651-0661-95257C7D818B}"/>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58" name="Freeform 20">
                  <a:extLst>
                    <a:ext uri="{FF2B5EF4-FFF2-40B4-BE49-F238E27FC236}">
                      <a16:creationId xmlns:a16="http://schemas.microsoft.com/office/drawing/2014/main" id="{BA83E36D-AE43-FBC1-C23F-13CCB66B63D3}"/>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59" name="Freeform 21">
                  <a:extLst>
                    <a:ext uri="{FF2B5EF4-FFF2-40B4-BE49-F238E27FC236}">
                      <a16:creationId xmlns:a16="http://schemas.microsoft.com/office/drawing/2014/main" id="{666631C6-2E20-CC9D-5B0C-6C40DBDA691E}"/>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60" name="Freeform 22">
                  <a:extLst>
                    <a:ext uri="{FF2B5EF4-FFF2-40B4-BE49-F238E27FC236}">
                      <a16:creationId xmlns:a16="http://schemas.microsoft.com/office/drawing/2014/main" id="{DA67DB69-F585-C3E5-E739-B21B7DFC0E8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61" name="Freeform 23">
                  <a:extLst>
                    <a:ext uri="{FF2B5EF4-FFF2-40B4-BE49-F238E27FC236}">
                      <a16:creationId xmlns:a16="http://schemas.microsoft.com/office/drawing/2014/main" id="{D935FEF7-9B9D-3885-E2EF-789C83CD4B2E}"/>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50" name="Freeform 5101">
                <a:extLst>
                  <a:ext uri="{FF2B5EF4-FFF2-40B4-BE49-F238E27FC236}">
                    <a16:creationId xmlns:a16="http://schemas.microsoft.com/office/drawing/2014/main" id="{5DA9503D-95CA-0206-AFF0-BBD35D09D85E}"/>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51" name="Freeform 5101">
                <a:extLst>
                  <a:ext uri="{FF2B5EF4-FFF2-40B4-BE49-F238E27FC236}">
                    <a16:creationId xmlns:a16="http://schemas.microsoft.com/office/drawing/2014/main" id="{FB45D8AF-8D7D-C8CC-1A84-496B39ABACB3}"/>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52" name="Freeform 5101">
                <a:extLst>
                  <a:ext uri="{FF2B5EF4-FFF2-40B4-BE49-F238E27FC236}">
                    <a16:creationId xmlns:a16="http://schemas.microsoft.com/office/drawing/2014/main" id="{EE494DF0-3891-A8F1-4464-005B7B3D245B}"/>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8" name="Group 77">
              <a:extLst>
                <a:ext uri="{FF2B5EF4-FFF2-40B4-BE49-F238E27FC236}">
                  <a16:creationId xmlns:a16="http://schemas.microsoft.com/office/drawing/2014/main" id="{0B04C2B0-6D51-21F4-DA53-EABB9FF0F783}"/>
                </a:ext>
              </a:extLst>
            </p:cNvPr>
            <p:cNvGrpSpPr>
              <a:grpSpLocks noChangeAspect="1"/>
            </p:cNvGrpSpPr>
            <p:nvPr/>
          </p:nvGrpSpPr>
          <p:grpSpPr>
            <a:xfrm rot="783636" flipH="1">
              <a:off x="9915046" y="1098705"/>
              <a:ext cx="205274" cy="498270"/>
              <a:chOff x="5926138" y="3011488"/>
              <a:chExt cx="339725" cy="838200"/>
            </a:xfrm>
          </p:grpSpPr>
          <p:grpSp>
            <p:nvGrpSpPr>
              <p:cNvPr id="1036" name="Group 15">
                <a:extLst>
                  <a:ext uri="{FF2B5EF4-FFF2-40B4-BE49-F238E27FC236}">
                    <a16:creationId xmlns:a16="http://schemas.microsoft.com/office/drawing/2014/main" id="{90E2D9B1-6322-FFDC-3F0A-97ACE12AF668}"/>
                  </a:ext>
                </a:extLst>
              </p:cNvPr>
              <p:cNvGrpSpPr>
                <a:grpSpLocks noChangeAspect="1"/>
              </p:cNvGrpSpPr>
              <p:nvPr/>
            </p:nvGrpSpPr>
            <p:grpSpPr bwMode="auto">
              <a:xfrm>
                <a:off x="5926138" y="3011488"/>
                <a:ext cx="339725" cy="838200"/>
                <a:chOff x="3733" y="1897"/>
                <a:chExt cx="214" cy="528"/>
              </a:xfrm>
            </p:grpSpPr>
            <p:sp>
              <p:nvSpPr>
                <p:cNvPr id="1040" name="AutoShape 14">
                  <a:extLst>
                    <a:ext uri="{FF2B5EF4-FFF2-40B4-BE49-F238E27FC236}">
                      <a16:creationId xmlns:a16="http://schemas.microsoft.com/office/drawing/2014/main" id="{1F718B30-89E5-23A3-ACBC-E4976A2CB14D}"/>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41" name="Freeform 16">
                  <a:extLst>
                    <a:ext uri="{FF2B5EF4-FFF2-40B4-BE49-F238E27FC236}">
                      <a16:creationId xmlns:a16="http://schemas.microsoft.com/office/drawing/2014/main" id="{38AC0BE8-5E57-863F-DFB2-2220CE9327ED}"/>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2" name="Freeform 17">
                  <a:extLst>
                    <a:ext uri="{FF2B5EF4-FFF2-40B4-BE49-F238E27FC236}">
                      <a16:creationId xmlns:a16="http://schemas.microsoft.com/office/drawing/2014/main" id="{DF450478-1854-F304-16FA-96ABDDACFBB2}"/>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3" name="Freeform 18">
                  <a:extLst>
                    <a:ext uri="{FF2B5EF4-FFF2-40B4-BE49-F238E27FC236}">
                      <a16:creationId xmlns:a16="http://schemas.microsoft.com/office/drawing/2014/main" id="{A8E7FE13-AAF1-8088-D23F-AA393A36EAAC}"/>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4" name="Freeform 19">
                  <a:extLst>
                    <a:ext uri="{FF2B5EF4-FFF2-40B4-BE49-F238E27FC236}">
                      <a16:creationId xmlns:a16="http://schemas.microsoft.com/office/drawing/2014/main" id="{D582C728-C0DB-1C67-2721-943AAF2EEE5F}"/>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5" name="Freeform 20">
                  <a:extLst>
                    <a:ext uri="{FF2B5EF4-FFF2-40B4-BE49-F238E27FC236}">
                      <a16:creationId xmlns:a16="http://schemas.microsoft.com/office/drawing/2014/main" id="{CE9CC358-8801-3B2F-B01D-351143B06F94}"/>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6" name="Freeform 21">
                  <a:extLst>
                    <a:ext uri="{FF2B5EF4-FFF2-40B4-BE49-F238E27FC236}">
                      <a16:creationId xmlns:a16="http://schemas.microsoft.com/office/drawing/2014/main" id="{E210EADE-51C2-04AD-EA92-C6BAF4FC84CF}"/>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7" name="Freeform 22">
                  <a:extLst>
                    <a:ext uri="{FF2B5EF4-FFF2-40B4-BE49-F238E27FC236}">
                      <a16:creationId xmlns:a16="http://schemas.microsoft.com/office/drawing/2014/main" id="{59372AFC-FAA3-60CC-F241-693EFA56FB9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48" name="Freeform 23">
                  <a:extLst>
                    <a:ext uri="{FF2B5EF4-FFF2-40B4-BE49-F238E27FC236}">
                      <a16:creationId xmlns:a16="http://schemas.microsoft.com/office/drawing/2014/main" id="{AAD867DF-F330-136D-C0CE-97F459CE772B}"/>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37" name="Freeform 5101">
                <a:extLst>
                  <a:ext uri="{FF2B5EF4-FFF2-40B4-BE49-F238E27FC236}">
                    <a16:creationId xmlns:a16="http://schemas.microsoft.com/office/drawing/2014/main" id="{7C0E85D5-076D-9D4C-1A3D-407E8C3D70F8}"/>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38" name="Freeform 5101">
                <a:extLst>
                  <a:ext uri="{FF2B5EF4-FFF2-40B4-BE49-F238E27FC236}">
                    <a16:creationId xmlns:a16="http://schemas.microsoft.com/office/drawing/2014/main" id="{F7AF71E4-DE5B-8B03-7460-7F9121E1A8C2}"/>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39" name="Freeform 5101">
                <a:extLst>
                  <a:ext uri="{FF2B5EF4-FFF2-40B4-BE49-F238E27FC236}">
                    <a16:creationId xmlns:a16="http://schemas.microsoft.com/office/drawing/2014/main" id="{7D68895E-B271-A509-79DE-D4DEDF77388F}"/>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79" name="Group 78">
              <a:extLst>
                <a:ext uri="{FF2B5EF4-FFF2-40B4-BE49-F238E27FC236}">
                  <a16:creationId xmlns:a16="http://schemas.microsoft.com/office/drawing/2014/main" id="{C65BB4AF-5DF4-CDE6-BF6B-8C3B2598C4FE}"/>
                </a:ext>
              </a:extLst>
            </p:cNvPr>
            <p:cNvGrpSpPr>
              <a:grpSpLocks noChangeAspect="1"/>
            </p:cNvGrpSpPr>
            <p:nvPr/>
          </p:nvGrpSpPr>
          <p:grpSpPr>
            <a:xfrm rot="465367" flipH="1">
              <a:off x="9712327" y="1056907"/>
              <a:ext cx="205274" cy="498270"/>
              <a:chOff x="5926138" y="3011488"/>
              <a:chExt cx="339725" cy="838200"/>
            </a:xfrm>
          </p:grpSpPr>
          <p:grpSp>
            <p:nvGrpSpPr>
              <p:cNvPr id="1023" name="Group 15">
                <a:extLst>
                  <a:ext uri="{FF2B5EF4-FFF2-40B4-BE49-F238E27FC236}">
                    <a16:creationId xmlns:a16="http://schemas.microsoft.com/office/drawing/2014/main" id="{6773EF43-03D9-D32E-84FB-8B2D25A92812}"/>
                  </a:ext>
                </a:extLst>
              </p:cNvPr>
              <p:cNvGrpSpPr>
                <a:grpSpLocks noChangeAspect="1"/>
              </p:cNvGrpSpPr>
              <p:nvPr/>
            </p:nvGrpSpPr>
            <p:grpSpPr bwMode="auto">
              <a:xfrm>
                <a:off x="5926138" y="3011488"/>
                <a:ext cx="339725" cy="838200"/>
                <a:chOff x="3733" y="1897"/>
                <a:chExt cx="214" cy="528"/>
              </a:xfrm>
            </p:grpSpPr>
            <p:sp>
              <p:nvSpPr>
                <p:cNvPr id="1027" name="AutoShape 14">
                  <a:extLst>
                    <a:ext uri="{FF2B5EF4-FFF2-40B4-BE49-F238E27FC236}">
                      <a16:creationId xmlns:a16="http://schemas.microsoft.com/office/drawing/2014/main" id="{FAD75F9D-5010-E935-E541-5DFB08820B1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28" name="Freeform 16">
                  <a:extLst>
                    <a:ext uri="{FF2B5EF4-FFF2-40B4-BE49-F238E27FC236}">
                      <a16:creationId xmlns:a16="http://schemas.microsoft.com/office/drawing/2014/main" id="{87C344C2-3B9E-C312-1195-DE1131B7A663}"/>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29" name="Freeform 17">
                  <a:extLst>
                    <a:ext uri="{FF2B5EF4-FFF2-40B4-BE49-F238E27FC236}">
                      <a16:creationId xmlns:a16="http://schemas.microsoft.com/office/drawing/2014/main" id="{29C7971D-526B-A84E-7352-01F5A8196933}"/>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0" name="Freeform 18">
                  <a:extLst>
                    <a:ext uri="{FF2B5EF4-FFF2-40B4-BE49-F238E27FC236}">
                      <a16:creationId xmlns:a16="http://schemas.microsoft.com/office/drawing/2014/main" id="{B84BCA00-29D4-D00D-CC31-D0FBA826940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1" name="Freeform 19">
                  <a:extLst>
                    <a:ext uri="{FF2B5EF4-FFF2-40B4-BE49-F238E27FC236}">
                      <a16:creationId xmlns:a16="http://schemas.microsoft.com/office/drawing/2014/main" id="{F7A5F69F-F5F4-04FD-7FCC-148235C8B78D}"/>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2" name="Freeform 20">
                  <a:extLst>
                    <a:ext uri="{FF2B5EF4-FFF2-40B4-BE49-F238E27FC236}">
                      <a16:creationId xmlns:a16="http://schemas.microsoft.com/office/drawing/2014/main" id="{705C7D2C-8A7F-DC15-D59E-A9E25A5CECEE}"/>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3" name="Freeform 21">
                  <a:extLst>
                    <a:ext uri="{FF2B5EF4-FFF2-40B4-BE49-F238E27FC236}">
                      <a16:creationId xmlns:a16="http://schemas.microsoft.com/office/drawing/2014/main" id="{541A5C63-7626-414A-69C9-B84E5FA89DE2}"/>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4" name="Freeform 22">
                  <a:extLst>
                    <a:ext uri="{FF2B5EF4-FFF2-40B4-BE49-F238E27FC236}">
                      <a16:creationId xmlns:a16="http://schemas.microsoft.com/office/drawing/2014/main" id="{54290E2F-7C9F-52C0-027F-2E92207B689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35" name="Freeform 23">
                  <a:extLst>
                    <a:ext uri="{FF2B5EF4-FFF2-40B4-BE49-F238E27FC236}">
                      <a16:creationId xmlns:a16="http://schemas.microsoft.com/office/drawing/2014/main" id="{CD8C5DF7-F10A-25B9-041C-6E267D58802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24" name="Freeform 5101">
                <a:extLst>
                  <a:ext uri="{FF2B5EF4-FFF2-40B4-BE49-F238E27FC236}">
                    <a16:creationId xmlns:a16="http://schemas.microsoft.com/office/drawing/2014/main" id="{0D776CC0-A109-DF18-2AF8-5F66E63742D4}"/>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25" name="Freeform 5101">
                <a:extLst>
                  <a:ext uri="{FF2B5EF4-FFF2-40B4-BE49-F238E27FC236}">
                    <a16:creationId xmlns:a16="http://schemas.microsoft.com/office/drawing/2014/main" id="{466A9C0B-F147-C002-2679-F099C453DFFD}"/>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26" name="Freeform 5101">
                <a:extLst>
                  <a:ext uri="{FF2B5EF4-FFF2-40B4-BE49-F238E27FC236}">
                    <a16:creationId xmlns:a16="http://schemas.microsoft.com/office/drawing/2014/main" id="{E00D7BC6-D67A-EAD2-E227-7E1A8FFB0367}"/>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80" name="Group 79">
              <a:extLst>
                <a:ext uri="{FF2B5EF4-FFF2-40B4-BE49-F238E27FC236}">
                  <a16:creationId xmlns:a16="http://schemas.microsoft.com/office/drawing/2014/main" id="{9252BC15-78A0-89BE-567D-868C2302F6C9}"/>
                </a:ext>
              </a:extLst>
            </p:cNvPr>
            <p:cNvGrpSpPr>
              <a:grpSpLocks noChangeAspect="1"/>
            </p:cNvGrpSpPr>
            <p:nvPr/>
          </p:nvGrpSpPr>
          <p:grpSpPr>
            <a:xfrm flipH="1">
              <a:off x="9505493" y="1042449"/>
              <a:ext cx="205274" cy="498270"/>
              <a:chOff x="5926138" y="3011488"/>
              <a:chExt cx="339725" cy="838200"/>
            </a:xfrm>
          </p:grpSpPr>
          <p:grpSp>
            <p:nvGrpSpPr>
              <p:cNvPr id="1010" name="Group 15">
                <a:extLst>
                  <a:ext uri="{FF2B5EF4-FFF2-40B4-BE49-F238E27FC236}">
                    <a16:creationId xmlns:a16="http://schemas.microsoft.com/office/drawing/2014/main" id="{76A21481-AE8E-F561-1255-122985A768C3}"/>
                  </a:ext>
                </a:extLst>
              </p:cNvPr>
              <p:cNvGrpSpPr>
                <a:grpSpLocks noChangeAspect="1"/>
              </p:cNvGrpSpPr>
              <p:nvPr/>
            </p:nvGrpSpPr>
            <p:grpSpPr bwMode="auto">
              <a:xfrm>
                <a:off x="5926138" y="3011488"/>
                <a:ext cx="339725" cy="838200"/>
                <a:chOff x="3733" y="1897"/>
                <a:chExt cx="214" cy="528"/>
              </a:xfrm>
            </p:grpSpPr>
            <p:sp>
              <p:nvSpPr>
                <p:cNvPr id="1014" name="AutoShape 14">
                  <a:extLst>
                    <a:ext uri="{FF2B5EF4-FFF2-40B4-BE49-F238E27FC236}">
                      <a16:creationId xmlns:a16="http://schemas.microsoft.com/office/drawing/2014/main" id="{FE3D07C2-CAEB-B412-3BD8-08A6503FA72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15" name="Freeform 16">
                  <a:extLst>
                    <a:ext uri="{FF2B5EF4-FFF2-40B4-BE49-F238E27FC236}">
                      <a16:creationId xmlns:a16="http://schemas.microsoft.com/office/drawing/2014/main" id="{BB4F716F-4A87-7B67-76D8-5E56B4CD84C9}"/>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16" name="Freeform 17">
                  <a:extLst>
                    <a:ext uri="{FF2B5EF4-FFF2-40B4-BE49-F238E27FC236}">
                      <a16:creationId xmlns:a16="http://schemas.microsoft.com/office/drawing/2014/main" id="{F0886ED5-243A-D3A1-35A8-034AE630BD05}"/>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17" name="Freeform 18">
                  <a:extLst>
                    <a:ext uri="{FF2B5EF4-FFF2-40B4-BE49-F238E27FC236}">
                      <a16:creationId xmlns:a16="http://schemas.microsoft.com/office/drawing/2014/main" id="{9C832E79-8E43-B99D-CE85-FBC385E5DCC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18" name="Freeform 19">
                  <a:extLst>
                    <a:ext uri="{FF2B5EF4-FFF2-40B4-BE49-F238E27FC236}">
                      <a16:creationId xmlns:a16="http://schemas.microsoft.com/office/drawing/2014/main" id="{9672B969-E453-493D-BB32-005EB000A57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19" name="Freeform 20">
                  <a:extLst>
                    <a:ext uri="{FF2B5EF4-FFF2-40B4-BE49-F238E27FC236}">
                      <a16:creationId xmlns:a16="http://schemas.microsoft.com/office/drawing/2014/main" id="{375810ED-DD0E-A687-8FB6-D79920B20BD7}"/>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20" name="Freeform 21">
                  <a:extLst>
                    <a:ext uri="{FF2B5EF4-FFF2-40B4-BE49-F238E27FC236}">
                      <a16:creationId xmlns:a16="http://schemas.microsoft.com/office/drawing/2014/main" id="{4767D49D-A13D-0C3B-2AF8-9A8FEC8EDA6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21" name="Freeform 22">
                  <a:extLst>
                    <a:ext uri="{FF2B5EF4-FFF2-40B4-BE49-F238E27FC236}">
                      <a16:creationId xmlns:a16="http://schemas.microsoft.com/office/drawing/2014/main" id="{2F6D88AD-38C8-084B-6F43-E062F0D445D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22" name="Freeform 23">
                  <a:extLst>
                    <a:ext uri="{FF2B5EF4-FFF2-40B4-BE49-F238E27FC236}">
                      <a16:creationId xmlns:a16="http://schemas.microsoft.com/office/drawing/2014/main" id="{35761419-2136-8999-5A28-BD90413EF04A}"/>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1011" name="Freeform 5101">
                <a:extLst>
                  <a:ext uri="{FF2B5EF4-FFF2-40B4-BE49-F238E27FC236}">
                    <a16:creationId xmlns:a16="http://schemas.microsoft.com/office/drawing/2014/main" id="{B342B967-1A86-C609-4300-2F4461C3C4DD}"/>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12" name="Freeform 5101">
                <a:extLst>
                  <a:ext uri="{FF2B5EF4-FFF2-40B4-BE49-F238E27FC236}">
                    <a16:creationId xmlns:a16="http://schemas.microsoft.com/office/drawing/2014/main" id="{4EE3D8C2-9A25-4FBA-8BF1-654E3B0F5636}"/>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13" name="Freeform 5101">
                <a:extLst>
                  <a:ext uri="{FF2B5EF4-FFF2-40B4-BE49-F238E27FC236}">
                    <a16:creationId xmlns:a16="http://schemas.microsoft.com/office/drawing/2014/main" id="{657BE262-9BF1-2323-19D1-3572630353EF}"/>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81" name="Group 80">
              <a:extLst>
                <a:ext uri="{FF2B5EF4-FFF2-40B4-BE49-F238E27FC236}">
                  <a16:creationId xmlns:a16="http://schemas.microsoft.com/office/drawing/2014/main" id="{4A58D9B6-8D53-A8E6-622A-D73940B76EB4}"/>
                </a:ext>
              </a:extLst>
            </p:cNvPr>
            <p:cNvGrpSpPr>
              <a:grpSpLocks noChangeAspect="1"/>
            </p:cNvGrpSpPr>
            <p:nvPr/>
          </p:nvGrpSpPr>
          <p:grpSpPr>
            <a:xfrm>
              <a:off x="7025613" y="4851331"/>
              <a:ext cx="205274" cy="498270"/>
              <a:chOff x="5926138" y="3011488"/>
              <a:chExt cx="339725" cy="838200"/>
            </a:xfrm>
          </p:grpSpPr>
          <p:grpSp>
            <p:nvGrpSpPr>
              <p:cNvPr id="997" name="Group 15">
                <a:extLst>
                  <a:ext uri="{FF2B5EF4-FFF2-40B4-BE49-F238E27FC236}">
                    <a16:creationId xmlns:a16="http://schemas.microsoft.com/office/drawing/2014/main" id="{01FED7A6-700E-0F46-FFAF-CFADD9426EEB}"/>
                  </a:ext>
                </a:extLst>
              </p:cNvPr>
              <p:cNvGrpSpPr>
                <a:grpSpLocks noChangeAspect="1"/>
              </p:cNvGrpSpPr>
              <p:nvPr/>
            </p:nvGrpSpPr>
            <p:grpSpPr bwMode="auto">
              <a:xfrm>
                <a:off x="5926138" y="3011488"/>
                <a:ext cx="339725" cy="838200"/>
                <a:chOff x="3733" y="1897"/>
                <a:chExt cx="214" cy="528"/>
              </a:xfrm>
            </p:grpSpPr>
            <p:sp>
              <p:nvSpPr>
                <p:cNvPr id="1001" name="AutoShape 14">
                  <a:extLst>
                    <a:ext uri="{FF2B5EF4-FFF2-40B4-BE49-F238E27FC236}">
                      <a16:creationId xmlns:a16="http://schemas.microsoft.com/office/drawing/2014/main" id="{D8055999-B2AF-5FCC-7078-B930E1CEB798}"/>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1002" name="Freeform 16">
                  <a:extLst>
                    <a:ext uri="{FF2B5EF4-FFF2-40B4-BE49-F238E27FC236}">
                      <a16:creationId xmlns:a16="http://schemas.microsoft.com/office/drawing/2014/main" id="{4182EC46-55CA-0C5F-6CA6-9C4585C40724}"/>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3" name="Freeform 17">
                  <a:extLst>
                    <a:ext uri="{FF2B5EF4-FFF2-40B4-BE49-F238E27FC236}">
                      <a16:creationId xmlns:a16="http://schemas.microsoft.com/office/drawing/2014/main" id="{E35332F4-73C0-C69A-572F-911750ED31AD}"/>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4" name="Freeform 18">
                  <a:extLst>
                    <a:ext uri="{FF2B5EF4-FFF2-40B4-BE49-F238E27FC236}">
                      <a16:creationId xmlns:a16="http://schemas.microsoft.com/office/drawing/2014/main" id="{BBB2D922-9800-CA28-B02B-57770582CB78}"/>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5" name="Freeform 19">
                  <a:extLst>
                    <a:ext uri="{FF2B5EF4-FFF2-40B4-BE49-F238E27FC236}">
                      <a16:creationId xmlns:a16="http://schemas.microsoft.com/office/drawing/2014/main" id="{76B8E658-5A24-BE24-9ED2-E06FE2448A1F}"/>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6" name="Freeform 20">
                  <a:extLst>
                    <a:ext uri="{FF2B5EF4-FFF2-40B4-BE49-F238E27FC236}">
                      <a16:creationId xmlns:a16="http://schemas.microsoft.com/office/drawing/2014/main" id="{9ABF072B-00E2-4499-FCDC-87A58E2F60A8}"/>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7" name="Freeform 21">
                  <a:extLst>
                    <a:ext uri="{FF2B5EF4-FFF2-40B4-BE49-F238E27FC236}">
                      <a16:creationId xmlns:a16="http://schemas.microsoft.com/office/drawing/2014/main" id="{90E5AD09-E1E6-578A-DAD6-0339EE9BFFD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8" name="Freeform 22">
                  <a:extLst>
                    <a:ext uri="{FF2B5EF4-FFF2-40B4-BE49-F238E27FC236}">
                      <a16:creationId xmlns:a16="http://schemas.microsoft.com/office/drawing/2014/main" id="{98796D62-EC9B-F475-EFEE-ADDCEC362D1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1009" name="Freeform 23">
                  <a:extLst>
                    <a:ext uri="{FF2B5EF4-FFF2-40B4-BE49-F238E27FC236}">
                      <a16:creationId xmlns:a16="http://schemas.microsoft.com/office/drawing/2014/main" id="{263BA6B8-BF72-1ADE-114D-C223728A445A}"/>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98" name="Freeform 5101">
                <a:extLst>
                  <a:ext uri="{FF2B5EF4-FFF2-40B4-BE49-F238E27FC236}">
                    <a16:creationId xmlns:a16="http://schemas.microsoft.com/office/drawing/2014/main" id="{C147573E-4963-8CE4-D880-9C5561B66F8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99" name="Freeform 5101">
                <a:extLst>
                  <a:ext uri="{FF2B5EF4-FFF2-40B4-BE49-F238E27FC236}">
                    <a16:creationId xmlns:a16="http://schemas.microsoft.com/office/drawing/2014/main" id="{D1072FFD-D737-9C96-18F5-74A9BB2F08EA}"/>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1000" name="Freeform 5101">
                <a:extLst>
                  <a:ext uri="{FF2B5EF4-FFF2-40B4-BE49-F238E27FC236}">
                    <a16:creationId xmlns:a16="http://schemas.microsoft.com/office/drawing/2014/main" id="{6831BA19-D3FE-9DCE-CD62-5CCA34E3E54D}"/>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82" name="Group 81">
              <a:extLst>
                <a:ext uri="{FF2B5EF4-FFF2-40B4-BE49-F238E27FC236}">
                  <a16:creationId xmlns:a16="http://schemas.microsoft.com/office/drawing/2014/main" id="{CB5F39B5-B5FE-0CBF-ACAC-8888B1D7ED9F}"/>
                </a:ext>
              </a:extLst>
            </p:cNvPr>
            <p:cNvGrpSpPr>
              <a:grpSpLocks noChangeAspect="1"/>
            </p:cNvGrpSpPr>
            <p:nvPr/>
          </p:nvGrpSpPr>
          <p:grpSpPr>
            <a:xfrm>
              <a:off x="6623776" y="4854207"/>
              <a:ext cx="205274" cy="498270"/>
              <a:chOff x="5926138" y="3011488"/>
              <a:chExt cx="339725" cy="838200"/>
            </a:xfrm>
          </p:grpSpPr>
          <p:grpSp>
            <p:nvGrpSpPr>
              <p:cNvPr id="984" name="Group 15">
                <a:extLst>
                  <a:ext uri="{FF2B5EF4-FFF2-40B4-BE49-F238E27FC236}">
                    <a16:creationId xmlns:a16="http://schemas.microsoft.com/office/drawing/2014/main" id="{B7BFE212-A83C-4585-59D7-7FA6B10153C6}"/>
                  </a:ext>
                </a:extLst>
              </p:cNvPr>
              <p:cNvGrpSpPr>
                <a:grpSpLocks noChangeAspect="1"/>
              </p:cNvGrpSpPr>
              <p:nvPr/>
            </p:nvGrpSpPr>
            <p:grpSpPr bwMode="auto">
              <a:xfrm>
                <a:off x="5926138" y="3011488"/>
                <a:ext cx="339725" cy="838200"/>
                <a:chOff x="3733" y="1897"/>
                <a:chExt cx="214" cy="528"/>
              </a:xfrm>
            </p:grpSpPr>
            <p:sp>
              <p:nvSpPr>
                <p:cNvPr id="988" name="AutoShape 14">
                  <a:extLst>
                    <a:ext uri="{FF2B5EF4-FFF2-40B4-BE49-F238E27FC236}">
                      <a16:creationId xmlns:a16="http://schemas.microsoft.com/office/drawing/2014/main" id="{8C8329A4-658D-E130-B265-9359C6EC17E3}"/>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989" name="Freeform 16">
                  <a:extLst>
                    <a:ext uri="{FF2B5EF4-FFF2-40B4-BE49-F238E27FC236}">
                      <a16:creationId xmlns:a16="http://schemas.microsoft.com/office/drawing/2014/main" id="{7D29AD99-107C-D2B3-668F-CD6DBB1F6005}"/>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0" name="Freeform 17">
                  <a:extLst>
                    <a:ext uri="{FF2B5EF4-FFF2-40B4-BE49-F238E27FC236}">
                      <a16:creationId xmlns:a16="http://schemas.microsoft.com/office/drawing/2014/main" id="{649FC52C-A3C7-86D7-F3B7-782A32D4A89A}"/>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1" name="Freeform 18">
                  <a:extLst>
                    <a:ext uri="{FF2B5EF4-FFF2-40B4-BE49-F238E27FC236}">
                      <a16:creationId xmlns:a16="http://schemas.microsoft.com/office/drawing/2014/main" id="{27B5DED1-F883-F170-0F17-ACFE73E860C1}"/>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2" name="Freeform 19">
                  <a:extLst>
                    <a:ext uri="{FF2B5EF4-FFF2-40B4-BE49-F238E27FC236}">
                      <a16:creationId xmlns:a16="http://schemas.microsoft.com/office/drawing/2014/main" id="{31C8279B-5754-AFE2-B5BB-68FE54948E97}"/>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3" name="Freeform 20">
                  <a:extLst>
                    <a:ext uri="{FF2B5EF4-FFF2-40B4-BE49-F238E27FC236}">
                      <a16:creationId xmlns:a16="http://schemas.microsoft.com/office/drawing/2014/main" id="{C0E56B70-33EE-A16C-5EF0-CDF61B7EF951}"/>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4" name="Freeform 21">
                  <a:extLst>
                    <a:ext uri="{FF2B5EF4-FFF2-40B4-BE49-F238E27FC236}">
                      <a16:creationId xmlns:a16="http://schemas.microsoft.com/office/drawing/2014/main" id="{43342364-6238-959C-A576-410FA29AFD77}"/>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5" name="Freeform 22">
                  <a:extLst>
                    <a:ext uri="{FF2B5EF4-FFF2-40B4-BE49-F238E27FC236}">
                      <a16:creationId xmlns:a16="http://schemas.microsoft.com/office/drawing/2014/main" id="{F7ECDD68-F508-DDA2-A920-81BB0A1181F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96" name="Freeform 23">
                  <a:extLst>
                    <a:ext uri="{FF2B5EF4-FFF2-40B4-BE49-F238E27FC236}">
                      <a16:creationId xmlns:a16="http://schemas.microsoft.com/office/drawing/2014/main" id="{C378710E-EBC0-E4D5-E96B-3A78C9A00BF2}"/>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85" name="Freeform 5101">
                <a:extLst>
                  <a:ext uri="{FF2B5EF4-FFF2-40B4-BE49-F238E27FC236}">
                    <a16:creationId xmlns:a16="http://schemas.microsoft.com/office/drawing/2014/main" id="{C30DBC3B-F3E4-6F16-551A-BBE96C939E65}"/>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86" name="Freeform 5101">
                <a:extLst>
                  <a:ext uri="{FF2B5EF4-FFF2-40B4-BE49-F238E27FC236}">
                    <a16:creationId xmlns:a16="http://schemas.microsoft.com/office/drawing/2014/main" id="{5C5EEAC6-62F3-A914-AAE3-555A2F402D7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87" name="Freeform 5101">
                <a:extLst>
                  <a:ext uri="{FF2B5EF4-FFF2-40B4-BE49-F238E27FC236}">
                    <a16:creationId xmlns:a16="http://schemas.microsoft.com/office/drawing/2014/main" id="{CE41F4C2-913F-AF54-0E6F-C0FABF2245E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83" name="Group 82">
              <a:extLst>
                <a:ext uri="{FF2B5EF4-FFF2-40B4-BE49-F238E27FC236}">
                  <a16:creationId xmlns:a16="http://schemas.microsoft.com/office/drawing/2014/main" id="{CB7D04D0-F166-B220-14FC-515F350703F4}"/>
                </a:ext>
              </a:extLst>
            </p:cNvPr>
            <p:cNvGrpSpPr>
              <a:grpSpLocks noChangeAspect="1"/>
            </p:cNvGrpSpPr>
            <p:nvPr/>
          </p:nvGrpSpPr>
          <p:grpSpPr>
            <a:xfrm>
              <a:off x="6828174" y="4851080"/>
              <a:ext cx="205274" cy="498270"/>
              <a:chOff x="5926138" y="3011488"/>
              <a:chExt cx="339725" cy="838200"/>
            </a:xfrm>
          </p:grpSpPr>
          <p:grpSp>
            <p:nvGrpSpPr>
              <p:cNvPr id="971" name="Group 15">
                <a:extLst>
                  <a:ext uri="{FF2B5EF4-FFF2-40B4-BE49-F238E27FC236}">
                    <a16:creationId xmlns:a16="http://schemas.microsoft.com/office/drawing/2014/main" id="{91458A76-CAD4-1BE4-3E82-22D2434E0663}"/>
                  </a:ext>
                </a:extLst>
              </p:cNvPr>
              <p:cNvGrpSpPr>
                <a:grpSpLocks noChangeAspect="1"/>
              </p:cNvGrpSpPr>
              <p:nvPr/>
            </p:nvGrpSpPr>
            <p:grpSpPr bwMode="auto">
              <a:xfrm>
                <a:off x="5926138" y="3011488"/>
                <a:ext cx="339725" cy="838200"/>
                <a:chOff x="3733" y="1897"/>
                <a:chExt cx="214" cy="528"/>
              </a:xfrm>
            </p:grpSpPr>
            <p:sp>
              <p:nvSpPr>
                <p:cNvPr id="975" name="AutoShape 14">
                  <a:extLst>
                    <a:ext uri="{FF2B5EF4-FFF2-40B4-BE49-F238E27FC236}">
                      <a16:creationId xmlns:a16="http://schemas.microsoft.com/office/drawing/2014/main" id="{B01D62DF-7A4C-47AC-A64B-1D491FEB1A7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976" name="Freeform 16">
                  <a:extLst>
                    <a:ext uri="{FF2B5EF4-FFF2-40B4-BE49-F238E27FC236}">
                      <a16:creationId xmlns:a16="http://schemas.microsoft.com/office/drawing/2014/main" id="{A4A8D5FB-A650-26BC-F07E-6B500E11B1AC}"/>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77" name="Freeform 17">
                  <a:extLst>
                    <a:ext uri="{FF2B5EF4-FFF2-40B4-BE49-F238E27FC236}">
                      <a16:creationId xmlns:a16="http://schemas.microsoft.com/office/drawing/2014/main" id="{D176BA5A-AD3D-FFF2-B345-DCD41FD97282}"/>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78" name="Freeform 18">
                  <a:extLst>
                    <a:ext uri="{FF2B5EF4-FFF2-40B4-BE49-F238E27FC236}">
                      <a16:creationId xmlns:a16="http://schemas.microsoft.com/office/drawing/2014/main" id="{5AE52885-84DA-D4EB-D391-9A704801D0B6}"/>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79" name="Freeform 19">
                  <a:extLst>
                    <a:ext uri="{FF2B5EF4-FFF2-40B4-BE49-F238E27FC236}">
                      <a16:creationId xmlns:a16="http://schemas.microsoft.com/office/drawing/2014/main" id="{93613BE1-50D9-3F5B-DA4A-C29477E769E8}"/>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80" name="Freeform 20">
                  <a:extLst>
                    <a:ext uri="{FF2B5EF4-FFF2-40B4-BE49-F238E27FC236}">
                      <a16:creationId xmlns:a16="http://schemas.microsoft.com/office/drawing/2014/main" id="{90B1DDD3-FF6F-28A8-9B08-922720D59BFD}"/>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81" name="Freeform 21">
                  <a:extLst>
                    <a:ext uri="{FF2B5EF4-FFF2-40B4-BE49-F238E27FC236}">
                      <a16:creationId xmlns:a16="http://schemas.microsoft.com/office/drawing/2014/main" id="{E66D42C6-AB78-1E22-C0FF-78238A98F539}"/>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82" name="Freeform 22">
                  <a:extLst>
                    <a:ext uri="{FF2B5EF4-FFF2-40B4-BE49-F238E27FC236}">
                      <a16:creationId xmlns:a16="http://schemas.microsoft.com/office/drawing/2014/main" id="{54D283C6-3908-A8B8-E7A6-6C2A20E740DA}"/>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83" name="Freeform 23">
                  <a:extLst>
                    <a:ext uri="{FF2B5EF4-FFF2-40B4-BE49-F238E27FC236}">
                      <a16:creationId xmlns:a16="http://schemas.microsoft.com/office/drawing/2014/main" id="{8B04FC15-18CA-F781-8692-12F5B4BABAA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72" name="Freeform 5101">
                <a:extLst>
                  <a:ext uri="{FF2B5EF4-FFF2-40B4-BE49-F238E27FC236}">
                    <a16:creationId xmlns:a16="http://schemas.microsoft.com/office/drawing/2014/main" id="{629A5A68-B2A8-31EE-1D6C-DBCC6564F5AA}"/>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73" name="Freeform 5101">
                <a:extLst>
                  <a:ext uri="{FF2B5EF4-FFF2-40B4-BE49-F238E27FC236}">
                    <a16:creationId xmlns:a16="http://schemas.microsoft.com/office/drawing/2014/main" id="{46989EDF-575A-E4CB-FFBB-02181D228C45}"/>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74" name="Freeform 5101">
                <a:extLst>
                  <a:ext uri="{FF2B5EF4-FFF2-40B4-BE49-F238E27FC236}">
                    <a16:creationId xmlns:a16="http://schemas.microsoft.com/office/drawing/2014/main" id="{64152117-5BC0-3E15-3D85-B6D0500CC4B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sp>
          <p:nvSpPr>
            <p:cNvPr id="84" name="TextBox 83">
              <a:extLst>
                <a:ext uri="{FF2B5EF4-FFF2-40B4-BE49-F238E27FC236}">
                  <a16:creationId xmlns:a16="http://schemas.microsoft.com/office/drawing/2014/main" id="{78D41D9C-4ACE-9E9E-E84C-C702F9B9A095}"/>
                </a:ext>
              </a:extLst>
            </p:cNvPr>
            <p:cNvSpPr txBox="1"/>
            <p:nvPr/>
          </p:nvSpPr>
          <p:spPr>
            <a:xfrm>
              <a:off x="9283692" y="4689000"/>
              <a:ext cx="514564"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Fibrinogen</a:t>
              </a:r>
            </a:p>
          </p:txBody>
        </p:sp>
        <p:sp>
          <p:nvSpPr>
            <p:cNvPr id="85" name="TextBox 84">
              <a:extLst>
                <a:ext uri="{FF2B5EF4-FFF2-40B4-BE49-F238E27FC236}">
                  <a16:creationId xmlns:a16="http://schemas.microsoft.com/office/drawing/2014/main" id="{06FFE61E-3F81-515B-9312-518CC8848BF4}"/>
                </a:ext>
              </a:extLst>
            </p:cNvPr>
            <p:cNvSpPr txBox="1"/>
            <p:nvPr/>
          </p:nvSpPr>
          <p:spPr>
            <a:xfrm>
              <a:off x="9253235" y="4200631"/>
              <a:ext cx="575479"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err="1">
                  <a:ln>
                    <a:noFill/>
                  </a:ln>
                  <a:solidFill>
                    <a:schemeClr val="tx1">
                      <a:lumMod val="75000"/>
                    </a:schemeClr>
                  </a:solidFill>
                  <a:effectLst/>
                  <a:uLnTx/>
                  <a:uFillTx/>
                  <a:cs typeface="Arial" panose="020B0604020202020204" pitchFamily="34" charset="0"/>
                </a:rPr>
                <a:t>Fibrin:FXIIIa</a:t>
              </a:r>
              <a:endPar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endParaRPr>
            </a:p>
          </p:txBody>
        </p:sp>
        <p:cxnSp>
          <p:nvCxnSpPr>
            <p:cNvPr id="86" name="Straight Arrow Connector 85">
              <a:extLst>
                <a:ext uri="{FF2B5EF4-FFF2-40B4-BE49-F238E27FC236}">
                  <a16:creationId xmlns:a16="http://schemas.microsoft.com/office/drawing/2014/main" id="{0CBB9D64-3346-7388-B16B-ECBF4D9AB54C}"/>
                </a:ext>
              </a:extLst>
            </p:cNvPr>
            <p:cNvCxnSpPr>
              <a:cxnSpLocks/>
            </p:cNvCxnSpPr>
            <p:nvPr/>
          </p:nvCxnSpPr>
          <p:spPr>
            <a:xfrm flipV="1">
              <a:off x="9540974" y="4389482"/>
              <a:ext cx="0" cy="280096"/>
            </a:xfrm>
            <a:prstGeom prst="straightConnector1">
              <a:avLst/>
            </a:prstGeom>
            <a:noFill/>
            <a:ln w="19050" cap="flat" cmpd="sng" algn="ctr">
              <a:solidFill>
                <a:schemeClr val="tx1">
                  <a:lumMod val="75000"/>
                </a:schemeClr>
              </a:solidFill>
              <a:prstDash val="solid"/>
              <a:miter lim="800000"/>
              <a:tailEnd type="triangle"/>
            </a:ln>
            <a:effectLst/>
          </p:spPr>
        </p:cxnSp>
        <p:cxnSp>
          <p:nvCxnSpPr>
            <p:cNvPr id="87" name="Straight Arrow Connector 86">
              <a:extLst>
                <a:ext uri="{FF2B5EF4-FFF2-40B4-BE49-F238E27FC236}">
                  <a16:creationId xmlns:a16="http://schemas.microsoft.com/office/drawing/2014/main" id="{54F07743-4923-6250-2EA5-4644A68D53FD}"/>
                </a:ext>
              </a:extLst>
            </p:cNvPr>
            <p:cNvCxnSpPr>
              <a:cxnSpLocks/>
            </p:cNvCxnSpPr>
            <p:nvPr/>
          </p:nvCxnSpPr>
          <p:spPr>
            <a:xfrm flipV="1">
              <a:off x="9540974" y="3887578"/>
              <a:ext cx="0" cy="280096"/>
            </a:xfrm>
            <a:prstGeom prst="straightConnector1">
              <a:avLst/>
            </a:prstGeom>
            <a:noFill/>
            <a:ln w="19050" cap="flat" cmpd="sng" algn="ctr">
              <a:solidFill>
                <a:schemeClr val="tx1">
                  <a:lumMod val="75000"/>
                </a:schemeClr>
              </a:solidFill>
              <a:prstDash val="solid"/>
              <a:miter lim="800000"/>
              <a:tailEnd type="triangle"/>
            </a:ln>
            <a:effectLst/>
          </p:spPr>
        </p:cxnSp>
        <p:cxnSp>
          <p:nvCxnSpPr>
            <p:cNvPr id="88" name="Straight Arrow Connector 87">
              <a:extLst>
                <a:ext uri="{FF2B5EF4-FFF2-40B4-BE49-F238E27FC236}">
                  <a16:creationId xmlns:a16="http://schemas.microsoft.com/office/drawing/2014/main" id="{C01D006E-3F46-1A1D-8241-07F83CA88C8F}"/>
                </a:ext>
              </a:extLst>
            </p:cNvPr>
            <p:cNvCxnSpPr>
              <a:cxnSpLocks/>
            </p:cNvCxnSpPr>
            <p:nvPr/>
          </p:nvCxnSpPr>
          <p:spPr>
            <a:xfrm flipV="1">
              <a:off x="9540974" y="4873327"/>
              <a:ext cx="0" cy="280096"/>
            </a:xfrm>
            <a:prstGeom prst="straightConnector1">
              <a:avLst/>
            </a:prstGeom>
            <a:noFill/>
            <a:ln w="19050" cap="flat" cmpd="sng" algn="ctr">
              <a:solidFill>
                <a:schemeClr val="tx1">
                  <a:lumMod val="75000"/>
                </a:schemeClr>
              </a:solidFill>
              <a:prstDash val="solid"/>
              <a:miter lim="800000"/>
              <a:tailEnd type="triangle"/>
            </a:ln>
            <a:effectLst/>
          </p:spPr>
        </p:cxnSp>
        <p:cxnSp>
          <p:nvCxnSpPr>
            <p:cNvPr id="89" name="Connector: Curved 88">
              <a:extLst>
                <a:ext uri="{FF2B5EF4-FFF2-40B4-BE49-F238E27FC236}">
                  <a16:creationId xmlns:a16="http://schemas.microsoft.com/office/drawing/2014/main" id="{AFAAFAE6-A40E-F0FA-AD0F-E8EBC4F2D3BD}"/>
                </a:ext>
              </a:extLst>
            </p:cNvPr>
            <p:cNvCxnSpPr>
              <a:cxnSpLocks noChangeAspect="1"/>
            </p:cNvCxnSpPr>
            <p:nvPr/>
          </p:nvCxnSpPr>
          <p:spPr>
            <a:xfrm rot="11040000" flipH="1" flipV="1">
              <a:off x="10207720" y="2264687"/>
              <a:ext cx="454871" cy="540000"/>
            </a:xfrm>
            <a:prstGeom prst="curvedConnector2">
              <a:avLst/>
            </a:prstGeom>
            <a:noFill/>
            <a:ln w="19050" cap="flat" cmpd="sng" algn="ctr">
              <a:solidFill>
                <a:schemeClr val="tx1">
                  <a:lumMod val="75000"/>
                </a:schemeClr>
              </a:solidFill>
              <a:prstDash val="solid"/>
              <a:miter lim="800000"/>
              <a:tailEnd type="triangle"/>
            </a:ln>
            <a:effectLst/>
          </p:spPr>
        </p:cxnSp>
        <p:sp>
          <p:nvSpPr>
            <p:cNvPr id="90" name="TextBox 89">
              <a:extLst>
                <a:ext uri="{FF2B5EF4-FFF2-40B4-BE49-F238E27FC236}">
                  <a16:creationId xmlns:a16="http://schemas.microsoft.com/office/drawing/2014/main" id="{7E3879C2-701A-17B7-EA18-D8F0CF044C95}"/>
                </a:ext>
              </a:extLst>
            </p:cNvPr>
            <p:cNvSpPr txBox="1"/>
            <p:nvPr/>
          </p:nvSpPr>
          <p:spPr>
            <a:xfrm>
              <a:off x="7424101" y="5378119"/>
              <a:ext cx="900888" cy="2769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Fibroblast-like </a:t>
              </a:r>
              <a:b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b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mesenchymal cells</a:t>
              </a:r>
            </a:p>
          </p:txBody>
        </p:sp>
        <p:sp>
          <p:nvSpPr>
            <p:cNvPr id="91" name="Oval 90">
              <a:extLst>
                <a:ext uri="{FF2B5EF4-FFF2-40B4-BE49-F238E27FC236}">
                  <a16:creationId xmlns:a16="http://schemas.microsoft.com/office/drawing/2014/main" id="{3AC7B4B2-65E7-97A8-0651-B1704F40D7C8}"/>
                </a:ext>
              </a:extLst>
            </p:cNvPr>
            <p:cNvSpPr>
              <a:spLocks noChangeAspect="1"/>
            </p:cNvSpPr>
            <p:nvPr/>
          </p:nvSpPr>
          <p:spPr>
            <a:xfrm>
              <a:off x="7392340" y="4586455"/>
              <a:ext cx="288429" cy="288000"/>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ea typeface="+mn-ea"/>
                  <a:cs typeface="+mn-cs"/>
                </a:rPr>
                <a:t>A</a:t>
              </a:r>
            </a:p>
          </p:txBody>
        </p:sp>
        <p:sp>
          <p:nvSpPr>
            <p:cNvPr id="92" name="Oval 91">
              <a:extLst>
                <a:ext uri="{FF2B5EF4-FFF2-40B4-BE49-F238E27FC236}">
                  <a16:creationId xmlns:a16="http://schemas.microsoft.com/office/drawing/2014/main" id="{F80384BE-6E9A-C3F2-95E9-4F08FD73D34A}"/>
                </a:ext>
              </a:extLst>
            </p:cNvPr>
            <p:cNvSpPr>
              <a:spLocks noChangeAspect="1"/>
            </p:cNvSpPr>
            <p:nvPr/>
          </p:nvSpPr>
          <p:spPr>
            <a:xfrm>
              <a:off x="8822113" y="5218226"/>
              <a:ext cx="288429" cy="288000"/>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ea typeface="+mn-ea"/>
                  <a:cs typeface="+mn-cs"/>
                </a:rPr>
                <a:t>C</a:t>
              </a:r>
            </a:p>
          </p:txBody>
        </p:sp>
        <p:sp>
          <p:nvSpPr>
            <p:cNvPr id="93" name="Oval 92">
              <a:extLst>
                <a:ext uri="{FF2B5EF4-FFF2-40B4-BE49-F238E27FC236}">
                  <a16:creationId xmlns:a16="http://schemas.microsoft.com/office/drawing/2014/main" id="{26908FD7-3513-8D67-E379-16EE626271D5}"/>
                </a:ext>
              </a:extLst>
            </p:cNvPr>
            <p:cNvSpPr>
              <a:spLocks noChangeAspect="1"/>
            </p:cNvSpPr>
            <p:nvPr/>
          </p:nvSpPr>
          <p:spPr>
            <a:xfrm>
              <a:off x="8994478" y="3789009"/>
              <a:ext cx="288429" cy="288000"/>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ea typeface="+mn-ea"/>
                  <a:cs typeface="+mn-cs"/>
                </a:rPr>
                <a:t>D</a:t>
              </a:r>
            </a:p>
          </p:txBody>
        </p:sp>
        <p:sp>
          <p:nvSpPr>
            <p:cNvPr id="94" name="Oval 93">
              <a:extLst>
                <a:ext uri="{FF2B5EF4-FFF2-40B4-BE49-F238E27FC236}">
                  <a16:creationId xmlns:a16="http://schemas.microsoft.com/office/drawing/2014/main" id="{12D97ED5-8D90-F7F0-C5CC-6BCD13E582A8}"/>
                </a:ext>
              </a:extLst>
            </p:cNvPr>
            <p:cNvSpPr>
              <a:spLocks noChangeAspect="1"/>
            </p:cNvSpPr>
            <p:nvPr/>
          </p:nvSpPr>
          <p:spPr>
            <a:xfrm>
              <a:off x="9146969" y="1650708"/>
              <a:ext cx="288429" cy="288000"/>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ea typeface="+mn-ea"/>
                  <a:cs typeface="+mn-cs"/>
                </a:rPr>
                <a:t>B</a:t>
              </a:r>
            </a:p>
          </p:txBody>
        </p:sp>
        <p:sp>
          <p:nvSpPr>
            <p:cNvPr id="95" name="Oval 94">
              <a:extLst>
                <a:ext uri="{FF2B5EF4-FFF2-40B4-BE49-F238E27FC236}">
                  <a16:creationId xmlns:a16="http://schemas.microsoft.com/office/drawing/2014/main" id="{BDFABE5D-2A81-6D87-6393-EC3BBCD61194}"/>
                </a:ext>
              </a:extLst>
            </p:cNvPr>
            <p:cNvSpPr>
              <a:spLocks noChangeAspect="1"/>
            </p:cNvSpPr>
            <p:nvPr/>
          </p:nvSpPr>
          <p:spPr>
            <a:xfrm>
              <a:off x="10370369" y="2304632"/>
              <a:ext cx="288429" cy="288000"/>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ea typeface="+mn-ea"/>
                  <a:cs typeface="+mn-cs"/>
                </a:rPr>
                <a:t>E</a:t>
              </a:r>
            </a:p>
          </p:txBody>
        </p:sp>
        <p:grpSp>
          <p:nvGrpSpPr>
            <p:cNvPr id="96" name="Group 95">
              <a:extLst>
                <a:ext uri="{FF2B5EF4-FFF2-40B4-BE49-F238E27FC236}">
                  <a16:creationId xmlns:a16="http://schemas.microsoft.com/office/drawing/2014/main" id="{3F95EF4E-8F88-8D36-4692-B7C605697CB9}"/>
                </a:ext>
              </a:extLst>
            </p:cNvPr>
            <p:cNvGrpSpPr>
              <a:grpSpLocks noChangeAspect="1"/>
            </p:cNvGrpSpPr>
            <p:nvPr/>
          </p:nvGrpSpPr>
          <p:grpSpPr>
            <a:xfrm>
              <a:off x="7216652" y="4807464"/>
              <a:ext cx="223309" cy="540000"/>
              <a:chOff x="5926138" y="3011488"/>
              <a:chExt cx="339725" cy="835025"/>
            </a:xfrm>
          </p:grpSpPr>
          <p:grpSp>
            <p:nvGrpSpPr>
              <p:cNvPr id="964" name="Group 15">
                <a:extLst>
                  <a:ext uri="{FF2B5EF4-FFF2-40B4-BE49-F238E27FC236}">
                    <a16:creationId xmlns:a16="http://schemas.microsoft.com/office/drawing/2014/main" id="{76A607E9-009B-23AC-EDEE-9705AB0C6023}"/>
                  </a:ext>
                </a:extLst>
              </p:cNvPr>
              <p:cNvGrpSpPr>
                <a:grpSpLocks noChangeAspect="1"/>
              </p:cNvGrpSpPr>
              <p:nvPr/>
            </p:nvGrpSpPr>
            <p:grpSpPr bwMode="auto">
              <a:xfrm>
                <a:off x="5926138" y="3011488"/>
                <a:ext cx="339725" cy="835025"/>
                <a:chOff x="3733" y="1897"/>
                <a:chExt cx="214" cy="526"/>
              </a:xfrm>
            </p:grpSpPr>
            <p:sp>
              <p:nvSpPr>
                <p:cNvPr id="966" name="AutoShape 14">
                  <a:extLst>
                    <a:ext uri="{FF2B5EF4-FFF2-40B4-BE49-F238E27FC236}">
                      <a16:creationId xmlns:a16="http://schemas.microsoft.com/office/drawing/2014/main" id="{F1BCC52C-CB5F-1AE2-14AE-87FA1D76B2C5}"/>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967" name="Freeform 16">
                  <a:extLst>
                    <a:ext uri="{FF2B5EF4-FFF2-40B4-BE49-F238E27FC236}">
                      <a16:creationId xmlns:a16="http://schemas.microsoft.com/office/drawing/2014/main" id="{E6109E6F-5FB4-9726-B3DE-FF393192C796}"/>
                    </a:ext>
                  </a:extLst>
                </p:cNvPr>
                <p:cNvSpPr>
                  <a:spLocks/>
                </p:cNvSpPr>
                <p:nvPr/>
              </p:nvSpPr>
              <p:spPr bwMode="auto">
                <a:xfrm>
                  <a:off x="3743" y="2091"/>
                  <a:ext cx="195" cy="327"/>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 name="connsiteX0" fmla="*/ 7625 w 9884"/>
                    <a:gd name="connsiteY0" fmla="*/ 9932 h 10000"/>
                    <a:gd name="connsiteX1" fmla="*/ 9875 w 9884"/>
                    <a:gd name="connsiteY1" fmla="*/ 8446 h 10000"/>
                    <a:gd name="connsiteX2" fmla="*/ 5895 w 9884"/>
                    <a:gd name="connsiteY2" fmla="*/ 3861 h 10000"/>
                    <a:gd name="connsiteX3" fmla="*/ 7375 w 9884"/>
                    <a:gd name="connsiteY3" fmla="*/ 0 h 10000"/>
                    <a:gd name="connsiteX4" fmla="*/ 5000 w 9884"/>
                    <a:gd name="connsiteY4" fmla="*/ 68 h 10000"/>
                    <a:gd name="connsiteX5" fmla="*/ 2625 w 9884"/>
                    <a:gd name="connsiteY5" fmla="*/ 68 h 10000"/>
                    <a:gd name="connsiteX6" fmla="*/ 375 w 9884"/>
                    <a:gd name="connsiteY6" fmla="*/ 1486 h 10000"/>
                    <a:gd name="connsiteX7" fmla="*/ 0 w 9884"/>
                    <a:gd name="connsiteY7" fmla="*/ 8446 h 10000"/>
                    <a:gd name="connsiteX8" fmla="*/ 2375 w 9884"/>
                    <a:gd name="connsiteY8" fmla="*/ 10000 h 10000"/>
                    <a:gd name="connsiteX9" fmla="*/ 5000 w 9884"/>
                    <a:gd name="connsiteY9" fmla="*/ 10000 h 10000"/>
                    <a:gd name="connsiteX10" fmla="*/ 7625 w 9884"/>
                    <a:gd name="connsiteY10" fmla="*/ 9932 h 10000"/>
                    <a:gd name="connsiteX0" fmla="*/ 7714 w 10000"/>
                    <a:gd name="connsiteY0" fmla="*/ 9932 h 10000"/>
                    <a:gd name="connsiteX1" fmla="*/ 9991 w 10000"/>
                    <a:gd name="connsiteY1" fmla="*/ 8446 h 10000"/>
                    <a:gd name="connsiteX2" fmla="*/ 7079 w 10000"/>
                    <a:gd name="connsiteY2" fmla="*/ 5555 h 10000"/>
                    <a:gd name="connsiteX3" fmla="*/ 5964 w 10000"/>
                    <a:gd name="connsiteY3" fmla="*/ 3861 h 10000"/>
                    <a:gd name="connsiteX4" fmla="*/ 7462 w 10000"/>
                    <a:gd name="connsiteY4" fmla="*/ 0 h 10000"/>
                    <a:gd name="connsiteX5" fmla="*/ 5059 w 10000"/>
                    <a:gd name="connsiteY5" fmla="*/ 68 h 10000"/>
                    <a:gd name="connsiteX6" fmla="*/ 2656 w 10000"/>
                    <a:gd name="connsiteY6" fmla="*/ 68 h 10000"/>
                    <a:gd name="connsiteX7" fmla="*/ 379 w 10000"/>
                    <a:gd name="connsiteY7" fmla="*/ 1486 h 10000"/>
                    <a:gd name="connsiteX8" fmla="*/ 0 w 10000"/>
                    <a:gd name="connsiteY8" fmla="*/ 8446 h 10000"/>
                    <a:gd name="connsiteX9" fmla="*/ 2403 w 10000"/>
                    <a:gd name="connsiteY9" fmla="*/ 10000 h 10000"/>
                    <a:gd name="connsiteX10" fmla="*/ 5059 w 10000"/>
                    <a:gd name="connsiteY10" fmla="*/ 10000 h 10000"/>
                    <a:gd name="connsiteX11" fmla="*/ 7714 w 10000"/>
                    <a:gd name="connsiteY11" fmla="*/ 9932 h 10000"/>
                    <a:gd name="connsiteX0" fmla="*/ 7714 w 10000"/>
                    <a:gd name="connsiteY0" fmla="*/ 9999 h 10067"/>
                    <a:gd name="connsiteX1" fmla="*/ 9991 w 10000"/>
                    <a:gd name="connsiteY1" fmla="*/ 8513 h 10067"/>
                    <a:gd name="connsiteX2" fmla="*/ 7079 w 10000"/>
                    <a:gd name="connsiteY2" fmla="*/ 5622 h 10067"/>
                    <a:gd name="connsiteX3" fmla="*/ 5964 w 10000"/>
                    <a:gd name="connsiteY3" fmla="*/ 3928 h 10067"/>
                    <a:gd name="connsiteX4" fmla="*/ 4180 w 10000"/>
                    <a:gd name="connsiteY4" fmla="*/ 1967 h 10067"/>
                    <a:gd name="connsiteX5" fmla="*/ 5059 w 10000"/>
                    <a:gd name="connsiteY5" fmla="*/ 135 h 10067"/>
                    <a:gd name="connsiteX6" fmla="*/ 2656 w 10000"/>
                    <a:gd name="connsiteY6" fmla="*/ 135 h 10067"/>
                    <a:gd name="connsiteX7" fmla="*/ 379 w 10000"/>
                    <a:gd name="connsiteY7" fmla="*/ 1553 h 10067"/>
                    <a:gd name="connsiteX8" fmla="*/ 0 w 10000"/>
                    <a:gd name="connsiteY8" fmla="*/ 8513 h 10067"/>
                    <a:gd name="connsiteX9" fmla="*/ 2403 w 10000"/>
                    <a:gd name="connsiteY9" fmla="*/ 10067 h 10067"/>
                    <a:gd name="connsiteX10" fmla="*/ 5059 w 10000"/>
                    <a:gd name="connsiteY10" fmla="*/ 10067 h 10067"/>
                    <a:gd name="connsiteX11" fmla="*/ 7714 w 10000"/>
                    <a:gd name="connsiteY11" fmla="*/ 9999 h 10067"/>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180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10025 h 10093"/>
                    <a:gd name="connsiteX1" fmla="*/ 9991 w 10000"/>
                    <a:gd name="connsiteY1" fmla="*/ 8539 h 10093"/>
                    <a:gd name="connsiteX2" fmla="*/ 7079 w 10000"/>
                    <a:gd name="connsiteY2" fmla="*/ 5648 h 10093"/>
                    <a:gd name="connsiteX3" fmla="*/ 5964 w 10000"/>
                    <a:gd name="connsiteY3" fmla="*/ 3954 h 10093"/>
                    <a:gd name="connsiteX4" fmla="*/ 4408 w 10000"/>
                    <a:gd name="connsiteY4" fmla="*/ 1993 h 10093"/>
                    <a:gd name="connsiteX5" fmla="*/ 2643 w 10000"/>
                    <a:gd name="connsiteY5" fmla="*/ 237 h 10093"/>
                    <a:gd name="connsiteX6" fmla="*/ 2656 w 10000"/>
                    <a:gd name="connsiteY6" fmla="*/ 161 h 10093"/>
                    <a:gd name="connsiteX7" fmla="*/ 379 w 10000"/>
                    <a:gd name="connsiteY7" fmla="*/ 1579 h 10093"/>
                    <a:gd name="connsiteX8" fmla="*/ 0 w 10000"/>
                    <a:gd name="connsiteY8" fmla="*/ 8539 h 10093"/>
                    <a:gd name="connsiteX9" fmla="*/ 2403 w 10000"/>
                    <a:gd name="connsiteY9" fmla="*/ 10093 h 10093"/>
                    <a:gd name="connsiteX10" fmla="*/ 5059 w 10000"/>
                    <a:gd name="connsiteY10" fmla="*/ 10093 h 10093"/>
                    <a:gd name="connsiteX11" fmla="*/ 7714 w 10000"/>
                    <a:gd name="connsiteY11" fmla="*/ 10025 h 10093"/>
                    <a:gd name="connsiteX0" fmla="*/ 7714 w 10000"/>
                    <a:gd name="connsiteY0" fmla="*/ 9821 h 9889"/>
                    <a:gd name="connsiteX1" fmla="*/ 9991 w 10000"/>
                    <a:gd name="connsiteY1" fmla="*/ 8335 h 9889"/>
                    <a:gd name="connsiteX2" fmla="*/ 7079 w 10000"/>
                    <a:gd name="connsiteY2" fmla="*/ 5444 h 9889"/>
                    <a:gd name="connsiteX3" fmla="*/ 5964 w 10000"/>
                    <a:gd name="connsiteY3" fmla="*/ 3750 h 9889"/>
                    <a:gd name="connsiteX4" fmla="*/ 4408 w 10000"/>
                    <a:gd name="connsiteY4" fmla="*/ 1789 h 9889"/>
                    <a:gd name="connsiteX5" fmla="*/ 2643 w 10000"/>
                    <a:gd name="connsiteY5" fmla="*/ 33 h 9889"/>
                    <a:gd name="connsiteX6" fmla="*/ 2246 w 10000"/>
                    <a:gd name="connsiteY6" fmla="*/ 696 h 9889"/>
                    <a:gd name="connsiteX7" fmla="*/ 379 w 10000"/>
                    <a:gd name="connsiteY7" fmla="*/ 1375 h 9889"/>
                    <a:gd name="connsiteX8" fmla="*/ 0 w 10000"/>
                    <a:gd name="connsiteY8" fmla="*/ 8335 h 9889"/>
                    <a:gd name="connsiteX9" fmla="*/ 2403 w 10000"/>
                    <a:gd name="connsiteY9" fmla="*/ 9889 h 9889"/>
                    <a:gd name="connsiteX10" fmla="*/ 5059 w 10000"/>
                    <a:gd name="connsiteY10" fmla="*/ 9889 h 9889"/>
                    <a:gd name="connsiteX11" fmla="*/ 7714 w 10000"/>
                    <a:gd name="connsiteY11" fmla="*/ 9821 h 9889"/>
                    <a:gd name="connsiteX0" fmla="*/ 7714 w 10000"/>
                    <a:gd name="connsiteY0" fmla="*/ 9255 h 9324"/>
                    <a:gd name="connsiteX1" fmla="*/ 9991 w 10000"/>
                    <a:gd name="connsiteY1" fmla="*/ 7753 h 9324"/>
                    <a:gd name="connsiteX2" fmla="*/ 7079 w 10000"/>
                    <a:gd name="connsiteY2" fmla="*/ 4829 h 9324"/>
                    <a:gd name="connsiteX3" fmla="*/ 5964 w 10000"/>
                    <a:gd name="connsiteY3" fmla="*/ 3116 h 9324"/>
                    <a:gd name="connsiteX4" fmla="*/ 4408 w 10000"/>
                    <a:gd name="connsiteY4" fmla="*/ 1133 h 9324"/>
                    <a:gd name="connsiteX5" fmla="*/ 2780 w 10000"/>
                    <a:gd name="connsiteY5" fmla="*/ 232 h 9324"/>
                    <a:gd name="connsiteX6" fmla="*/ 2246 w 10000"/>
                    <a:gd name="connsiteY6" fmla="*/ 28 h 9324"/>
                    <a:gd name="connsiteX7" fmla="*/ 379 w 10000"/>
                    <a:gd name="connsiteY7" fmla="*/ 714 h 9324"/>
                    <a:gd name="connsiteX8" fmla="*/ 0 w 10000"/>
                    <a:gd name="connsiteY8" fmla="*/ 7753 h 9324"/>
                    <a:gd name="connsiteX9" fmla="*/ 2403 w 10000"/>
                    <a:gd name="connsiteY9" fmla="*/ 9324 h 9324"/>
                    <a:gd name="connsiteX10" fmla="*/ 5059 w 10000"/>
                    <a:gd name="connsiteY10" fmla="*/ 9324 h 9324"/>
                    <a:gd name="connsiteX11" fmla="*/ 7714 w 10000"/>
                    <a:gd name="connsiteY11" fmla="*/ 9255 h 9324"/>
                    <a:gd name="connsiteX0" fmla="*/ 7714 w 10000"/>
                    <a:gd name="connsiteY0" fmla="*/ 9938 h 10012"/>
                    <a:gd name="connsiteX1" fmla="*/ 9991 w 10000"/>
                    <a:gd name="connsiteY1" fmla="*/ 8327 h 10012"/>
                    <a:gd name="connsiteX2" fmla="*/ 7079 w 10000"/>
                    <a:gd name="connsiteY2" fmla="*/ 5191 h 10012"/>
                    <a:gd name="connsiteX3" fmla="*/ 5964 w 10000"/>
                    <a:gd name="connsiteY3" fmla="*/ 3354 h 10012"/>
                    <a:gd name="connsiteX4" fmla="*/ 4408 w 10000"/>
                    <a:gd name="connsiteY4" fmla="*/ 1227 h 10012"/>
                    <a:gd name="connsiteX5" fmla="*/ 2780 w 10000"/>
                    <a:gd name="connsiteY5" fmla="*/ 261 h 10012"/>
                    <a:gd name="connsiteX6" fmla="*/ 2246 w 10000"/>
                    <a:gd name="connsiteY6" fmla="*/ 42 h 10012"/>
                    <a:gd name="connsiteX7" fmla="*/ 379 w 10000"/>
                    <a:gd name="connsiteY7" fmla="*/ 778 h 10012"/>
                    <a:gd name="connsiteX8" fmla="*/ 0 w 10000"/>
                    <a:gd name="connsiteY8" fmla="*/ 8327 h 10012"/>
                    <a:gd name="connsiteX9" fmla="*/ 2403 w 10000"/>
                    <a:gd name="connsiteY9" fmla="*/ 10012 h 10012"/>
                    <a:gd name="connsiteX10" fmla="*/ 5059 w 10000"/>
                    <a:gd name="connsiteY10" fmla="*/ 10012 h 10012"/>
                    <a:gd name="connsiteX11" fmla="*/ 7714 w 10000"/>
                    <a:gd name="connsiteY11" fmla="*/ 9938 h 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12">
                      <a:moveTo>
                        <a:pt x="7714" y="9938"/>
                      </a:moveTo>
                      <a:cubicBezTo>
                        <a:pt x="8979" y="9938"/>
                        <a:pt x="10117" y="9207"/>
                        <a:pt x="9991" y="8327"/>
                      </a:cubicBezTo>
                      <a:cubicBezTo>
                        <a:pt x="10108" y="7229"/>
                        <a:pt x="7750" y="6020"/>
                        <a:pt x="7079" y="5191"/>
                      </a:cubicBezTo>
                      <a:cubicBezTo>
                        <a:pt x="6408" y="4363"/>
                        <a:pt x="6409" y="4015"/>
                        <a:pt x="5964" y="3354"/>
                      </a:cubicBezTo>
                      <a:cubicBezTo>
                        <a:pt x="5519" y="2693"/>
                        <a:pt x="4908" y="1697"/>
                        <a:pt x="4408" y="1227"/>
                      </a:cubicBezTo>
                      <a:cubicBezTo>
                        <a:pt x="3926" y="482"/>
                        <a:pt x="3140" y="458"/>
                        <a:pt x="2780" y="261"/>
                      </a:cubicBezTo>
                      <a:cubicBezTo>
                        <a:pt x="2420" y="63"/>
                        <a:pt x="2783" y="149"/>
                        <a:pt x="2246" y="42"/>
                      </a:cubicBezTo>
                      <a:cubicBezTo>
                        <a:pt x="1845" y="-38"/>
                        <a:pt x="379" y="-101"/>
                        <a:pt x="379" y="778"/>
                      </a:cubicBezTo>
                      <a:cubicBezTo>
                        <a:pt x="253" y="3294"/>
                        <a:pt x="126" y="5811"/>
                        <a:pt x="0" y="8327"/>
                      </a:cubicBezTo>
                      <a:cubicBezTo>
                        <a:pt x="0" y="9207"/>
                        <a:pt x="1012" y="9938"/>
                        <a:pt x="2403" y="10012"/>
                      </a:cubicBezTo>
                      <a:lnTo>
                        <a:pt x="5059" y="10012"/>
                      </a:lnTo>
                      <a:lnTo>
                        <a:pt x="7714" y="9938"/>
                      </a:lnTo>
                      <a:close/>
                    </a:path>
                  </a:pathLst>
                </a:custGeom>
                <a:solidFill>
                  <a:srgbClr val="F0AB00">
                    <a:lumMod val="20000"/>
                    <a:lumOff val="80000"/>
                  </a:srgbClr>
                </a:solidFill>
                <a:ln w="12700">
                  <a:solidFill>
                    <a:srgbClr val="F0AB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968" name="Freeform 21">
                  <a:extLst>
                    <a:ext uri="{FF2B5EF4-FFF2-40B4-BE49-F238E27FC236}">
                      <a16:creationId xmlns:a16="http://schemas.microsoft.com/office/drawing/2014/main" id="{D5A79780-0E4C-DDCE-AA83-D8CB2BE614C9}"/>
                    </a:ext>
                  </a:extLst>
                </p:cNvPr>
                <p:cNvSpPr>
                  <a:spLocks/>
                </p:cNvSpPr>
                <p:nvPr/>
              </p:nvSpPr>
              <p:spPr bwMode="auto">
                <a:xfrm>
                  <a:off x="3787" y="2013"/>
                  <a:ext cx="27" cy="93"/>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969" name="Freeform 22">
                  <a:extLst>
                    <a:ext uri="{FF2B5EF4-FFF2-40B4-BE49-F238E27FC236}">
                      <a16:creationId xmlns:a16="http://schemas.microsoft.com/office/drawing/2014/main" id="{F5B94E39-45F2-2738-90DA-CFF11A3E2DDB}"/>
                    </a:ext>
                  </a:extLst>
                </p:cNvPr>
                <p:cNvSpPr>
                  <a:spLocks/>
                </p:cNvSpPr>
                <p:nvPr/>
              </p:nvSpPr>
              <p:spPr bwMode="auto">
                <a:xfrm>
                  <a:off x="3740" y="1978"/>
                  <a:ext cx="40" cy="121"/>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0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970" name="Freeform 23">
                  <a:extLst>
                    <a:ext uri="{FF2B5EF4-FFF2-40B4-BE49-F238E27FC236}">
                      <a16:creationId xmlns:a16="http://schemas.microsoft.com/office/drawing/2014/main" id="{0F8C9D79-61B9-3C97-E921-AA0F1F01CF20}"/>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965" name="Freeform 5101">
                <a:extLst>
                  <a:ext uri="{FF2B5EF4-FFF2-40B4-BE49-F238E27FC236}">
                    <a16:creationId xmlns:a16="http://schemas.microsoft.com/office/drawing/2014/main" id="{B6A9F562-9FE1-19CB-3B2E-8C2F3E43E157}"/>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rgbClr val="000000"/>
                  </a:solidFill>
                  <a:effectLst/>
                  <a:uLnTx/>
                  <a:uFillTx/>
                </a:endParaRPr>
              </a:p>
            </p:txBody>
          </p:sp>
        </p:grpSp>
        <p:grpSp>
          <p:nvGrpSpPr>
            <p:cNvPr id="97" name="Group 96">
              <a:extLst>
                <a:ext uri="{FF2B5EF4-FFF2-40B4-BE49-F238E27FC236}">
                  <a16:creationId xmlns:a16="http://schemas.microsoft.com/office/drawing/2014/main" id="{981694FE-9D0C-6CFA-3EC7-47DB149C3935}"/>
                </a:ext>
              </a:extLst>
            </p:cNvPr>
            <p:cNvGrpSpPr/>
            <p:nvPr/>
          </p:nvGrpSpPr>
          <p:grpSpPr>
            <a:xfrm rot="21502538">
              <a:off x="7561321" y="5250747"/>
              <a:ext cx="274275" cy="89423"/>
              <a:chOff x="9602406" y="4324350"/>
              <a:chExt cx="925894" cy="244781"/>
            </a:xfrm>
          </p:grpSpPr>
          <p:sp>
            <p:nvSpPr>
              <p:cNvPr id="962" name="Freeform: Shape 3357">
                <a:extLst>
                  <a:ext uri="{FF2B5EF4-FFF2-40B4-BE49-F238E27FC236}">
                    <a16:creationId xmlns:a16="http://schemas.microsoft.com/office/drawing/2014/main" id="{3AC5DCC8-51A3-272B-FE14-FE52CA0F9B57}"/>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63" name="Oval 962">
                <a:extLst>
                  <a:ext uri="{FF2B5EF4-FFF2-40B4-BE49-F238E27FC236}">
                    <a16:creationId xmlns:a16="http://schemas.microsoft.com/office/drawing/2014/main" id="{64FD537A-1834-C057-8C8E-7FA676E8F921}"/>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98" name="Group 97">
              <a:extLst>
                <a:ext uri="{FF2B5EF4-FFF2-40B4-BE49-F238E27FC236}">
                  <a16:creationId xmlns:a16="http://schemas.microsoft.com/office/drawing/2014/main" id="{DA3FE1BB-4FC3-3E7E-AE7D-ED65CDECBA4A}"/>
                </a:ext>
              </a:extLst>
            </p:cNvPr>
            <p:cNvGrpSpPr/>
            <p:nvPr/>
          </p:nvGrpSpPr>
          <p:grpSpPr>
            <a:xfrm rot="20357215" flipH="1">
              <a:off x="7414393" y="5208895"/>
              <a:ext cx="274275" cy="89423"/>
              <a:chOff x="9602406" y="4324350"/>
              <a:chExt cx="925894" cy="244781"/>
            </a:xfrm>
          </p:grpSpPr>
          <p:sp>
            <p:nvSpPr>
              <p:cNvPr id="960" name="Freeform: Shape 3355">
                <a:extLst>
                  <a:ext uri="{FF2B5EF4-FFF2-40B4-BE49-F238E27FC236}">
                    <a16:creationId xmlns:a16="http://schemas.microsoft.com/office/drawing/2014/main" id="{40646A50-EE0C-7AF4-C696-DE17B9878B87}"/>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61" name="Oval 960">
                <a:extLst>
                  <a:ext uri="{FF2B5EF4-FFF2-40B4-BE49-F238E27FC236}">
                    <a16:creationId xmlns:a16="http://schemas.microsoft.com/office/drawing/2014/main" id="{A25E1E99-78E7-7005-F9BE-D54C1FCBCC98}"/>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99" name="Group 98">
              <a:extLst>
                <a:ext uri="{FF2B5EF4-FFF2-40B4-BE49-F238E27FC236}">
                  <a16:creationId xmlns:a16="http://schemas.microsoft.com/office/drawing/2014/main" id="{168DA5A5-3D95-19FD-0576-B863FDBB2808}"/>
                </a:ext>
              </a:extLst>
            </p:cNvPr>
            <p:cNvGrpSpPr/>
            <p:nvPr/>
          </p:nvGrpSpPr>
          <p:grpSpPr>
            <a:xfrm rot="21502538" flipH="1">
              <a:off x="7557452" y="5114319"/>
              <a:ext cx="274275" cy="89423"/>
              <a:chOff x="9602406" y="4324350"/>
              <a:chExt cx="925894" cy="244781"/>
            </a:xfrm>
          </p:grpSpPr>
          <p:sp>
            <p:nvSpPr>
              <p:cNvPr id="958" name="Freeform: Shape 3353">
                <a:extLst>
                  <a:ext uri="{FF2B5EF4-FFF2-40B4-BE49-F238E27FC236}">
                    <a16:creationId xmlns:a16="http://schemas.microsoft.com/office/drawing/2014/main" id="{0980B1F3-7B90-2234-366C-0820C3E8F71A}"/>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59" name="Oval 958">
                <a:extLst>
                  <a:ext uri="{FF2B5EF4-FFF2-40B4-BE49-F238E27FC236}">
                    <a16:creationId xmlns:a16="http://schemas.microsoft.com/office/drawing/2014/main" id="{1C610CD7-393D-C1DA-DE6C-0680C557A5B9}"/>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0" name="Group 99">
              <a:extLst>
                <a:ext uri="{FF2B5EF4-FFF2-40B4-BE49-F238E27FC236}">
                  <a16:creationId xmlns:a16="http://schemas.microsoft.com/office/drawing/2014/main" id="{2948C295-0A4C-C1A2-3FA0-48FE25A7B682}"/>
                </a:ext>
              </a:extLst>
            </p:cNvPr>
            <p:cNvGrpSpPr>
              <a:grpSpLocks noChangeAspect="1"/>
            </p:cNvGrpSpPr>
            <p:nvPr/>
          </p:nvGrpSpPr>
          <p:grpSpPr>
            <a:xfrm rot="17198718">
              <a:off x="7875971" y="2135298"/>
              <a:ext cx="205274" cy="498270"/>
              <a:chOff x="5926138" y="3011488"/>
              <a:chExt cx="339725" cy="838200"/>
            </a:xfrm>
          </p:grpSpPr>
          <p:grpSp>
            <p:nvGrpSpPr>
              <p:cNvPr id="945" name="Group 15">
                <a:extLst>
                  <a:ext uri="{FF2B5EF4-FFF2-40B4-BE49-F238E27FC236}">
                    <a16:creationId xmlns:a16="http://schemas.microsoft.com/office/drawing/2014/main" id="{5971989C-4528-9343-6BB2-9E123574DBE2}"/>
                  </a:ext>
                </a:extLst>
              </p:cNvPr>
              <p:cNvGrpSpPr>
                <a:grpSpLocks noChangeAspect="1"/>
              </p:cNvGrpSpPr>
              <p:nvPr/>
            </p:nvGrpSpPr>
            <p:grpSpPr bwMode="auto">
              <a:xfrm>
                <a:off x="5926138" y="3011488"/>
                <a:ext cx="339725" cy="838200"/>
                <a:chOff x="3733" y="1897"/>
                <a:chExt cx="214" cy="528"/>
              </a:xfrm>
            </p:grpSpPr>
            <p:sp>
              <p:nvSpPr>
                <p:cNvPr id="949" name="AutoShape 14">
                  <a:extLst>
                    <a:ext uri="{FF2B5EF4-FFF2-40B4-BE49-F238E27FC236}">
                      <a16:creationId xmlns:a16="http://schemas.microsoft.com/office/drawing/2014/main" id="{BED1B291-D66A-24EB-A7D7-E0EE684EF681}"/>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950" name="Freeform 16">
                  <a:extLst>
                    <a:ext uri="{FF2B5EF4-FFF2-40B4-BE49-F238E27FC236}">
                      <a16:creationId xmlns:a16="http://schemas.microsoft.com/office/drawing/2014/main" id="{2F64EA7B-DAED-EA11-9904-C4FDAE31BC5B}"/>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1" name="Freeform 17">
                  <a:extLst>
                    <a:ext uri="{FF2B5EF4-FFF2-40B4-BE49-F238E27FC236}">
                      <a16:creationId xmlns:a16="http://schemas.microsoft.com/office/drawing/2014/main" id="{34FA62C0-C570-B51E-839C-BD5B80A262CA}"/>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2" name="Freeform 18">
                  <a:extLst>
                    <a:ext uri="{FF2B5EF4-FFF2-40B4-BE49-F238E27FC236}">
                      <a16:creationId xmlns:a16="http://schemas.microsoft.com/office/drawing/2014/main" id="{D1B80FA1-9828-3326-0959-D98B36D964B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3" name="Freeform 19">
                  <a:extLst>
                    <a:ext uri="{FF2B5EF4-FFF2-40B4-BE49-F238E27FC236}">
                      <a16:creationId xmlns:a16="http://schemas.microsoft.com/office/drawing/2014/main" id="{B08860F1-945F-B9E0-9009-F722D24823EA}"/>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4" name="Freeform 20">
                  <a:extLst>
                    <a:ext uri="{FF2B5EF4-FFF2-40B4-BE49-F238E27FC236}">
                      <a16:creationId xmlns:a16="http://schemas.microsoft.com/office/drawing/2014/main" id="{E15F7636-82C7-D4B2-C797-8B944DCD0585}"/>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5" name="Freeform 21">
                  <a:extLst>
                    <a:ext uri="{FF2B5EF4-FFF2-40B4-BE49-F238E27FC236}">
                      <a16:creationId xmlns:a16="http://schemas.microsoft.com/office/drawing/2014/main" id="{06CD6EB7-BF87-0F12-4FEC-4E7844A79345}"/>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6" name="Freeform 22">
                  <a:extLst>
                    <a:ext uri="{FF2B5EF4-FFF2-40B4-BE49-F238E27FC236}">
                      <a16:creationId xmlns:a16="http://schemas.microsoft.com/office/drawing/2014/main" id="{C8C36B75-CCF2-AC7B-50B7-6176A0C53C2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57" name="Freeform 23">
                  <a:extLst>
                    <a:ext uri="{FF2B5EF4-FFF2-40B4-BE49-F238E27FC236}">
                      <a16:creationId xmlns:a16="http://schemas.microsoft.com/office/drawing/2014/main" id="{0B2F1795-404D-588B-0196-66D9C6D4208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46" name="Freeform 5101">
                <a:extLst>
                  <a:ext uri="{FF2B5EF4-FFF2-40B4-BE49-F238E27FC236}">
                    <a16:creationId xmlns:a16="http://schemas.microsoft.com/office/drawing/2014/main" id="{7612BC9E-F27D-60D2-AC6A-E3F8A5D59A97}"/>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47" name="Freeform 5101">
                <a:extLst>
                  <a:ext uri="{FF2B5EF4-FFF2-40B4-BE49-F238E27FC236}">
                    <a16:creationId xmlns:a16="http://schemas.microsoft.com/office/drawing/2014/main" id="{E32DAF34-609B-6D04-D9F0-F3E4D397065C}"/>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48" name="Freeform 5101">
                <a:extLst>
                  <a:ext uri="{FF2B5EF4-FFF2-40B4-BE49-F238E27FC236}">
                    <a16:creationId xmlns:a16="http://schemas.microsoft.com/office/drawing/2014/main" id="{2221C7AB-2111-5BE3-C516-C9731BD5FAE8}"/>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101" name="Group 100">
              <a:extLst>
                <a:ext uri="{FF2B5EF4-FFF2-40B4-BE49-F238E27FC236}">
                  <a16:creationId xmlns:a16="http://schemas.microsoft.com/office/drawing/2014/main" id="{607ED5CC-15C0-A14F-5E7F-BB9269344AEC}"/>
                </a:ext>
              </a:extLst>
            </p:cNvPr>
            <p:cNvGrpSpPr>
              <a:grpSpLocks noChangeAspect="1"/>
            </p:cNvGrpSpPr>
            <p:nvPr/>
          </p:nvGrpSpPr>
          <p:grpSpPr>
            <a:xfrm rot="16411485">
              <a:off x="7824941" y="2554268"/>
              <a:ext cx="205274" cy="498270"/>
              <a:chOff x="5926138" y="3011488"/>
              <a:chExt cx="339725" cy="838200"/>
            </a:xfrm>
          </p:grpSpPr>
          <p:grpSp>
            <p:nvGrpSpPr>
              <p:cNvPr id="932" name="Group 15">
                <a:extLst>
                  <a:ext uri="{FF2B5EF4-FFF2-40B4-BE49-F238E27FC236}">
                    <a16:creationId xmlns:a16="http://schemas.microsoft.com/office/drawing/2014/main" id="{1A42FFCE-C63D-A798-25BC-8B1D551F3337}"/>
                  </a:ext>
                </a:extLst>
              </p:cNvPr>
              <p:cNvGrpSpPr>
                <a:grpSpLocks noChangeAspect="1"/>
              </p:cNvGrpSpPr>
              <p:nvPr/>
            </p:nvGrpSpPr>
            <p:grpSpPr bwMode="auto">
              <a:xfrm>
                <a:off x="5926138" y="3011488"/>
                <a:ext cx="339725" cy="838200"/>
                <a:chOff x="3733" y="1897"/>
                <a:chExt cx="214" cy="528"/>
              </a:xfrm>
            </p:grpSpPr>
            <p:sp>
              <p:nvSpPr>
                <p:cNvPr id="936" name="AutoShape 14">
                  <a:extLst>
                    <a:ext uri="{FF2B5EF4-FFF2-40B4-BE49-F238E27FC236}">
                      <a16:creationId xmlns:a16="http://schemas.microsoft.com/office/drawing/2014/main" id="{472EF5E1-4CEA-A86E-B604-0D29CD4B629B}"/>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937" name="Freeform 16">
                  <a:extLst>
                    <a:ext uri="{FF2B5EF4-FFF2-40B4-BE49-F238E27FC236}">
                      <a16:creationId xmlns:a16="http://schemas.microsoft.com/office/drawing/2014/main" id="{D4A20B56-2131-FA5E-8004-473DD634C832}"/>
                    </a:ext>
                  </a:extLst>
                </p:cNvPr>
                <p:cNvSpPr>
                  <a:spLocks/>
                </p:cNvSpPr>
                <p:nvPr/>
              </p:nvSpPr>
              <p:spPr bwMode="auto">
                <a:xfrm rot="10860552">
                  <a:off x="3740" y="2061"/>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38" name="Freeform 17">
                  <a:extLst>
                    <a:ext uri="{FF2B5EF4-FFF2-40B4-BE49-F238E27FC236}">
                      <a16:creationId xmlns:a16="http://schemas.microsoft.com/office/drawing/2014/main" id="{00A39666-D493-9EE1-0952-430F9EA1493B}"/>
                    </a:ext>
                  </a:extLst>
                </p:cNvPr>
                <p:cNvSpPr>
                  <a:spLocks noEditPoints="1"/>
                </p:cNvSpPr>
                <p:nvPr/>
              </p:nvSpPr>
              <p:spPr bwMode="auto">
                <a:xfrm rot="10749847">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39" name="Freeform 18">
                  <a:extLst>
                    <a:ext uri="{FF2B5EF4-FFF2-40B4-BE49-F238E27FC236}">
                      <a16:creationId xmlns:a16="http://schemas.microsoft.com/office/drawing/2014/main" id="{06273BD5-1035-DC9D-FE46-553EE704E77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40" name="Freeform 19">
                  <a:extLst>
                    <a:ext uri="{FF2B5EF4-FFF2-40B4-BE49-F238E27FC236}">
                      <a16:creationId xmlns:a16="http://schemas.microsoft.com/office/drawing/2014/main" id="{6A3D3FB6-C9CF-A979-A4DF-226443E1DE2F}"/>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41" name="Freeform 20">
                  <a:extLst>
                    <a:ext uri="{FF2B5EF4-FFF2-40B4-BE49-F238E27FC236}">
                      <a16:creationId xmlns:a16="http://schemas.microsoft.com/office/drawing/2014/main" id="{7807D241-3287-4031-1CED-9E569B433C12}"/>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42" name="Freeform 21">
                  <a:extLst>
                    <a:ext uri="{FF2B5EF4-FFF2-40B4-BE49-F238E27FC236}">
                      <a16:creationId xmlns:a16="http://schemas.microsoft.com/office/drawing/2014/main" id="{0A1C0F78-C4C0-DB40-C8EB-3695C1D567F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43" name="Freeform 22">
                  <a:extLst>
                    <a:ext uri="{FF2B5EF4-FFF2-40B4-BE49-F238E27FC236}">
                      <a16:creationId xmlns:a16="http://schemas.microsoft.com/office/drawing/2014/main" id="{AC803EFF-6F0A-BC42-7F55-70C6BF556097}"/>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44" name="Freeform 23">
                  <a:extLst>
                    <a:ext uri="{FF2B5EF4-FFF2-40B4-BE49-F238E27FC236}">
                      <a16:creationId xmlns:a16="http://schemas.microsoft.com/office/drawing/2014/main" id="{80E9696E-D97A-2BDE-4A9C-D1301D83F55F}"/>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33" name="Freeform 5101">
                <a:extLst>
                  <a:ext uri="{FF2B5EF4-FFF2-40B4-BE49-F238E27FC236}">
                    <a16:creationId xmlns:a16="http://schemas.microsoft.com/office/drawing/2014/main" id="{D5AF9504-7020-2243-A651-58DF5228A19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34" name="Freeform 5101">
                <a:extLst>
                  <a:ext uri="{FF2B5EF4-FFF2-40B4-BE49-F238E27FC236}">
                    <a16:creationId xmlns:a16="http://schemas.microsoft.com/office/drawing/2014/main" id="{4CEA1B78-533F-9C8C-3E03-7706C39EC1FA}"/>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935" name="Freeform 5101">
                <a:extLst>
                  <a:ext uri="{FF2B5EF4-FFF2-40B4-BE49-F238E27FC236}">
                    <a16:creationId xmlns:a16="http://schemas.microsoft.com/office/drawing/2014/main" id="{9867400B-59B7-0AC1-EEF0-E220D62575C4}"/>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102" name="Group 101">
              <a:extLst>
                <a:ext uri="{FF2B5EF4-FFF2-40B4-BE49-F238E27FC236}">
                  <a16:creationId xmlns:a16="http://schemas.microsoft.com/office/drawing/2014/main" id="{0369BC5E-AE4C-50F3-648E-C671B0F9F0C6}"/>
                </a:ext>
              </a:extLst>
            </p:cNvPr>
            <p:cNvGrpSpPr/>
            <p:nvPr/>
          </p:nvGrpSpPr>
          <p:grpSpPr>
            <a:xfrm rot="18775553">
              <a:off x="8336634" y="1842586"/>
              <a:ext cx="274275" cy="89423"/>
              <a:chOff x="9602406" y="4324350"/>
              <a:chExt cx="925894" cy="244781"/>
            </a:xfrm>
          </p:grpSpPr>
          <p:sp>
            <p:nvSpPr>
              <p:cNvPr id="930" name="Freeform: Shape 3325">
                <a:extLst>
                  <a:ext uri="{FF2B5EF4-FFF2-40B4-BE49-F238E27FC236}">
                    <a16:creationId xmlns:a16="http://schemas.microsoft.com/office/drawing/2014/main" id="{9797852B-D5C8-E71C-82F6-63077F96E109}"/>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31" name="Oval 930">
                <a:extLst>
                  <a:ext uri="{FF2B5EF4-FFF2-40B4-BE49-F238E27FC236}">
                    <a16:creationId xmlns:a16="http://schemas.microsoft.com/office/drawing/2014/main" id="{0D49661D-F894-7A15-00B3-4AA43AF02632}"/>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3" name="Group 102">
              <a:extLst>
                <a:ext uri="{FF2B5EF4-FFF2-40B4-BE49-F238E27FC236}">
                  <a16:creationId xmlns:a16="http://schemas.microsoft.com/office/drawing/2014/main" id="{336C4741-A9F7-D92A-99EB-4AD7D77ECDD0}"/>
                </a:ext>
              </a:extLst>
            </p:cNvPr>
            <p:cNvGrpSpPr/>
            <p:nvPr/>
          </p:nvGrpSpPr>
          <p:grpSpPr>
            <a:xfrm rot="14941113">
              <a:off x="8076483" y="3198560"/>
              <a:ext cx="274275" cy="89423"/>
              <a:chOff x="9602406" y="4324350"/>
              <a:chExt cx="925894" cy="244781"/>
            </a:xfrm>
          </p:grpSpPr>
          <p:sp>
            <p:nvSpPr>
              <p:cNvPr id="928" name="Freeform: Shape 3323">
                <a:extLst>
                  <a:ext uri="{FF2B5EF4-FFF2-40B4-BE49-F238E27FC236}">
                    <a16:creationId xmlns:a16="http://schemas.microsoft.com/office/drawing/2014/main" id="{64710073-B07C-5113-3041-F7983A185859}"/>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29" name="Oval 928">
                <a:extLst>
                  <a:ext uri="{FF2B5EF4-FFF2-40B4-BE49-F238E27FC236}">
                    <a16:creationId xmlns:a16="http://schemas.microsoft.com/office/drawing/2014/main" id="{1528BBCD-A540-D3C5-4D8B-BC9980253822}"/>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4" name="Group 103">
              <a:extLst>
                <a:ext uri="{FF2B5EF4-FFF2-40B4-BE49-F238E27FC236}">
                  <a16:creationId xmlns:a16="http://schemas.microsoft.com/office/drawing/2014/main" id="{3CA945E9-83D2-E578-1D89-2FEB4F8B74BC}"/>
                </a:ext>
              </a:extLst>
            </p:cNvPr>
            <p:cNvGrpSpPr/>
            <p:nvPr/>
          </p:nvGrpSpPr>
          <p:grpSpPr>
            <a:xfrm rot="7481680">
              <a:off x="10397886" y="3686795"/>
              <a:ext cx="274275" cy="89423"/>
              <a:chOff x="9602406" y="4324350"/>
              <a:chExt cx="925894" cy="244781"/>
            </a:xfrm>
          </p:grpSpPr>
          <p:sp>
            <p:nvSpPr>
              <p:cNvPr id="926" name="Freeform: Shape 3321">
                <a:extLst>
                  <a:ext uri="{FF2B5EF4-FFF2-40B4-BE49-F238E27FC236}">
                    <a16:creationId xmlns:a16="http://schemas.microsoft.com/office/drawing/2014/main" id="{E442C482-545E-D653-977A-F8FA389E7725}"/>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27" name="Oval 926">
                <a:extLst>
                  <a:ext uri="{FF2B5EF4-FFF2-40B4-BE49-F238E27FC236}">
                    <a16:creationId xmlns:a16="http://schemas.microsoft.com/office/drawing/2014/main" id="{EE8CDB5B-F2CB-C76E-AC50-D0352B64A6BC}"/>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5" name="Group 104">
              <a:extLst>
                <a:ext uri="{FF2B5EF4-FFF2-40B4-BE49-F238E27FC236}">
                  <a16:creationId xmlns:a16="http://schemas.microsoft.com/office/drawing/2014/main" id="{B18F4277-3A2F-A4A3-93BB-F50C61EAF8C1}"/>
                </a:ext>
              </a:extLst>
            </p:cNvPr>
            <p:cNvGrpSpPr/>
            <p:nvPr/>
          </p:nvGrpSpPr>
          <p:grpSpPr>
            <a:xfrm rot="3792910">
              <a:off x="10589115" y="2114736"/>
              <a:ext cx="274275" cy="89423"/>
              <a:chOff x="9602406" y="4324350"/>
              <a:chExt cx="925894" cy="244781"/>
            </a:xfrm>
          </p:grpSpPr>
          <p:sp>
            <p:nvSpPr>
              <p:cNvPr id="924" name="Freeform: Shape 3319">
                <a:extLst>
                  <a:ext uri="{FF2B5EF4-FFF2-40B4-BE49-F238E27FC236}">
                    <a16:creationId xmlns:a16="http://schemas.microsoft.com/office/drawing/2014/main" id="{C546F74A-6795-E647-99E7-07853E636874}"/>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25" name="Oval 924">
                <a:extLst>
                  <a:ext uri="{FF2B5EF4-FFF2-40B4-BE49-F238E27FC236}">
                    <a16:creationId xmlns:a16="http://schemas.microsoft.com/office/drawing/2014/main" id="{19C630E6-2669-51E5-882F-8C7F5A684F29}"/>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6" name="Group 105">
              <a:extLst>
                <a:ext uri="{FF2B5EF4-FFF2-40B4-BE49-F238E27FC236}">
                  <a16:creationId xmlns:a16="http://schemas.microsoft.com/office/drawing/2014/main" id="{6FF52EAD-91A7-12E3-6DC3-F57E85735583}"/>
                </a:ext>
              </a:extLst>
            </p:cNvPr>
            <p:cNvGrpSpPr/>
            <p:nvPr/>
          </p:nvGrpSpPr>
          <p:grpSpPr>
            <a:xfrm rot="14990532">
              <a:off x="8698063" y="4237243"/>
              <a:ext cx="274275" cy="89423"/>
              <a:chOff x="9602406" y="4324350"/>
              <a:chExt cx="925894" cy="244781"/>
            </a:xfrm>
          </p:grpSpPr>
          <p:sp>
            <p:nvSpPr>
              <p:cNvPr id="922" name="Freeform: Shape 3317">
                <a:extLst>
                  <a:ext uri="{FF2B5EF4-FFF2-40B4-BE49-F238E27FC236}">
                    <a16:creationId xmlns:a16="http://schemas.microsoft.com/office/drawing/2014/main" id="{1BC117C7-1941-661A-88F9-AABF401DBAA5}"/>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23" name="Oval 922">
                <a:extLst>
                  <a:ext uri="{FF2B5EF4-FFF2-40B4-BE49-F238E27FC236}">
                    <a16:creationId xmlns:a16="http://schemas.microsoft.com/office/drawing/2014/main" id="{225E2FB3-F5D5-7911-95C2-D01286EB212E}"/>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7" name="Group 106">
              <a:extLst>
                <a:ext uri="{FF2B5EF4-FFF2-40B4-BE49-F238E27FC236}">
                  <a16:creationId xmlns:a16="http://schemas.microsoft.com/office/drawing/2014/main" id="{D4A895E4-F196-932E-A2C7-2D036F4F2504}"/>
                </a:ext>
              </a:extLst>
            </p:cNvPr>
            <p:cNvGrpSpPr/>
            <p:nvPr/>
          </p:nvGrpSpPr>
          <p:grpSpPr>
            <a:xfrm rot="18882816">
              <a:off x="8474744" y="5163986"/>
              <a:ext cx="274275" cy="89423"/>
              <a:chOff x="9602406" y="4324350"/>
              <a:chExt cx="925894" cy="244781"/>
            </a:xfrm>
          </p:grpSpPr>
          <p:sp>
            <p:nvSpPr>
              <p:cNvPr id="920" name="Freeform: Shape 3315">
                <a:extLst>
                  <a:ext uri="{FF2B5EF4-FFF2-40B4-BE49-F238E27FC236}">
                    <a16:creationId xmlns:a16="http://schemas.microsoft.com/office/drawing/2014/main" id="{00F9CE57-AFE2-1E97-65C0-CBD08383C7E1}"/>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921" name="Oval 920">
                <a:extLst>
                  <a:ext uri="{FF2B5EF4-FFF2-40B4-BE49-F238E27FC236}">
                    <a16:creationId xmlns:a16="http://schemas.microsoft.com/office/drawing/2014/main" id="{2901A162-F9CE-81AA-ADE8-2480C5550F84}"/>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08" name="Group 107">
              <a:extLst>
                <a:ext uri="{FF2B5EF4-FFF2-40B4-BE49-F238E27FC236}">
                  <a16:creationId xmlns:a16="http://schemas.microsoft.com/office/drawing/2014/main" id="{BC8C6213-232E-8A75-729F-7D8482BE951F}"/>
                </a:ext>
              </a:extLst>
            </p:cNvPr>
            <p:cNvGrpSpPr>
              <a:grpSpLocks noChangeAspect="1"/>
            </p:cNvGrpSpPr>
            <p:nvPr/>
          </p:nvGrpSpPr>
          <p:grpSpPr>
            <a:xfrm rot="20190456">
              <a:off x="8704676" y="1307750"/>
              <a:ext cx="209123" cy="360000"/>
              <a:chOff x="5245432" y="2368937"/>
              <a:chExt cx="259652" cy="446987"/>
            </a:xfrm>
          </p:grpSpPr>
          <p:grpSp>
            <p:nvGrpSpPr>
              <p:cNvPr id="900" name="Graphic 169">
                <a:extLst>
                  <a:ext uri="{FF2B5EF4-FFF2-40B4-BE49-F238E27FC236}">
                    <a16:creationId xmlns:a16="http://schemas.microsoft.com/office/drawing/2014/main" id="{DF5D29F0-BBDE-F721-DBA7-E06205E1EAC2}"/>
                  </a:ext>
                </a:extLst>
              </p:cNvPr>
              <p:cNvGrpSpPr/>
              <p:nvPr/>
            </p:nvGrpSpPr>
            <p:grpSpPr>
              <a:xfrm>
                <a:off x="5245432" y="2368937"/>
                <a:ext cx="259652" cy="446987"/>
                <a:chOff x="3690486" y="2366556"/>
                <a:chExt cx="259652" cy="446987"/>
              </a:xfrm>
            </p:grpSpPr>
            <p:grpSp>
              <p:nvGrpSpPr>
                <p:cNvPr id="916" name="Graphic 169">
                  <a:extLst>
                    <a:ext uri="{FF2B5EF4-FFF2-40B4-BE49-F238E27FC236}">
                      <a16:creationId xmlns:a16="http://schemas.microsoft.com/office/drawing/2014/main" id="{AF97DBDF-E495-A2E6-C0F3-CAE891A1D6B0}"/>
                    </a:ext>
                  </a:extLst>
                </p:cNvPr>
                <p:cNvGrpSpPr/>
                <p:nvPr/>
              </p:nvGrpSpPr>
              <p:grpSpPr>
                <a:xfrm>
                  <a:off x="3690486" y="2366556"/>
                  <a:ext cx="259652" cy="446987"/>
                  <a:chOff x="3690486" y="2366556"/>
                  <a:chExt cx="259652" cy="446987"/>
                </a:xfrm>
              </p:grpSpPr>
              <p:sp>
                <p:nvSpPr>
                  <p:cNvPr id="918" name="Freeform: Shape 3313">
                    <a:extLst>
                      <a:ext uri="{FF2B5EF4-FFF2-40B4-BE49-F238E27FC236}">
                        <a16:creationId xmlns:a16="http://schemas.microsoft.com/office/drawing/2014/main" id="{65435EA7-B996-DF41-9B13-DEB9CC7929A7}"/>
                      </a:ext>
                    </a:extLst>
                  </p:cNvPr>
                  <p:cNvSpPr/>
                  <p:nvPr/>
                </p:nvSpPr>
                <p:spPr>
                  <a:xfrm>
                    <a:off x="3697923" y="2374236"/>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9" name="Freeform: Shape 3314">
                    <a:extLst>
                      <a:ext uri="{FF2B5EF4-FFF2-40B4-BE49-F238E27FC236}">
                        <a16:creationId xmlns:a16="http://schemas.microsoft.com/office/drawing/2014/main" id="{A54EB0C5-D446-F980-BB26-42E022E9CB10}"/>
                      </a:ext>
                    </a:extLst>
                  </p:cNvPr>
                  <p:cNvSpPr/>
                  <p:nvPr/>
                </p:nvSpPr>
                <p:spPr>
                  <a:xfrm>
                    <a:off x="3690486" y="2366556"/>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917" name="Freeform: Shape 3312">
                  <a:extLst>
                    <a:ext uri="{FF2B5EF4-FFF2-40B4-BE49-F238E27FC236}">
                      <a16:creationId xmlns:a16="http://schemas.microsoft.com/office/drawing/2014/main" id="{862E2B2C-6949-00E0-DF4B-462F2EA52E4D}"/>
                    </a:ext>
                  </a:extLst>
                </p:cNvPr>
                <p:cNvSpPr/>
                <p:nvPr/>
              </p:nvSpPr>
              <p:spPr>
                <a:xfrm>
                  <a:off x="3771346" y="2693433"/>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nvGrpSpPr>
              <p:cNvPr id="901" name="Group 900">
                <a:extLst>
                  <a:ext uri="{FF2B5EF4-FFF2-40B4-BE49-F238E27FC236}">
                    <a16:creationId xmlns:a16="http://schemas.microsoft.com/office/drawing/2014/main" id="{998A1A2D-3661-FAB8-7E86-2EAD9F293412}"/>
                  </a:ext>
                </a:extLst>
              </p:cNvPr>
              <p:cNvGrpSpPr/>
              <p:nvPr/>
            </p:nvGrpSpPr>
            <p:grpSpPr>
              <a:xfrm>
                <a:off x="5292918" y="2417361"/>
                <a:ext cx="169678" cy="159027"/>
                <a:chOff x="3727662" y="2369589"/>
                <a:chExt cx="136588" cy="128016"/>
              </a:xfrm>
              <a:solidFill>
                <a:srgbClr val="3C1053"/>
              </a:solidFill>
            </p:grpSpPr>
            <p:sp>
              <p:nvSpPr>
                <p:cNvPr id="902" name="Freeform: Shape 3297">
                  <a:extLst>
                    <a:ext uri="{FF2B5EF4-FFF2-40B4-BE49-F238E27FC236}">
                      <a16:creationId xmlns:a16="http://schemas.microsoft.com/office/drawing/2014/main" id="{6D029273-05FC-1473-6E7F-5E8574323089}"/>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3" name="Freeform: Shape 3298">
                  <a:extLst>
                    <a:ext uri="{FF2B5EF4-FFF2-40B4-BE49-F238E27FC236}">
                      <a16:creationId xmlns:a16="http://schemas.microsoft.com/office/drawing/2014/main" id="{BB4F105A-8CBD-F5AA-9A13-4E7CEFC8670D}"/>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4" name="Freeform: Shape 3299">
                  <a:extLst>
                    <a:ext uri="{FF2B5EF4-FFF2-40B4-BE49-F238E27FC236}">
                      <a16:creationId xmlns:a16="http://schemas.microsoft.com/office/drawing/2014/main" id="{1CC890A5-D5C5-EB89-B5E3-C149BB792BDE}"/>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5" name="Freeform: Shape 3300">
                  <a:extLst>
                    <a:ext uri="{FF2B5EF4-FFF2-40B4-BE49-F238E27FC236}">
                      <a16:creationId xmlns:a16="http://schemas.microsoft.com/office/drawing/2014/main" id="{2B4C9D98-DB7F-1B74-43F3-D66BE750FCBA}"/>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6" name="Freeform: Shape 3301">
                  <a:extLst>
                    <a:ext uri="{FF2B5EF4-FFF2-40B4-BE49-F238E27FC236}">
                      <a16:creationId xmlns:a16="http://schemas.microsoft.com/office/drawing/2014/main" id="{116ED148-3CAB-0895-0A0A-0899ABE3FC9B}"/>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7" name="Freeform: Shape 3302">
                  <a:extLst>
                    <a:ext uri="{FF2B5EF4-FFF2-40B4-BE49-F238E27FC236}">
                      <a16:creationId xmlns:a16="http://schemas.microsoft.com/office/drawing/2014/main" id="{CFCD89D9-85ED-3E12-B685-466DC752F9E4}"/>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8" name="Freeform: Shape 3303">
                  <a:extLst>
                    <a:ext uri="{FF2B5EF4-FFF2-40B4-BE49-F238E27FC236}">
                      <a16:creationId xmlns:a16="http://schemas.microsoft.com/office/drawing/2014/main" id="{317692D2-8915-A3A6-918D-7D5AB74BD86D}"/>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09" name="Freeform: Shape 3304">
                  <a:extLst>
                    <a:ext uri="{FF2B5EF4-FFF2-40B4-BE49-F238E27FC236}">
                      <a16:creationId xmlns:a16="http://schemas.microsoft.com/office/drawing/2014/main" id="{049344A2-F7B3-B1CB-F470-9DD1B5C4BC10}"/>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0" name="Freeform: Shape 3305">
                  <a:extLst>
                    <a:ext uri="{FF2B5EF4-FFF2-40B4-BE49-F238E27FC236}">
                      <a16:creationId xmlns:a16="http://schemas.microsoft.com/office/drawing/2014/main" id="{4E905E7F-154E-5287-8B75-9B8E50BAFB15}"/>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1" name="Freeform: Shape 3306">
                  <a:extLst>
                    <a:ext uri="{FF2B5EF4-FFF2-40B4-BE49-F238E27FC236}">
                      <a16:creationId xmlns:a16="http://schemas.microsoft.com/office/drawing/2014/main" id="{941D9A15-44AB-CCA6-0A55-C072F76F3D27}"/>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2" name="Freeform: Shape 3307">
                  <a:extLst>
                    <a:ext uri="{FF2B5EF4-FFF2-40B4-BE49-F238E27FC236}">
                      <a16:creationId xmlns:a16="http://schemas.microsoft.com/office/drawing/2014/main" id="{1B4076DD-AD7C-D667-B87E-59F1CBE54AA6}"/>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3" name="Freeform: Shape 3308">
                  <a:extLst>
                    <a:ext uri="{FF2B5EF4-FFF2-40B4-BE49-F238E27FC236}">
                      <a16:creationId xmlns:a16="http://schemas.microsoft.com/office/drawing/2014/main" id="{570EF949-ECC7-DC5F-C96F-32AAE71B40B5}"/>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4" name="Freeform: Shape 3309">
                  <a:extLst>
                    <a:ext uri="{FF2B5EF4-FFF2-40B4-BE49-F238E27FC236}">
                      <a16:creationId xmlns:a16="http://schemas.microsoft.com/office/drawing/2014/main" id="{2069C142-08FC-E509-3450-3D562527FC1F}"/>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915" name="Freeform: Shape 3310">
                  <a:extLst>
                    <a:ext uri="{FF2B5EF4-FFF2-40B4-BE49-F238E27FC236}">
                      <a16:creationId xmlns:a16="http://schemas.microsoft.com/office/drawing/2014/main" id="{2F853ED0-DB39-7E07-453F-E344635AF07F}"/>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grpSp>
          <p:nvGrpSpPr>
            <p:cNvPr id="109" name="Group 108">
              <a:extLst>
                <a:ext uri="{FF2B5EF4-FFF2-40B4-BE49-F238E27FC236}">
                  <a16:creationId xmlns:a16="http://schemas.microsoft.com/office/drawing/2014/main" id="{71BF9D84-9AE4-E00B-20D3-06D9A3AF0F4F}"/>
                </a:ext>
              </a:extLst>
            </p:cNvPr>
            <p:cNvGrpSpPr>
              <a:grpSpLocks noChangeAspect="1"/>
            </p:cNvGrpSpPr>
            <p:nvPr/>
          </p:nvGrpSpPr>
          <p:grpSpPr>
            <a:xfrm rot="16777749">
              <a:off x="7904006" y="2425478"/>
              <a:ext cx="209123" cy="360000"/>
              <a:chOff x="5245432" y="2368937"/>
              <a:chExt cx="259652" cy="446987"/>
            </a:xfrm>
          </p:grpSpPr>
          <p:grpSp>
            <p:nvGrpSpPr>
              <p:cNvPr id="880" name="Graphic 169">
                <a:extLst>
                  <a:ext uri="{FF2B5EF4-FFF2-40B4-BE49-F238E27FC236}">
                    <a16:creationId xmlns:a16="http://schemas.microsoft.com/office/drawing/2014/main" id="{17C6CBBC-C89D-7F65-D159-0F2C27CF634C}"/>
                  </a:ext>
                </a:extLst>
              </p:cNvPr>
              <p:cNvGrpSpPr/>
              <p:nvPr/>
            </p:nvGrpSpPr>
            <p:grpSpPr>
              <a:xfrm>
                <a:off x="5245432" y="2368937"/>
                <a:ext cx="259652" cy="446987"/>
                <a:chOff x="3690486" y="2366556"/>
                <a:chExt cx="259652" cy="446987"/>
              </a:xfrm>
            </p:grpSpPr>
            <p:grpSp>
              <p:nvGrpSpPr>
                <p:cNvPr id="896" name="Graphic 169">
                  <a:extLst>
                    <a:ext uri="{FF2B5EF4-FFF2-40B4-BE49-F238E27FC236}">
                      <a16:creationId xmlns:a16="http://schemas.microsoft.com/office/drawing/2014/main" id="{2A8166EE-8923-47AF-F42B-73EE56FE83D3}"/>
                    </a:ext>
                  </a:extLst>
                </p:cNvPr>
                <p:cNvGrpSpPr/>
                <p:nvPr/>
              </p:nvGrpSpPr>
              <p:grpSpPr>
                <a:xfrm>
                  <a:off x="3690486" y="2366556"/>
                  <a:ext cx="259652" cy="446987"/>
                  <a:chOff x="3690486" y="2366556"/>
                  <a:chExt cx="259652" cy="446987"/>
                </a:xfrm>
              </p:grpSpPr>
              <p:sp>
                <p:nvSpPr>
                  <p:cNvPr id="898" name="Freeform: Shape 3293">
                    <a:extLst>
                      <a:ext uri="{FF2B5EF4-FFF2-40B4-BE49-F238E27FC236}">
                        <a16:creationId xmlns:a16="http://schemas.microsoft.com/office/drawing/2014/main" id="{49119D22-DDC4-75DB-CAC9-241587648425}"/>
                      </a:ext>
                    </a:extLst>
                  </p:cNvPr>
                  <p:cNvSpPr/>
                  <p:nvPr/>
                </p:nvSpPr>
                <p:spPr>
                  <a:xfrm>
                    <a:off x="3697923" y="2374236"/>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9" name="Freeform: Shape 3294">
                    <a:extLst>
                      <a:ext uri="{FF2B5EF4-FFF2-40B4-BE49-F238E27FC236}">
                        <a16:creationId xmlns:a16="http://schemas.microsoft.com/office/drawing/2014/main" id="{340BAD6A-454C-8E8A-9EA0-B2932717BD5C}"/>
                      </a:ext>
                    </a:extLst>
                  </p:cNvPr>
                  <p:cNvSpPr/>
                  <p:nvPr/>
                </p:nvSpPr>
                <p:spPr>
                  <a:xfrm>
                    <a:off x="3690486" y="2366556"/>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897" name="Freeform: Shape 3292">
                  <a:extLst>
                    <a:ext uri="{FF2B5EF4-FFF2-40B4-BE49-F238E27FC236}">
                      <a16:creationId xmlns:a16="http://schemas.microsoft.com/office/drawing/2014/main" id="{AA146841-683A-9869-FFA0-FA52604AD647}"/>
                    </a:ext>
                  </a:extLst>
                </p:cNvPr>
                <p:cNvSpPr/>
                <p:nvPr/>
              </p:nvSpPr>
              <p:spPr>
                <a:xfrm>
                  <a:off x="3771346" y="2693433"/>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nvGrpSpPr>
              <p:cNvPr id="881" name="Group 880">
                <a:extLst>
                  <a:ext uri="{FF2B5EF4-FFF2-40B4-BE49-F238E27FC236}">
                    <a16:creationId xmlns:a16="http://schemas.microsoft.com/office/drawing/2014/main" id="{56017784-10D3-9EC8-FEA6-2369DE56A01A}"/>
                  </a:ext>
                </a:extLst>
              </p:cNvPr>
              <p:cNvGrpSpPr/>
              <p:nvPr/>
            </p:nvGrpSpPr>
            <p:grpSpPr>
              <a:xfrm>
                <a:off x="5292918" y="2417361"/>
                <a:ext cx="169678" cy="159027"/>
                <a:chOff x="3727662" y="2369589"/>
                <a:chExt cx="136588" cy="128016"/>
              </a:xfrm>
              <a:solidFill>
                <a:srgbClr val="3C1053"/>
              </a:solidFill>
            </p:grpSpPr>
            <p:sp>
              <p:nvSpPr>
                <p:cNvPr id="882" name="Freeform: Shape 3277">
                  <a:extLst>
                    <a:ext uri="{FF2B5EF4-FFF2-40B4-BE49-F238E27FC236}">
                      <a16:creationId xmlns:a16="http://schemas.microsoft.com/office/drawing/2014/main" id="{6CC116E4-67E8-14B1-7E07-657D4CC8F471}"/>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3" name="Freeform: Shape 3278">
                  <a:extLst>
                    <a:ext uri="{FF2B5EF4-FFF2-40B4-BE49-F238E27FC236}">
                      <a16:creationId xmlns:a16="http://schemas.microsoft.com/office/drawing/2014/main" id="{4FDF425B-17D5-B623-7B41-8BD95DC06C15}"/>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4" name="Freeform: Shape 3279">
                  <a:extLst>
                    <a:ext uri="{FF2B5EF4-FFF2-40B4-BE49-F238E27FC236}">
                      <a16:creationId xmlns:a16="http://schemas.microsoft.com/office/drawing/2014/main" id="{3AE6ABE0-62C4-095E-624D-A81B8115344E}"/>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5" name="Freeform: Shape 3280">
                  <a:extLst>
                    <a:ext uri="{FF2B5EF4-FFF2-40B4-BE49-F238E27FC236}">
                      <a16:creationId xmlns:a16="http://schemas.microsoft.com/office/drawing/2014/main" id="{F294AB6D-7C16-12E1-3511-51E9B4E8B6D9}"/>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6" name="Freeform: Shape 3281">
                  <a:extLst>
                    <a:ext uri="{FF2B5EF4-FFF2-40B4-BE49-F238E27FC236}">
                      <a16:creationId xmlns:a16="http://schemas.microsoft.com/office/drawing/2014/main" id="{A581A7C2-303E-87BA-CA51-E04203A38498}"/>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7" name="Freeform: Shape 3282">
                  <a:extLst>
                    <a:ext uri="{FF2B5EF4-FFF2-40B4-BE49-F238E27FC236}">
                      <a16:creationId xmlns:a16="http://schemas.microsoft.com/office/drawing/2014/main" id="{9712F4EA-227A-6BA8-E65D-C38F1FFC11E4}"/>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8" name="Freeform: Shape 3283">
                  <a:extLst>
                    <a:ext uri="{FF2B5EF4-FFF2-40B4-BE49-F238E27FC236}">
                      <a16:creationId xmlns:a16="http://schemas.microsoft.com/office/drawing/2014/main" id="{09D1B86C-D4EC-74A1-D43F-D072FA48347C}"/>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89" name="Freeform: Shape 3284">
                  <a:extLst>
                    <a:ext uri="{FF2B5EF4-FFF2-40B4-BE49-F238E27FC236}">
                      <a16:creationId xmlns:a16="http://schemas.microsoft.com/office/drawing/2014/main" id="{1F6B2967-1206-7C6D-9954-2CF425609874}"/>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0" name="Freeform: Shape 3285">
                  <a:extLst>
                    <a:ext uri="{FF2B5EF4-FFF2-40B4-BE49-F238E27FC236}">
                      <a16:creationId xmlns:a16="http://schemas.microsoft.com/office/drawing/2014/main" id="{DF938528-A10F-BEAB-6BFC-559704B93317}"/>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1" name="Freeform: Shape 3286">
                  <a:extLst>
                    <a:ext uri="{FF2B5EF4-FFF2-40B4-BE49-F238E27FC236}">
                      <a16:creationId xmlns:a16="http://schemas.microsoft.com/office/drawing/2014/main" id="{F3AE88EE-16F9-45DD-6773-D78127CB2834}"/>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2" name="Freeform: Shape 3287">
                  <a:extLst>
                    <a:ext uri="{FF2B5EF4-FFF2-40B4-BE49-F238E27FC236}">
                      <a16:creationId xmlns:a16="http://schemas.microsoft.com/office/drawing/2014/main" id="{5C536011-BFF3-FD25-BBE5-91CCED505EBC}"/>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3" name="Freeform: Shape 3288">
                  <a:extLst>
                    <a:ext uri="{FF2B5EF4-FFF2-40B4-BE49-F238E27FC236}">
                      <a16:creationId xmlns:a16="http://schemas.microsoft.com/office/drawing/2014/main" id="{EAA68FF0-F7FF-BA3B-D6BE-56323A0DA276}"/>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4" name="Freeform: Shape 3289">
                  <a:extLst>
                    <a:ext uri="{FF2B5EF4-FFF2-40B4-BE49-F238E27FC236}">
                      <a16:creationId xmlns:a16="http://schemas.microsoft.com/office/drawing/2014/main" id="{5D929E43-6441-9C37-3044-6A9BCA5D3712}"/>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95" name="Freeform: Shape 3290">
                  <a:extLst>
                    <a:ext uri="{FF2B5EF4-FFF2-40B4-BE49-F238E27FC236}">
                      <a16:creationId xmlns:a16="http://schemas.microsoft.com/office/drawing/2014/main" id="{69E08363-33ED-9E01-B99A-C7ECF5B1E02F}"/>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sp>
          <p:nvSpPr>
            <p:cNvPr id="110" name="TextBox 109">
              <a:extLst>
                <a:ext uri="{FF2B5EF4-FFF2-40B4-BE49-F238E27FC236}">
                  <a16:creationId xmlns:a16="http://schemas.microsoft.com/office/drawing/2014/main" id="{E23A499B-758F-0607-D6AC-667E9C1A1E29}"/>
                </a:ext>
              </a:extLst>
            </p:cNvPr>
            <p:cNvSpPr txBox="1"/>
            <p:nvPr/>
          </p:nvSpPr>
          <p:spPr>
            <a:xfrm>
              <a:off x="8228506" y="2510141"/>
              <a:ext cx="351058" cy="2769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Goblet </a:t>
              </a:r>
              <a:b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b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cell</a:t>
              </a:r>
            </a:p>
          </p:txBody>
        </p:sp>
        <p:grpSp>
          <p:nvGrpSpPr>
            <p:cNvPr id="111" name="Group 110">
              <a:extLst>
                <a:ext uri="{FF2B5EF4-FFF2-40B4-BE49-F238E27FC236}">
                  <a16:creationId xmlns:a16="http://schemas.microsoft.com/office/drawing/2014/main" id="{36D885AB-EB4D-FF30-663C-7C4C8C96F1D7}"/>
                </a:ext>
              </a:extLst>
            </p:cNvPr>
            <p:cNvGrpSpPr>
              <a:grpSpLocks noChangeAspect="1"/>
            </p:cNvGrpSpPr>
            <p:nvPr/>
          </p:nvGrpSpPr>
          <p:grpSpPr>
            <a:xfrm>
              <a:off x="10964065" y="4998107"/>
              <a:ext cx="209123" cy="360000"/>
              <a:chOff x="5245432" y="2368937"/>
              <a:chExt cx="259652" cy="446987"/>
            </a:xfrm>
          </p:grpSpPr>
          <p:grpSp>
            <p:nvGrpSpPr>
              <p:cNvPr id="860" name="Graphic 169">
                <a:extLst>
                  <a:ext uri="{FF2B5EF4-FFF2-40B4-BE49-F238E27FC236}">
                    <a16:creationId xmlns:a16="http://schemas.microsoft.com/office/drawing/2014/main" id="{002B9ACD-D8CD-E77B-A86A-28C731F15124}"/>
                  </a:ext>
                </a:extLst>
              </p:cNvPr>
              <p:cNvGrpSpPr/>
              <p:nvPr/>
            </p:nvGrpSpPr>
            <p:grpSpPr>
              <a:xfrm>
                <a:off x="5245432" y="2368937"/>
                <a:ext cx="259652" cy="446987"/>
                <a:chOff x="3690486" y="2366556"/>
                <a:chExt cx="259652" cy="446987"/>
              </a:xfrm>
            </p:grpSpPr>
            <p:grpSp>
              <p:nvGrpSpPr>
                <p:cNvPr id="876" name="Graphic 169">
                  <a:extLst>
                    <a:ext uri="{FF2B5EF4-FFF2-40B4-BE49-F238E27FC236}">
                      <a16:creationId xmlns:a16="http://schemas.microsoft.com/office/drawing/2014/main" id="{8377F408-886A-BBE2-7D05-307EA7F7047B}"/>
                    </a:ext>
                  </a:extLst>
                </p:cNvPr>
                <p:cNvGrpSpPr/>
                <p:nvPr/>
              </p:nvGrpSpPr>
              <p:grpSpPr>
                <a:xfrm>
                  <a:off x="3690486" y="2366556"/>
                  <a:ext cx="259652" cy="446987"/>
                  <a:chOff x="3690486" y="2366556"/>
                  <a:chExt cx="259652" cy="446987"/>
                </a:xfrm>
              </p:grpSpPr>
              <p:sp>
                <p:nvSpPr>
                  <p:cNvPr id="878" name="Freeform: Shape 3273">
                    <a:extLst>
                      <a:ext uri="{FF2B5EF4-FFF2-40B4-BE49-F238E27FC236}">
                        <a16:creationId xmlns:a16="http://schemas.microsoft.com/office/drawing/2014/main" id="{41EE2E40-B79C-FB63-8975-FEF9C7C11E1A}"/>
                      </a:ext>
                    </a:extLst>
                  </p:cNvPr>
                  <p:cNvSpPr/>
                  <p:nvPr/>
                </p:nvSpPr>
                <p:spPr>
                  <a:xfrm>
                    <a:off x="3697923" y="2374236"/>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9" name="Freeform: Shape 3274">
                    <a:extLst>
                      <a:ext uri="{FF2B5EF4-FFF2-40B4-BE49-F238E27FC236}">
                        <a16:creationId xmlns:a16="http://schemas.microsoft.com/office/drawing/2014/main" id="{53EFC55D-6491-B1BD-49EA-97A07CCC3B0C}"/>
                      </a:ext>
                    </a:extLst>
                  </p:cNvPr>
                  <p:cNvSpPr/>
                  <p:nvPr/>
                </p:nvSpPr>
                <p:spPr>
                  <a:xfrm>
                    <a:off x="3690486" y="2366556"/>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877" name="Freeform: Shape 3272">
                  <a:extLst>
                    <a:ext uri="{FF2B5EF4-FFF2-40B4-BE49-F238E27FC236}">
                      <a16:creationId xmlns:a16="http://schemas.microsoft.com/office/drawing/2014/main" id="{E3C926C2-AAA1-6B6C-E1E0-EA73A61EDEA4}"/>
                    </a:ext>
                  </a:extLst>
                </p:cNvPr>
                <p:cNvSpPr/>
                <p:nvPr/>
              </p:nvSpPr>
              <p:spPr>
                <a:xfrm>
                  <a:off x="3771346" y="2693433"/>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nvGrpSpPr>
              <p:cNvPr id="861" name="Group 860">
                <a:extLst>
                  <a:ext uri="{FF2B5EF4-FFF2-40B4-BE49-F238E27FC236}">
                    <a16:creationId xmlns:a16="http://schemas.microsoft.com/office/drawing/2014/main" id="{C71F51B0-3336-6D44-861D-72BC3104CB76}"/>
                  </a:ext>
                </a:extLst>
              </p:cNvPr>
              <p:cNvGrpSpPr/>
              <p:nvPr/>
            </p:nvGrpSpPr>
            <p:grpSpPr>
              <a:xfrm>
                <a:off x="5292918" y="2417361"/>
                <a:ext cx="169678" cy="159027"/>
                <a:chOff x="3727662" y="2369589"/>
                <a:chExt cx="136588" cy="128016"/>
              </a:xfrm>
              <a:solidFill>
                <a:srgbClr val="3C1053"/>
              </a:solidFill>
            </p:grpSpPr>
            <p:sp>
              <p:nvSpPr>
                <p:cNvPr id="862" name="Freeform: Shape 3257">
                  <a:extLst>
                    <a:ext uri="{FF2B5EF4-FFF2-40B4-BE49-F238E27FC236}">
                      <a16:creationId xmlns:a16="http://schemas.microsoft.com/office/drawing/2014/main" id="{E1E80715-C5CB-0579-6D2A-74CD7ABD41FB}"/>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3" name="Freeform: Shape 3258">
                  <a:extLst>
                    <a:ext uri="{FF2B5EF4-FFF2-40B4-BE49-F238E27FC236}">
                      <a16:creationId xmlns:a16="http://schemas.microsoft.com/office/drawing/2014/main" id="{E10A7BEC-6ECF-53FA-C722-89DD9B841448}"/>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4" name="Freeform: Shape 3259">
                  <a:extLst>
                    <a:ext uri="{FF2B5EF4-FFF2-40B4-BE49-F238E27FC236}">
                      <a16:creationId xmlns:a16="http://schemas.microsoft.com/office/drawing/2014/main" id="{56439476-3708-200E-178D-F57981EB8866}"/>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5" name="Freeform: Shape 3260">
                  <a:extLst>
                    <a:ext uri="{FF2B5EF4-FFF2-40B4-BE49-F238E27FC236}">
                      <a16:creationId xmlns:a16="http://schemas.microsoft.com/office/drawing/2014/main" id="{FA5C354C-FF0D-126F-A5D8-FD7D9C25D284}"/>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6" name="Freeform: Shape 3261">
                  <a:extLst>
                    <a:ext uri="{FF2B5EF4-FFF2-40B4-BE49-F238E27FC236}">
                      <a16:creationId xmlns:a16="http://schemas.microsoft.com/office/drawing/2014/main" id="{C30F30A5-4E1B-ABBC-90A5-AF18BAC79E7B}"/>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7" name="Freeform: Shape 3262">
                  <a:extLst>
                    <a:ext uri="{FF2B5EF4-FFF2-40B4-BE49-F238E27FC236}">
                      <a16:creationId xmlns:a16="http://schemas.microsoft.com/office/drawing/2014/main" id="{48B60B2B-08D4-1ECF-41DF-418F0A2C4D85}"/>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8" name="Freeform: Shape 3263">
                  <a:extLst>
                    <a:ext uri="{FF2B5EF4-FFF2-40B4-BE49-F238E27FC236}">
                      <a16:creationId xmlns:a16="http://schemas.microsoft.com/office/drawing/2014/main" id="{0B76C3D1-943E-039F-8561-5912E3CBE101}"/>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69" name="Freeform: Shape 3264">
                  <a:extLst>
                    <a:ext uri="{FF2B5EF4-FFF2-40B4-BE49-F238E27FC236}">
                      <a16:creationId xmlns:a16="http://schemas.microsoft.com/office/drawing/2014/main" id="{4642E9A1-E591-3DAD-FBB9-F796A738260E}"/>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0" name="Freeform: Shape 3265">
                  <a:extLst>
                    <a:ext uri="{FF2B5EF4-FFF2-40B4-BE49-F238E27FC236}">
                      <a16:creationId xmlns:a16="http://schemas.microsoft.com/office/drawing/2014/main" id="{6561E9EF-7985-2AAD-663A-23B742296599}"/>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1" name="Freeform: Shape 3266">
                  <a:extLst>
                    <a:ext uri="{FF2B5EF4-FFF2-40B4-BE49-F238E27FC236}">
                      <a16:creationId xmlns:a16="http://schemas.microsoft.com/office/drawing/2014/main" id="{C7EF7AF5-FF73-0E41-052B-40BC1193F471}"/>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2" name="Freeform: Shape 3267">
                  <a:extLst>
                    <a:ext uri="{FF2B5EF4-FFF2-40B4-BE49-F238E27FC236}">
                      <a16:creationId xmlns:a16="http://schemas.microsoft.com/office/drawing/2014/main" id="{7DDECD55-D436-3AAE-69ED-2339148DF851}"/>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3" name="Freeform: Shape 3268">
                  <a:extLst>
                    <a:ext uri="{FF2B5EF4-FFF2-40B4-BE49-F238E27FC236}">
                      <a16:creationId xmlns:a16="http://schemas.microsoft.com/office/drawing/2014/main" id="{72179128-644B-F7C8-328F-0254CF8C39BB}"/>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4" name="Freeform: Shape 3269">
                  <a:extLst>
                    <a:ext uri="{FF2B5EF4-FFF2-40B4-BE49-F238E27FC236}">
                      <a16:creationId xmlns:a16="http://schemas.microsoft.com/office/drawing/2014/main" id="{D22FF634-07FC-053F-71CD-5A31245F8B63}"/>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75" name="Freeform: Shape 3270">
                  <a:extLst>
                    <a:ext uri="{FF2B5EF4-FFF2-40B4-BE49-F238E27FC236}">
                      <a16:creationId xmlns:a16="http://schemas.microsoft.com/office/drawing/2014/main" id="{3B98F439-C01D-0EB9-42F8-F1B0DC1137FF}"/>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grpSp>
          <p:nvGrpSpPr>
            <p:cNvPr id="112" name="Group 111">
              <a:extLst>
                <a:ext uri="{FF2B5EF4-FFF2-40B4-BE49-F238E27FC236}">
                  <a16:creationId xmlns:a16="http://schemas.microsoft.com/office/drawing/2014/main" id="{2EE20CA8-7890-CA93-9B40-880FD9DE5B3B}"/>
                </a:ext>
              </a:extLst>
            </p:cNvPr>
            <p:cNvGrpSpPr>
              <a:grpSpLocks noChangeAspect="1"/>
            </p:cNvGrpSpPr>
            <p:nvPr/>
          </p:nvGrpSpPr>
          <p:grpSpPr>
            <a:xfrm flipH="1">
              <a:off x="10561313" y="4856104"/>
              <a:ext cx="205274" cy="498270"/>
              <a:chOff x="5926138" y="3011488"/>
              <a:chExt cx="339725" cy="838200"/>
            </a:xfrm>
          </p:grpSpPr>
          <p:grpSp>
            <p:nvGrpSpPr>
              <p:cNvPr id="847" name="Group 15">
                <a:extLst>
                  <a:ext uri="{FF2B5EF4-FFF2-40B4-BE49-F238E27FC236}">
                    <a16:creationId xmlns:a16="http://schemas.microsoft.com/office/drawing/2014/main" id="{D3027A1E-B72F-89B0-E5EA-2D988267A8B1}"/>
                  </a:ext>
                </a:extLst>
              </p:cNvPr>
              <p:cNvGrpSpPr>
                <a:grpSpLocks noChangeAspect="1"/>
              </p:cNvGrpSpPr>
              <p:nvPr/>
            </p:nvGrpSpPr>
            <p:grpSpPr bwMode="auto">
              <a:xfrm>
                <a:off x="5926138" y="3011488"/>
                <a:ext cx="339725" cy="838200"/>
                <a:chOff x="3733" y="1897"/>
                <a:chExt cx="214" cy="528"/>
              </a:xfrm>
            </p:grpSpPr>
            <p:sp>
              <p:nvSpPr>
                <p:cNvPr id="851" name="AutoShape 14">
                  <a:extLst>
                    <a:ext uri="{FF2B5EF4-FFF2-40B4-BE49-F238E27FC236}">
                      <a16:creationId xmlns:a16="http://schemas.microsoft.com/office/drawing/2014/main" id="{44410BBD-8EC4-8CF8-ED78-28C36C511A2E}"/>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852" name="Freeform 16">
                  <a:extLst>
                    <a:ext uri="{FF2B5EF4-FFF2-40B4-BE49-F238E27FC236}">
                      <a16:creationId xmlns:a16="http://schemas.microsoft.com/office/drawing/2014/main" id="{40B13CA8-FF9B-720C-45B9-FE36C23CB092}"/>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3" name="Freeform 17">
                  <a:extLst>
                    <a:ext uri="{FF2B5EF4-FFF2-40B4-BE49-F238E27FC236}">
                      <a16:creationId xmlns:a16="http://schemas.microsoft.com/office/drawing/2014/main" id="{6745A74A-3148-039E-F433-B5DEA6FF1D06}"/>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4" name="Freeform 18">
                  <a:extLst>
                    <a:ext uri="{FF2B5EF4-FFF2-40B4-BE49-F238E27FC236}">
                      <a16:creationId xmlns:a16="http://schemas.microsoft.com/office/drawing/2014/main" id="{186D3B56-71D8-AB13-0CB4-A25783735C65}"/>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5" name="Freeform 19">
                  <a:extLst>
                    <a:ext uri="{FF2B5EF4-FFF2-40B4-BE49-F238E27FC236}">
                      <a16:creationId xmlns:a16="http://schemas.microsoft.com/office/drawing/2014/main" id="{80C73EB5-C038-4036-7018-FB175B4AB2D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6" name="Freeform 20">
                  <a:extLst>
                    <a:ext uri="{FF2B5EF4-FFF2-40B4-BE49-F238E27FC236}">
                      <a16:creationId xmlns:a16="http://schemas.microsoft.com/office/drawing/2014/main" id="{FB142A2E-15E3-01E4-CF99-42409733365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7" name="Freeform 21">
                  <a:extLst>
                    <a:ext uri="{FF2B5EF4-FFF2-40B4-BE49-F238E27FC236}">
                      <a16:creationId xmlns:a16="http://schemas.microsoft.com/office/drawing/2014/main" id="{6F40AC03-75CF-3173-AF98-BEDA88427BBD}"/>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8" name="Freeform 22">
                  <a:extLst>
                    <a:ext uri="{FF2B5EF4-FFF2-40B4-BE49-F238E27FC236}">
                      <a16:creationId xmlns:a16="http://schemas.microsoft.com/office/drawing/2014/main" id="{4EE6CC56-719E-210E-1364-771E948E6484}"/>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59" name="Freeform 23">
                  <a:extLst>
                    <a:ext uri="{FF2B5EF4-FFF2-40B4-BE49-F238E27FC236}">
                      <a16:creationId xmlns:a16="http://schemas.microsoft.com/office/drawing/2014/main" id="{366543AD-83AA-0EA3-B07F-247B893125F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848" name="Freeform 5101">
                <a:extLst>
                  <a:ext uri="{FF2B5EF4-FFF2-40B4-BE49-F238E27FC236}">
                    <a16:creationId xmlns:a16="http://schemas.microsoft.com/office/drawing/2014/main" id="{9E5E2E5D-F3FD-3B4E-F86C-360A67F64F82}"/>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849" name="Freeform 5101">
                <a:extLst>
                  <a:ext uri="{FF2B5EF4-FFF2-40B4-BE49-F238E27FC236}">
                    <a16:creationId xmlns:a16="http://schemas.microsoft.com/office/drawing/2014/main" id="{E5A9EB89-731B-A1FF-73C3-2E847B6986E0}"/>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850" name="Freeform 5101">
                <a:extLst>
                  <a:ext uri="{FF2B5EF4-FFF2-40B4-BE49-F238E27FC236}">
                    <a16:creationId xmlns:a16="http://schemas.microsoft.com/office/drawing/2014/main" id="{68CA7281-C71C-2692-B471-7C77FBB79FF9}"/>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113" name="Group 112">
              <a:extLst>
                <a:ext uri="{FF2B5EF4-FFF2-40B4-BE49-F238E27FC236}">
                  <a16:creationId xmlns:a16="http://schemas.microsoft.com/office/drawing/2014/main" id="{0AE9B69C-BD4B-7000-BD30-18182D5E0E97}"/>
                </a:ext>
              </a:extLst>
            </p:cNvPr>
            <p:cNvGrpSpPr>
              <a:grpSpLocks noChangeAspect="1"/>
            </p:cNvGrpSpPr>
            <p:nvPr/>
          </p:nvGrpSpPr>
          <p:grpSpPr>
            <a:xfrm>
              <a:off x="8241183" y="4858925"/>
              <a:ext cx="205274" cy="498270"/>
              <a:chOff x="5926138" y="3011488"/>
              <a:chExt cx="339725" cy="838200"/>
            </a:xfrm>
          </p:grpSpPr>
          <p:grpSp>
            <p:nvGrpSpPr>
              <p:cNvPr id="834" name="Group 15">
                <a:extLst>
                  <a:ext uri="{FF2B5EF4-FFF2-40B4-BE49-F238E27FC236}">
                    <a16:creationId xmlns:a16="http://schemas.microsoft.com/office/drawing/2014/main" id="{620D5B36-93B2-EE49-987F-7090FE66A9A8}"/>
                  </a:ext>
                </a:extLst>
              </p:cNvPr>
              <p:cNvGrpSpPr>
                <a:grpSpLocks noChangeAspect="1"/>
              </p:cNvGrpSpPr>
              <p:nvPr/>
            </p:nvGrpSpPr>
            <p:grpSpPr bwMode="auto">
              <a:xfrm>
                <a:off x="5926138" y="3011488"/>
                <a:ext cx="339725" cy="838200"/>
                <a:chOff x="3733" y="1897"/>
                <a:chExt cx="214" cy="528"/>
              </a:xfrm>
            </p:grpSpPr>
            <p:sp>
              <p:nvSpPr>
                <p:cNvPr id="838" name="AutoShape 14">
                  <a:extLst>
                    <a:ext uri="{FF2B5EF4-FFF2-40B4-BE49-F238E27FC236}">
                      <a16:creationId xmlns:a16="http://schemas.microsoft.com/office/drawing/2014/main" id="{406FFCD8-8996-E896-E0BE-24D91E1D3A64}"/>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ndParaRPr>
                </a:p>
              </p:txBody>
            </p:sp>
            <p:sp>
              <p:nvSpPr>
                <p:cNvPr id="839" name="Freeform 16">
                  <a:extLst>
                    <a:ext uri="{FF2B5EF4-FFF2-40B4-BE49-F238E27FC236}">
                      <a16:creationId xmlns:a16="http://schemas.microsoft.com/office/drawing/2014/main" id="{D3C68B8F-56AF-59C6-D759-95F5E24276C7}"/>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0" name="Freeform 17">
                  <a:extLst>
                    <a:ext uri="{FF2B5EF4-FFF2-40B4-BE49-F238E27FC236}">
                      <a16:creationId xmlns:a16="http://schemas.microsoft.com/office/drawing/2014/main" id="{F86A7456-7220-C57B-2BA3-E1343DD49952}"/>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1" name="Freeform 18">
                  <a:extLst>
                    <a:ext uri="{FF2B5EF4-FFF2-40B4-BE49-F238E27FC236}">
                      <a16:creationId xmlns:a16="http://schemas.microsoft.com/office/drawing/2014/main" id="{42E232A9-4133-28D2-8EF1-E1353C8C55B2}"/>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2" name="Freeform 19">
                  <a:extLst>
                    <a:ext uri="{FF2B5EF4-FFF2-40B4-BE49-F238E27FC236}">
                      <a16:creationId xmlns:a16="http://schemas.microsoft.com/office/drawing/2014/main" id="{0A692AD8-46FF-0AAC-0566-E4A28F1AD52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3" name="Freeform 20">
                  <a:extLst>
                    <a:ext uri="{FF2B5EF4-FFF2-40B4-BE49-F238E27FC236}">
                      <a16:creationId xmlns:a16="http://schemas.microsoft.com/office/drawing/2014/main" id="{2A568B6E-4219-EAB2-B170-1504765C71E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4" name="Freeform 21">
                  <a:extLst>
                    <a:ext uri="{FF2B5EF4-FFF2-40B4-BE49-F238E27FC236}">
                      <a16:creationId xmlns:a16="http://schemas.microsoft.com/office/drawing/2014/main" id="{F846F972-E05F-E16E-64E3-E138D7A80949}"/>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5" name="Freeform 22">
                  <a:extLst>
                    <a:ext uri="{FF2B5EF4-FFF2-40B4-BE49-F238E27FC236}">
                      <a16:creationId xmlns:a16="http://schemas.microsoft.com/office/drawing/2014/main" id="{570CBD1F-2350-5A4D-16EB-B95924BD2401}"/>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46" name="Freeform 23">
                  <a:extLst>
                    <a:ext uri="{FF2B5EF4-FFF2-40B4-BE49-F238E27FC236}">
                      <a16:creationId xmlns:a16="http://schemas.microsoft.com/office/drawing/2014/main" id="{7A527922-33C1-BDFD-52F2-31D38BF3F12E}"/>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835" name="Freeform 5101">
                <a:extLst>
                  <a:ext uri="{FF2B5EF4-FFF2-40B4-BE49-F238E27FC236}">
                    <a16:creationId xmlns:a16="http://schemas.microsoft.com/office/drawing/2014/main" id="{C4DCB236-057C-0F4A-5D91-B2B2771599E2}"/>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836" name="Freeform 5101">
                <a:extLst>
                  <a:ext uri="{FF2B5EF4-FFF2-40B4-BE49-F238E27FC236}">
                    <a16:creationId xmlns:a16="http://schemas.microsoft.com/office/drawing/2014/main" id="{6322D55F-17AF-C0A9-52A1-887F6AAE017A}"/>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sp>
            <p:nvSpPr>
              <p:cNvPr id="837" name="Freeform 5101">
                <a:extLst>
                  <a:ext uri="{FF2B5EF4-FFF2-40B4-BE49-F238E27FC236}">
                    <a16:creationId xmlns:a16="http://schemas.microsoft.com/office/drawing/2014/main" id="{031688EA-1F3C-BA7C-5F99-F3D30E64765C}"/>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a:ln>
                    <a:noFill/>
                  </a:ln>
                  <a:solidFill>
                    <a:srgbClr val="000000"/>
                  </a:solidFill>
                  <a:effectLst/>
                  <a:uLnTx/>
                  <a:uFillTx/>
                </a:endParaRPr>
              </a:p>
            </p:txBody>
          </p:sp>
        </p:grpSp>
        <p:grpSp>
          <p:nvGrpSpPr>
            <p:cNvPr id="114" name="Group 113">
              <a:extLst>
                <a:ext uri="{FF2B5EF4-FFF2-40B4-BE49-F238E27FC236}">
                  <a16:creationId xmlns:a16="http://schemas.microsoft.com/office/drawing/2014/main" id="{7FECC9B9-831D-13F5-7FC2-8F14DBD9BE88}"/>
                </a:ext>
              </a:extLst>
            </p:cNvPr>
            <p:cNvGrpSpPr>
              <a:grpSpLocks noChangeAspect="1"/>
            </p:cNvGrpSpPr>
            <p:nvPr/>
          </p:nvGrpSpPr>
          <p:grpSpPr>
            <a:xfrm rot="7080621">
              <a:off x="10679393" y="3385379"/>
              <a:ext cx="209123" cy="360000"/>
              <a:chOff x="5245432" y="2368937"/>
              <a:chExt cx="259652" cy="446987"/>
            </a:xfrm>
          </p:grpSpPr>
          <p:grpSp>
            <p:nvGrpSpPr>
              <p:cNvPr id="814" name="Graphic 169">
                <a:extLst>
                  <a:ext uri="{FF2B5EF4-FFF2-40B4-BE49-F238E27FC236}">
                    <a16:creationId xmlns:a16="http://schemas.microsoft.com/office/drawing/2014/main" id="{9C31E118-50FD-3419-A72F-416A8CF822DB}"/>
                  </a:ext>
                </a:extLst>
              </p:cNvPr>
              <p:cNvGrpSpPr/>
              <p:nvPr/>
            </p:nvGrpSpPr>
            <p:grpSpPr>
              <a:xfrm>
                <a:off x="5245432" y="2368937"/>
                <a:ext cx="259652" cy="446987"/>
                <a:chOff x="3690486" y="2366556"/>
                <a:chExt cx="259652" cy="446987"/>
              </a:xfrm>
            </p:grpSpPr>
            <p:grpSp>
              <p:nvGrpSpPr>
                <p:cNvPr id="830" name="Graphic 169">
                  <a:extLst>
                    <a:ext uri="{FF2B5EF4-FFF2-40B4-BE49-F238E27FC236}">
                      <a16:creationId xmlns:a16="http://schemas.microsoft.com/office/drawing/2014/main" id="{051D9B5C-A347-982A-8089-B795C5096D28}"/>
                    </a:ext>
                  </a:extLst>
                </p:cNvPr>
                <p:cNvGrpSpPr/>
                <p:nvPr/>
              </p:nvGrpSpPr>
              <p:grpSpPr>
                <a:xfrm>
                  <a:off x="3690486" y="2366556"/>
                  <a:ext cx="259652" cy="446987"/>
                  <a:chOff x="3690486" y="2366556"/>
                  <a:chExt cx="259652" cy="446987"/>
                </a:xfrm>
              </p:grpSpPr>
              <p:sp>
                <p:nvSpPr>
                  <p:cNvPr id="832" name="Freeform: Shape 3227">
                    <a:extLst>
                      <a:ext uri="{FF2B5EF4-FFF2-40B4-BE49-F238E27FC236}">
                        <a16:creationId xmlns:a16="http://schemas.microsoft.com/office/drawing/2014/main" id="{844B71D4-7E5D-C1B6-2B82-EBC6A326DE71}"/>
                      </a:ext>
                    </a:extLst>
                  </p:cNvPr>
                  <p:cNvSpPr/>
                  <p:nvPr/>
                </p:nvSpPr>
                <p:spPr>
                  <a:xfrm>
                    <a:off x="3697923" y="2374236"/>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33" name="Freeform: Shape 3228">
                    <a:extLst>
                      <a:ext uri="{FF2B5EF4-FFF2-40B4-BE49-F238E27FC236}">
                        <a16:creationId xmlns:a16="http://schemas.microsoft.com/office/drawing/2014/main" id="{11A76BDB-1E2E-059F-72AD-D15116DE91E0}"/>
                      </a:ext>
                    </a:extLst>
                  </p:cNvPr>
                  <p:cNvSpPr/>
                  <p:nvPr/>
                </p:nvSpPr>
                <p:spPr>
                  <a:xfrm>
                    <a:off x="3690486" y="2366556"/>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sp>
              <p:nvSpPr>
                <p:cNvPr id="831" name="Freeform: Shape 3226">
                  <a:extLst>
                    <a:ext uri="{FF2B5EF4-FFF2-40B4-BE49-F238E27FC236}">
                      <a16:creationId xmlns:a16="http://schemas.microsoft.com/office/drawing/2014/main" id="{237728E3-7EA5-5E60-15CE-D1E23673904F}"/>
                    </a:ext>
                  </a:extLst>
                </p:cNvPr>
                <p:cNvSpPr/>
                <p:nvPr/>
              </p:nvSpPr>
              <p:spPr>
                <a:xfrm>
                  <a:off x="3771346" y="2693433"/>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nvGrpSpPr>
              <p:cNvPr id="815" name="Group 814">
                <a:extLst>
                  <a:ext uri="{FF2B5EF4-FFF2-40B4-BE49-F238E27FC236}">
                    <a16:creationId xmlns:a16="http://schemas.microsoft.com/office/drawing/2014/main" id="{FA793495-65C1-8F89-9754-3E6B5D676887}"/>
                  </a:ext>
                </a:extLst>
              </p:cNvPr>
              <p:cNvGrpSpPr/>
              <p:nvPr/>
            </p:nvGrpSpPr>
            <p:grpSpPr>
              <a:xfrm>
                <a:off x="5292918" y="2417361"/>
                <a:ext cx="169678" cy="159027"/>
                <a:chOff x="3727662" y="2369589"/>
                <a:chExt cx="136588" cy="128016"/>
              </a:xfrm>
              <a:solidFill>
                <a:srgbClr val="3C1053"/>
              </a:solidFill>
            </p:grpSpPr>
            <p:sp>
              <p:nvSpPr>
                <p:cNvPr id="816" name="Freeform: Shape 3211">
                  <a:extLst>
                    <a:ext uri="{FF2B5EF4-FFF2-40B4-BE49-F238E27FC236}">
                      <a16:creationId xmlns:a16="http://schemas.microsoft.com/office/drawing/2014/main" id="{A6C6BAD3-CBE2-04EB-0B45-AE958BD00A4B}"/>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17" name="Freeform: Shape 3212">
                  <a:extLst>
                    <a:ext uri="{FF2B5EF4-FFF2-40B4-BE49-F238E27FC236}">
                      <a16:creationId xmlns:a16="http://schemas.microsoft.com/office/drawing/2014/main" id="{3030F610-2C6A-9660-A33D-0B68433664E1}"/>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18" name="Freeform: Shape 3213">
                  <a:extLst>
                    <a:ext uri="{FF2B5EF4-FFF2-40B4-BE49-F238E27FC236}">
                      <a16:creationId xmlns:a16="http://schemas.microsoft.com/office/drawing/2014/main" id="{8F5D3168-B40D-05E6-161F-0C42103D6216}"/>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19" name="Freeform: Shape 3214">
                  <a:extLst>
                    <a:ext uri="{FF2B5EF4-FFF2-40B4-BE49-F238E27FC236}">
                      <a16:creationId xmlns:a16="http://schemas.microsoft.com/office/drawing/2014/main" id="{947E38AB-C69A-5C7C-7614-32F7B2613A36}"/>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0" name="Freeform: Shape 3215">
                  <a:extLst>
                    <a:ext uri="{FF2B5EF4-FFF2-40B4-BE49-F238E27FC236}">
                      <a16:creationId xmlns:a16="http://schemas.microsoft.com/office/drawing/2014/main" id="{9248F4F6-1CFE-B2DD-A5C5-E95AFDB58E29}"/>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1" name="Freeform: Shape 3216">
                  <a:extLst>
                    <a:ext uri="{FF2B5EF4-FFF2-40B4-BE49-F238E27FC236}">
                      <a16:creationId xmlns:a16="http://schemas.microsoft.com/office/drawing/2014/main" id="{8A922D95-13DB-7305-E7D7-A9C39657C693}"/>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2" name="Freeform: Shape 3217">
                  <a:extLst>
                    <a:ext uri="{FF2B5EF4-FFF2-40B4-BE49-F238E27FC236}">
                      <a16:creationId xmlns:a16="http://schemas.microsoft.com/office/drawing/2014/main" id="{3D7259CA-A11B-7DA5-5D25-D06C60B597EE}"/>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3" name="Freeform: Shape 3218">
                  <a:extLst>
                    <a:ext uri="{FF2B5EF4-FFF2-40B4-BE49-F238E27FC236}">
                      <a16:creationId xmlns:a16="http://schemas.microsoft.com/office/drawing/2014/main" id="{963EA7AE-7741-9D24-A4DF-0467FDA05C32}"/>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4" name="Freeform: Shape 3219">
                  <a:extLst>
                    <a:ext uri="{FF2B5EF4-FFF2-40B4-BE49-F238E27FC236}">
                      <a16:creationId xmlns:a16="http://schemas.microsoft.com/office/drawing/2014/main" id="{683A64E7-1C30-7D16-2DAC-8FC76E6111E1}"/>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5" name="Freeform: Shape 3220">
                  <a:extLst>
                    <a:ext uri="{FF2B5EF4-FFF2-40B4-BE49-F238E27FC236}">
                      <a16:creationId xmlns:a16="http://schemas.microsoft.com/office/drawing/2014/main" id="{EC9FFA48-E8CF-D059-EC12-234748D85C86}"/>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6" name="Freeform: Shape 3221">
                  <a:extLst>
                    <a:ext uri="{FF2B5EF4-FFF2-40B4-BE49-F238E27FC236}">
                      <a16:creationId xmlns:a16="http://schemas.microsoft.com/office/drawing/2014/main" id="{E82C5853-032C-1D30-5A37-19FC65A699E5}"/>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7" name="Freeform: Shape 3222">
                  <a:extLst>
                    <a:ext uri="{FF2B5EF4-FFF2-40B4-BE49-F238E27FC236}">
                      <a16:creationId xmlns:a16="http://schemas.microsoft.com/office/drawing/2014/main" id="{C9224E68-5192-4ED5-4749-6B47C913A744}"/>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8" name="Freeform: Shape 3223">
                  <a:extLst>
                    <a:ext uri="{FF2B5EF4-FFF2-40B4-BE49-F238E27FC236}">
                      <a16:creationId xmlns:a16="http://schemas.microsoft.com/office/drawing/2014/main" id="{98DAAA53-9CAB-9014-52FD-FBD298B6CA9B}"/>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sp>
              <p:nvSpPr>
                <p:cNvPr id="829" name="Freeform: Shape 3224">
                  <a:extLst>
                    <a:ext uri="{FF2B5EF4-FFF2-40B4-BE49-F238E27FC236}">
                      <a16:creationId xmlns:a16="http://schemas.microsoft.com/office/drawing/2014/main" id="{3B6DFC23-E8E3-8680-1962-5AB373A3941C}"/>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5B6C1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grpSp>
        </p:grpSp>
        <p:sp>
          <p:nvSpPr>
            <p:cNvPr id="115" name="TextBox 114">
              <a:extLst>
                <a:ext uri="{FF2B5EF4-FFF2-40B4-BE49-F238E27FC236}">
                  <a16:creationId xmlns:a16="http://schemas.microsoft.com/office/drawing/2014/main" id="{2EA37453-BC8A-4B9F-C043-DAADA62351EC}"/>
                </a:ext>
              </a:extLst>
            </p:cNvPr>
            <p:cNvSpPr txBox="1"/>
            <p:nvPr/>
          </p:nvSpPr>
          <p:spPr>
            <a:xfrm>
              <a:off x="6322087" y="5378119"/>
              <a:ext cx="641201"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Epithelial cell</a:t>
              </a:r>
            </a:p>
          </p:txBody>
        </p:sp>
        <p:grpSp>
          <p:nvGrpSpPr>
            <p:cNvPr id="116" name="Group 115">
              <a:extLst>
                <a:ext uri="{FF2B5EF4-FFF2-40B4-BE49-F238E27FC236}">
                  <a16:creationId xmlns:a16="http://schemas.microsoft.com/office/drawing/2014/main" id="{A4ED21C9-EB2D-8E40-ABE3-1B54644F43B2}"/>
                </a:ext>
              </a:extLst>
            </p:cNvPr>
            <p:cNvGrpSpPr/>
            <p:nvPr/>
          </p:nvGrpSpPr>
          <p:grpSpPr>
            <a:xfrm rot="1994610">
              <a:off x="8727135" y="3526215"/>
              <a:ext cx="274275" cy="89423"/>
              <a:chOff x="9602406" y="4324350"/>
              <a:chExt cx="925894" cy="244781"/>
            </a:xfrm>
          </p:grpSpPr>
          <p:sp>
            <p:nvSpPr>
              <p:cNvPr id="812" name="Freeform: Shape 3207">
                <a:extLst>
                  <a:ext uri="{FF2B5EF4-FFF2-40B4-BE49-F238E27FC236}">
                    <a16:creationId xmlns:a16="http://schemas.microsoft.com/office/drawing/2014/main" id="{21F496F6-4828-A070-F442-0D9D3BD2FC0E}"/>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813" name="Oval 812">
                <a:extLst>
                  <a:ext uri="{FF2B5EF4-FFF2-40B4-BE49-F238E27FC236}">
                    <a16:creationId xmlns:a16="http://schemas.microsoft.com/office/drawing/2014/main" id="{607A3031-A32B-97B4-AE9A-B552338ED1D4}"/>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17" name="Group 116">
              <a:extLst>
                <a:ext uri="{FF2B5EF4-FFF2-40B4-BE49-F238E27FC236}">
                  <a16:creationId xmlns:a16="http://schemas.microsoft.com/office/drawing/2014/main" id="{5E4BFD1C-198A-468F-E82A-259110D14374}"/>
                </a:ext>
              </a:extLst>
            </p:cNvPr>
            <p:cNvGrpSpPr/>
            <p:nvPr/>
          </p:nvGrpSpPr>
          <p:grpSpPr>
            <a:xfrm rot="20272356">
              <a:off x="9688989" y="2602463"/>
              <a:ext cx="274275" cy="89423"/>
              <a:chOff x="9602406" y="4324350"/>
              <a:chExt cx="925894" cy="244781"/>
            </a:xfrm>
          </p:grpSpPr>
          <p:sp>
            <p:nvSpPr>
              <p:cNvPr id="810" name="Freeform: Shape 3205">
                <a:extLst>
                  <a:ext uri="{FF2B5EF4-FFF2-40B4-BE49-F238E27FC236}">
                    <a16:creationId xmlns:a16="http://schemas.microsoft.com/office/drawing/2014/main" id="{88BF77E0-1DDE-BFA9-EBA9-BD7449442E09}"/>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811" name="Oval 810">
                <a:extLst>
                  <a:ext uri="{FF2B5EF4-FFF2-40B4-BE49-F238E27FC236}">
                    <a16:creationId xmlns:a16="http://schemas.microsoft.com/office/drawing/2014/main" id="{9965CB40-EF76-6E21-A4E4-904035487D22}"/>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18" name="Group 117">
              <a:extLst>
                <a:ext uri="{FF2B5EF4-FFF2-40B4-BE49-F238E27FC236}">
                  <a16:creationId xmlns:a16="http://schemas.microsoft.com/office/drawing/2014/main" id="{6A731D8F-5356-F367-C86A-8CF31D239D27}"/>
                </a:ext>
              </a:extLst>
            </p:cNvPr>
            <p:cNvGrpSpPr/>
            <p:nvPr/>
          </p:nvGrpSpPr>
          <p:grpSpPr>
            <a:xfrm rot="21502538">
              <a:off x="9938777" y="5028894"/>
              <a:ext cx="274275" cy="89423"/>
              <a:chOff x="9602406" y="4324350"/>
              <a:chExt cx="925894" cy="244781"/>
            </a:xfrm>
          </p:grpSpPr>
          <p:sp>
            <p:nvSpPr>
              <p:cNvPr id="808" name="Freeform: Shape 3203">
                <a:extLst>
                  <a:ext uri="{FF2B5EF4-FFF2-40B4-BE49-F238E27FC236}">
                    <a16:creationId xmlns:a16="http://schemas.microsoft.com/office/drawing/2014/main" id="{D9D8C3E3-5A06-A4C1-8303-DFE0E120047B}"/>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809" name="Oval 808">
                <a:extLst>
                  <a:ext uri="{FF2B5EF4-FFF2-40B4-BE49-F238E27FC236}">
                    <a16:creationId xmlns:a16="http://schemas.microsoft.com/office/drawing/2014/main" id="{7489FC0F-DC33-795D-C645-F1417CECB214}"/>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nvGrpSpPr>
            <p:cNvPr id="119" name="Group 118">
              <a:extLst>
                <a:ext uri="{FF2B5EF4-FFF2-40B4-BE49-F238E27FC236}">
                  <a16:creationId xmlns:a16="http://schemas.microsoft.com/office/drawing/2014/main" id="{7EFEEFF5-234D-5381-E817-D19DBB9D33FF}"/>
                </a:ext>
              </a:extLst>
            </p:cNvPr>
            <p:cNvGrpSpPr/>
            <p:nvPr/>
          </p:nvGrpSpPr>
          <p:grpSpPr>
            <a:xfrm rot="1045385">
              <a:off x="8773571" y="5066599"/>
              <a:ext cx="274275" cy="89423"/>
              <a:chOff x="9602406" y="4324350"/>
              <a:chExt cx="925894" cy="244781"/>
            </a:xfrm>
          </p:grpSpPr>
          <p:sp>
            <p:nvSpPr>
              <p:cNvPr id="806" name="Freeform: Shape 3201">
                <a:extLst>
                  <a:ext uri="{FF2B5EF4-FFF2-40B4-BE49-F238E27FC236}">
                    <a16:creationId xmlns:a16="http://schemas.microsoft.com/office/drawing/2014/main" id="{B08774E0-EDF4-90B6-B290-F425AB245525}"/>
                  </a:ext>
                </a:extLst>
              </p:cNvPr>
              <p:cNvSpPr/>
              <p:nvPr/>
            </p:nvSpPr>
            <p:spPr>
              <a:xfrm>
                <a:off x="9602406" y="4324350"/>
                <a:ext cx="925894" cy="244781"/>
              </a:xfrm>
              <a:custGeom>
                <a:avLst/>
                <a:gdLst>
                  <a:gd name="connsiteX0" fmla="*/ 21019 w 925894"/>
                  <a:gd name="connsiteY0" fmla="*/ 215900 h 244781"/>
                  <a:gd name="connsiteX1" fmla="*/ 21019 w 925894"/>
                  <a:gd name="connsiteY1" fmla="*/ 215900 h 244781"/>
                  <a:gd name="connsiteX2" fmla="*/ 109919 w 925894"/>
                  <a:gd name="connsiteY2" fmla="*/ 228600 h 244781"/>
                  <a:gd name="connsiteX3" fmla="*/ 163894 w 925894"/>
                  <a:gd name="connsiteY3" fmla="*/ 234950 h 244781"/>
                  <a:gd name="connsiteX4" fmla="*/ 186119 w 925894"/>
                  <a:gd name="connsiteY4" fmla="*/ 238125 h 244781"/>
                  <a:gd name="connsiteX5" fmla="*/ 459169 w 925894"/>
                  <a:gd name="connsiteY5" fmla="*/ 241300 h 244781"/>
                  <a:gd name="connsiteX6" fmla="*/ 716344 w 925894"/>
                  <a:gd name="connsiteY6" fmla="*/ 241300 h 244781"/>
                  <a:gd name="connsiteX7" fmla="*/ 779844 w 925894"/>
                  <a:gd name="connsiteY7" fmla="*/ 231775 h 244781"/>
                  <a:gd name="connsiteX8" fmla="*/ 805244 w 925894"/>
                  <a:gd name="connsiteY8" fmla="*/ 228600 h 244781"/>
                  <a:gd name="connsiteX9" fmla="*/ 849694 w 925894"/>
                  <a:gd name="connsiteY9" fmla="*/ 222250 h 244781"/>
                  <a:gd name="connsiteX10" fmla="*/ 875094 w 925894"/>
                  <a:gd name="connsiteY10" fmla="*/ 215900 h 244781"/>
                  <a:gd name="connsiteX11" fmla="*/ 884619 w 925894"/>
                  <a:gd name="connsiteY11" fmla="*/ 212725 h 244781"/>
                  <a:gd name="connsiteX12" fmla="*/ 910019 w 925894"/>
                  <a:gd name="connsiteY12" fmla="*/ 203200 h 244781"/>
                  <a:gd name="connsiteX13" fmla="*/ 925894 w 925894"/>
                  <a:gd name="connsiteY13" fmla="*/ 184150 h 244781"/>
                  <a:gd name="connsiteX14" fmla="*/ 824294 w 925894"/>
                  <a:gd name="connsiteY14" fmla="*/ 174625 h 244781"/>
                  <a:gd name="connsiteX15" fmla="*/ 789369 w 925894"/>
                  <a:gd name="connsiteY15" fmla="*/ 155575 h 244781"/>
                  <a:gd name="connsiteX16" fmla="*/ 776669 w 925894"/>
                  <a:gd name="connsiteY16" fmla="*/ 152400 h 244781"/>
                  <a:gd name="connsiteX17" fmla="*/ 767144 w 925894"/>
                  <a:gd name="connsiteY17" fmla="*/ 142875 h 244781"/>
                  <a:gd name="connsiteX18" fmla="*/ 757619 w 925894"/>
                  <a:gd name="connsiteY18" fmla="*/ 136525 h 244781"/>
                  <a:gd name="connsiteX19" fmla="*/ 751269 w 925894"/>
                  <a:gd name="connsiteY19" fmla="*/ 127000 h 244781"/>
                  <a:gd name="connsiteX20" fmla="*/ 735394 w 925894"/>
                  <a:gd name="connsiteY20" fmla="*/ 114300 h 244781"/>
                  <a:gd name="connsiteX21" fmla="*/ 716344 w 925894"/>
                  <a:gd name="connsiteY21" fmla="*/ 95250 h 244781"/>
                  <a:gd name="connsiteX22" fmla="*/ 697294 w 925894"/>
                  <a:gd name="connsiteY22" fmla="*/ 82550 h 244781"/>
                  <a:gd name="connsiteX23" fmla="*/ 687769 w 925894"/>
                  <a:gd name="connsiteY23" fmla="*/ 73025 h 244781"/>
                  <a:gd name="connsiteX24" fmla="*/ 671894 w 925894"/>
                  <a:gd name="connsiteY24" fmla="*/ 63500 h 244781"/>
                  <a:gd name="connsiteX25" fmla="*/ 652844 w 925894"/>
                  <a:gd name="connsiteY25" fmla="*/ 50800 h 244781"/>
                  <a:gd name="connsiteX26" fmla="*/ 640144 w 925894"/>
                  <a:gd name="connsiteY26" fmla="*/ 44450 h 244781"/>
                  <a:gd name="connsiteX27" fmla="*/ 627444 w 925894"/>
                  <a:gd name="connsiteY27" fmla="*/ 34925 h 244781"/>
                  <a:gd name="connsiteX28" fmla="*/ 617919 w 925894"/>
                  <a:gd name="connsiteY28" fmla="*/ 31750 h 244781"/>
                  <a:gd name="connsiteX29" fmla="*/ 589344 w 925894"/>
                  <a:gd name="connsiteY29" fmla="*/ 12700 h 244781"/>
                  <a:gd name="connsiteX30" fmla="*/ 570294 w 925894"/>
                  <a:gd name="connsiteY30" fmla="*/ 6350 h 244781"/>
                  <a:gd name="connsiteX31" fmla="*/ 541719 w 925894"/>
                  <a:gd name="connsiteY31" fmla="*/ 3175 h 244781"/>
                  <a:gd name="connsiteX32" fmla="*/ 522669 w 925894"/>
                  <a:gd name="connsiteY32" fmla="*/ 0 h 244781"/>
                  <a:gd name="connsiteX33" fmla="*/ 398844 w 925894"/>
                  <a:gd name="connsiteY33" fmla="*/ 3175 h 244781"/>
                  <a:gd name="connsiteX34" fmla="*/ 370269 w 925894"/>
                  <a:gd name="connsiteY34" fmla="*/ 15875 h 244781"/>
                  <a:gd name="connsiteX35" fmla="*/ 354394 w 925894"/>
                  <a:gd name="connsiteY35" fmla="*/ 22225 h 244781"/>
                  <a:gd name="connsiteX36" fmla="*/ 344869 w 925894"/>
                  <a:gd name="connsiteY36" fmla="*/ 28575 h 244781"/>
                  <a:gd name="connsiteX37" fmla="*/ 319469 w 925894"/>
                  <a:gd name="connsiteY37" fmla="*/ 41275 h 244781"/>
                  <a:gd name="connsiteX38" fmla="*/ 303594 w 925894"/>
                  <a:gd name="connsiteY38" fmla="*/ 47625 h 244781"/>
                  <a:gd name="connsiteX39" fmla="*/ 290894 w 925894"/>
                  <a:gd name="connsiteY39" fmla="*/ 57150 h 244781"/>
                  <a:gd name="connsiteX40" fmla="*/ 265494 w 925894"/>
                  <a:gd name="connsiteY40" fmla="*/ 69850 h 244781"/>
                  <a:gd name="connsiteX41" fmla="*/ 249619 w 925894"/>
                  <a:gd name="connsiteY41" fmla="*/ 79375 h 244781"/>
                  <a:gd name="connsiteX42" fmla="*/ 211519 w 925894"/>
                  <a:gd name="connsiteY42" fmla="*/ 104775 h 244781"/>
                  <a:gd name="connsiteX43" fmla="*/ 195644 w 925894"/>
                  <a:gd name="connsiteY43" fmla="*/ 117475 h 244781"/>
                  <a:gd name="connsiteX44" fmla="*/ 179769 w 925894"/>
                  <a:gd name="connsiteY44" fmla="*/ 127000 h 244781"/>
                  <a:gd name="connsiteX45" fmla="*/ 167069 w 925894"/>
                  <a:gd name="connsiteY45" fmla="*/ 139700 h 244781"/>
                  <a:gd name="connsiteX46" fmla="*/ 151194 w 925894"/>
                  <a:gd name="connsiteY46" fmla="*/ 146050 h 244781"/>
                  <a:gd name="connsiteX47" fmla="*/ 138494 w 925894"/>
                  <a:gd name="connsiteY47" fmla="*/ 152400 h 244781"/>
                  <a:gd name="connsiteX48" fmla="*/ 122619 w 925894"/>
                  <a:gd name="connsiteY48" fmla="*/ 158750 h 244781"/>
                  <a:gd name="connsiteX49" fmla="*/ 113094 w 925894"/>
                  <a:gd name="connsiteY49" fmla="*/ 165100 h 244781"/>
                  <a:gd name="connsiteX50" fmla="*/ 46419 w 925894"/>
                  <a:gd name="connsiteY50" fmla="*/ 171450 h 244781"/>
                  <a:gd name="connsiteX51" fmla="*/ 36894 w 925894"/>
                  <a:gd name="connsiteY51" fmla="*/ 174625 h 244781"/>
                  <a:gd name="connsiteX52" fmla="*/ 11494 w 925894"/>
                  <a:gd name="connsiteY52" fmla="*/ 180975 h 244781"/>
                  <a:gd name="connsiteX53" fmla="*/ 5144 w 925894"/>
                  <a:gd name="connsiteY53" fmla="*/ 209550 h 244781"/>
                  <a:gd name="connsiteX54" fmla="*/ 27369 w 925894"/>
                  <a:gd name="connsiteY54" fmla="*/ 219075 h 244781"/>
                  <a:gd name="connsiteX55" fmla="*/ 21019 w 925894"/>
                  <a:gd name="connsiteY55" fmla="*/ 215900 h 2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25894" h="244781">
                    <a:moveTo>
                      <a:pt x="21019" y="215900"/>
                    </a:moveTo>
                    <a:lnTo>
                      <a:pt x="21019" y="215900"/>
                    </a:lnTo>
                    <a:cubicBezTo>
                      <a:pt x="105946" y="230887"/>
                      <a:pt x="44361" y="221576"/>
                      <a:pt x="109919" y="228600"/>
                    </a:cubicBezTo>
                    <a:cubicBezTo>
                      <a:pt x="127932" y="230530"/>
                      <a:pt x="145918" y="232703"/>
                      <a:pt x="163894" y="234950"/>
                    </a:cubicBezTo>
                    <a:cubicBezTo>
                      <a:pt x="171320" y="235878"/>
                      <a:pt x="178637" y="237964"/>
                      <a:pt x="186119" y="238125"/>
                    </a:cubicBezTo>
                    <a:lnTo>
                      <a:pt x="459169" y="241300"/>
                    </a:lnTo>
                    <a:cubicBezTo>
                      <a:pt x="557346" y="244027"/>
                      <a:pt x="615030" y="247535"/>
                      <a:pt x="716344" y="241300"/>
                    </a:cubicBezTo>
                    <a:cubicBezTo>
                      <a:pt x="737707" y="239985"/>
                      <a:pt x="758656" y="234802"/>
                      <a:pt x="779844" y="231775"/>
                    </a:cubicBezTo>
                    <a:cubicBezTo>
                      <a:pt x="788291" y="230568"/>
                      <a:pt x="796797" y="229807"/>
                      <a:pt x="805244" y="228600"/>
                    </a:cubicBezTo>
                    <a:cubicBezTo>
                      <a:pt x="869332" y="219445"/>
                      <a:pt x="769366" y="232291"/>
                      <a:pt x="849694" y="222250"/>
                    </a:cubicBezTo>
                    <a:cubicBezTo>
                      <a:pt x="871467" y="214992"/>
                      <a:pt x="844443" y="223563"/>
                      <a:pt x="875094" y="215900"/>
                    </a:cubicBezTo>
                    <a:cubicBezTo>
                      <a:pt x="878341" y="215088"/>
                      <a:pt x="881401" y="213644"/>
                      <a:pt x="884619" y="212725"/>
                    </a:cubicBezTo>
                    <a:cubicBezTo>
                      <a:pt x="895698" y="209560"/>
                      <a:pt x="900155" y="210246"/>
                      <a:pt x="910019" y="203200"/>
                    </a:cubicBezTo>
                    <a:cubicBezTo>
                      <a:pt x="917797" y="197644"/>
                      <a:pt x="920831" y="191745"/>
                      <a:pt x="925894" y="184150"/>
                    </a:cubicBezTo>
                    <a:cubicBezTo>
                      <a:pt x="888561" y="159261"/>
                      <a:pt x="938340" y="190037"/>
                      <a:pt x="824294" y="174625"/>
                    </a:cubicBezTo>
                    <a:cubicBezTo>
                      <a:pt x="796282" y="170840"/>
                      <a:pt x="806447" y="162894"/>
                      <a:pt x="789369" y="155575"/>
                    </a:cubicBezTo>
                    <a:cubicBezTo>
                      <a:pt x="785358" y="153856"/>
                      <a:pt x="780902" y="153458"/>
                      <a:pt x="776669" y="152400"/>
                    </a:cubicBezTo>
                    <a:cubicBezTo>
                      <a:pt x="773494" y="149225"/>
                      <a:pt x="770593" y="145750"/>
                      <a:pt x="767144" y="142875"/>
                    </a:cubicBezTo>
                    <a:cubicBezTo>
                      <a:pt x="764213" y="140432"/>
                      <a:pt x="760317" y="139223"/>
                      <a:pt x="757619" y="136525"/>
                    </a:cubicBezTo>
                    <a:cubicBezTo>
                      <a:pt x="754921" y="133827"/>
                      <a:pt x="753967" y="129698"/>
                      <a:pt x="751269" y="127000"/>
                    </a:cubicBezTo>
                    <a:cubicBezTo>
                      <a:pt x="746477" y="122208"/>
                      <a:pt x="740408" y="118858"/>
                      <a:pt x="735394" y="114300"/>
                    </a:cubicBezTo>
                    <a:cubicBezTo>
                      <a:pt x="728749" y="108259"/>
                      <a:pt x="723816" y="100231"/>
                      <a:pt x="716344" y="95250"/>
                    </a:cubicBezTo>
                    <a:cubicBezTo>
                      <a:pt x="709994" y="91017"/>
                      <a:pt x="702690" y="87946"/>
                      <a:pt x="697294" y="82550"/>
                    </a:cubicBezTo>
                    <a:cubicBezTo>
                      <a:pt x="694119" y="79375"/>
                      <a:pt x="691361" y="75719"/>
                      <a:pt x="687769" y="73025"/>
                    </a:cubicBezTo>
                    <a:cubicBezTo>
                      <a:pt x="682832" y="69322"/>
                      <a:pt x="677100" y="66813"/>
                      <a:pt x="671894" y="63500"/>
                    </a:cubicBezTo>
                    <a:cubicBezTo>
                      <a:pt x="665455" y="59403"/>
                      <a:pt x="659670" y="54213"/>
                      <a:pt x="652844" y="50800"/>
                    </a:cubicBezTo>
                    <a:cubicBezTo>
                      <a:pt x="648611" y="48683"/>
                      <a:pt x="644158" y="46958"/>
                      <a:pt x="640144" y="44450"/>
                    </a:cubicBezTo>
                    <a:cubicBezTo>
                      <a:pt x="635657" y="41645"/>
                      <a:pt x="632038" y="37550"/>
                      <a:pt x="627444" y="34925"/>
                    </a:cubicBezTo>
                    <a:cubicBezTo>
                      <a:pt x="624538" y="33265"/>
                      <a:pt x="620810" y="33436"/>
                      <a:pt x="617919" y="31750"/>
                    </a:cubicBezTo>
                    <a:cubicBezTo>
                      <a:pt x="608031" y="25982"/>
                      <a:pt x="600204" y="16320"/>
                      <a:pt x="589344" y="12700"/>
                    </a:cubicBezTo>
                    <a:cubicBezTo>
                      <a:pt x="582994" y="10583"/>
                      <a:pt x="576858" y="7663"/>
                      <a:pt x="570294" y="6350"/>
                    </a:cubicBezTo>
                    <a:cubicBezTo>
                      <a:pt x="560896" y="4470"/>
                      <a:pt x="551219" y="4442"/>
                      <a:pt x="541719" y="3175"/>
                    </a:cubicBezTo>
                    <a:cubicBezTo>
                      <a:pt x="535338" y="2324"/>
                      <a:pt x="529019" y="1058"/>
                      <a:pt x="522669" y="0"/>
                    </a:cubicBezTo>
                    <a:cubicBezTo>
                      <a:pt x="481394" y="1058"/>
                      <a:pt x="440041" y="429"/>
                      <a:pt x="398844" y="3175"/>
                    </a:cubicBezTo>
                    <a:cubicBezTo>
                      <a:pt x="379941" y="4435"/>
                      <a:pt x="383216" y="9402"/>
                      <a:pt x="370269" y="15875"/>
                    </a:cubicBezTo>
                    <a:cubicBezTo>
                      <a:pt x="365171" y="18424"/>
                      <a:pt x="359492" y="19676"/>
                      <a:pt x="354394" y="22225"/>
                    </a:cubicBezTo>
                    <a:cubicBezTo>
                      <a:pt x="350981" y="23932"/>
                      <a:pt x="348219" y="26748"/>
                      <a:pt x="344869" y="28575"/>
                    </a:cubicBezTo>
                    <a:cubicBezTo>
                      <a:pt x="336559" y="33108"/>
                      <a:pt x="328258" y="37759"/>
                      <a:pt x="319469" y="41275"/>
                    </a:cubicBezTo>
                    <a:cubicBezTo>
                      <a:pt x="314177" y="43392"/>
                      <a:pt x="308576" y="44857"/>
                      <a:pt x="303594" y="47625"/>
                    </a:cubicBezTo>
                    <a:cubicBezTo>
                      <a:pt x="298968" y="50195"/>
                      <a:pt x="295465" y="54484"/>
                      <a:pt x="290894" y="57150"/>
                    </a:cubicBezTo>
                    <a:cubicBezTo>
                      <a:pt x="282717" y="61920"/>
                      <a:pt x="273611" y="64980"/>
                      <a:pt x="265494" y="69850"/>
                    </a:cubicBezTo>
                    <a:cubicBezTo>
                      <a:pt x="260202" y="73025"/>
                      <a:pt x="254641" y="75788"/>
                      <a:pt x="249619" y="79375"/>
                    </a:cubicBezTo>
                    <a:cubicBezTo>
                      <a:pt x="213199" y="105389"/>
                      <a:pt x="233935" y="97303"/>
                      <a:pt x="211519" y="104775"/>
                    </a:cubicBezTo>
                    <a:cubicBezTo>
                      <a:pt x="206227" y="109008"/>
                      <a:pt x="201196" y="113589"/>
                      <a:pt x="195644" y="117475"/>
                    </a:cubicBezTo>
                    <a:cubicBezTo>
                      <a:pt x="190588" y="121014"/>
                      <a:pt x="184640" y="123211"/>
                      <a:pt x="179769" y="127000"/>
                    </a:cubicBezTo>
                    <a:cubicBezTo>
                      <a:pt x="175043" y="130676"/>
                      <a:pt x="172050" y="136379"/>
                      <a:pt x="167069" y="139700"/>
                    </a:cubicBezTo>
                    <a:cubicBezTo>
                      <a:pt x="162327" y="142861"/>
                      <a:pt x="156402" y="143735"/>
                      <a:pt x="151194" y="146050"/>
                    </a:cubicBezTo>
                    <a:cubicBezTo>
                      <a:pt x="146869" y="147972"/>
                      <a:pt x="142819" y="150478"/>
                      <a:pt x="138494" y="152400"/>
                    </a:cubicBezTo>
                    <a:cubicBezTo>
                      <a:pt x="133286" y="154715"/>
                      <a:pt x="127717" y="156201"/>
                      <a:pt x="122619" y="158750"/>
                    </a:cubicBezTo>
                    <a:cubicBezTo>
                      <a:pt x="119206" y="160457"/>
                      <a:pt x="116714" y="163893"/>
                      <a:pt x="113094" y="165100"/>
                    </a:cubicBezTo>
                    <a:cubicBezTo>
                      <a:pt x="100065" y="169443"/>
                      <a:pt x="46800" y="171425"/>
                      <a:pt x="46419" y="171450"/>
                    </a:cubicBezTo>
                    <a:cubicBezTo>
                      <a:pt x="43244" y="172508"/>
                      <a:pt x="40123" y="173744"/>
                      <a:pt x="36894" y="174625"/>
                    </a:cubicBezTo>
                    <a:cubicBezTo>
                      <a:pt x="28474" y="176921"/>
                      <a:pt x="11494" y="180975"/>
                      <a:pt x="11494" y="180975"/>
                    </a:cubicBezTo>
                    <a:cubicBezTo>
                      <a:pt x="2036" y="190433"/>
                      <a:pt x="-5391" y="192693"/>
                      <a:pt x="5144" y="209550"/>
                    </a:cubicBezTo>
                    <a:cubicBezTo>
                      <a:pt x="6985" y="212495"/>
                      <a:pt x="23149" y="217869"/>
                      <a:pt x="27369" y="219075"/>
                    </a:cubicBezTo>
                    <a:cubicBezTo>
                      <a:pt x="31565" y="220274"/>
                      <a:pt x="22077" y="216429"/>
                      <a:pt x="21019" y="215900"/>
                    </a:cubicBezTo>
                    <a:close/>
                  </a:path>
                </a:pathLst>
              </a:custGeom>
              <a:solidFill>
                <a:srgbClr val="B5D820"/>
              </a:solidFill>
              <a:ln w="127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807" name="Oval 806">
                <a:extLst>
                  <a:ext uri="{FF2B5EF4-FFF2-40B4-BE49-F238E27FC236}">
                    <a16:creationId xmlns:a16="http://schemas.microsoft.com/office/drawing/2014/main" id="{94458FA3-FE78-F912-EBA8-885616B59B07}"/>
                  </a:ext>
                </a:extLst>
              </p:cNvPr>
              <p:cNvSpPr/>
              <p:nvPr/>
            </p:nvSpPr>
            <p:spPr>
              <a:xfrm>
                <a:off x="9986336" y="4396166"/>
                <a:ext cx="188865" cy="116426"/>
              </a:xfrm>
              <a:prstGeom prst="ellipse">
                <a:avLst/>
              </a:prstGeom>
              <a:solidFill>
                <a:srgbClr val="B5D82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sp>
          <p:nvSpPr>
            <p:cNvPr id="120" name="TextBox 119">
              <a:extLst>
                <a:ext uri="{FF2B5EF4-FFF2-40B4-BE49-F238E27FC236}">
                  <a16:creationId xmlns:a16="http://schemas.microsoft.com/office/drawing/2014/main" id="{D979D00F-A154-9DB9-5735-4961772700CC}"/>
                </a:ext>
              </a:extLst>
            </p:cNvPr>
            <p:cNvSpPr txBox="1"/>
            <p:nvPr/>
          </p:nvSpPr>
          <p:spPr>
            <a:xfrm>
              <a:off x="8603403" y="2300638"/>
              <a:ext cx="501740" cy="138499"/>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chemeClr val="tx1">
                      <a:lumMod val="75000"/>
                    </a:schemeClr>
                  </a:solidFill>
                  <a:effectLst/>
                  <a:uLnTx/>
                  <a:uFillTx/>
                  <a:cs typeface="Arial" panose="020B0604020202020204" pitchFamily="34" charset="0"/>
                </a:rPr>
                <a:t>Eosinophil</a:t>
              </a:r>
            </a:p>
          </p:txBody>
        </p:sp>
        <p:grpSp>
          <p:nvGrpSpPr>
            <p:cNvPr id="121" name="Group 120">
              <a:extLst>
                <a:ext uri="{FF2B5EF4-FFF2-40B4-BE49-F238E27FC236}">
                  <a16:creationId xmlns:a16="http://schemas.microsoft.com/office/drawing/2014/main" id="{DBB99ED3-D330-6BDA-7649-F1F63B47D927}"/>
                </a:ext>
              </a:extLst>
            </p:cNvPr>
            <p:cNvGrpSpPr/>
            <p:nvPr/>
          </p:nvGrpSpPr>
          <p:grpSpPr>
            <a:xfrm rot="5815646">
              <a:off x="9527076" y="1894399"/>
              <a:ext cx="417118" cy="478081"/>
              <a:chOff x="3957270" y="1839751"/>
              <a:chExt cx="517275" cy="592876"/>
            </a:xfrm>
          </p:grpSpPr>
          <p:grpSp>
            <p:nvGrpSpPr>
              <p:cNvPr id="706" name="Receptors">
                <a:extLst>
                  <a:ext uri="{FF2B5EF4-FFF2-40B4-BE49-F238E27FC236}">
                    <a16:creationId xmlns:a16="http://schemas.microsoft.com/office/drawing/2014/main" id="{9DCF82C8-7D8F-2401-B216-BEB94637650D}"/>
                  </a:ext>
                </a:extLst>
              </p:cNvPr>
              <p:cNvGrpSpPr/>
              <p:nvPr/>
            </p:nvGrpSpPr>
            <p:grpSpPr>
              <a:xfrm rot="9229536" flipH="1">
                <a:off x="4152195" y="2092004"/>
                <a:ext cx="229444" cy="191923"/>
                <a:chOff x="3098615" y="2684115"/>
                <a:chExt cx="232213" cy="190739"/>
              </a:xfrm>
            </p:grpSpPr>
            <p:grpSp>
              <p:nvGrpSpPr>
                <p:cNvPr id="800" name="Group 799">
                  <a:extLst>
                    <a:ext uri="{FF2B5EF4-FFF2-40B4-BE49-F238E27FC236}">
                      <a16:creationId xmlns:a16="http://schemas.microsoft.com/office/drawing/2014/main" id="{4A4B70F9-CAA6-187F-8785-6DDF36B955BB}"/>
                    </a:ext>
                  </a:extLst>
                </p:cNvPr>
                <p:cNvGrpSpPr/>
                <p:nvPr/>
              </p:nvGrpSpPr>
              <p:grpSpPr>
                <a:xfrm rot="886797">
                  <a:off x="3098615" y="2684115"/>
                  <a:ext cx="100965" cy="152400"/>
                  <a:chOff x="935355" y="3352800"/>
                  <a:chExt cx="100965" cy="152400"/>
                </a:xfrm>
              </p:grpSpPr>
              <p:sp>
                <p:nvSpPr>
                  <p:cNvPr id="804" name="Freeform: Shape 6604">
                    <a:extLst>
                      <a:ext uri="{FF2B5EF4-FFF2-40B4-BE49-F238E27FC236}">
                        <a16:creationId xmlns:a16="http://schemas.microsoft.com/office/drawing/2014/main" id="{CC8A5CB7-8B84-5268-BE13-12CE9CAACC57}"/>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cxnSp>
                <p:nvCxnSpPr>
                  <p:cNvPr id="805" name="Straight Connector 804">
                    <a:extLst>
                      <a:ext uri="{FF2B5EF4-FFF2-40B4-BE49-F238E27FC236}">
                        <a16:creationId xmlns:a16="http://schemas.microsoft.com/office/drawing/2014/main" id="{AD859071-D20C-B16A-AFF2-00E54E90D3B0}"/>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801" name="Group 800">
                  <a:extLst>
                    <a:ext uri="{FF2B5EF4-FFF2-40B4-BE49-F238E27FC236}">
                      <a16:creationId xmlns:a16="http://schemas.microsoft.com/office/drawing/2014/main" id="{D9E31F1F-EE1F-B1DE-46F1-1E43327B0CAD}"/>
                    </a:ext>
                  </a:extLst>
                </p:cNvPr>
                <p:cNvGrpSpPr/>
                <p:nvPr/>
              </p:nvGrpSpPr>
              <p:grpSpPr>
                <a:xfrm rot="886797">
                  <a:off x="3229863" y="2722454"/>
                  <a:ext cx="100965" cy="152400"/>
                  <a:chOff x="935355" y="3352800"/>
                  <a:chExt cx="100965" cy="152400"/>
                </a:xfrm>
              </p:grpSpPr>
              <p:sp>
                <p:nvSpPr>
                  <p:cNvPr id="802" name="Freeform: Shape 6602">
                    <a:extLst>
                      <a:ext uri="{FF2B5EF4-FFF2-40B4-BE49-F238E27FC236}">
                        <a16:creationId xmlns:a16="http://schemas.microsoft.com/office/drawing/2014/main" id="{7609F101-3806-C1FF-9B17-344AC3D9B070}"/>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cxnSp>
                <p:nvCxnSpPr>
                  <p:cNvPr id="803" name="Straight Connector 802">
                    <a:extLst>
                      <a:ext uri="{FF2B5EF4-FFF2-40B4-BE49-F238E27FC236}">
                        <a16:creationId xmlns:a16="http://schemas.microsoft.com/office/drawing/2014/main" id="{62DC35BE-BC76-D331-CBDB-9FCF71D18C6D}"/>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707" name="Group 706">
                <a:extLst>
                  <a:ext uri="{FF2B5EF4-FFF2-40B4-BE49-F238E27FC236}">
                    <a16:creationId xmlns:a16="http://schemas.microsoft.com/office/drawing/2014/main" id="{D6816D48-6DCF-6307-B852-62F122B8A635}"/>
                  </a:ext>
                </a:extLst>
              </p:cNvPr>
              <p:cNvGrpSpPr>
                <a:grpSpLocks noChangeAspect="1"/>
              </p:cNvGrpSpPr>
              <p:nvPr/>
            </p:nvGrpSpPr>
            <p:grpSpPr>
              <a:xfrm rot="9533769" flipH="1">
                <a:off x="3957270" y="1839751"/>
                <a:ext cx="333804" cy="344130"/>
                <a:chOff x="10593932" y="3239058"/>
                <a:chExt cx="296031" cy="305188"/>
              </a:xfrm>
            </p:grpSpPr>
            <p:sp>
              <p:nvSpPr>
                <p:cNvPr id="728" name="Oval 727">
                  <a:extLst>
                    <a:ext uri="{FF2B5EF4-FFF2-40B4-BE49-F238E27FC236}">
                      <a16:creationId xmlns:a16="http://schemas.microsoft.com/office/drawing/2014/main" id="{5530D773-1416-30EB-8076-5C633ADBFCB6}"/>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729" name="Group 728">
                  <a:extLst>
                    <a:ext uri="{FF2B5EF4-FFF2-40B4-BE49-F238E27FC236}">
                      <a16:creationId xmlns:a16="http://schemas.microsoft.com/office/drawing/2014/main" id="{A4D14959-E8FD-C4F8-F4E3-FBB14980FA97}"/>
                    </a:ext>
                  </a:extLst>
                </p:cNvPr>
                <p:cNvGrpSpPr/>
                <p:nvPr/>
              </p:nvGrpSpPr>
              <p:grpSpPr>
                <a:xfrm>
                  <a:off x="10609819" y="3262289"/>
                  <a:ext cx="241569" cy="266299"/>
                  <a:chOff x="10609819" y="3262289"/>
                  <a:chExt cx="241569" cy="266299"/>
                </a:xfrm>
              </p:grpSpPr>
              <p:grpSp>
                <p:nvGrpSpPr>
                  <p:cNvPr id="730" name="Group 729">
                    <a:extLst>
                      <a:ext uri="{FF2B5EF4-FFF2-40B4-BE49-F238E27FC236}">
                        <a16:creationId xmlns:a16="http://schemas.microsoft.com/office/drawing/2014/main" id="{0159F4C2-D1EB-B949-E284-E378390A5F24}"/>
                      </a:ext>
                    </a:extLst>
                  </p:cNvPr>
                  <p:cNvGrpSpPr/>
                  <p:nvPr/>
                </p:nvGrpSpPr>
                <p:grpSpPr>
                  <a:xfrm rot="5697808">
                    <a:off x="10602704" y="3291444"/>
                    <a:ext cx="177879" cy="163650"/>
                    <a:chOff x="8770428" y="4145225"/>
                    <a:chExt cx="307647" cy="276804"/>
                  </a:xfrm>
                  <a:solidFill>
                    <a:srgbClr val="824A78"/>
                  </a:solidFill>
                </p:grpSpPr>
                <p:sp>
                  <p:nvSpPr>
                    <p:cNvPr id="782" name="Freeform: Shape 62">
                      <a:extLst>
                        <a:ext uri="{FF2B5EF4-FFF2-40B4-BE49-F238E27FC236}">
                          <a16:creationId xmlns:a16="http://schemas.microsoft.com/office/drawing/2014/main" id="{4553FD16-A900-612C-4EEA-A1FFFB1E7E4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3" name="Freeform: Shape 63">
                      <a:extLst>
                        <a:ext uri="{FF2B5EF4-FFF2-40B4-BE49-F238E27FC236}">
                          <a16:creationId xmlns:a16="http://schemas.microsoft.com/office/drawing/2014/main" id="{1234947D-A4CF-2052-6E3B-68A91456301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4" name="Freeform: Shape 64">
                      <a:extLst>
                        <a:ext uri="{FF2B5EF4-FFF2-40B4-BE49-F238E27FC236}">
                          <a16:creationId xmlns:a16="http://schemas.microsoft.com/office/drawing/2014/main" id="{57446A74-9A0E-5508-E17D-1CE2D3B620F0}"/>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5" name="Freeform: Shape 65">
                      <a:extLst>
                        <a:ext uri="{FF2B5EF4-FFF2-40B4-BE49-F238E27FC236}">
                          <a16:creationId xmlns:a16="http://schemas.microsoft.com/office/drawing/2014/main" id="{8ADB2C91-8354-D12B-6A7D-A463A8BCD98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6" name="Freeform: Shape 66">
                      <a:extLst>
                        <a:ext uri="{FF2B5EF4-FFF2-40B4-BE49-F238E27FC236}">
                          <a16:creationId xmlns:a16="http://schemas.microsoft.com/office/drawing/2014/main" id="{05195DB4-974D-4EBE-1BD2-16DBB35989D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7" name="Freeform: Shape 67">
                      <a:extLst>
                        <a:ext uri="{FF2B5EF4-FFF2-40B4-BE49-F238E27FC236}">
                          <a16:creationId xmlns:a16="http://schemas.microsoft.com/office/drawing/2014/main" id="{BD372E10-CB88-55B3-3DAC-5FE28AF0CD1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8" name="Freeform: Shape 68">
                      <a:extLst>
                        <a:ext uri="{FF2B5EF4-FFF2-40B4-BE49-F238E27FC236}">
                          <a16:creationId xmlns:a16="http://schemas.microsoft.com/office/drawing/2014/main" id="{D3AC0095-E018-2A47-8D26-244E63FB7AF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9" name="Freeform: Shape 69">
                      <a:extLst>
                        <a:ext uri="{FF2B5EF4-FFF2-40B4-BE49-F238E27FC236}">
                          <a16:creationId xmlns:a16="http://schemas.microsoft.com/office/drawing/2014/main" id="{9D36C6D5-0B80-7EEB-1DE2-76B0608FF2A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0" name="Freeform: Shape 70">
                      <a:extLst>
                        <a:ext uri="{FF2B5EF4-FFF2-40B4-BE49-F238E27FC236}">
                          <a16:creationId xmlns:a16="http://schemas.microsoft.com/office/drawing/2014/main" id="{66AA8120-5B73-8F57-E539-3210BCDE2A4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1" name="Freeform: Shape 71">
                      <a:extLst>
                        <a:ext uri="{FF2B5EF4-FFF2-40B4-BE49-F238E27FC236}">
                          <a16:creationId xmlns:a16="http://schemas.microsoft.com/office/drawing/2014/main" id="{1074D82D-F17D-4EDE-E3B5-7759112BA21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2" name="Freeform: Shape 72">
                      <a:extLst>
                        <a:ext uri="{FF2B5EF4-FFF2-40B4-BE49-F238E27FC236}">
                          <a16:creationId xmlns:a16="http://schemas.microsoft.com/office/drawing/2014/main" id="{2234908A-092A-35A3-7962-A768BCFD55E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3" name="Freeform: Shape 73">
                      <a:extLst>
                        <a:ext uri="{FF2B5EF4-FFF2-40B4-BE49-F238E27FC236}">
                          <a16:creationId xmlns:a16="http://schemas.microsoft.com/office/drawing/2014/main" id="{87319B36-3F0C-DE43-99A0-96DB05F2B87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4" name="Rectangle: Rounded Corners 74">
                      <a:extLst>
                        <a:ext uri="{FF2B5EF4-FFF2-40B4-BE49-F238E27FC236}">
                          <a16:creationId xmlns:a16="http://schemas.microsoft.com/office/drawing/2014/main" id="{488E8833-E747-22F1-7331-12FD35F4A35D}"/>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5" name="Rectangle: Rounded Corners 75">
                      <a:extLst>
                        <a:ext uri="{FF2B5EF4-FFF2-40B4-BE49-F238E27FC236}">
                          <a16:creationId xmlns:a16="http://schemas.microsoft.com/office/drawing/2014/main" id="{AC014DC9-821F-9F0D-E6FE-4DCA643467FD}"/>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6" name="Rectangle: Rounded Corners 76">
                      <a:extLst>
                        <a:ext uri="{FF2B5EF4-FFF2-40B4-BE49-F238E27FC236}">
                          <a16:creationId xmlns:a16="http://schemas.microsoft.com/office/drawing/2014/main" id="{AD2D01B8-D375-1B04-E982-A0F0CFDAA88B}"/>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7" name="Rectangle: Rounded Corners 77">
                      <a:extLst>
                        <a:ext uri="{FF2B5EF4-FFF2-40B4-BE49-F238E27FC236}">
                          <a16:creationId xmlns:a16="http://schemas.microsoft.com/office/drawing/2014/main" id="{33541119-41EB-9979-04B7-A38DFBEC8B15}"/>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8" name="Rectangle: Rounded Corners 78">
                      <a:extLst>
                        <a:ext uri="{FF2B5EF4-FFF2-40B4-BE49-F238E27FC236}">
                          <a16:creationId xmlns:a16="http://schemas.microsoft.com/office/drawing/2014/main" id="{77BA05C3-78D5-6360-76BD-C9C7AEDD2609}"/>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99" name="Rectangle: Rounded Corners 79">
                      <a:extLst>
                        <a:ext uri="{FF2B5EF4-FFF2-40B4-BE49-F238E27FC236}">
                          <a16:creationId xmlns:a16="http://schemas.microsoft.com/office/drawing/2014/main" id="{2061A51A-9850-AB59-CF66-498D9684B878}"/>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31" name="Group 730">
                    <a:extLst>
                      <a:ext uri="{FF2B5EF4-FFF2-40B4-BE49-F238E27FC236}">
                        <a16:creationId xmlns:a16="http://schemas.microsoft.com/office/drawing/2014/main" id="{46D2D500-3A54-2AAF-A1B4-46C333C8AEA5}"/>
                      </a:ext>
                    </a:extLst>
                  </p:cNvPr>
                  <p:cNvGrpSpPr/>
                  <p:nvPr/>
                </p:nvGrpSpPr>
                <p:grpSpPr>
                  <a:xfrm rot="14018184">
                    <a:off x="10664492" y="3278424"/>
                    <a:ext cx="187514" cy="155243"/>
                    <a:chOff x="8770428" y="4145225"/>
                    <a:chExt cx="307647" cy="276804"/>
                  </a:xfrm>
                  <a:solidFill>
                    <a:srgbClr val="824A78"/>
                  </a:solidFill>
                </p:grpSpPr>
                <p:sp>
                  <p:nvSpPr>
                    <p:cNvPr id="766" name="Freeform: Shape 46">
                      <a:extLst>
                        <a:ext uri="{FF2B5EF4-FFF2-40B4-BE49-F238E27FC236}">
                          <a16:creationId xmlns:a16="http://schemas.microsoft.com/office/drawing/2014/main" id="{EF0E05C9-81CE-5991-9870-9A9074CAE46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7" name="Freeform: Shape 47">
                      <a:extLst>
                        <a:ext uri="{FF2B5EF4-FFF2-40B4-BE49-F238E27FC236}">
                          <a16:creationId xmlns:a16="http://schemas.microsoft.com/office/drawing/2014/main" id="{B30B1DFF-59A9-D1E4-A079-926473CF3A0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8" name="Freeform: Shape 48">
                      <a:extLst>
                        <a:ext uri="{FF2B5EF4-FFF2-40B4-BE49-F238E27FC236}">
                          <a16:creationId xmlns:a16="http://schemas.microsoft.com/office/drawing/2014/main" id="{BDD01110-C38B-B775-021C-5E9D0C64E97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9" name="Freeform: Shape 49">
                      <a:extLst>
                        <a:ext uri="{FF2B5EF4-FFF2-40B4-BE49-F238E27FC236}">
                          <a16:creationId xmlns:a16="http://schemas.microsoft.com/office/drawing/2014/main" id="{17786F4A-2140-72CD-FEC8-9E16BAC3F37C}"/>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0" name="Freeform: Shape 50">
                      <a:extLst>
                        <a:ext uri="{FF2B5EF4-FFF2-40B4-BE49-F238E27FC236}">
                          <a16:creationId xmlns:a16="http://schemas.microsoft.com/office/drawing/2014/main" id="{BA19BBB2-D3A5-A160-B97D-5CB7BF2C877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1" name="Freeform: Shape 51">
                      <a:extLst>
                        <a:ext uri="{FF2B5EF4-FFF2-40B4-BE49-F238E27FC236}">
                          <a16:creationId xmlns:a16="http://schemas.microsoft.com/office/drawing/2014/main" id="{27C05176-E34E-2C2C-7B1E-8E69720AC5F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2" name="Freeform: Shape 52">
                      <a:extLst>
                        <a:ext uri="{FF2B5EF4-FFF2-40B4-BE49-F238E27FC236}">
                          <a16:creationId xmlns:a16="http://schemas.microsoft.com/office/drawing/2014/main" id="{AB865829-A03E-FD99-D4B6-77356B9DBA6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3" name="Freeform: Shape 53">
                      <a:extLst>
                        <a:ext uri="{FF2B5EF4-FFF2-40B4-BE49-F238E27FC236}">
                          <a16:creationId xmlns:a16="http://schemas.microsoft.com/office/drawing/2014/main" id="{54B0E3B8-B3D2-C653-C040-BB90A41B683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4" name="Freeform: Shape 54">
                      <a:extLst>
                        <a:ext uri="{FF2B5EF4-FFF2-40B4-BE49-F238E27FC236}">
                          <a16:creationId xmlns:a16="http://schemas.microsoft.com/office/drawing/2014/main" id="{AA9218A8-CBF0-6F5A-8A78-209FF617854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5" name="Freeform: Shape 55">
                      <a:extLst>
                        <a:ext uri="{FF2B5EF4-FFF2-40B4-BE49-F238E27FC236}">
                          <a16:creationId xmlns:a16="http://schemas.microsoft.com/office/drawing/2014/main" id="{17D249CD-A291-0E7B-98F0-3D2C73ECFB3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6" name="Freeform: Shape 56">
                      <a:extLst>
                        <a:ext uri="{FF2B5EF4-FFF2-40B4-BE49-F238E27FC236}">
                          <a16:creationId xmlns:a16="http://schemas.microsoft.com/office/drawing/2014/main" id="{05FB83E1-22B1-1B6A-D74C-C9A148F813B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7" name="Rectangle: Rounded Corners 57">
                      <a:extLst>
                        <a:ext uri="{FF2B5EF4-FFF2-40B4-BE49-F238E27FC236}">
                          <a16:creationId xmlns:a16="http://schemas.microsoft.com/office/drawing/2014/main" id="{E4C96DA9-2D54-083E-03E8-6E3A1B403BDE}"/>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8" name="Rectangle: Rounded Corners 58">
                      <a:extLst>
                        <a:ext uri="{FF2B5EF4-FFF2-40B4-BE49-F238E27FC236}">
                          <a16:creationId xmlns:a16="http://schemas.microsoft.com/office/drawing/2014/main" id="{C47BEA87-9E07-1484-FB79-F901D5AD80EA}"/>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79" name="Rectangle: Rounded Corners 59">
                      <a:extLst>
                        <a:ext uri="{FF2B5EF4-FFF2-40B4-BE49-F238E27FC236}">
                          <a16:creationId xmlns:a16="http://schemas.microsoft.com/office/drawing/2014/main" id="{1577F66A-71A5-F72C-2BCC-5E8565E5E42C}"/>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0" name="Rectangle: Rounded Corners 60">
                      <a:extLst>
                        <a:ext uri="{FF2B5EF4-FFF2-40B4-BE49-F238E27FC236}">
                          <a16:creationId xmlns:a16="http://schemas.microsoft.com/office/drawing/2014/main" id="{2017E77B-7D6E-8D4E-293E-BBA12CAF252A}"/>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81" name="Rectangle: Rounded Corners 61">
                      <a:extLst>
                        <a:ext uri="{FF2B5EF4-FFF2-40B4-BE49-F238E27FC236}">
                          <a16:creationId xmlns:a16="http://schemas.microsoft.com/office/drawing/2014/main" id="{5B4C738A-A43A-39F7-F929-D018D8DE4068}"/>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32" name="Group 731">
                    <a:extLst>
                      <a:ext uri="{FF2B5EF4-FFF2-40B4-BE49-F238E27FC236}">
                        <a16:creationId xmlns:a16="http://schemas.microsoft.com/office/drawing/2014/main" id="{53A6143D-B71B-7581-FBE3-77064B20E2CB}"/>
                      </a:ext>
                    </a:extLst>
                  </p:cNvPr>
                  <p:cNvGrpSpPr/>
                  <p:nvPr/>
                </p:nvGrpSpPr>
                <p:grpSpPr>
                  <a:xfrm rot="21021678">
                    <a:off x="10617980" y="3344099"/>
                    <a:ext cx="181884" cy="159618"/>
                    <a:chOff x="8770428" y="4145965"/>
                    <a:chExt cx="307647" cy="276064"/>
                  </a:xfrm>
                  <a:solidFill>
                    <a:srgbClr val="824A78"/>
                  </a:solidFill>
                </p:grpSpPr>
                <p:sp>
                  <p:nvSpPr>
                    <p:cNvPr id="751" name="Freeform: Shape 31">
                      <a:extLst>
                        <a:ext uri="{FF2B5EF4-FFF2-40B4-BE49-F238E27FC236}">
                          <a16:creationId xmlns:a16="http://schemas.microsoft.com/office/drawing/2014/main" id="{1A8A15C7-30BB-414C-0041-ACF6BAF51E9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2" name="Freeform: Shape 32">
                      <a:extLst>
                        <a:ext uri="{FF2B5EF4-FFF2-40B4-BE49-F238E27FC236}">
                          <a16:creationId xmlns:a16="http://schemas.microsoft.com/office/drawing/2014/main" id="{A7CE312E-84C4-D529-111B-B8DB0994BD3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3" name="Freeform: Shape 33">
                      <a:extLst>
                        <a:ext uri="{FF2B5EF4-FFF2-40B4-BE49-F238E27FC236}">
                          <a16:creationId xmlns:a16="http://schemas.microsoft.com/office/drawing/2014/main" id="{3839BCD8-0506-E7E9-2C38-69524109525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4" name="Freeform: Shape 34">
                      <a:extLst>
                        <a:ext uri="{FF2B5EF4-FFF2-40B4-BE49-F238E27FC236}">
                          <a16:creationId xmlns:a16="http://schemas.microsoft.com/office/drawing/2014/main" id="{A83BA215-0E11-6807-8EA1-AA5075C3175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5" name="Freeform: Shape 35">
                      <a:extLst>
                        <a:ext uri="{FF2B5EF4-FFF2-40B4-BE49-F238E27FC236}">
                          <a16:creationId xmlns:a16="http://schemas.microsoft.com/office/drawing/2014/main" id="{55083A70-6CAA-80DE-0F94-A0FAA0B7471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6" name="Freeform: Shape 36">
                      <a:extLst>
                        <a:ext uri="{FF2B5EF4-FFF2-40B4-BE49-F238E27FC236}">
                          <a16:creationId xmlns:a16="http://schemas.microsoft.com/office/drawing/2014/main" id="{677A8997-4505-3D9B-4A15-91646A683900}"/>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7" name="Freeform: Shape 37">
                      <a:extLst>
                        <a:ext uri="{FF2B5EF4-FFF2-40B4-BE49-F238E27FC236}">
                          <a16:creationId xmlns:a16="http://schemas.microsoft.com/office/drawing/2014/main" id="{312FE605-96BF-E92F-C2C3-C7271AE222F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8" name="Freeform: Shape 38">
                      <a:extLst>
                        <a:ext uri="{FF2B5EF4-FFF2-40B4-BE49-F238E27FC236}">
                          <a16:creationId xmlns:a16="http://schemas.microsoft.com/office/drawing/2014/main" id="{DE47E290-C7A8-1C4D-F91E-DAFB6FA90D3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9" name="Freeform: Shape 39">
                      <a:extLst>
                        <a:ext uri="{FF2B5EF4-FFF2-40B4-BE49-F238E27FC236}">
                          <a16:creationId xmlns:a16="http://schemas.microsoft.com/office/drawing/2014/main" id="{21AAC592-F88F-A0D1-F28F-DDCA376E1D8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0" name="Rectangle: Rounded Corners 40">
                      <a:extLst>
                        <a:ext uri="{FF2B5EF4-FFF2-40B4-BE49-F238E27FC236}">
                          <a16:creationId xmlns:a16="http://schemas.microsoft.com/office/drawing/2014/main" id="{B84723AA-0379-96A4-8583-9A63A3A44508}"/>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1" name="Rectangle: Rounded Corners 41">
                      <a:extLst>
                        <a:ext uri="{FF2B5EF4-FFF2-40B4-BE49-F238E27FC236}">
                          <a16:creationId xmlns:a16="http://schemas.microsoft.com/office/drawing/2014/main" id="{0B0AAB1B-5A0B-D960-1F5C-2C1A3C784656}"/>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2" name="Rectangle: Rounded Corners 42">
                      <a:extLst>
                        <a:ext uri="{FF2B5EF4-FFF2-40B4-BE49-F238E27FC236}">
                          <a16:creationId xmlns:a16="http://schemas.microsoft.com/office/drawing/2014/main" id="{B5EFD6E7-7EC5-E3F0-84F4-811B38D4A6E4}"/>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3" name="Rectangle: Rounded Corners 43">
                      <a:extLst>
                        <a:ext uri="{FF2B5EF4-FFF2-40B4-BE49-F238E27FC236}">
                          <a16:creationId xmlns:a16="http://schemas.microsoft.com/office/drawing/2014/main" id="{68E91A71-FF0A-0CEB-FCA9-B054A2F61145}"/>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4" name="Rectangle: Rounded Corners 44">
                      <a:extLst>
                        <a:ext uri="{FF2B5EF4-FFF2-40B4-BE49-F238E27FC236}">
                          <a16:creationId xmlns:a16="http://schemas.microsoft.com/office/drawing/2014/main" id="{72EFD134-C316-391A-220A-21B06E0141A0}"/>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65" name="Rectangle: Rounded Corners 45">
                      <a:extLst>
                        <a:ext uri="{FF2B5EF4-FFF2-40B4-BE49-F238E27FC236}">
                          <a16:creationId xmlns:a16="http://schemas.microsoft.com/office/drawing/2014/main" id="{880B2201-CDE5-0F26-76FC-014E1630CFE6}"/>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33" name="Group 732">
                    <a:extLst>
                      <a:ext uri="{FF2B5EF4-FFF2-40B4-BE49-F238E27FC236}">
                        <a16:creationId xmlns:a16="http://schemas.microsoft.com/office/drawing/2014/main" id="{7AB6377D-02CA-703B-9AC3-0BAC8B3CE173}"/>
                      </a:ext>
                    </a:extLst>
                  </p:cNvPr>
                  <p:cNvGrpSpPr/>
                  <p:nvPr/>
                </p:nvGrpSpPr>
                <p:grpSpPr>
                  <a:xfrm rot="5697808">
                    <a:off x="10679813" y="3357824"/>
                    <a:ext cx="177879" cy="163650"/>
                    <a:chOff x="8770428" y="4145225"/>
                    <a:chExt cx="307647" cy="276804"/>
                  </a:xfrm>
                  <a:solidFill>
                    <a:srgbClr val="824A78"/>
                  </a:solidFill>
                </p:grpSpPr>
                <p:sp>
                  <p:nvSpPr>
                    <p:cNvPr id="735" name="Freeform: Shape 15">
                      <a:extLst>
                        <a:ext uri="{FF2B5EF4-FFF2-40B4-BE49-F238E27FC236}">
                          <a16:creationId xmlns:a16="http://schemas.microsoft.com/office/drawing/2014/main" id="{1EEA11FD-3AB0-E333-947A-A8A06EAC260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6" name="Freeform: Shape 16">
                      <a:extLst>
                        <a:ext uri="{FF2B5EF4-FFF2-40B4-BE49-F238E27FC236}">
                          <a16:creationId xmlns:a16="http://schemas.microsoft.com/office/drawing/2014/main" id="{C3D7152A-08C9-FF1A-0DC1-3B20A90C801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7" name="Freeform: Shape 17">
                      <a:extLst>
                        <a:ext uri="{FF2B5EF4-FFF2-40B4-BE49-F238E27FC236}">
                          <a16:creationId xmlns:a16="http://schemas.microsoft.com/office/drawing/2014/main" id="{A2ACDB82-9BB0-7B88-4754-76088D262C3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8" name="Freeform: Shape 18">
                      <a:extLst>
                        <a:ext uri="{FF2B5EF4-FFF2-40B4-BE49-F238E27FC236}">
                          <a16:creationId xmlns:a16="http://schemas.microsoft.com/office/drawing/2014/main" id="{3481E885-DDE9-9ADE-3264-05B516B4892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39" name="Freeform: Shape 19">
                      <a:extLst>
                        <a:ext uri="{FF2B5EF4-FFF2-40B4-BE49-F238E27FC236}">
                          <a16:creationId xmlns:a16="http://schemas.microsoft.com/office/drawing/2014/main" id="{E334F452-2055-A814-EA72-65603B565ED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0" name="Freeform: Shape 20">
                      <a:extLst>
                        <a:ext uri="{FF2B5EF4-FFF2-40B4-BE49-F238E27FC236}">
                          <a16:creationId xmlns:a16="http://schemas.microsoft.com/office/drawing/2014/main" id="{6F754CBB-402D-DDD9-529E-F0A02BE078C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1" name="Freeform: Shape 21">
                      <a:extLst>
                        <a:ext uri="{FF2B5EF4-FFF2-40B4-BE49-F238E27FC236}">
                          <a16:creationId xmlns:a16="http://schemas.microsoft.com/office/drawing/2014/main" id="{E8AA2F84-8D20-163A-5021-F12FF1ED97B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2" name="Freeform: Shape 22">
                      <a:extLst>
                        <a:ext uri="{FF2B5EF4-FFF2-40B4-BE49-F238E27FC236}">
                          <a16:creationId xmlns:a16="http://schemas.microsoft.com/office/drawing/2014/main" id="{EB23CF5E-FEAA-697B-91DF-6D786BBF418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3" name="Freeform: Shape 23">
                      <a:extLst>
                        <a:ext uri="{FF2B5EF4-FFF2-40B4-BE49-F238E27FC236}">
                          <a16:creationId xmlns:a16="http://schemas.microsoft.com/office/drawing/2014/main" id="{D982571C-0FD6-92E9-5BEC-991CD3AB79A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4" name="Freeform: Shape 24">
                      <a:extLst>
                        <a:ext uri="{FF2B5EF4-FFF2-40B4-BE49-F238E27FC236}">
                          <a16:creationId xmlns:a16="http://schemas.microsoft.com/office/drawing/2014/main" id="{3028D3DE-C578-D5E1-4DCC-143E970429C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5" name="Freeform: Shape 25">
                      <a:extLst>
                        <a:ext uri="{FF2B5EF4-FFF2-40B4-BE49-F238E27FC236}">
                          <a16:creationId xmlns:a16="http://schemas.microsoft.com/office/drawing/2014/main" id="{406A471E-9368-4746-0499-F824AFC9A76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6" name="Freeform: Shape 26">
                      <a:extLst>
                        <a:ext uri="{FF2B5EF4-FFF2-40B4-BE49-F238E27FC236}">
                          <a16:creationId xmlns:a16="http://schemas.microsoft.com/office/drawing/2014/main" id="{8689F143-A6DC-D3C3-D169-54F1DBD6A08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7" name="Rectangle: Rounded Corners 27">
                      <a:extLst>
                        <a:ext uri="{FF2B5EF4-FFF2-40B4-BE49-F238E27FC236}">
                          <a16:creationId xmlns:a16="http://schemas.microsoft.com/office/drawing/2014/main" id="{1D0DDE73-3451-DE5D-F415-29A6C61F8481}"/>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8" name="Rectangle: Rounded Corners 28">
                      <a:extLst>
                        <a:ext uri="{FF2B5EF4-FFF2-40B4-BE49-F238E27FC236}">
                          <a16:creationId xmlns:a16="http://schemas.microsoft.com/office/drawing/2014/main" id="{EDFBDDA0-13F6-A4B3-6C40-B85700279EEA}"/>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49" name="Rectangle: Rounded Corners 29">
                      <a:extLst>
                        <a:ext uri="{FF2B5EF4-FFF2-40B4-BE49-F238E27FC236}">
                          <a16:creationId xmlns:a16="http://schemas.microsoft.com/office/drawing/2014/main" id="{FA883CF0-4196-D258-35AA-3BF511581CD8}"/>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50" name="Rectangle: Rounded Corners 30">
                      <a:extLst>
                        <a:ext uri="{FF2B5EF4-FFF2-40B4-BE49-F238E27FC236}">
                          <a16:creationId xmlns:a16="http://schemas.microsoft.com/office/drawing/2014/main" id="{8DA580BE-1A85-F768-F401-79775BC1CDE8}"/>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734" name="Oval 733">
                    <a:extLst>
                      <a:ext uri="{FF2B5EF4-FFF2-40B4-BE49-F238E27FC236}">
                        <a16:creationId xmlns:a16="http://schemas.microsoft.com/office/drawing/2014/main" id="{65D4A788-6085-CC48-DD0F-7D52E1839E20}"/>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nvGrpSpPr>
              <p:cNvPr id="708" name="IgE">
                <a:extLst>
                  <a:ext uri="{FF2B5EF4-FFF2-40B4-BE49-F238E27FC236}">
                    <a16:creationId xmlns:a16="http://schemas.microsoft.com/office/drawing/2014/main" id="{01475257-8D33-53DB-925B-7327A940A988}"/>
                  </a:ext>
                </a:extLst>
              </p:cNvPr>
              <p:cNvGrpSpPr>
                <a:grpSpLocks noChangeAspect="1"/>
              </p:cNvGrpSpPr>
              <p:nvPr/>
            </p:nvGrpSpPr>
            <p:grpSpPr>
              <a:xfrm rot="8196162" flipH="1">
                <a:off x="4233788" y="2222100"/>
                <a:ext cx="127076" cy="210527"/>
                <a:chOff x="1589809" y="4304034"/>
                <a:chExt cx="117389" cy="227030"/>
              </a:xfrm>
            </p:grpSpPr>
            <p:grpSp>
              <p:nvGrpSpPr>
                <p:cNvPr id="719" name="Group 718">
                  <a:extLst>
                    <a:ext uri="{FF2B5EF4-FFF2-40B4-BE49-F238E27FC236}">
                      <a16:creationId xmlns:a16="http://schemas.microsoft.com/office/drawing/2014/main" id="{5473CD5E-276C-2D6F-2741-350EC1CA9F02}"/>
                    </a:ext>
                  </a:extLst>
                </p:cNvPr>
                <p:cNvGrpSpPr/>
                <p:nvPr/>
              </p:nvGrpSpPr>
              <p:grpSpPr>
                <a:xfrm>
                  <a:off x="1628029" y="4393904"/>
                  <a:ext cx="35288" cy="137160"/>
                  <a:chOff x="1862901" y="3917418"/>
                  <a:chExt cx="35288" cy="537297"/>
                </a:xfrm>
              </p:grpSpPr>
              <p:sp>
                <p:nvSpPr>
                  <p:cNvPr id="726" name="Rectangle: Rounded Corners 89">
                    <a:extLst>
                      <a:ext uri="{FF2B5EF4-FFF2-40B4-BE49-F238E27FC236}">
                        <a16:creationId xmlns:a16="http://schemas.microsoft.com/office/drawing/2014/main" id="{D4ABFD82-741C-B902-32B3-BB8EA4EF1938}"/>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27" name="Rectangle: Rounded Corners 90">
                    <a:extLst>
                      <a:ext uri="{FF2B5EF4-FFF2-40B4-BE49-F238E27FC236}">
                        <a16:creationId xmlns:a16="http://schemas.microsoft.com/office/drawing/2014/main" id="{A87F5728-76EE-4CBD-590F-F42A7203F96A}"/>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20" name="Group 719">
                  <a:extLst>
                    <a:ext uri="{FF2B5EF4-FFF2-40B4-BE49-F238E27FC236}">
                      <a16:creationId xmlns:a16="http://schemas.microsoft.com/office/drawing/2014/main" id="{362B6BB7-0B9E-1620-7E1B-263AA7C93C77}"/>
                    </a:ext>
                  </a:extLst>
                </p:cNvPr>
                <p:cNvGrpSpPr/>
                <p:nvPr/>
              </p:nvGrpSpPr>
              <p:grpSpPr>
                <a:xfrm rot="19869607">
                  <a:off x="1589809" y="4304034"/>
                  <a:ext cx="35288" cy="91440"/>
                  <a:chOff x="1862901" y="3917418"/>
                  <a:chExt cx="35288" cy="537297"/>
                </a:xfrm>
              </p:grpSpPr>
              <p:sp>
                <p:nvSpPr>
                  <p:cNvPr id="724" name="Rectangle: Rounded Corners 87">
                    <a:extLst>
                      <a:ext uri="{FF2B5EF4-FFF2-40B4-BE49-F238E27FC236}">
                        <a16:creationId xmlns:a16="http://schemas.microsoft.com/office/drawing/2014/main" id="{0B52A584-6EAE-B8BC-F3D3-71B79A5AABED}"/>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25" name="Rectangle: Rounded Corners 88">
                    <a:extLst>
                      <a:ext uri="{FF2B5EF4-FFF2-40B4-BE49-F238E27FC236}">
                        <a16:creationId xmlns:a16="http://schemas.microsoft.com/office/drawing/2014/main" id="{A112BAE5-595F-C6C3-5AFD-D4B69A0DC488}"/>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21" name="Group 720">
                  <a:extLst>
                    <a:ext uri="{FF2B5EF4-FFF2-40B4-BE49-F238E27FC236}">
                      <a16:creationId xmlns:a16="http://schemas.microsoft.com/office/drawing/2014/main" id="{362BF561-B5C0-BCAA-7CC5-9818FC9BDFC4}"/>
                    </a:ext>
                  </a:extLst>
                </p:cNvPr>
                <p:cNvGrpSpPr/>
                <p:nvPr/>
              </p:nvGrpSpPr>
              <p:grpSpPr>
                <a:xfrm rot="1730393" flipH="1">
                  <a:off x="1671910" y="4304960"/>
                  <a:ext cx="35288" cy="91441"/>
                  <a:chOff x="1862901" y="3917418"/>
                  <a:chExt cx="35288" cy="537305"/>
                </a:xfrm>
              </p:grpSpPr>
              <p:sp>
                <p:nvSpPr>
                  <p:cNvPr id="722" name="Rectangle: Rounded Corners 85">
                    <a:extLst>
                      <a:ext uri="{FF2B5EF4-FFF2-40B4-BE49-F238E27FC236}">
                        <a16:creationId xmlns:a16="http://schemas.microsoft.com/office/drawing/2014/main" id="{8A685EE3-2C28-DBC7-8E18-D02B6F942613}"/>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23" name="Rectangle: Rounded Corners 86">
                    <a:extLst>
                      <a:ext uri="{FF2B5EF4-FFF2-40B4-BE49-F238E27FC236}">
                        <a16:creationId xmlns:a16="http://schemas.microsoft.com/office/drawing/2014/main" id="{266BD78C-4B99-D8FE-0948-85C4610D7F02}"/>
                      </a:ext>
                    </a:extLst>
                  </p:cNvPr>
                  <p:cNvSpPr/>
                  <p:nvPr/>
                </p:nvSpPr>
                <p:spPr>
                  <a:xfrm rot="10800000">
                    <a:off x="1879901" y="3917426"/>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grpSp>
            <p:nvGrpSpPr>
              <p:cNvPr id="709" name="IgE">
                <a:extLst>
                  <a:ext uri="{FF2B5EF4-FFF2-40B4-BE49-F238E27FC236}">
                    <a16:creationId xmlns:a16="http://schemas.microsoft.com/office/drawing/2014/main" id="{1E1FE94F-7EDE-6E22-703C-6C18E6EB134A}"/>
                  </a:ext>
                </a:extLst>
              </p:cNvPr>
              <p:cNvGrpSpPr>
                <a:grpSpLocks noChangeAspect="1"/>
              </p:cNvGrpSpPr>
              <p:nvPr/>
            </p:nvGrpSpPr>
            <p:grpSpPr>
              <a:xfrm rot="8196162" flipH="1">
                <a:off x="4347469" y="2125415"/>
                <a:ext cx="127076" cy="210527"/>
                <a:chOff x="1589809" y="4304034"/>
                <a:chExt cx="117389" cy="227030"/>
              </a:xfrm>
            </p:grpSpPr>
            <p:grpSp>
              <p:nvGrpSpPr>
                <p:cNvPr id="710" name="Group 709">
                  <a:extLst>
                    <a:ext uri="{FF2B5EF4-FFF2-40B4-BE49-F238E27FC236}">
                      <a16:creationId xmlns:a16="http://schemas.microsoft.com/office/drawing/2014/main" id="{CBA9B20D-C37B-DFB8-C5C5-3EDAEC9FFD18}"/>
                    </a:ext>
                  </a:extLst>
                </p:cNvPr>
                <p:cNvGrpSpPr/>
                <p:nvPr/>
              </p:nvGrpSpPr>
              <p:grpSpPr>
                <a:xfrm>
                  <a:off x="1628029" y="4393904"/>
                  <a:ext cx="35288" cy="137160"/>
                  <a:chOff x="1862901" y="3917418"/>
                  <a:chExt cx="35288" cy="537297"/>
                </a:xfrm>
              </p:grpSpPr>
              <p:sp>
                <p:nvSpPr>
                  <p:cNvPr id="717" name="Rectangle: Rounded Corners 89">
                    <a:extLst>
                      <a:ext uri="{FF2B5EF4-FFF2-40B4-BE49-F238E27FC236}">
                        <a16:creationId xmlns:a16="http://schemas.microsoft.com/office/drawing/2014/main" id="{DE21FAF3-47E0-8208-0E36-D6EEE0905268}"/>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18" name="Rectangle: Rounded Corners 90">
                    <a:extLst>
                      <a:ext uri="{FF2B5EF4-FFF2-40B4-BE49-F238E27FC236}">
                        <a16:creationId xmlns:a16="http://schemas.microsoft.com/office/drawing/2014/main" id="{0F55FAE2-AEAB-7F12-C209-53C7E8572018}"/>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11" name="Group 710">
                  <a:extLst>
                    <a:ext uri="{FF2B5EF4-FFF2-40B4-BE49-F238E27FC236}">
                      <a16:creationId xmlns:a16="http://schemas.microsoft.com/office/drawing/2014/main" id="{2ABFDB88-65E8-5351-3F8A-BD4BBD0F6126}"/>
                    </a:ext>
                  </a:extLst>
                </p:cNvPr>
                <p:cNvGrpSpPr/>
                <p:nvPr/>
              </p:nvGrpSpPr>
              <p:grpSpPr>
                <a:xfrm rot="19869607">
                  <a:off x="1589809" y="4304034"/>
                  <a:ext cx="35288" cy="91440"/>
                  <a:chOff x="1862901" y="3917418"/>
                  <a:chExt cx="35288" cy="537297"/>
                </a:xfrm>
              </p:grpSpPr>
              <p:sp>
                <p:nvSpPr>
                  <p:cNvPr id="715" name="Rectangle: Rounded Corners 87">
                    <a:extLst>
                      <a:ext uri="{FF2B5EF4-FFF2-40B4-BE49-F238E27FC236}">
                        <a16:creationId xmlns:a16="http://schemas.microsoft.com/office/drawing/2014/main" id="{550FDEB0-640C-823D-AFD1-4B36FA309689}"/>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16" name="Rectangle: Rounded Corners 88">
                    <a:extLst>
                      <a:ext uri="{FF2B5EF4-FFF2-40B4-BE49-F238E27FC236}">
                        <a16:creationId xmlns:a16="http://schemas.microsoft.com/office/drawing/2014/main" id="{844EF8E9-CEE3-4FEF-C4AB-293E02B33E7C}"/>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712" name="Group 711">
                  <a:extLst>
                    <a:ext uri="{FF2B5EF4-FFF2-40B4-BE49-F238E27FC236}">
                      <a16:creationId xmlns:a16="http://schemas.microsoft.com/office/drawing/2014/main" id="{B2EAE5DD-1319-1FBF-DC05-5E5A2F8F333A}"/>
                    </a:ext>
                  </a:extLst>
                </p:cNvPr>
                <p:cNvGrpSpPr/>
                <p:nvPr/>
              </p:nvGrpSpPr>
              <p:grpSpPr>
                <a:xfrm rot="1730393" flipH="1">
                  <a:off x="1671910" y="4304960"/>
                  <a:ext cx="35288" cy="91441"/>
                  <a:chOff x="1862901" y="3917418"/>
                  <a:chExt cx="35288" cy="537305"/>
                </a:xfrm>
              </p:grpSpPr>
              <p:sp>
                <p:nvSpPr>
                  <p:cNvPr id="713" name="Rectangle: Rounded Corners 85">
                    <a:extLst>
                      <a:ext uri="{FF2B5EF4-FFF2-40B4-BE49-F238E27FC236}">
                        <a16:creationId xmlns:a16="http://schemas.microsoft.com/office/drawing/2014/main" id="{F0E8DC53-A4C2-8264-5648-BA1BE313C145}"/>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714" name="Rectangle: Rounded Corners 86">
                    <a:extLst>
                      <a:ext uri="{FF2B5EF4-FFF2-40B4-BE49-F238E27FC236}">
                        <a16:creationId xmlns:a16="http://schemas.microsoft.com/office/drawing/2014/main" id="{08DB3CC8-B658-B494-2315-17996CD4E913}"/>
                      </a:ext>
                    </a:extLst>
                  </p:cNvPr>
                  <p:cNvSpPr/>
                  <p:nvPr/>
                </p:nvSpPr>
                <p:spPr>
                  <a:xfrm rot="10800000">
                    <a:off x="1879901" y="3917426"/>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grpSp>
        <p:grpSp>
          <p:nvGrpSpPr>
            <p:cNvPr id="122" name="Group 121">
              <a:extLst>
                <a:ext uri="{FF2B5EF4-FFF2-40B4-BE49-F238E27FC236}">
                  <a16:creationId xmlns:a16="http://schemas.microsoft.com/office/drawing/2014/main" id="{E118AB6F-1424-528F-8F3C-B9C234E800BD}"/>
                </a:ext>
              </a:extLst>
            </p:cNvPr>
            <p:cNvGrpSpPr/>
            <p:nvPr/>
          </p:nvGrpSpPr>
          <p:grpSpPr>
            <a:xfrm rot="4790200">
              <a:off x="8768423" y="2051135"/>
              <a:ext cx="252526" cy="250429"/>
              <a:chOff x="3390226" y="902644"/>
              <a:chExt cx="294782" cy="292335"/>
            </a:xfrm>
          </p:grpSpPr>
          <p:grpSp>
            <p:nvGrpSpPr>
              <p:cNvPr id="634" name="Group 633">
                <a:extLst>
                  <a:ext uri="{FF2B5EF4-FFF2-40B4-BE49-F238E27FC236}">
                    <a16:creationId xmlns:a16="http://schemas.microsoft.com/office/drawing/2014/main" id="{87AA8710-F0B1-B632-BCFB-2BA70C4D8EC4}"/>
                  </a:ext>
                </a:extLst>
              </p:cNvPr>
              <p:cNvGrpSpPr/>
              <p:nvPr/>
            </p:nvGrpSpPr>
            <p:grpSpPr>
              <a:xfrm>
                <a:off x="3390226" y="902644"/>
                <a:ext cx="294782" cy="292335"/>
                <a:chOff x="3390226" y="902644"/>
                <a:chExt cx="294782" cy="292335"/>
              </a:xfrm>
            </p:grpSpPr>
            <p:sp>
              <p:nvSpPr>
                <p:cNvPr id="636" name="Oval 635">
                  <a:extLst>
                    <a:ext uri="{FF2B5EF4-FFF2-40B4-BE49-F238E27FC236}">
                      <a16:creationId xmlns:a16="http://schemas.microsoft.com/office/drawing/2014/main" id="{C5DDC173-04C6-E528-EA97-C1E1D7DC7AB4}"/>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637" name="Group 636">
                  <a:extLst>
                    <a:ext uri="{FF2B5EF4-FFF2-40B4-BE49-F238E27FC236}">
                      <a16:creationId xmlns:a16="http://schemas.microsoft.com/office/drawing/2014/main" id="{2CC60450-2BD9-BC8A-65BD-8A6C5FBAB2DA}"/>
                    </a:ext>
                  </a:extLst>
                </p:cNvPr>
                <p:cNvGrpSpPr/>
                <p:nvPr/>
              </p:nvGrpSpPr>
              <p:grpSpPr>
                <a:xfrm rot="4711444">
                  <a:off x="3413226" y="963117"/>
                  <a:ext cx="164790" cy="149511"/>
                  <a:chOff x="8770428" y="4145225"/>
                  <a:chExt cx="307647" cy="276804"/>
                </a:xfrm>
              </p:grpSpPr>
              <p:sp>
                <p:nvSpPr>
                  <p:cNvPr id="688" name="Freeform: Shape 474">
                    <a:extLst>
                      <a:ext uri="{FF2B5EF4-FFF2-40B4-BE49-F238E27FC236}">
                        <a16:creationId xmlns:a16="http://schemas.microsoft.com/office/drawing/2014/main" id="{A75A5402-740F-EC79-8FE3-5EC45D1EE2C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9" name="Freeform: Shape 475">
                    <a:extLst>
                      <a:ext uri="{FF2B5EF4-FFF2-40B4-BE49-F238E27FC236}">
                        <a16:creationId xmlns:a16="http://schemas.microsoft.com/office/drawing/2014/main" id="{F9A87D9F-A793-DD44-1C46-C087E3A8AD8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0" name="Freeform: Shape 476">
                    <a:extLst>
                      <a:ext uri="{FF2B5EF4-FFF2-40B4-BE49-F238E27FC236}">
                        <a16:creationId xmlns:a16="http://schemas.microsoft.com/office/drawing/2014/main" id="{5E7793F8-599F-7B9F-341E-F9D9E99F9B7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1" name="Freeform: Shape 477">
                    <a:extLst>
                      <a:ext uri="{FF2B5EF4-FFF2-40B4-BE49-F238E27FC236}">
                        <a16:creationId xmlns:a16="http://schemas.microsoft.com/office/drawing/2014/main" id="{4B2952CC-846F-B475-6877-234F7A4ECA8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2" name="Freeform: Shape 478">
                    <a:extLst>
                      <a:ext uri="{FF2B5EF4-FFF2-40B4-BE49-F238E27FC236}">
                        <a16:creationId xmlns:a16="http://schemas.microsoft.com/office/drawing/2014/main" id="{0A0E9CCF-C23A-B700-B2C9-AAA435F11D5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3" name="Freeform: Shape 479">
                    <a:extLst>
                      <a:ext uri="{FF2B5EF4-FFF2-40B4-BE49-F238E27FC236}">
                        <a16:creationId xmlns:a16="http://schemas.microsoft.com/office/drawing/2014/main" id="{3D2BFBFA-2F0A-F5CF-A8F1-5DA301742DE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4" name="Freeform: Shape 480">
                    <a:extLst>
                      <a:ext uri="{FF2B5EF4-FFF2-40B4-BE49-F238E27FC236}">
                        <a16:creationId xmlns:a16="http://schemas.microsoft.com/office/drawing/2014/main" id="{82C05953-557C-D775-4DBE-9647E5DC524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5" name="Freeform: Shape 481">
                    <a:extLst>
                      <a:ext uri="{FF2B5EF4-FFF2-40B4-BE49-F238E27FC236}">
                        <a16:creationId xmlns:a16="http://schemas.microsoft.com/office/drawing/2014/main" id="{47323C6A-7AB9-8803-509C-CDC6E1F2B04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6" name="Freeform: Shape 482">
                    <a:extLst>
                      <a:ext uri="{FF2B5EF4-FFF2-40B4-BE49-F238E27FC236}">
                        <a16:creationId xmlns:a16="http://schemas.microsoft.com/office/drawing/2014/main" id="{89E968DE-B88B-CB3B-765A-7686C669FFB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7" name="Freeform: Shape 483">
                    <a:extLst>
                      <a:ext uri="{FF2B5EF4-FFF2-40B4-BE49-F238E27FC236}">
                        <a16:creationId xmlns:a16="http://schemas.microsoft.com/office/drawing/2014/main" id="{71CA41D3-557F-CBCB-4AE0-13CF0CB1DD6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8" name="Freeform: Shape 484">
                    <a:extLst>
                      <a:ext uri="{FF2B5EF4-FFF2-40B4-BE49-F238E27FC236}">
                        <a16:creationId xmlns:a16="http://schemas.microsoft.com/office/drawing/2014/main" id="{383C4CD2-46BE-4635-80F4-FC31166799F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99" name="Freeform: Shape 485">
                    <a:extLst>
                      <a:ext uri="{FF2B5EF4-FFF2-40B4-BE49-F238E27FC236}">
                        <a16:creationId xmlns:a16="http://schemas.microsoft.com/office/drawing/2014/main" id="{314B1844-7D14-C046-0CDB-34BFFD26556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0" name="Rectangle: Rounded Corners 486">
                    <a:extLst>
                      <a:ext uri="{FF2B5EF4-FFF2-40B4-BE49-F238E27FC236}">
                        <a16:creationId xmlns:a16="http://schemas.microsoft.com/office/drawing/2014/main" id="{7BCE4DF6-1DC8-32FD-A50C-7D6E167A91ED}"/>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1" name="Rectangle: Rounded Corners 487">
                    <a:extLst>
                      <a:ext uri="{FF2B5EF4-FFF2-40B4-BE49-F238E27FC236}">
                        <a16:creationId xmlns:a16="http://schemas.microsoft.com/office/drawing/2014/main" id="{11053709-DDC0-133C-7E29-A976417C985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2" name="Rectangle: Rounded Corners 488">
                    <a:extLst>
                      <a:ext uri="{FF2B5EF4-FFF2-40B4-BE49-F238E27FC236}">
                        <a16:creationId xmlns:a16="http://schemas.microsoft.com/office/drawing/2014/main" id="{64DE443B-C1E5-7AA1-C320-992E689AAD6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3" name="Rectangle: Rounded Corners 489">
                    <a:extLst>
                      <a:ext uri="{FF2B5EF4-FFF2-40B4-BE49-F238E27FC236}">
                        <a16:creationId xmlns:a16="http://schemas.microsoft.com/office/drawing/2014/main" id="{7AFC1ED6-50F6-EC8A-1E1E-A5DAF11BFFA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4" name="Rectangle: Rounded Corners 490">
                    <a:extLst>
                      <a:ext uri="{FF2B5EF4-FFF2-40B4-BE49-F238E27FC236}">
                        <a16:creationId xmlns:a16="http://schemas.microsoft.com/office/drawing/2014/main" id="{DADDA106-D1F9-A263-922D-DF5DEB6494F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705" name="Rectangle: Rounded Corners 491">
                    <a:extLst>
                      <a:ext uri="{FF2B5EF4-FFF2-40B4-BE49-F238E27FC236}">
                        <a16:creationId xmlns:a16="http://schemas.microsoft.com/office/drawing/2014/main" id="{9DA4415C-5C98-AA79-4010-8E6B8A2BF57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638" name="Group 637">
                  <a:extLst>
                    <a:ext uri="{FF2B5EF4-FFF2-40B4-BE49-F238E27FC236}">
                      <a16:creationId xmlns:a16="http://schemas.microsoft.com/office/drawing/2014/main" id="{61BB5506-E09C-38A4-8BE1-2FE4F1E012CD}"/>
                    </a:ext>
                  </a:extLst>
                </p:cNvPr>
                <p:cNvGrpSpPr/>
                <p:nvPr/>
              </p:nvGrpSpPr>
              <p:grpSpPr>
                <a:xfrm rot="13031820">
                  <a:off x="3472433" y="927804"/>
                  <a:ext cx="164791" cy="149512"/>
                  <a:chOff x="8770428" y="4145225"/>
                  <a:chExt cx="307647" cy="276804"/>
                </a:xfrm>
              </p:grpSpPr>
              <p:sp>
                <p:nvSpPr>
                  <p:cNvPr id="672" name="Freeform: Shape 458">
                    <a:extLst>
                      <a:ext uri="{FF2B5EF4-FFF2-40B4-BE49-F238E27FC236}">
                        <a16:creationId xmlns:a16="http://schemas.microsoft.com/office/drawing/2014/main" id="{FF3ACF22-3F52-40E2-0E50-02694AE71B5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3" name="Freeform: Shape 459">
                    <a:extLst>
                      <a:ext uri="{FF2B5EF4-FFF2-40B4-BE49-F238E27FC236}">
                        <a16:creationId xmlns:a16="http://schemas.microsoft.com/office/drawing/2014/main" id="{ACF8AD64-57FB-74FD-9A93-BEA70B484A5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4" name="Freeform: Shape 460">
                    <a:extLst>
                      <a:ext uri="{FF2B5EF4-FFF2-40B4-BE49-F238E27FC236}">
                        <a16:creationId xmlns:a16="http://schemas.microsoft.com/office/drawing/2014/main" id="{891DC8EF-CF17-513B-2D71-0E35D972644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5" name="Freeform: Shape 461">
                    <a:extLst>
                      <a:ext uri="{FF2B5EF4-FFF2-40B4-BE49-F238E27FC236}">
                        <a16:creationId xmlns:a16="http://schemas.microsoft.com/office/drawing/2014/main" id="{8F437638-4CF4-BDA7-939E-5F21190FC729}"/>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6" name="Freeform: Shape 462">
                    <a:extLst>
                      <a:ext uri="{FF2B5EF4-FFF2-40B4-BE49-F238E27FC236}">
                        <a16:creationId xmlns:a16="http://schemas.microsoft.com/office/drawing/2014/main" id="{2800F48E-6B5A-E2AE-93B0-5A09CCCEEA4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7" name="Freeform: Shape 463">
                    <a:extLst>
                      <a:ext uri="{FF2B5EF4-FFF2-40B4-BE49-F238E27FC236}">
                        <a16:creationId xmlns:a16="http://schemas.microsoft.com/office/drawing/2014/main" id="{1C51833D-DAB6-D984-F77B-9B4A853E327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8" name="Freeform: Shape 464">
                    <a:extLst>
                      <a:ext uri="{FF2B5EF4-FFF2-40B4-BE49-F238E27FC236}">
                        <a16:creationId xmlns:a16="http://schemas.microsoft.com/office/drawing/2014/main" id="{FF7F8DF8-1791-D833-5539-F1F635E1DC7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9" name="Freeform: Shape 465">
                    <a:extLst>
                      <a:ext uri="{FF2B5EF4-FFF2-40B4-BE49-F238E27FC236}">
                        <a16:creationId xmlns:a16="http://schemas.microsoft.com/office/drawing/2014/main" id="{985E4765-FFC7-41D8-D4E8-6A878B2BA6D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0" name="Freeform: Shape 466">
                    <a:extLst>
                      <a:ext uri="{FF2B5EF4-FFF2-40B4-BE49-F238E27FC236}">
                        <a16:creationId xmlns:a16="http://schemas.microsoft.com/office/drawing/2014/main" id="{E56FEC76-559C-2102-B57C-1B31C345047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1" name="Freeform: Shape 467">
                    <a:extLst>
                      <a:ext uri="{FF2B5EF4-FFF2-40B4-BE49-F238E27FC236}">
                        <a16:creationId xmlns:a16="http://schemas.microsoft.com/office/drawing/2014/main" id="{2DB0F757-3C59-7629-4C91-7B7A8B2EBCC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2" name="Freeform: Shape 468">
                    <a:extLst>
                      <a:ext uri="{FF2B5EF4-FFF2-40B4-BE49-F238E27FC236}">
                        <a16:creationId xmlns:a16="http://schemas.microsoft.com/office/drawing/2014/main" id="{4E935958-91F0-72E6-E993-C2F1970B10D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3" name="Rectangle: Rounded Corners 469">
                    <a:extLst>
                      <a:ext uri="{FF2B5EF4-FFF2-40B4-BE49-F238E27FC236}">
                        <a16:creationId xmlns:a16="http://schemas.microsoft.com/office/drawing/2014/main" id="{5E627B5B-2A45-8492-7D26-6CD3B5FDA80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4" name="Rectangle: Rounded Corners 470">
                    <a:extLst>
                      <a:ext uri="{FF2B5EF4-FFF2-40B4-BE49-F238E27FC236}">
                        <a16:creationId xmlns:a16="http://schemas.microsoft.com/office/drawing/2014/main" id="{5D4430C6-0207-0901-2FE7-F7F406E032B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5" name="Rectangle: Rounded Corners 471">
                    <a:extLst>
                      <a:ext uri="{FF2B5EF4-FFF2-40B4-BE49-F238E27FC236}">
                        <a16:creationId xmlns:a16="http://schemas.microsoft.com/office/drawing/2014/main" id="{E7504C55-BCC1-3F65-E8F3-E4680E45396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6" name="Rectangle: Rounded Corners 472">
                    <a:extLst>
                      <a:ext uri="{FF2B5EF4-FFF2-40B4-BE49-F238E27FC236}">
                        <a16:creationId xmlns:a16="http://schemas.microsoft.com/office/drawing/2014/main" id="{FA433892-71ED-0C11-48C6-16966AB7557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87" name="Rectangle: Rounded Corners 473">
                    <a:extLst>
                      <a:ext uri="{FF2B5EF4-FFF2-40B4-BE49-F238E27FC236}">
                        <a16:creationId xmlns:a16="http://schemas.microsoft.com/office/drawing/2014/main" id="{E8F51D0F-085D-FF58-603C-5F3DAE18840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639" name="Group 638">
                  <a:extLst>
                    <a:ext uri="{FF2B5EF4-FFF2-40B4-BE49-F238E27FC236}">
                      <a16:creationId xmlns:a16="http://schemas.microsoft.com/office/drawing/2014/main" id="{A35026D6-F80A-FC91-1E97-CA62DC35A683}"/>
                    </a:ext>
                  </a:extLst>
                </p:cNvPr>
                <p:cNvGrpSpPr/>
                <p:nvPr/>
              </p:nvGrpSpPr>
              <p:grpSpPr>
                <a:xfrm rot="20035314">
                  <a:off x="3439984" y="1013397"/>
                  <a:ext cx="166170" cy="147874"/>
                  <a:chOff x="8770428" y="4145965"/>
                  <a:chExt cx="307647" cy="276064"/>
                </a:xfrm>
              </p:grpSpPr>
              <p:sp>
                <p:nvSpPr>
                  <p:cNvPr id="657" name="Freeform: Shape 443">
                    <a:extLst>
                      <a:ext uri="{FF2B5EF4-FFF2-40B4-BE49-F238E27FC236}">
                        <a16:creationId xmlns:a16="http://schemas.microsoft.com/office/drawing/2014/main" id="{99CE6E33-9A93-7E33-84D9-3C359294555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8" name="Freeform: Shape 444">
                    <a:extLst>
                      <a:ext uri="{FF2B5EF4-FFF2-40B4-BE49-F238E27FC236}">
                        <a16:creationId xmlns:a16="http://schemas.microsoft.com/office/drawing/2014/main" id="{FA190E90-5ED3-62ED-F676-A7ED49142CC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9" name="Freeform: Shape 445">
                    <a:extLst>
                      <a:ext uri="{FF2B5EF4-FFF2-40B4-BE49-F238E27FC236}">
                        <a16:creationId xmlns:a16="http://schemas.microsoft.com/office/drawing/2014/main" id="{55556E46-E5B3-937A-34B4-878AD3163FF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0" name="Freeform: Shape 446">
                    <a:extLst>
                      <a:ext uri="{FF2B5EF4-FFF2-40B4-BE49-F238E27FC236}">
                        <a16:creationId xmlns:a16="http://schemas.microsoft.com/office/drawing/2014/main" id="{84B7A091-ACC8-FD57-5946-8306D3DAEA1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1" name="Freeform: Shape 447">
                    <a:extLst>
                      <a:ext uri="{FF2B5EF4-FFF2-40B4-BE49-F238E27FC236}">
                        <a16:creationId xmlns:a16="http://schemas.microsoft.com/office/drawing/2014/main" id="{F5CD49D0-D8ED-91E0-4F52-58974BE6091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2" name="Freeform: Shape 448">
                    <a:extLst>
                      <a:ext uri="{FF2B5EF4-FFF2-40B4-BE49-F238E27FC236}">
                        <a16:creationId xmlns:a16="http://schemas.microsoft.com/office/drawing/2014/main" id="{672E78EC-CA27-0F0F-8474-92E0A85571F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3" name="Freeform: Shape 449">
                    <a:extLst>
                      <a:ext uri="{FF2B5EF4-FFF2-40B4-BE49-F238E27FC236}">
                        <a16:creationId xmlns:a16="http://schemas.microsoft.com/office/drawing/2014/main" id="{87562FDC-F540-1DB7-BBE3-DC605475249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4" name="Freeform: Shape 450">
                    <a:extLst>
                      <a:ext uri="{FF2B5EF4-FFF2-40B4-BE49-F238E27FC236}">
                        <a16:creationId xmlns:a16="http://schemas.microsoft.com/office/drawing/2014/main" id="{1B54BC5B-21FC-FC5A-D536-54F871F47BE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5" name="Freeform: Shape 451">
                    <a:extLst>
                      <a:ext uri="{FF2B5EF4-FFF2-40B4-BE49-F238E27FC236}">
                        <a16:creationId xmlns:a16="http://schemas.microsoft.com/office/drawing/2014/main" id="{C0D3714A-9AF4-31D4-14D4-40D8B744EDE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6" name="Rectangle: Rounded Corners 452">
                    <a:extLst>
                      <a:ext uri="{FF2B5EF4-FFF2-40B4-BE49-F238E27FC236}">
                        <a16:creationId xmlns:a16="http://schemas.microsoft.com/office/drawing/2014/main" id="{D352B39F-9AFE-5074-7639-169D905F119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7" name="Rectangle: Rounded Corners 453">
                    <a:extLst>
                      <a:ext uri="{FF2B5EF4-FFF2-40B4-BE49-F238E27FC236}">
                        <a16:creationId xmlns:a16="http://schemas.microsoft.com/office/drawing/2014/main" id="{895E6D44-84C3-F866-89CD-99BCC018254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8" name="Rectangle: Rounded Corners 454">
                    <a:extLst>
                      <a:ext uri="{FF2B5EF4-FFF2-40B4-BE49-F238E27FC236}">
                        <a16:creationId xmlns:a16="http://schemas.microsoft.com/office/drawing/2014/main" id="{0AC5C933-A986-5BD9-34BA-F25647260C7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69" name="Rectangle: Rounded Corners 455">
                    <a:extLst>
                      <a:ext uri="{FF2B5EF4-FFF2-40B4-BE49-F238E27FC236}">
                        <a16:creationId xmlns:a16="http://schemas.microsoft.com/office/drawing/2014/main" id="{C5B81BD4-6A7D-E74E-BE08-8B013A849E4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0" name="Rectangle: Rounded Corners 456">
                    <a:extLst>
                      <a:ext uri="{FF2B5EF4-FFF2-40B4-BE49-F238E27FC236}">
                        <a16:creationId xmlns:a16="http://schemas.microsoft.com/office/drawing/2014/main" id="{4B16C770-9317-A19E-F18E-4EECFE0B9A83}"/>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71" name="Rectangle: Rounded Corners 457">
                    <a:extLst>
                      <a:ext uri="{FF2B5EF4-FFF2-40B4-BE49-F238E27FC236}">
                        <a16:creationId xmlns:a16="http://schemas.microsoft.com/office/drawing/2014/main" id="{1C3DC4E3-821C-D293-7EF1-2FDC211A2CBA}"/>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640" name="Group 639">
                  <a:extLst>
                    <a:ext uri="{FF2B5EF4-FFF2-40B4-BE49-F238E27FC236}">
                      <a16:creationId xmlns:a16="http://schemas.microsoft.com/office/drawing/2014/main" id="{09675C2F-F4E3-E891-500B-3303EC9BD17F}"/>
                    </a:ext>
                  </a:extLst>
                </p:cNvPr>
                <p:cNvGrpSpPr/>
                <p:nvPr/>
              </p:nvGrpSpPr>
              <p:grpSpPr>
                <a:xfrm rot="4711444">
                  <a:off x="3501494" y="998462"/>
                  <a:ext cx="164790" cy="149511"/>
                  <a:chOff x="8770428" y="4145225"/>
                  <a:chExt cx="307647" cy="276804"/>
                </a:xfrm>
              </p:grpSpPr>
              <p:sp>
                <p:nvSpPr>
                  <p:cNvPr id="641" name="Freeform: Shape 427">
                    <a:extLst>
                      <a:ext uri="{FF2B5EF4-FFF2-40B4-BE49-F238E27FC236}">
                        <a16:creationId xmlns:a16="http://schemas.microsoft.com/office/drawing/2014/main" id="{227C79A4-6F9F-E73C-2E55-646888062A0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2" name="Freeform: Shape 428">
                    <a:extLst>
                      <a:ext uri="{FF2B5EF4-FFF2-40B4-BE49-F238E27FC236}">
                        <a16:creationId xmlns:a16="http://schemas.microsoft.com/office/drawing/2014/main" id="{8E51DEB9-E35A-59AD-E56B-E2E32EB4CF2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3" name="Freeform: Shape 429">
                    <a:extLst>
                      <a:ext uri="{FF2B5EF4-FFF2-40B4-BE49-F238E27FC236}">
                        <a16:creationId xmlns:a16="http://schemas.microsoft.com/office/drawing/2014/main" id="{225D45B3-5B6A-3799-A1D2-898BA6BC561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4" name="Freeform: Shape 430">
                    <a:extLst>
                      <a:ext uri="{FF2B5EF4-FFF2-40B4-BE49-F238E27FC236}">
                        <a16:creationId xmlns:a16="http://schemas.microsoft.com/office/drawing/2014/main" id="{C98ECD5A-64C3-4531-171B-DB2FD437F91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5" name="Freeform: Shape 431">
                    <a:extLst>
                      <a:ext uri="{FF2B5EF4-FFF2-40B4-BE49-F238E27FC236}">
                        <a16:creationId xmlns:a16="http://schemas.microsoft.com/office/drawing/2014/main" id="{888BB80D-3E38-6AD8-698B-C5818246129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6" name="Freeform: Shape 432">
                    <a:extLst>
                      <a:ext uri="{FF2B5EF4-FFF2-40B4-BE49-F238E27FC236}">
                        <a16:creationId xmlns:a16="http://schemas.microsoft.com/office/drawing/2014/main" id="{9A7AF701-6CAA-F7DB-5161-8341F25C640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7" name="Freeform: Shape 433">
                    <a:extLst>
                      <a:ext uri="{FF2B5EF4-FFF2-40B4-BE49-F238E27FC236}">
                        <a16:creationId xmlns:a16="http://schemas.microsoft.com/office/drawing/2014/main" id="{0AFD52C4-4B62-26F7-221B-A90BFB9A3DA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8" name="Freeform: Shape 434">
                    <a:extLst>
                      <a:ext uri="{FF2B5EF4-FFF2-40B4-BE49-F238E27FC236}">
                        <a16:creationId xmlns:a16="http://schemas.microsoft.com/office/drawing/2014/main" id="{11EF3712-F18C-2617-DFCB-F595607CDA0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49" name="Freeform: Shape 435">
                    <a:extLst>
                      <a:ext uri="{FF2B5EF4-FFF2-40B4-BE49-F238E27FC236}">
                        <a16:creationId xmlns:a16="http://schemas.microsoft.com/office/drawing/2014/main" id="{E0F6CB1B-AD5B-916F-9EFF-47031B747EA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0" name="Freeform: Shape 436">
                    <a:extLst>
                      <a:ext uri="{FF2B5EF4-FFF2-40B4-BE49-F238E27FC236}">
                        <a16:creationId xmlns:a16="http://schemas.microsoft.com/office/drawing/2014/main" id="{A6575D2E-1B03-4AFC-7EF8-5F8BCC7C03D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1" name="Freeform: Shape 437">
                    <a:extLst>
                      <a:ext uri="{FF2B5EF4-FFF2-40B4-BE49-F238E27FC236}">
                        <a16:creationId xmlns:a16="http://schemas.microsoft.com/office/drawing/2014/main" id="{8658477E-9B51-5A9B-B71F-FA3B60DD087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2" name="Freeform: Shape 438">
                    <a:extLst>
                      <a:ext uri="{FF2B5EF4-FFF2-40B4-BE49-F238E27FC236}">
                        <a16:creationId xmlns:a16="http://schemas.microsoft.com/office/drawing/2014/main" id="{3AEEA217-ABD1-F331-3AA5-5FE34A4BD57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3" name="Rectangle: Rounded Corners 439">
                    <a:extLst>
                      <a:ext uri="{FF2B5EF4-FFF2-40B4-BE49-F238E27FC236}">
                        <a16:creationId xmlns:a16="http://schemas.microsoft.com/office/drawing/2014/main" id="{B2B00B09-7C87-C710-6E99-88766FDFBE1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4" name="Rectangle: Rounded Corners 440">
                    <a:extLst>
                      <a:ext uri="{FF2B5EF4-FFF2-40B4-BE49-F238E27FC236}">
                        <a16:creationId xmlns:a16="http://schemas.microsoft.com/office/drawing/2014/main" id="{25822B22-BD4A-DEF2-E8C8-583611D6D8F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5" name="Rectangle: Rounded Corners 441">
                    <a:extLst>
                      <a:ext uri="{FF2B5EF4-FFF2-40B4-BE49-F238E27FC236}">
                        <a16:creationId xmlns:a16="http://schemas.microsoft.com/office/drawing/2014/main" id="{FBBF2A8F-DF7D-8D3E-55D3-76B584667251}"/>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56" name="Rectangle: Rounded Corners 442">
                    <a:extLst>
                      <a:ext uri="{FF2B5EF4-FFF2-40B4-BE49-F238E27FC236}">
                        <a16:creationId xmlns:a16="http://schemas.microsoft.com/office/drawing/2014/main" id="{9A5793BA-F4C1-0F8B-F300-6B743D94BF2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635" name="Freeform: Shape 426">
                <a:extLst>
                  <a:ext uri="{FF2B5EF4-FFF2-40B4-BE49-F238E27FC236}">
                    <a16:creationId xmlns:a16="http://schemas.microsoft.com/office/drawing/2014/main" id="{93C921E0-60DB-2736-B414-B2F1EC8A6896}"/>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3" name="Group 122">
              <a:extLst>
                <a:ext uri="{FF2B5EF4-FFF2-40B4-BE49-F238E27FC236}">
                  <a16:creationId xmlns:a16="http://schemas.microsoft.com/office/drawing/2014/main" id="{55CE725A-D782-F908-5E6D-71F03FB2E69B}"/>
                </a:ext>
              </a:extLst>
            </p:cNvPr>
            <p:cNvGrpSpPr/>
            <p:nvPr/>
          </p:nvGrpSpPr>
          <p:grpSpPr>
            <a:xfrm rot="8370926">
              <a:off x="8706736" y="2722995"/>
              <a:ext cx="252526" cy="250429"/>
              <a:chOff x="3390226" y="902644"/>
              <a:chExt cx="294782" cy="292335"/>
            </a:xfrm>
          </p:grpSpPr>
          <p:grpSp>
            <p:nvGrpSpPr>
              <p:cNvPr id="562" name="Group 561">
                <a:extLst>
                  <a:ext uri="{FF2B5EF4-FFF2-40B4-BE49-F238E27FC236}">
                    <a16:creationId xmlns:a16="http://schemas.microsoft.com/office/drawing/2014/main" id="{CD728C9A-4E94-A38A-3E30-1095DA98017E}"/>
                  </a:ext>
                </a:extLst>
              </p:cNvPr>
              <p:cNvGrpSpPr/>
              <p:nvPr/>
            </p:nvGrpSpPr>
            <p:grpSpPr>
              <a:xfrm>
                <a:off x="3390226" y="902644"/>
                <a:ext cx="294782" cy="292335"/>
                <a:chOff x="3390226" y="902644"/>
                <a:chExt cx="294782" cy="292335"/>
              </a:xfrm>
            </p:grpSpPr>
            <p:sp>
              <p:nvSpPr>
                <p:cNvPr id="564" name="Oval 563">
                  <a:extLst>
                    <a:ext uri="{FF2B5EF4-FFF2-40B4-BE49-F238E27FC236}">
                      <a16:creationId xmlns:a16="http://schemas.microsoft.com/office/drawing/2014/main" id="{5853FF40-3636-E943-22F4-07D135DA54E3}"/>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565" name="Group 564">
                  <a:extLst>
                    <a:ext uri="{FF2B5EF4-FFF2-40B4-BE49-F238E27FC236}">
                      <a16:creationId xmlns:a16="http://schemas.microsoft.com/office/drawing/2014/main" id="{AE327D11-140C-C9E4-192B-E654B10CA16B}"/>
                    </a:ext>
                  </a:extLst>
                </p:cNvPr>
                <p:cNvGrpSpPr/>
                <p:nvPr/>
              </p:nvGrpSpPr>
              <p:grpSpPr>
                <a:xfrm rot="4711444">
                  <a:off x="3413226" y="963117"/>
                  <a:ext cx="164790" cy="149511"/>
                  <a:chOff x="8770428" y="4145225"/>
                  <a:chExt cx="307647" cy="276804"/>
                </a:xfrm>
              </p:grpSpPr>
              <p:sp>
                <p:nvSpPr>
                  <p:cNvPr id="616" name="Freeform: Shape 474">
                    <a:extLst>
                      <a:ext uri="{FF2B5EF4-FFF2-40B4-BE49-F238E27FC236}">
                        <a16:creationId xmlns:a16="http://schemas.microsoft.com/office/drawing/2014/main" id="{02C5C865-5988-A9CB-F540-BA2479CA48F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7" name="Freeform: Shape 475">
                    <a:extLst>
                      <a:ext uri="{FF2B5EF4-FFF2-40B4-BE49-F238E27FC236}">
                        <a16:creationId xmlns:a16="http://schemas.microsoft.com/office/drawing/2014/main" id="{38C18E49-E1D3-894C-A537-005679AC8781}"/>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8" name="Freeform: Shape 476">
                    <a:extLst>
                      <a:ext uri="{FF2B5EF4-FFF2-40B4-BE49-F238E27FC236}">
                        <a16:creationId xmlns:a16="http://schemas.microsoft.com/office/drawing/2014/main" id="{32C5759E-3751-DAEB-0E90-6FD1B820AE59}"/>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9" name="Freeform: Shape 477">
                    <a:extLst>
                      <a:ext uri="{FF2B5EF4-FFF2-40B4-BE49-F238E27FC236}">
                        <a16:creationId xmlns:a16="http://schemas.microsoft.com/office/drawing/2014/main" id="{A58A0A3E-3E02-404E-D33C-FA27304EA4F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0" name="Freeform: Shape 478">
                    <a:extLst>
                      <a:ext uri="{FF2B5EF4-FFF2-40B4-BE49-F238E27FC236}">
                        <a16:creationId xmlns:a16="http://schemas.microsoft.com/office/drawing/2014/main" id="{EAA76F9A-C0F3-1855-11D0-64FE2D2B3A96}"/>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1" name="Freeform: Shape 479">
                    <a:extLst>
                      <a:ext uri="{FF2B5EF4-FFF2-40B4-BE49-F238E27FC236}">
                        <a16:creationId xmlns:a16="http://schemas.microsoft.com/office/drawing/2014/main" id="{74733872-24D2-15B1-939E-459F40F9D2A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2" name="Freeform: Shape 480">
                    <a:extLst>
                      <a:ext uri="{FF2B5EF4-FFF2-40B4-BE49-F238E27FC236}">
                        <a16:creationId xmlns:a16="http://schemas.microsoft.com/office/drawing/2014/main" id="{DBB97A25-6C1B-32CD-ACE1-854E576B533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3" name="Freeform: Shape 481">
                    <a:extLst>
                      <a:ext uri="{FF2B5EF4-FFF2-40B4-BE49-F238E27FC236}">
                        <a16:creationId xmlns:a16="http://schemas.microsoft.com/office/drawing/2014/main" id="{2C691D4E-E8C0-0582-43E4-1A0E45DAD5A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4" name="Freeform: Shape 482">
                    <a:extLst>
                      <a:ext uri="{FF2B5EF4-FFF2-40B4-BE49-F238E27FC236}">
                        <a16:creationId xmlns:a16="http://schemas.microsoft.com/office/drawing/2014/main" id="{F90DB245-BCDE-65E8-82A0-C1F7E603821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5" name="Freeform: Shape 483">
                    <a:extLst>
                      <a:ext uri="{FF2B5EF4-FFF2-40B4-BE49-F238E27FC236}">
                        <a16:creationId xmlns:a16="http://schemas.microsoft.com/office/drawing/2014/main" id="{0054F71A-3A26-8787-E18D-ADD60AF5DB3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6" name="Freeform: Shape 484">
                    <a:extLst>
                      <a:ext uri="{FF2B5EF4-FFF2-40B4-BE49-F238E27FC236}">
                        <a16:creationId xmlns:a16="http://schemas.microsoft.com/office/drawing/2014/main" id="{1A54B855-1DA3-D088-8CD9-9B29D8AC4FB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7" name="Freeform: Shape 485">
                    <a:extLst>
                      <a:ext uri="{FF2B5EF4-FFF2-40B4-BE49-F238E27FC236}">
                        <a16:creationId xmlns:a16="http://schemas.microsoft.com/office/drawing/2014/main" id="{92E844AC-98B4-B471-7B15-5616599801D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8" name="Rectangle: Rounded Corners 486">
                    <a:extLst>
                      <a:ext uri="{FF2B5EF4-FFF2-40B4-BE49-F238E27FC236}">
                        <a16:creationId xmlns:a16="http://schemas.microsoft.com/office/drawing/2014/main" id="{76F4EE71-8546-ED18-1006-A00B49D3502D}"/>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29" name="Rectangle: Rounded Corners 487">
                    <a:extLst>
                      <a:ext uri="{FF2B5EF4-FFF2-40B4-BE49-F238E27FC236}">
                        <a16:creationId xmlns:a16="http://schemas.microsoft.com/office/drawing/2014/main" id="{B2E61DD2-26EC-B552-62F6-4A5947499AE5}"/>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30" name="Rectangle: Rounded Corners 488">
                    <a:extLst>
                      <a:ext uri="{FF2B5EF4-FFF2-40B4-BE49-F238E27FC236}">
                        <a16:creationId xmlns:a16="http://schemas.microsoft.com/office/drawing/2014/main" id="{4E279853-4B26-87A4-19C7-A2D259C0E13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31" name="Rectangle: Rounded Corners 489">
                    <a:extLst>
                      <a:ext uri="{FF2B5EF4-FFF2-40B4-BE49-F238E27FC236}">
                        <a16:creationId xmlns:a16="http://schemas.microsoft.com/office/drawing/2014/main" id="{D89325E1-95AF-85B8-E121-F61369104C41}"/>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32" name="Rectangle: Rounded Corners 490">
                    <a:extLst>
                      <a:ext uri="{FF2B5EF4-FFF2-40B4-BE49-F238E27FC236}">
                        <a16:creationId xmlns:a16="http://schemas.microsoft.com/office/drawing/2014/main" id="{CBCA57E5-B2BD-6DFB-1C24-B96E609F7B0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33" name="Rectangle: Rounded Corners 491">
                    <a:extLst>
                      <a:ext uri="{FF2B5EF4-FFF2-40B4-BE49-F238E27FC236}">
                        <a16:creationId xmlns:a16="http://schemas.microsoft.com/office/drawing/2014/main" id="{4B9C20FD-9B10-0C83-C773-EFE0A234240D}"/>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566" name="Group 565">
                  <a:extLst>
                    <a:ext uri="{FF2B5EF4-FFF2-40B4-BE49-F238E27FC236}">
                      <a16:creationId xmlns:a16="http://schemas.microsoft.com/office/drawing/2014/main" id="{823FECD9-F199-2F8E-0917-ED365D7F277B}"/>
                    </a:ext>
                  </a:extLst>
                </p:cNvPr>
                <p:cNvGrpSpPr/>
                <p:nvPr/>
              </p:nvGrpSpPr>
              <p:grpSpPr>
                <a:xfrm rot="13031820">
                  <a:off x="3472433" y="927804"/>
                  <a:ext cx="164791" cy="149512"/>
                  <a:chOff x="8770428" y="4145225"/>
                  <a:chExt cx="307647" cy="276804"/>
                </a:xfrm>
              </p:grpSpPr>
              <p:sp>
                <p:nvSpPr>
                  <p:cNvPr id="600" name="Freeform: Shape 458">
                    <a:extLst>
                      <a:ext uri="{FF2B5EF4-FFF2-40B4-BE49-F238E27FC236}">
                        <a16:creationId xmlns:a16="http://schemas.microsoft.com/office/drawing/2014/main" id="{6F2536B9-7BBF-A004-B4E2-405AE0A9611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1" name="Freeform: Shape 459">
                    <a:extLst>
                      <a:ext uri="{FF2B5EF4-FFF2-40B4-BE49-F238E27FC236}">
                        <a16:creationId xmlns:a16="http://schemas.microsoft.com/office/drawing/2014/main" id="{ED540163-F76D-AA6B-E8A8-6B1D1FB9885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2" name="Freeform: Shape 460">
                    <a:extLst>
                      <a:ext uri="{FF2B5EF4-FFF2-40B4-BE49-F238E27FC236}">
                        <a16:creationId xmlns:a16="http://schemas.microsoft.com/office/drawing/2014/main" id="{30079B07-080C-BF4F-16BE-9A761806172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3" name="Freeform: Shape 461">
                    <a:extLst>
                      <a:ext uri="{FF2B5EF4-FFF2-40B4-BE49-F238E27FC236}">
                        <a16:creationId xmlns:a16="http://schemas.microsoft.com/office/drawing/2014/main" id="{85E9DDF9-F493-A261-8DBE-673A1E7AA85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4" name="Freeform: Shape 462">
                    <a:extLst>
                      <a:ext uri="{FF2B5EF4-FFF2-40B4-BE49-F238E27FC236}">
                        <a16:creationId xmlns:a16="http://schemas.microsoft.com/office/drawing/2014/main" id="{A5A9452E-F500-255C-3EFC-4F9C9B72D29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5" name="Freeform: Shape 463">
                    <a:extLst>
                      <a:ext uri="{FF2B5EF4-FFF2-40B4-BE49-F238E27FC236}">
                        <a16:creationId xmlns:a16="http://schemas.microsoft.com/office/drawing/2014/main" id="{848547D7-DAFC-CFC0-33AE-63056A98B55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6" name="Freeform: Shape 464">
                    <a:extLst>
                      <a:ext uri="{FF2B5EF4-FFF2-40B4-BE49-F238E27FC236}">
                        <a16:creationId xmlns:a16="http://schemas.microsoft.com/office/drawing/2014/main" id="{14047B84-9965-8F56-3FD2-F04699612AE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7" name="Freeform: Shape 465">
                    <a:extLst>
                      <a:ext uri="{FF2B5EF4-FFF2-40B4-BE49-F238E27FC236}">
                        <a16:creationId xmlns:a16="http://schemas.microsoft.com/office/drawing/2014/main" id="{A0DA9D58-15BB-1232-26A7-C9A6FF0F092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8" name="Freeform: Shape 466">
                    <a:extLst>
                      <a:ext uri="{FF2B5EF4-FFF2-40B4-BE49-F238E27FC236}">
                        <a16:creationId xmlns:a16="http://schemas.microsoft.com/office/drawing/2014/main" id="{20717861-1F63-2EA4-1E3F-116033CEAFD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09" name="Freeform: Shape 467">
                    <a:extLst>
                      <a:ext uri="{FF2B5EF4-FFF2-40B4-BE49-F238E27FC236}">
                        <a16:creationId xmlns:a16="http://schemas.microsoft.com/office/drawing/2014/main" id="{92FB4A58-0EA2-DE00-41C4-DA039A4B096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0" name="Freeform: Shape 468">
                    <a:extLst>
                      <a:ext uri="{FF2B5EF4-FFF2-40B4-BE49-F238E27FC236}">
                        <a16:creationId xmlns:a16="http://schemas.microsoft.com/office/drawing/2014/main" id="{4C14BF73-D0EC-42DA-61B8-85FE4BBF29F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1" name="Rectangle: Rounded Corners 469">
                    <a:extLst>
                      <a:ext uri="{FF2B5EF4-FFF2-40B4-BE49-F238E27FC236}">
                        <a16:creationId xmlns:a16="http://schemas.microsoft.com/office/drawing/2014/main" id="{B48F22BA-88AE-94DF-6779-2B428F5010B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2" name="Rectangle: Rounded Corners 470">
                    <a:extLst>
                      <a:ext uri="{FF2B5EF4-FFF2-40B4-BE49-F238E27FC236}">
                        <a16:creationId xmlns:a16="http://schemas.microsoft.com/office/drawing/2014/main" id="{D23E15D5-BB0E-C38D-02D7-BFFDD27D02A2}"/>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3" name="Rectangle: Rounded Corners 471">
                    <a:extLst>
                      <a:ext uri="{FF2B5EF4-FFF2-40B4-BE49-F238E27FC236}">
                        <a16:creationId xmlns:a16="http://schemas.microsoft.com/office/drawing/2014/main" id="{A6A27520-34F6-A8D0-6B14-607240DFD29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4" name="Rectangle: Rounded Corners 472">
                    <a:extLst>
                      <a:ext uri="{FF2B5EF4-FFF2-40B4-BE49-F238E27FC236}">
                        <a16:creationId xmlns:a16="http://schemas.microsoft.com/office/drawing/2014/main" id="{662E7D45-4555-A163-FB36-58509FA7C83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615" name="Rectangle: Rounded Corners 473">
                    <a:extLst>
                      <a:ext uri="{FF2B5EF4-FFF2-40B4-BE49-F238E27FC236}">
                        <a16:creationId xmlns:a16="http://schemas.microsoft.com/office/drawing/2014/main" id="{CF3D8998-376E-85CC-CD3F-005CEDC13F5A}"/>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567" name="Group 566">
                  <a:extLst>
                    <a:ext uri="{FF2B5EF4-FFF2-40B4-BE49-F238E27FC236}">
                      <a16:creationId xmlns:a16="http://schemas.microsoft.com/office/drawing/2014/main" id="{83B0FE09-ED9A-6660-5B70-0666914A8E6C}"/>
                    </a:ext>
                  </a:extLst>
                </p:cNvPr>
                <p:cNvGrpSpPr/>
                <p:nvPr/>
              </p:nvGrpSpPr>
              <p:grpSpPr>
                <a:xfrm rot="20035314">
                  <a:off x="3439984" y="1013397"/>
                  <a:ext cx="166170" cy="147874"/>
                  <a:chOff x="8770428" y="4145965"/>
                  <a:chExt cx="307647" cy="276064"/>
                </a:xfrm>
              </p:grpSpPr>
              <p:sp>
                <p:nvSpPr>
                  <p:cNvPr id="585" name="Freeform: Shape 443">
                    <a:extLst>
                      <a:ext uri="{FF2B5EF4-FFF2-40B4-BE49-F238E27FC236}">
                        <a16:creationId xmlns:a16="http://schemas.microsoft.com/office/drawing/2014/main" id="{34D68568-B2F4-DE4D-6DE4-CB2D221BBF6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6" name="Freeform: Shape 444">
                    <a:extLst>
                      <a:ext uri="{FF2B5EF4-FFF2-40B4-BE49-F238E27FC236}">
                        <a16:creationId xmlns:a16="http://schemas.microsoft.com/office/drawing/2014/main" id="{F1920696-4D8C-9E37-C9C6-92198D81596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7" name="Freeform: Shape 445">
                    <a:extLst>
                      <a:ext uri="{FF2B5EF4-FFF2-40B4-BE49-F238E27FC236}">
                        <a16:creationId xmlns:a16="http://schemas.microsoft.com/office/drawing/2014/main" id="{535BB48C-9A61-6FE3-F138-463A02CD5F6F}"/>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8" name="Freeform: Shape 446">
                    <a:extLst>
                      <a:ext uri="{FF2B5EF4-FFF2-40B4-BE49-F238E27FC236}">
                        <a16:creationId xmlns:a16="http://schemas.microsoft.com/office/drawing/2014/main" id="{7CAF6C80-366B-AF6F-543E-A292B532B4F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9" name="Freeform: Shape 447">
                    <a:extLst>
                      <a:ext uri="{FF2B5EF4-FFF2-40B4-BE49-F238E27FC236}">
                        <a16:creationId xmlns:a16="http://schemas.microsoft.com/office/drawing/2014/main" id="{E37A97CE-BF89-2E1F-B332-F281D3D4A68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0" name="Freeform: Shape 448">
                    <a:extLst>
                      <a:ext uri="{FF2B5EF4-FFF2-40B4-BE49-F238E27FC236}">
                        <a16:creationId xmlns:a16="http://schemas.microsoft.com/office/drawing/2014/main" id="{0ACFA97A-F3A7-C3D0-33C9-148190AB671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1" name="Freeform: Shape 449">
                    <a:extLst>
                      <a:ext uri="{FF2B5EF4-FFF2-40B4-BE49-F238E27FC236}">
                        <a16:creationId xmlns:a16="http://schemas.microsoft.com/office/drawing/2014/main" id="{70280EF9-43F8-67EB-F719-FDC4E62232C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2" name="Freeform: Shape 450">
                    <a:extLst>
                      <a:ext uri="{FF2B5EF4-FFF2-40B4-BE49-F238E27FC236}">
                        <a16:creationId xmlns:a16="http://schemas.microsoft.com/office/drawing/2014/main" id="{EE35001C-69E7-0072-3102-A0918D1AC8E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3" name="Freeform: Shape 451">
                    <a:extLst>
                      <a:ext uri="{FF2B5EF4-FFF2-40B4-BE49-F238E27FC236}">
                        <a16:creationId xmlns:a16="http://schemas.microsoft.com/office/drawing/2014/main" id="{A7C51937-BA36-0203-E371-6BB04608197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4" name="Rectangle: Rounded Corners 452">
                    <a:extLst>
                      <a:ext uri="{FF2B5EF4-FFF2-40B4-BE49-F238E27FC236}">
                        <a16:creationId xmlns:a16="http://schemas.microsoft.com/office/drawing/2014/main" id="{5A025B77-78D1-99BC-F5E3-A8A4D0570C6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5" name="Rectangle: Rounded Corners 453">
                    <a:extLst>
                      <a:ext uri="{FF2B5EF4-FFF2-40B4-BE49-F238E27FC236}">
                        <a16:creationId xmlns:a16="http://schemas.microsoft.com/office/drawing/2014/main" id="{CA50499D-5396-6DB5-8487-0CBD05A6553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6" name="Rectangle: Rounded Corners 454">
                    <a:extLst>
                      <a:ext uri="{FF2B5EF4-FFF2-40B4-BE49-F238E27FC236}">
                        <a16:creationId xmlns:a16="http://schemas.microsoft.com/office/drawing/2014/main" id="{F351FB3B-1C51-4A67-E779-20410986881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7" name="Rectangle: Rounded Corners 455">
                    <a:extLst>
                      <a:ext uri="{FF2B5EF4-FFF2-40B4-BE49-F238E27FC236}">
                        <a16:creationId xmlns:a16="http://schemas.microsoft.com/office/drawing/2014/main" id="{B9402680-B524-D1B1-BBEE-77A29DF7F17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8" name="Rectangle: Rounded Corners 456">
                    <a:extLst>
                      <a:ext uri="{FF2B5EF4-FFF2-40B4-BE49-F238E27FC236}">
                        <a16:creationId xmlns:a16="http://schemas.microsoft.com/office/drawing/2014/main" id="{AD9157D9-C5EA-6576-653E-3AD080D279C9}"/>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99" name="Rectangle: Rounded Corners 457">
                    <a:extLst>
                      <a:ext uri="{FF2B5EF4-FFF2-40B4-BE49-F238E27FC236}">
                        <a16:creationId xmlns:a16="http://schemas.microsoft.com/office/drawing/2014/main" id="{456ED441-482D-D279-6566-11BA240891F9}"/>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568" name="Group 567">
                  <a:extLst>
                    <a:ext uri="{FF2B5EF4-FFF2-40B4-BE49-F238E27FC236}">
                      <a16:creationId xmlns:a16="http://schemas.microsoft.com/office/drawing/2014/main" id="{E1658748-B03E-C32C-A2FA-E6E85939F75A}"/>
                    </a:ext>
                  </a:extLst>
                </p:cNvPr>
                <p:cNvGrpSpPr/>
                <p:nvPr/>
              </p:nvGrpSpPr>
              <p:grpSpPr>
                <a:xfrm rot="4711444">
                  <a:off x="3501494" y="998462"/>
                  <a:ext cx="164790" cy="149511"/>
                  <a:chOff x="8770428" y="4145225"/>
                  <a:chExt cx="307647" cy="276804"/>
                </a:xfrm>
              </p:grpSpPr>
              <p:sp>
                <p:nvSpPr>
                  <p:cNvPr id="569" name="Freeform: Shape 427">
                    <a:extLst>
                      <a:ext uri="{FF2B5EF4-FFF2-40B4-BE49-F238E27FC236}">
                        <a16:creationId xmlns:a16="http://schemas.microsoft.com/office/drawing/2014/main" id="{B2710C2F-A571-6C1F-F359-7CCA300DC23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0" name="Freeform: Shape 428">
                    <a:extLst>
                      <a:ext uri="{FF2B5EF4-FFF2-40B4-BE49-F238E27FC236}">
                        <a16:creationId xmlns:a16="http://schemas.microsoft.com/office/drawing/2014/main" id="{AC5FF776-7D9B-E848-BBF2-2C47C3377609}"/>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1" name="Freeform: Shape 429">
                    <a:extLst>
                      <a:ext uri="{FF2B5EF4-FFF2-40B4-BE49-F238E27FC236}">
                        <a16:creationId xmlns:a16="http://schemas.microsoft.com/office/drawing/2014/main" id="{C9F11FC6-5E44-AA80-F48A-92B863050EE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2" name="Freeform: Shape 430">
                    <a:extLst>
                      <a:ext uri="{FF2B5EF4-FFF2-40B4-BE49-F238E27FC236}">
                        <a16:creationId xmlns:a16="http://schemas.microsoft.com/office/drawing/2014/main" id="{53A24816-D7A7-E71D-4A18-C7ED8B2FA2B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3" name="Freeform: Shape 431">
                    <a:extLst>
                      <a:ext uri="{FF2B5EF4-FFF2-40B4-BE49-F238E27FC236}">
                        <a16:creationId xmlns:a16="http://schemas.microsoft.com/office/drawing/2014/main" id="{1743CDA8-0114-E7E3-1420-81A71295C67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4" name="Freeform: Shape 432">
                    <a:extLst>
                      <a:ext uri="{FF2B5EF4-FFF2-40B4-BE49-F238E27FC236}">
                        <a16:creationId xmlns:a16="http://schemas.microsoft.com/office/drawing/2014/main" id="{17AAB3FA-8D37-9489-B1AC-DBB0DCE6BC7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5" name="Freeform: Shape 433">
                    <a:extLst>
                      <a:ext uri="{FF2B5EF4-FFF2-40B4-BE49-F238E27FC236}">
                        <a16:creationId xmlns:a16="http://schemas.microsoft.com/office/drawing/2014/main" id="{E092DAEE-8B1A-EEF4-81A7-E5AF22129C3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6" name="Freeform: Shape 434">
                    <a:extLst>
                      <a:ext uri="{FF2B5EF4-FFF2-40B4-BE49-F238E27FC236}">
                        <a16:creationId xmlns:a16="http://schemas.microsoft.com/office/drawing/2014/main" id="{B9A67488-A6EA-A8A0-C158-79AAA3C617A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7" name="Freeform: Shape 435">
                    <a:extLst>
                      <a:ext uri="{FF2B5EF4-FFF2-40B4-BE49-F238E27FC236}">
                        <a16:creationId xmlns:a16="http://schemas.microsoft.com/office/drawing/2014/main" id="{EE2E9BC8-FFD3-0CE0-9712-C17A1CE947B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8" name="Freeform: Shape 436">
                    <a:extLst>
                      <a:ext uri="{FF2B5EF4-FFF2-40B4-BE49-F238E27FC236}">
                        <a16:creationId xmlns:a16="http://schemas.microsoft.com/office/drawing/2014/main" id="{F5706406-7B33-3E5B-E20F-1BC11EFEB67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79" name="Freeform: Shape 437">
                    <a:extLst>
                      <a:ext uri="{FF2B5EF4-FFF2-40B4-BE49-F238E27FC236}">
                        <a16:creationId xmlns:a16="http://schemas.microsoft.com/office/drawing/2014/main" id="{33236D01-B629-C65A-B498-45A97460BE2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0" name="Freeform: Shape 438">
                    <a:extLst>
                      <a:ext uri="{FF2B5EF4-FFF2-40B4-BE49-F238E27FC236}">
                        <a16:creationId xmlns:a16="http://schemas.microsoft.com/office/drawing/2014/main" id="{7ED390B3-2104-D96B-C97D-120F2A6A5F2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1" name="Rectangle: Rounded Corners 439">
                    <a:extLst>
                      <a:ext uri="{FF2B5EF4-FFF2-40B4-BE49-F238E27FC236}">
                        <a16:creationId xmlns:a16="http://schemas.microsoft.com/office/drawing/2014/main" id="{D5C4BD9B-6511-FDB1-DF39-4CE4C41FB35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2" name="Rectangle: Rounded Corners 440">
                    <a:extLst>
                      <a:ext uri="{FF2B5EF4-FFF2-40B4-BE49-F238E27FC236}">
                        <a16:creationId xmlns:a16="http://schemas.microsoft.com/office/drawing/2014/main" id="{823CF8EC-632C-AE87-6018-AF930AF2DD6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3" name="Rectangle: Rounded Corners 441">
                    <a:extLst>
                      <a:ext uri="{FF2B5EF4-FFF2-40B4-BE49-F238E27FC236}">
                        <a16:creationId xmlns:a16="http://schemas.microsoft.com/office/drawing/2014/main" id="{9218AD02-1391-31E0-94E5-65F418DB5FDF}"/>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84" name="Rectangle: Rounded Corners 442">
                    <a:extLst>
                      <a:ext uri="{FF2B5EF4-FFF2-40B4-BE49-F238E27FC236}">
                        <a16:creationId xmlns:a16="http://schemas.microsoft.com/office/drawing/2014/main" id="{EB19B24B-9874-7986-4B65-8429BCC001A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563" name="Freeform: Shape 426">
                <a:extLst>
                  <a:ext uri="{FF2B5EF4-FFF2-40B4-BE49-F238E27FC236}">
                    <a16:creationId xmlns:a16="http://schemas.microsoft.com/office/drawing/2014/main" id="{53B5C36E-CD43-0EE2-E40A-4B68622F9664}"/>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4" name="Group 123">
              <a:extLst>
                <a:ext uri="{FF2B5EF4-FFF2-40B4-BE49-F238E27FC236}">
                  <a16:creationId xmlns:a16="http://schemas.microsoft.com/office/drawing/2014/main" id="{7C909906-38F0-EF63-0165-7AB028A5D493}"/>
                </a:ext>
              </a:extLst>
            </p:cNvPr>
            <p:cNvGrpSpPr/>
            <p:nvPr/>
          </p:nvGrpSpPr>
          <p:grpSpPr>
            <a:xfrm rot="17095920">
              <a:off x="10102115" y="2760792"/>
              <a:ext cx="252526" cy="250429"/>
              <a:chOff x="3390226" y="902644"/>
              <a:chExt cx="294782" cy="292335"/>
            </a:xfrm>
          </p:grpSpPr>
          <p:grpSp>
            <p:nvGrpSpPr>
              <p:cNvPr id="490" name="Group 489">
                <a:extLst>
                  <a:ext uri="{FF2B5EF4-FFF2-40B4-BE49-F238E27FC236}">
                    <a16:creationId xmlns:a16="http://schemas.microsoft.com/office/drawing/2014/main" id="{C24CF885-B483-66F0-6A6E-CB4B9E86CB65}"/>
                  </a:ext>
                </a:extLst>
              </p:cNvPr>
              <p:cNvGrpSpPr/>
              <p:nvPr/>
            </p:nvGrpSpPr>
            <p:grpSpPr>
              <a:xfrm>
                <a:off x="3390226" y="902644"/>
                <a:ext cx="294782" cy="292335"/>
                <a:chOff x="3390226" y="902644"/>
                <a:chExt cx="294782" cy="292335"/>
              </a:xfrm>
            </p:grpSpPr>
            <p:sp>
              <p:nvSpPr>
                <p:cNvPr id="492" name="Oval 491">
                  <a:extLst>
                    <a:ext uri="{FF2B5EF4-FFF2-40B4-BE49-F238E27FC236}">
                      <a16:creationId xmlns:a16="http://schemas.microsoft.com/office/drawing/2014/main" id="{30E69485-0BD2-6B5E-85A5-4091856B9E6B}"/>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493" name="Group 492">
                  <a:extLst>
                    <a:ext uri="{FF2B5EF4-FFF2-40B4-BE49-F238E27FC236}">
                      <a16:creationId xmlns:a16="http://schemas.microsoft.com/office/drawing/2014/main" id="{486673D2-8E8C-E227-53EF-E0A28660DFD6}"/>
                    </a:ext>
                  </a:extLst>
                </p:cNvPr>
                <p:cNvGrpSpPr/>
                <p:nvPr/>
              </p:nvGrpSpPr>
              <p:grpSpPr>
                <a:xfrm rot="4711444">
                  <a:off x="3413226" y="963117"/>
                  <a:ext cx="164790" cy="149511"/>
                  <a:chOff x="8770428" y="4145225"/>
                  <a:chExt cx="307647" cy="276804"/>
                </a:xfrm>
              </p:grpSpPr>
              <p:sp>
                <p:nvSpPr>
                  <p:cNvPr id="544" name="Freeform: Shape 474">
                    <a:extLst>
                      <a:ext uri="{FF2B5EF4-FFF2-40B4-BE49-F238E27FC236}">
                        <a16:creationId xmlns:a16="http://schemas.microsoft.com/office/drawing/2014/main" id="{C841EC32-C456-EDFB-E998-CD5D539695E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5" name="Freeform: Shape 475">
                    <a:extLst>
                      <a:ext uri="{FF2B5EF4-FFF2-40B4-BE49-F238E27FC236}">
                        <a16:creationId xmlns:a16="http://schemas.microsoft.com/office/drawing/2014/main" id="{381CA7DE-A9C2-8600-99AE-541880AAF6B2}"/>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6" name="Freeform: Shape 476">
                    <a:extLst>
                      <a:ext uri="{FF2B5EF4-FFF2-40B4-BE49-F238E27FC236}">
                        <a16:creationId xmlns:a16="http://schemas.microsoft.com/office/drawing/2014/main" id="{2F54E190-387F-3BDF-0B2D-5F3F1114D6E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7" name="Freeform: Shape 477">
                    <a:extLst>
                      <a:ext uri="{FF2B5EF4-FFF2-40B4-BE49-F238E27FC236}">
                        <a16:creationId xmlns:a16="http://schemas.microsoft.com/office/drawing/2014/main" id="{D084615C-AE40-F0EF-9A5D-A5CB917A336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8" name="Freeform: Shape 478">
                    <a:extLst>
                      <a:ext uri="{FF2B5EF4-FFF2-40B4-BE49-F238E27FC236}">
                        <a16:creationId xmlns:a16="http://schemas.microsoft.com/office/drawing/2014/main" id="{CE15442E-5CC7-362B-3B60-49E74AC255F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9" name="Freeform: Shape 479">
                    <a:extLst>
                      <a:ext uri="{FF2B5EF4-FFF2-40B4-BE49-F238E27FC236}">
                        <a16:creationId xmlns:a16="http://schemas.microsoft.com/office/drawing/2014/main" id="{05BBC545-F56E-36C3-A3E1-D6AB9AF29A1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0" name="Freeform: Shape 480">
                    <a:extLst>
                      <a:ext uri="{FF2B5EF4-FFF2-40B4-BE49-F238E27FC236}">
                        <a16:creationId xmlns:a16="http://schemas.microsoft.com/office/drawing/2014/main" id="{C14411F2-79AA-959D-3415-90C404FDA50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1" name="Freeform: Shape 481">
                    <a:extLst>
                      <a:ext uri="{FF2B5EF4-FFF2-40B4-BE49-F238E27FC236}">
                        <a16:creationId xmlns:a16="http://schemas.microsoft.com/office/drawing/2014/main" id="{23C429CC-3AC5-9A52-C421-2554917B2A9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2" name="Freeform: Shape 482">
                    <a:extLst>
                      <a:ext uri="{FF2B5EF4-FFF2-40B4-BE49-F238E27FC236}">
                        <a16:creationId xmlns:a16="http://schemas.microsoft.com/office/drawing/2014/main" id="{72D11949-ECC6-C9D0-E138-F960477EF72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3" name="Freeform: Shape 483">
                    <a:extLst>
                      <a:ext uri="{FF2B5EF4-FFF2-40B4-BE49-F238E27FC236}">
                        <a16:creationId xmlns:a16="http://schemas.microsoft.com/office/drawing/2014/main" id="{663FBD64-4C51-9CA3-8593-1F553A089DD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4" name="Freeform: Shape 484">
                    <a:extLst>
                      <a:ext uri="{FF2B5EF4-FFF2-40B4-BE49-F238E27FC236}">
                        <a16:creationId xmlns:a16="http://schemas.microsoft.com/office/drawing/2014/main" id="{AE8E214D-7251-C2A0-FDEE-3F4690DE454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5" name="Freeform: Shape 485">
                    <a:extLst>
                      <a:ext uri="{FF2B5EF4-FFF2-40B4-BE49-F238E27FC236}">
                        <a16:creationId xmlns:a16="http://schemas.microsoft.com/office/drawing/2014/main" id="{675CB5AD-2C9C-4147-D8BA-24B6E2116F1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6" name="Rectangle: Rounded Corners 486">
                    <a:extLst>
                      <a:ext uri="{FF2B5EF4-FFF2-40B4-BE49-F238E27FC236}">
                        <a16:creationId xmlns:a16="http://schemas.microsoft.com/office/drawing/2014/main" id="{624340C7-9DED-F8CC-C28E-E63A9EFC47C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7" name="Rectangle: Rounded Corners 487">
                    <a:extLst>
                      <a:ext uri="{FF2B5EF4-FFF2-40B4-BE49-F238E27FC236}">
                        <a16:creationId xmlns:a16="http://schemas.microsoft.com/office/drawing/2014/main" id="{1DDBE62C-9D5B-94D1-D866-8A99628DD35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8" name="Rectangle: Rounded Corners 488">
                    <a:extLst>
                      <a:ext uri="{FF2B5EF4-FFF2-40B4-BE49-F238E27FC236}">
                        <a16:creationId xmlns:a16="http://schemas.microsoft.com/office/drawing/2014/main" id="{02E4AD2B-630D-F2F6-F3B9-9C4510B9205A}"/>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59" name="Rectangle: Rounded Corners 489">
                    <a:extLst>
                      <a:ext uri="{FF2B5EF4-FFF2-40B4-BE49-F238E27FC236}">
                        <a16:creationId xmlns:a16="http://schemas.microsoft.com/office/drawing/2014/main" id="{0A5F0564-A500-56A9-0777-E7AB794B0BDD}"/>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60" name="Rectangle: Rounded Corners 490">
                    <a:extLst>
                      <a:ext uri="{FF2B5EF4-FFF2-40B4-BE49-F238E27FC236}">
                        <a16:creationId xmlns:a16="http://schemas.microsoft.com/office/drawing/2014/main" id="{B3BF88F1-50BE-DB06-89CD-F3FB53596B0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61" name="Rectangle: Rounded Corners 491">
                    <a:extLst>
                      <a:ext uri="{FF2B5EF4-FFF2-40B4-BE49-F238E27FC236}">
                        <a16:creationId xmlns:a16="http://schemas.microsoft.com/office/drawing/2014/main" id="{F289353E-DB8D-4530-0AC6-C8911BBB441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94" name="Group 493">
                  <a:extLst>
                    <a:ext uri="{FF2B5EF4-FFF2-40B4-BE49-F238E27FC236}">
                      <a16:creationId xmlns:a16="http://schemas.microsoft.com/office/drawing/2014/main" id="{21F0A90E-165F-CDE8-909A-BA1B710FBD9A}"/>
                    </a:ext>
                  </a:extLst>
                </p:cNvPr>
                <p:cNvGrpSpPr/>
                <p:nvPr/>
              </p:nvGrpSpPr>
              <p:grpSpPr>
                <a:xfrm rot="13031820">
                  <a:off x="3472433" y="927804"/>
                  <a:ext cx="164791" cy="149512"/>
                  <a:chOff x="8770428" y="4145225"/>
                  <a:chExt cx="307647" cy="276804"/>
                </a:xfrm>
              </p:grpSpPr>
              <p:sp>
                <p:nvSpPr>
                  <p:cNvPr id="528" name="Freeform: Shape 458">
                    <a:extLst>
                      <a:ext uri="{FF2B5EF4-FFF2-40B4-BE49-F238E27FC236}">
                        <a16:creationId xmlns:a16="http://schemas.microsoft.com/office/drawing/2014/main" id="{E639A28D-99D0-81E5-A7F9-8C0BC5C35F1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9" name="Freeform: Shape 459">
                    <a:extLst>
                      <a:ext uri="{FF2B5EF4-FFF2-40B4-BE49-F238E27FC236}">
                        <a16:creationId xmlns:a16="http://schemas.microsoft.com/office/drawing/2014/main" id="{5E48D6AA-1332-156C-3FF9-AFBBF8DF0E7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0" name="Freeform: Shape 460">
                    <a:extLst>
                      <a:ext uri="{FF2B5EF4-FFF2-40B4-BE49-F238E27FC236}">
                        <a16:creationId xmlns:a16="http://schemas.microsoft.com/office/drawing/2014/main" id="{D2BCCC53-7C53-E85A-86E0-D14844D72F0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1" name="Freeform: Shape 461">
                    <a:extLst>
                      <a:ext uri="{FF2B5EF4-FFF2-40B4-BE49-F238E27FC236}">
                        <a16:creationId xmlns:a16="http://schemas.microsoft.com/office/drawing/2014/main" id="{B5134244-9412-414E-C29C-61C9D1E961BA}"/>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2" name="Freeform: Shape 462">
                    <a:extLst>
                      <a:ext uri="{FF2B5EF4-FFF2-40B4-BE49-F238E27FC236}">
                        <a16:creationId xmlns:a16="http://schemas.microsoft.com/office/drawing/2014/main" id="{EBF29CFE-5EC4-6F59-901C-C281CB3C5E8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3" name="Freeform: Shape 463">
                    <a:extLst>
                      <a:ext uri="{FF2B5EF4-FFF2-40B4-BE49-F238E27FC236}">
                        <a16:creationId xmlns:a16="http://schemas.microsoft.com/office/drawing/2014/main" id="{1A141BFF-84B9-5680-CAD5-D0D73A5E9A7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4" name="Freeform: Shape 464">
                    <a:extLst>
                      <a:ext uri="{FF2B5EF4-FFF2-40B4-BE49-F238E27FC236}">
                        <a16:creationId xmlns:a16="http://schemas.microsoft.com/office/drawing/2014/main" id="{C0F6442C-B269-1D4E-9976-5EF4D408463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5" name="Freeform: Shape 465">
                    <a:extLst>
                      <a:ext uri="{FF2B5EF4-FFF2-40B4-BE49-F238E27FC236}">
                        <a16:creationId xmlns:a16="http://schemas.microsoft.com/office/drawing/2014/main" id="{2C36A11E-AB9B-B2B6-82EE-4C712B0EAFB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6" name="Freeform: Shape 466">
                    <a:extLst>
                      <a:ext uri="{FF2B5EF4-FFF2-40B4-BE49-F238E27FC236}">
                        <a16:creationId xmlns:a16="http://schemas.microsoft.com/office/drawing/2014/main" id="{9FECE41B-D8FE-0FE3-BD8C-D21AF23DC1B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7" name="Freeform: Shape 467">
                    <a:extLst>
                      <a:ext uri="{FF2B5EF4-FFF2-40B4-BE49-F238E27FC236}">
                        <a16:creationId xmlns:a16="http://schemas.microsoft.com/office/drawing/2014/main" id="{57FBF9E7-A429-D94D-9D4C-793F14B5F11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8" name="Freeform: Shape 468">
                    <a:extLst>
                      <a:ext uri="{FF2B5EF4-FFF2-40B4-BE49-F238E27FC236}">
                        <a16:creationId xmlns:a16="http://schemas.microsoft.com/office/drawing/2014/main" id="{5E7D0215-3CF5-1C6B-1DCB-86BA9CA167A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39" name="Rectangle: Rounded Corners 469">
                    <a:extLst>
                      <a:ext uri="{FF2B5EF4-FFF2-40B4-BE49-F238E27FC236}">
                        <a16:creationId xmlns:a16="http://schemas.microsoft.com/office/drawing/2014/main" id="{170C8834-1931-CCC5-A21B-359D577622D1}"/>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0" name="Rectangle: Rounded Corners 470">
                    <a:extLst>
                      <a:ext uri="{FF2B5EF4-FFF2-40B4-BE49-F238E27FC236}">
                        <a16:creationId xmlns:a16="http://schemas.microsoft.com/office/drawing/2014/main" id="{6000D2B8-45FA-3A1C-6E52-AEA858C31FE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1" name="Rectangle: Rounded Corners 471">
                    <a:extLst>
                      <a:ext uri="{FF2B5EF4-FFF2-40B4-BE49-F238E27FC236}">
                        <a16:creationId xmlns:a16="http://schemas.microsoft.com/office/drawing/2014/main" id="{337C938A-1AF1-26F3-DE5C-FD8B824D283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2" name="Rectangle: Rounded Corners 472">
                    <a:extLst>
                      <a:ext uri="{FF2B5EF4-FFF2-40B4-BE49-F238E27FC236}">
                        <a16:creationId xmlns:a16="http://schemas.microsoft.com/office/drawing/2014/main" id="{E7F58F68-0477-ED6E-5FA1-9C8C6CCB995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43" name="Rectangle: Rounded Corners 473">
                    <a:extLst>
                      <a:ext uri="{FF2B5EF4-FFF2-40B4-BE49-F238E27FC236}">
                        <a16:creationId xmlns:a16="http://schemas.microsoft.com/office/drawing/2014/main" id="{B2BAFBC7-76F0-C951-A948-3A6E7D9BF174}"/>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95" name="Group 494">
                  <a:extLst>
                    <a:ext uri="{FF2B5EF4-FFF2-40B4-BE49-F238E27FC236}">
                      <a16:creationId xmlns:a16="http://schemas.microsoft.com/office/drawing/2014/main" id="{09007725-813B-B928-8CE4-E3F1DEC74000}"/>
                    </a:ext>
                  </a:extLst>
                </p:cNvPr>
                <p:cNvGrpSpPr/>
                <p:nvPr/>
              </p:nvGrpSpPr>
              <p:grpSpPr>
                <a:xfrm rot="20035314">
                  <a:off x="3439984" y="1013397"/>
                  <a:ext cx="166170" cy="147874"/>
                  <a:chOff x="8770428" y="4145965"/>
                  <a:chExt cx="307647" cy="276064"/>
                </a:xfrm>
              </p:grpSpPr>
              <p:sp>
                <p:nvSpPr>
                  <p:cNvPr id="513" name="Freeform: Shape 443">
                    <a:extLst>
                      <a:ext uri="{FF2B5EF4-FFF2-40B4-BE49-F238E27FC236}">
                        <a16:creationId xmlns:a16="http://schemas.microsoft.com/office/drawing/2014/main" id="{EFEA95C2-2A63-4EC9-BB80-913BEA22FE4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4" name="Freeform: Shape 444">
                    <a:extLst>
                      <a:ext uri="{FF2B5EF4-FFF2-40B4-BE49-F238E27FC236}">
                        <a16:creationId xmlns:a16="http://schemas.microsoft.com/office/drawing/2014/main" id="{48CBFECE-CEE3-CC61-89EC-77ACFBD54E4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5" name="Freeform: Shape 445">
                    <a:extLst>
                      <a:ext uri="{FF2B5EF4-FFF2-40B4-BE49-F238E27FC236}">
                        <a16:creationId xmlns:a16="http://schemas.microsoft.com/office/drawing/2014/main" id="{C19CC232-76CA-3870-F88D-41E082EF422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6" name="Freeform: Shape 446">
                    <a:extLst>
                      <a:ext uri="{FF2B5EF4-FFF2-40B4-BE49-F238E27FC236}">
                        <a16:creationId xmlns:a16="http://schemas.microsoft.com/office/drawing/2014/main" id="{318388D7-CC0A-F086-5C45-B6D24760F3D8}"/>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7" name="Freeform: Shape 447">
                    <a:extLst>
                      <a:ext uri="{FF2B5EF4-FFF2-40B4-BE49-F238E27FC236}">
                        <a16:creationId xmlns:a16="http://schemas.microsoft.com/office/drawing/2014/main" id="{CB9D0D1E-882D-7EB8-3307-69F209F53E1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8" name="Freeform: Shape 448">
                    <a:extLst>
                      <a:ext uri="{FF2B5EF4-FFF2-40B4-BE49-F238E27FC236}">
                        <a16:creationId xmlns:a16="http://schemas.microsoft.com/office/drawing/2014/main" id="{DFBDA6BE-D12B-4256-6701-89B267B9B58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9" name="Freeform: Shape 449">
                    <a:extLst>
                      <a:ext uri="{FF2B5EF4-FFF2-40B4-BE49-F238E27FC236}">
                        <a16:creationId xmlns:a16="http://schemas.microsoft.com/office/drawing/2014/main" id="{A7E56591-CEAD-A8E4-30FD-F6BE0670987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0" name="Freeform: Shape 450">
                    <a:extLst>
                      <a:ext uri="{FF2B5EF4-FFF2-40B4-BE49-F238E27FC236}">
                        <a16:creationId xmlns:a16="http://schemas.microsoft.com/office/drawing/2014/main" id="{E8813676-544B-0CFB-30C0-2847858D7E4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1" name="Freeform: Shape 451">
                    <a:extLst>
                      <a:ext uri="{FF2B5EF4-FFF2-40B4-BE49-F238E27FC236}">
                        <a16:creationId xmlns:a16="http://schemas.microsoft.com/office/drawing/2014/main" id="{0803B594-7787-D6B2-35CD-1D5B2EDAFE2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2" name="Rectangle: Rounded Corners 452">
                    <a:extLst>
                      <a:ext uri="{FF2B5EF4-FFF2-40B4-BE49-F238E27FC236}">
                        <a16:creationId xmlns:a16="http://schemas.microsoft.com/office/drawing/2014/main" id="{D0AEBFCC-ED5E-34A9-53B3-05C68DA631B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3" name="Rectangle: Rounded Corners 453">
                    <a:extLst>
                      <a:ext uri="{FF2B5EF4-FFF2-40B4-BE49-F238E27FC236}">
                        <a16:creationId xmlns:a16="http://schemas.microsoft.com/office/drawing/2014/main" id="{6BF2CFAB-5303-A664-E04A-9D2921EDA70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4" name="Rectangle: Rounded Corners 454">
                    <a:extLst>
                      <a:ext uri="{FF2B5EF4-FFF2-40B4-BE49-F238E27FC236}">
                        <a16:creationId xmlns:a16="http://schemas.microsoft.com/office/drawing/2014/main" id="{15BDBA38-7EF2-328A-864D-D00CDE85CA3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5" name="Rectangle: Rounded Corners 455">
                    <a:extLst>
                      <a:ext uri="{FF2B5EF4-FFF2-40B4-BE49-F238E27FC236}">
                        <a16:creationId xmlns:a16="http://schemas.microsoft.com/office/drawing/2014/main" id="{1A2CEA29-0404-57A9-EEAC-A05B3C88D47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6" name="Rectangle: Rounded Corners 456">
                    <a:extLst>
                      <a:ext uri="{FF2B5EF4-FFF2-40B4-BE49-F238E27FC236}">
                        <a16:creationId xmlns:a16="http://schemas.microsoft.com/office/drawing/2014/main" id="{20630F86-EB26-4AEB-2096-29F53AD68E8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27" name="Rectangle: Rounded Corners 457">
                    <a:extLst>
                      <a:ext uri="{FF2B5EF4-FFF2-40B4-BE49-F238E27FC236}">
                        <a16:creationId xmlns:a16="http://schemas.microsoft.com/office/drawing/2014/main" id="{4F6077B4-C42F-DD46-F412-8F0DFFB5BF11}"/>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96" name="Group 495">
                  <a:extLst>
                    <a:ext uri="{FF2B5EF4-FFF2-40B4-BE49-F238E27FC236}">
                      <a16:creationId xmlns:a16="http://schemas.microsoft.com/office/drawing/2014/main" id="{7C673C66-A61F-37E7-B721-E835E82AA8E0}"/>
                    </a:ext>
                  </a:extLst>
                </p:cNvPr>
                <p:cNvGrpSpPr/>
                <p:nvPr/>
              </p:nvGrpSpPr>
              <p:grpSpPr>
                <a:xfrm rot="4711444">
                  <a:off x="3501494" y="998462"/>
                  <a:ext cx="164790" cy="149511"/>
                  <a:chOff x="8770428" y="4145225"/>
                  <a:chExt cx="307647" cy="276804"/>
                </a:xfrm>
              </p:grpSpPr>
              <p:sp>
                <p:nvSpPr>
                  <p:cNvPr id="497" name="Freeform: Shape 427">
                    <a:extLst>
                      <a:ext uri="{FF2B5EF4-FFF2-40B4-BE49-F238E27FC236}">
                        <a16:creationId xmlns:a16="http://schemas.microsoft.com/office/drawing/2014/main" id="{50F36C09-93CE-D005-F882-D2ACF8215A1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98" name="Freeform: Shape 428">
                    <a:extLst>
                      <a:ext uri="{FF2B5EF4-FFF2-40B4-BE49-F238E27FC236}">
                        <a16:creationId xmlns:a16="http://schemas.microsoft.com/office/drawing/2014/main" id="{D234A0AD-734F-0CF4-4120-B50431C2DB1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99" name="Freeform: Shape 429">
                    <a:extLst>
                      <a:ext uri="{FF2B5EF4-FFF2-40B4-BE49-F238E27FC236}">
                        <a16:creationId xmlns:a16="http://schemas.microsoft.com/office/drawing/2014/main" id="{9BD08AE0-3572-185D-515C-20172A1E64CB}"/>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0" name="Freeform: Shape 430">
                    <a:extLst>
                      <a:ext uri="{FF2B5EF4-FFF2-40B4-BE49-F238E27FC236}">
                        <a16:creationId xmlns:a16="http://schemas.microsoft.com/office/drawing/2014/main" id="{8BBC973C-0A96-4589-F7D0-BAAB409AB54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1" name="Freeform: Shape 431">
                    <a:extLst>
                      <a:ext uri="{FF2B5EF4-FFF2-40B4-BE49-F238E27FC236}">
                        <a16:creationId xmlns:a16="http://schemas.microsoft.com/office/drawing/2014/main" id="{B7C7BC0A-E6E9-6BC6-C973-DD15DBC6727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2" name="Freeform: Shape 432">
                    <a:extLst>
                      <a:ext uri="{FF2B5EF4-FFF2-40B4-BE49-F238E27FC236}">
                        <a16:creationId xmlns:a16="http://schemas.microsoft.com/office/drawing/2014/main" id="{EFCE2FA0-4BB3-9D5E-A874-DCA2507EEBE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3" name="Freeform: Shape 433">
                    <a:extLst>
                      <a:ext uri="{FF2B5EF4-FFF2-40B4-BE49-F238E27FC236}">
                        <a16:creationId xmlns:a16="http://schemas.microsoft.com/office/drawing/2014/main" id="{6D6B7888-8DD0-064C-B877-D54A19421C3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4" name="Freeform: Shape 434">
                    <a:extLst>
                      <a:ext uri="{FF2B5EF4-FFF2-40B4-BE49-F238E27FC236}">
                        <a16:creationId xmlns:a16="http://schemas.microsoft.com/office/drawing/2014/main" id="{DAF98C99-48AF-7B48-B9F5-16AB22788B7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5" name="Freeform: Shape 435">
                    <a:extLst>
                      <a:ext uri="{FF2B5EF4-FFF2-40B4-BE49-F238E27FC236}">
                        <a16:creationId xmlns:a16="http://schemas.microsoft.com/office/drawing/2014/main" id="{8667BD7A-73D6-0452-544E-58714367799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6" name="Freeform: Shape 436">
                    <a:extLst>
                      <a:ext uri="{FF2B5EF4-FFF2-40B4-BE49-F238E27FC236}">
                        <a16:creationId xmlns:a16="http://schemas.microsoft.com/office/drawing/2014/main" id="{FB8763C6-CB41-EE86-81A4-9D983BF3D24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7" name="Freeform: Shape 437">
                    <a:extLst>
                      <a:ext uri="{FF2B5EF4-FFF2-40B4-BE49-F238E27FC236}">
                        <a16:creationId xmlns:a16="http://schemas.microsoft.com/office/drawing/2014/main" id="{112988DA-D0C4-CB99-5B19-53E6BAD4636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8" name="Freeform: Shape 438">
                    <a:extLst>
                      <a:ext uri="{FF2B5EF4-FFF2-40B4-BE49-F238E27FC236}">
                        <a16:creationId xmlns:a16="http://schemas.microsoft.com/office/drawing/2014/main" id="{6953A856-33B7-3BFA-F086-F8FBBC7826B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09" name="Rectangle: Rounded Corners 439">
                    <a:extLst>
                      <a:ext uri="{FF2B5EF4-FFF2-40B4-BE49-F238E27FC236}">
                        <a16:creationId xmlns:a16="http://schemas.microsoft.com/office/drawing/2014/main" id="{647B663B-AD54-ABA1-9316-5A8038D3AD9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0" name="Rectangle: Rounded Corners 440">
                    <a:extLst>
                      <a:ext uri="{FF2B5EF4-FFF2-40B4-BE49-F238E27FC236}">
                        <a16:creationId xmlns:a16="http://schemas.microsoft.com/office/drawing/2014/main" id="{497A8AC8-B0D1-3B97-4D05-E2B57A8960B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1" name="Rectangle: Rounded Corners 441">
                    <a:extLst>
                      <a:ext uri="{FF2B5EF4-FFF2-40B4-BE49-F238E27FC236}">
                        <a16:creationId xmlns:a16="http://schemas.microsoft.com/office/drawing/2014/main" id="{110D4B29-8CBD-DF88-AB2D-A92E5B31677C}"/>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512" name="Rectangle: Rounded Corners 442">
                    <a:extLst>
                      <a:ext uri="{FF2B5EF4-FFF2-40B4-BE49-F238E27FC236}">
                        <a16:creationId xmlns:a16="http://schemas.microsoft.com/office/drawing/2014/main" id="{A8DF8206-791D-AA38-BDA8-87C233F28CA3}"/>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491" name="Freeform: Shape 426">
                <a:extLst>
                  <a:ext uri="{FF2B5EF4-FFF2-40B4-BE49-F238E27FC236}">
                    <a16:creationId xmlns:a16="http://schemas.microsoft.com/office/drawing/2014/main" id="{13D2A051-32F9-D8DC-ADDB-FEB650B440C1}"/>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5" name="Group 124">
              <a:extLst>
                <a:ext uri="{FF2B5EF4-FFF2-40B4-BE49-F238E27FC236}">
                  <a16:creationId xmlns:a16="http://schemas.microsoft.com/office/drawing/2014/main" id="{F60C03BD-5199-096B-65E7-6275585F5F9F}"/>
                </a:ext>
              </a:extLst>
            </p:cNvPr>
            <p:cNvGrpSpPr/>
            <p:nvPr/>
          </p:nvGrpSpPr>
          <p:grpSpPr>
            <a:xfrm rot="4790200">
              <a:off x="9744647" y="4385244"/>
              <a:ext cx="252526" cy="250429"/>
              <a:chOff x="3390226" y="902644"/>
              <a:chExt cx="294782" cy="292335"/>
            </a:xfrm>
          </p:grpSpPr>
          <p:grpSp>
            <p:nvGrpSpPr>
              <p:cNvPr id="418" name="Group 417">
                <a:extLst>
                  <a:ext uri="{FF2B5EF4-FFF2-40B4-BE49-F238E27FC236}">
                    <a16:creationId xmlns:a16="http://schemas.microsoft.com/office/drawing/2014/main" id="{6D794FBB-1944-C63F-1AC6-AA95176F4FFD}"/>
                  </a:ext>
                </a:extLst>
              </p:cNvPr>
              <p:cNvGrpSpPr/>
              <p:nvPr/>
            </p:nvGrpSpPr>
            <p:grpSpPr>
              <a:xfrm>
                <a:off x="3390226" y="902644"/>
                <a:ext cx="294782" cy="292335"/>
                <a:chOff x="3390226" y="902644"/>
                <a:chExt cx="294782" cy="292335"/>
              </a:xfrm>
            </p:grpSpPr>
            <p:sp>
              <p:nvSpPr>
                <p:cNvPr id="420" name="Oval 419">
                  <a:extLst>
                    <a:ext uri="{FF2B5EF4-FFF2-40B4-BE49-F238E27FC236}">
                      <a16:creationId xmlns:a16="http://schemas.microsoft.com/office/drawing/2014/main" id="{E4CDE958-BD8F-BB32-58A3-289D4598FE5E}"/>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421" name="Group 420">
                  <a:extLst>
                    <a:ext uri="{FF2B5EF4-FFF2-40B4-BE49-F238E27FC236}">
                      <a16:creationId xmlns:a16="http://schemas.microsoft.com/office/drawing/2014/main" id="{44CC0B7E-A761-D342-693F-AA06B47DC012}"/>
                    </a:ext>
                  </a:extLst>
                </p:cNvPr>
                <p:cNvGrpSpPr/>
                <p:nvPr/>
              </p:nvGrpSpPr>
              <p:grpSpPr>
                <a:xfrm rot="4711444">
                  <a:off x="3413226" y="963117"/>
                  <a:ext cx="164790" cy="149511"/>
                  <a:chOff x="8770428" y="4145225"/>
                  <a:chExt cx="307647" cy="276804"/>
                </a:xfrm>
              </p:grpSpPr>
              <p:sp>
                <p:nvSpPr>
                  <p:cNvPr id="472" name="Freeform: Shape 474">
                    <a:extLst>
                      <a:ext uri="{FF2B5EF4-FFF2-40B4-BE49-F238E27FC236}">
                        <a16:creationId xmlns:a16="http://schemas.microsoft.com/office/drawing/2014/main" id="{4CB35894-993C-BB11-96EE-D001CD46A1BE}"/>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3" name="Freeform: Shape 475">
                    <a:extLst>
                      <a:ext uri="{FF2B5EF4-FFF2-40B4-BE49-F238E27FC236}">
                        <a16:creationId xmlns:a16="http://schemas.microsoft.com/office/drawing/2014/main" id="{BE5D3911-E4F8-A3DD-A8C5-6C2F31EFF189}"/>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4" name="Freeform: Shape 476">
                    <a:extLst>
                      <a:ext uri="{FF2B5EF4-FFF2-40B4-BE49-F238E27FC236}">
                        <a16:creationId xmlns:a16="http://schemas.microsoft.com/office/drawing/2014/main" id="{7A7256D4-71EB-E172-F4F0-C14AFDD360A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5" name="Freeform: Shape 477">
                    <a:extLst>
                      <a:ext uri="{FF2B5EF4-FFF2-40B4-BE49-F238E27FC236}">
                        <a16:creationId xmlns:a16="http://schemas.microsoft.com/office/drawing/2014/main" id="{634542B9-282B-686B-AC93-1099063E4C7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6" name="Freeform: Shape 478">
                    <a:extLst>
                      <a:ext uri="{FF2B5EF4-FFF2-40B4-BE49-F238E27FC236}">
                        <a16:creationId xmlns:a16="http://schemas.microsoft.com/office/drawing/2014/main" id="{7A90FC4B-9D52-41D8-D0FB-35C93EBC0C4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7" name="Freeform: Shape 479">
                    <a:extLst>
                      <a:ext uri="{FF2B5EF4-FFF2-40B4-BE49-F238E27FC236}">
                        <a16:creationId xmlns:a16="http://schemas.microsoft.com/office/drawing/2014/main" id="{B797879D-4EC2-D920-ED03-0240F3F5B8A0}"/>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8" name="Freeform: Shape 480">
                    <a:extLst>
                      <a:ext uri="{FF2B5EF4-FFF2-40B4-BE49-F238E27FC236}">
                        <a16:creationId xmlns:a16="http://schemas.microsoft.com/office/drawing/2014/main" id="{8FD95CC2-96D1-EEA8-8EE1-928DF450A70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9" name="Freeform: Shape 481">
                    <a:extLst>
                      <a:ext uri="{FF2B5EF4-FFF2-40B4-BE49-F238E27FC236}">
                        <a16:creationId xmlns:a16="http://schemas.microsoft.com/office/drawing/2014/main" id="{33C820D4-859A-4B35-3968-E02D0D0232B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0" name="Freeform: Shape 482">
                    <a:extLst>
                      <a:ext uri="{FF2B5EF4-FFF2-40B4-BE49-F238E27FC236}">
                        <a16:creationId xmlns:a16="http://schemas.microsoft.com/office/drawing/2014/main" id="{0B62FFB1-2EC1-98D3-B50D-1762E5DEAB4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1" name="Freeform: Shape 483">
                    <a:extLst>
                      <a:ext uri="{FF2B5EF4-FFF2-40B4-BE49-F238E27FC236}">
                        <a16:creationId xmlns:a16="http://schemas.microsoft.com/office/drawing/2014/main" id="{D75DE039-726B-D163-CE87-A36805DF347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2" name="Freeform: Shape 484">
                    <a:extLst>
                      <a:ext uri="{FF2B5EF4-FFF2-40B4-BE49-F238E27FC236}">
                        <a16:creationId xmlns:a16="http://schemas.microsoft.com/office/drawing/2014/main" id="{3162DBB1-2C60-1008-EBDF-87208D501F4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3" name="Freeform: Shape 485">
                    <a:extLst>
                      <a:ext uri="{FF2B5EF4-FFF2-40B4-BE49-F238E27FC236}">
                        <a16:creationId xmlns:a16="http://schemas.microsoft.com/office/drawing/2014/main" id="{E2FD1F1B-2E55-32B9-3743-40E6BD4D12C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4" name="Rectangle: Rounded Corners 486">
                    <a:extLst>
                      <a:ext uri="{FF2B5EF4-FFF2-40B4-BE49-F238E27FC236}">
                        <a16:creationId xmlns:a16="http://schemas.microsoft.com/office/drawing/2014/main" id="{3084C1AD-B82B-1209-0678-74461EF21C8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5" name="Rectangle: Rounded Corners 487">
                    <a:extLst>
                      <a:ext uri="{FF2B5EF4-FFF2-40B4-BE49-F238E27FC236}">
                        <a16:creationId xmlns:a16="http://schemas.microsoft.com/office/drawing/2014/main" id="{0D686A80-5EB8-9542-055F-D9D8EAC9029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6" name="Rectangle: Rounded Corners 488">
                    <a:extLst>
                      <a:ext uri="{FF2B5EF4-FFF2-40B4-BE49-F238E27FC236}">
                        <a16:creationId xmlns:a16="http://schemas.microsoft.com/office/drawing/2014/main" id="{632D67E7-7AB7-9422-9E48-8A40A1D28AC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7" name="Rectangle: Rounded Corners 489">
                    <a:extLst>
                      <a:ext uri="{FF2B5EF4-FFF2-40B4-BE49-F238E27FC236}">
                        <a16:creationId xmlns:a16="http://schemas.microsoft.com/office/drawing/2014/main" id="{2FC3ACB6-EE4F-CABD-BEE8-6302D0640C3F}"/>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8" name="Rectangle: Rounded Corners 490">
                    <a:extLst>
                      <a:ext uri="{FF2B5EF4-FFF2-40B4-BE49-F238E27FC236}">
                        <a16:creationId xmlns:a16="http://schemas.microsoft.com/office/drawing/2014/main" id="{3778D7CB-0961-43EB-3572-83E3AE8C1B1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89" name="Rectangle: Rounded Corners 491">
                    <a:extLst>
                      <a:ext uri="{FF2B5EF4-FFF2-40B4-BE49-F238E27FC236}">
                        <a16:creationId xmlns:a16="http://schemas.microsoft.com/office/drawing/2014/main" id="{A272343F-C5C7-2D74-E49E-B68B8DF029A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22" name="Group 421">
                  <a:extLst>
                    <a:ext uri="{FF2B5EF4-FFF2-40B4-BE49-F238E27FC236}">
                      <a16:creationId xmlns:a16="http://schemas.microsoft.com/office/drawing/2014/main" id="{B2C833D6-2F55-096B-5CBC-5FCEA78A3572}"/>
                    </a:ext>
                  </a:extLst>
                </p:cNvPr>
                <p:cNvGrpSpPr/>
                <p:nvPr/>
              </p:nvGrpSpPr>
              <p:grpSpPr>
                <a:xfrm rot="13031820">
                  <a:off x="3472433" y="927804"/>
                  <a:ext cx="164791" cy="149512"/>
                  <a:chOff x="8770428" y="4145225"/>
                  <a:chExt cx="307647" cy="276804"/>
                </a:xfrm>
              </p:grpSpPr>
              <p:sp>
                <p:nvSpPr>
                  <p:cNvPr id="456" name="Freeform: Shape 458">
                    <a:extLst>
                      <a:ext uri="{FF2B5EF4-FFF2-40B4-BE49-F238E27FC236}">
                        <a16:creationId xmlns:a16="http://schemas.microsoft.com/office/drawing/2014/main" id="{2368AC13-B800-EE44-E5AC-94055BC9045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7" name="Freeform: Shape 459">
                    <a:extLst>
                      <a:ext uri="{FF2B5EF4-FFF2-40B4-BE49-F238E27FC236}">
                        <a16:creationId xmlns:a16="http://schemas.microsoft.com/office/drawing/2014/main" id="{F47165F2-3FA9-55EF-FD62-05D3502B9CA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8" name="Freeform: Shape 460">
                    <a:extLst>
                      <a:ext uri="{FF2B5EF4-FFF2-40B4-BE49-F238E27FC236}">
                        <a16:creationId xmlns:a16="http://schemas.microsoft.com/office/drawing/2014/main" id="{C5BFD1A7-589B-3B2D-C6ED-4898336890D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9" name="Freeform: Shape 461">
                    <a:extLst>
                      <a:ext uri="{FF2B5EF4-FFF2-40B4-BE49-F238E27FC236}">
                        <a16:creationId xmlns:a16="http://schemas.microsoft.com/office/drawing/2014/main" id="{9E44F5ED-9E71-45B6-74FF-68EA344F9C29}"/>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0" name="Freeform: Shape 462">
                    <a:extLst>
                      <a:ext uri="{FF2B5EF4-FFF2-40B4-BE49-F238E27FC236}">
                        <a16:creationId xmlns:a16="http://schemas.microsoft.com/office/drawing/2014/main" id="{510CE343-192C-BA93-C112-2CD0CC7C12F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1" name="Freeform: Shape 463">
                    <a:extLst>
                      <a:ext uri="{FF2B5EF4-FFF2-40B4-BE49-F238E27FC236}">
                        <a16:creationId xmlns:a16="http://schemas.microsoft.com/office/drawing/2014/main" id="{8060C8F5-066A-597F-1D8D-DCB18CD7994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2" name="Freeform: Shape 464">
                    <a:extLst>
                      <a:ext uri="{FF2B5EF4-FFF2-40B4-BE49-F238E27FC236}">
                        <a16:creationId xmlns:a16="http://schemas.microsoft.com/office/drawing/2014/main" id="{1C8706E1-BEFF-F1E0-C1BD-F0114151E40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3" name="Freeform: Shape 465">
                    <a:extLst>
                      <a:ext uri="{FF2B5EF4-FFF2-40B4-BE49-F238E27FC236}">
                        <a16:creationId xmlns:a16="http://schemas.microsoft.com/office/drawing/2014/main" id="{3A723D21-39C4-6B6C-0A17-769E273D1F2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4" name="Freeform: Shape 466">
                    <a:extLst>
                      <a:ext uri="{FF2B5EF4-FFF2-40B4-BE49-F238E27FC236}">
                        <a16:creationId xmlns:a16="http://schemas.microsoft.com/office/drawing/2014/main" id="{FAA9125C-FAC9-F9C5-8AD7-6B32FA67D50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5" name="Freeform: Shape 467">
                    <a:extLst>
                      <a:ext uri="{FF2B5EF4-FFF2-40B4-BE49-F238E27FC236}">
                        <a16:creationId xmlns:a16="http://schemas.microsoft.com/office/drawing/2014/main" id="{61508E5F-1E65-6291-ECF2-D73D049B2D8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6" name="Freeform: Shape 468">
                    <a:extLst>
                      <a:ext uri="{FF2B5EF4-FFF2-40B4-BE49-F238E27FC236}">
                        <a16:creationId xmlns:a16="http://schemas.microsoft.com/office/drawing/2014/main" id="{59934834-7296-2FDA-2F20-8A516A1FF7D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7" name="Rectangle: Rounded Corners 469">
                    <a:extLst>
                      <a:ext uri="{FF2B5EF4-FFF2-40B4-BE49-F238E27FC236}">
                        <a16:creationId xmlns:a16="http://schemas.microsoft.com/office/drawing/2014/main" id="{0AF940BC-C9E9-7D35-054C-6E9A7A41532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8" name="Rectangle: Rounded Corners 470">
                    <a:extLst>
                      <a:ext uri="{FF2B5EF4-FFF2-40B4-BE49-F238E27FC236}">
                        <a16:creationId xmlns:a16="http://schemas.microsoft.com/office/drawing/2014/main" id="{255EA44B-8BD5-2A01-2F7F-B788A1FC9C5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69" name="Rectangle: Rounded Corners 471">
                    <a:extLst>
                      <a:ext uri="{FF2B5EF4-FFF2-40B4-BE49-F238E27FC236}">
                        <a16:creationId xmlns:a16="http://schemas.microsoft.com/office/drawing/2014/main" id="{85DF78BC-9395-BE68-A1E8-7D5EE3E1B07E}"/>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0" name="Rectangle: Rounded Corners 472">
                    <a:extLst>
                      <a:ext uri="{FF2B5EF4-FFF2-40B4-BE49-F238E27FC236}">
                        <a16:creationId xmlns:a16="http://schemas.microsoft.com/office/drawing/2014/main" id="{65B53EFD-78B6-9C8D-F22D-77F023ABC6D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71" name="Rectangle: Rounded Corners 473">
                    <a:extLst>
                      <a:ext uri="{FF2B5EF4-FFF2-40B4-BE49-F238E27FC236}">
                        <a16:creationId xmlns:a16="http://schemas.microsoft.com/office/drawing/2014/main" id="{A02DC12D-BB30-0D7E-8D7E-CFB6A1C9D806}"/>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23" name="Group 422">
                  <a:extLst>
                    <a:ext uri="{FF2B5EF4-FFF2-40B4-BE49-F238E27FC236}">
                      <a16:creationId xmlns:a16="http://schemas.microsoft.com/office/drawing/2014/main" id="{3E229658-3B4C-96A5-DE36-28A0B15671E1}"/>
                    </a:ext>
                  </a:extLst>
                </p:cNvPr>
                <p:cNvGrpSpPr/>
                <p:nvPr/>
              </p:nvGrpSpPr>
              <p:grpSpPr>
                <a:xfrm rot="20035314">
                  <a:off x="3439984" y="1013397"/>
                  <a:ext cx="166170" cy="147874"/>
                  <a:chOff x="8770428" y="4145965"/>
                  <a:chExt cx="307647" cy="276064"/>
                </a:xfrm>
              </p:grpSpPr>
              <p:sp>
                <p:nvSpPr>
                  <p:cNvPr id="441" name="Freeform: Shape 443">
                    <a:extLst>
                      <a:ext uri="{FF2B5EF4-FFF2-40B4-BE49-F238E27FC236}">
                        <a16:creationId xmlns:a16="http://schemas.microsoft.com/office/drawing/2014/main" id="{CDCB21DF-1AA8-2435-B00B-FCDE3BD2BD3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2" name="Freeform: Shape 444">
                    <a:extLst>
                      <a:ext uri="{FF2B5EF4-FFF2-40B4-BE49-F238E27FC236}">
                        <a16:creationId xmlns:a16="http://schemas.microsoft.com/office/drawing/2014/main" id="{511963FF-A800-7327-4331-7B406AACB4B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3" name="Freeform: Shape 445">
                    <a:extLst>
                      <a:ext uri="{FF2B5EF4-FFF2-40B4-BE49-F238E27FC236}">
                        <a16:creationId xmlns:a16="http://schemas.microsoft.com/office/drawing/2014/main" id="{9FDFEF19-CEA5-8F97-59B6-A79A7CD4729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4" name="Freeform: Shape 446">
                    <a:extLst>
                      <a:ext uri="{FF2B5EF4-FFF2-40B4-BE49-F238E27FC236}">
                        <a16:creationId xmlns:a16="http://schemas.microsoft.com/office/drawing/2014/main" id="{48E88F97-332F-52F5-460F-37B383225FD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5" name="Freeform: Shape 447">
                    <a:extLst>
                      <a:ext uri="{FF2B5EF4-FFF2-40B4-BE49-F238E27FC236}">
                        <a16:creationId xmlns:a16="http://schemas.microsoft.com/office/drawing/2014/main" id="{927BE166-9ACD-281B-FED5-E3A76A88FA9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6" name="Freeform: Shape 448">
                    <a:extLst>
                      <a:ext uri="{FF2B5EF4-FFF2-40B4-BE49-F238E27FC236}">
                        <a16:creationId xmlns:a16="http://schemas.microsoft.com/office/drawing/2014/main" id="{6433B04D-7F46-8B39-4097-F83AAA99EDB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7" name="Freeform: Shape 449">
                    <a:extLst>
                      <a:ext uri="{FF2B5EF4-FFF2-40B4-BE49-F238E27FC236}">
                        <a16:creationId xmlns:a16="http://schemas.microsoft.com/office/drawing/2014/main" id="{65C50481-4639-9EAD-9BDA-AFA370A1039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8" name="Freeform: Shape 450">
                    <a:extLst>
                      <a:ext uri="{FF2B5EF4-FFF2-40B4-BE49-F238E27FC236}">
                        <a16:creationId xmlns:a16="http://schemas.microsoft.com/office/drawing/2014/main" id="{65ACD134-9A2C-DBF3-E8A3-352E2877E6B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9" name="Freeform: Shape 451">
                    <a:extLst>
                      <a:ext uri="{FF2B5EF4-FFF2-40B4-BE49-F238E27FC236}">
                        <a16:creationId xmlns:a16="http://schemas.microsoft.com/office/drawing/2014/main" id="{1D408F22-B5A1-C740-A932-F48F33915FC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0" name="Rectangle: Rounded Corners 452">
                    <a:extLst>
                      <a:ext uri="{FF2B5EF4-FFF2-40B4-BE49-F238E27FC236}">
                        <a16:creationId xmlns:a16="http://schemas.microsoft.com/office/drawing/2014/main" id="{D3AEDD6E-33AF-FC0D-96F3-869AC7CF65A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1" name="Rectangle: Rounded Corners 453">
                    <a:extLst>
                      <a:ext uri="{FF2B5EF4-FFF2-40B4-BE49-F238E27FC236}">
                        <a16:creationId xmlns:a16="http://schemas.microsoft.com/office/drawing/2014/main" id="{9E2CD0F7-E3E8-EEC3-31B2-08F9AA4AEC9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2" name="Rectangle: Rounded Corners 454">
                    <a:extLst>
                      <a:ext uri="{FF2B5EF4-FFF2-40B4-BE49-F238E27FC236}">
                        <a16:creationId xmlns:a16="http://schemas.microsoft.com/office/drawing/2014/main" id="{DB1475D8-D460-FC98-9E40-8001D35AD57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3" name="Rectangle: Rounded Corners 455">
                    <a:extLst>
                      <a:ext uri="{FF2B5EF4-FFF2-40B4-BE49-F238E27FC236}">
                        <a16:creationId xmlns:a16="http://schemas.microsoft.com/office/drawing/2014/main" id="{B8E7E46D-AE6E-C534-97C4-F6FB7916FC5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4" name="Rectangle: Rounded Corners 456">
                    <a:extLst>
                      <a:ext uri="{FF2B5EF4-FFF2-40B4-BE49-F238E27FC236}">
                        <a16:creationId xmlns:a16="http://schemas.microsoft.com/office/drawing/2014/main" id="{A7293DE1-0ABD-7157-79CC-845E391AEA9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55" name="Rectangle: Rounded Corners 457">
                    <a:extLst>
                      <a:ext uri="{FF2B5EF4-FFF2-40B4-BE49-F238E27FC236}">
                        <a16:creationId xmlns:a16="http://schemas.microsoft.com/office/drawing/2014/main" id="{1F0B1AB0-0780-8DCB-A13C-2012E4F4E1D6}"/>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424" name="Group 423">
                  <a:extLst>
                    <a:ext uri="{FF2B5EF4-FFF2-40B4-BE49-F238E27FC236}">
                      <a16:creationId xmlns:a16="http://schemas.microsoft.com/office/drawing/2014/main" id="{1DB6B93C-E3D6-6C87-299B-5F7DE8B8A435}"/>
                    </a:ext>
                  </a:extLst>
                </p:cNvPr>
                <p:cNvGrpSpPr/>
                <p:nvPr/>
              </p:nvGrpSpPr>
              <p:grpSpPr>
                <a:xfrm rot="4711444">
                  <a:off x="3501494" y="998462"/>
                  <a:ext cx="164790" cy="149511"/>
                  <a:chOff x="8770428" y="4145225"/>
                  <a:chExt cx="307647" cy="276804"/>
                </a:xfrm>
              </p:grpSpPr>
              <p:sp>
                <p:nvSpPr>
                  <p:cNvPr id="425" name="Freeform: Shape 427">
                    <a:extLst>
                      <a:ext uri="{FF2B5EF4-FFF2-40B4-BE49-F238E27FC236}">
                        <a16:creationId xmlns:a16="http://schemas.microsoft.com/office/drawing/2014/main" id="{0830684B-EBE3-7988-35AD-39093704229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26" name="Freeform: Shape 428">
                    <a:extLst>
                      <a:ext uri="{FF2B5EF4-FFF2-40B4-BE49-F238E27FC236}">
                        <a16:creationId xmlns:a16="http://schemas.microsoft.com/office/drawing/2014/main" id="{9B060805-98D7-05A6-EA4B-E255EE72583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27" name="Freeform: Shape 429">
                    <a:extLst>
                      <a:ext uri="{FF2B5EF4-FFF2-40B4-BE49-F238E27FC236}">
                        <a16:creationId xmlns:a16="http://schemas.microsoft.com/office/drawing/2014/main" id="{44D627DA-567C-BA75-7F4A-82ADECB7B7C1}"/>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28" name="Freeform: Shape 430">
                    <a:extLst>
                      <a:ext uri="{FF2B5EF4-FFF2-40B4-BE49-F238E27FC236}">
                        <a16:creationId xmlns:a16="http://schemas.microsoft.com/office/drawing/2014/main" id="{E212F514-E3E6-D952-35CE-A142A0AC6F8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29" name="Freeform: Shape 431">
                    <a:extLst>
                      <a:ext uri="{FF2B5EF4-FFF2-40B4-BE49-F238E27FC236}">
                        <a16:creationId xmlns:a16="http://schemas.microsoft.com/office/drawing/2014/main" id="{755C7DB8-8235-5A38-7111-8B7CAACC648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0" name="Freeform: Shape 432">
                    <a:extLst>
                      <a:ext uri="{FF2B5EF4-FFF2-40B4-BE49-F238E27FC236}">
                        <a16:creationId xmlns:a16="http://schemas.microsoft.com/office/drawing/2014/main" id="{C5CEDBD9-D2C8-149B-865E-EFDC4823B5A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1" name="Freeform: Shape 433">
                    <a:extLst>
                      <a:ext uri="{FF2B5EF4-FFF2-40B4-BE49-F238E27FC236}">
                        <a16:creationId xmlns:a16="http://schemas.microsoft.com/office/drawing/2014/main" id="{266DB816-8ACD-454C-360C-506DF99883F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2" name="Freeform: Shape 434">
                    <a:extLst>
                      <a:ext uri="{FF2B5EF4-FFF2-40B4-BE49-F238E27FC236}">
                        <a16:creationId xmlns:a16="http://schemas.microsoft.com/office/drawing/2014/main" id="{52025FED-2548-8DF7-A370-806F80E6574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3" name="Freeform: Shape 435">
                    <a:extLst>
                      <a:ext uri="{FF2B5EF4-FFF2-40B4-BE49-F238E27FC236}">
                        <a16:creationId xmlns:a16="http://schemas.microsoft.com/office/drawing/2014/main" id="{C33882F0-3F48-1F90-CFFA-7490873F099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4" name="Freeform: Shape 436">
                    <a:extLst>
                      <a:ext uri="{FF2B5EF4-FFF2-40B4-BE49-F238E27FC236}">
                        <a16:creationId xmlns:a16="http://schemas.microsoft.com/office/drawing/2014/main" id="{2DB470B3-3858-13EA-41F9-CA127598CA1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5" name="Freeform: Shape 437">
                    <a:extLst>
                      <a:ext uri="{FF2B5EF4-FFF2-40B4-BE49-F238E27FC236}">
                        <a16:creationId xmlns:a16="http://schemas.microsoft.com/office/drawing/2014/main" id="{B11195A7-C291-ECFC-32C9-68FDF331A4E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6" name="Freeform: Shape 438">
                    <a:extLst>
                      <a:ext uri="{FF2B5EF4-FFF2-40B4-BE49-F238E27FC236}">
                        <a16:creationId xmlns:a16="http://schemas.microsoft.com/office/drawing/2014/main" id="{7C74CF76-A14E-2361-33AE-DFAA56200CC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7" name="Rectangle: Rounded Corners 439">
                    <a:extLst>
                      <a:ext uri="{FF2B5EF4-FFF2-40B4-BE49-F238E27FC236}">
                        <a16:creationId xmlns:a16="http://schemas.microsoft.com/office/drawing/2014/main" id="{1B96F599-6817-D1E7-4F63-78B8120706F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8" name="Rectangle: Rounded Corners 440">
                    <a:extLst>
                      <a:ext uri="{FF2B5EF4-FFF2-40B4-BE49-F238E27FC236}">
                        <a16:creationId xmlns:a16="http://schemas.microsoft.com/office/drawing/2014/main" id="{3643C225-265F-1A14-A537-7E592CAEF15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39" name="Rectangle: Rounded Corners 441">
                    <a:extLst>
                      <a:ext uri="{FF2B5EF4-FFF2-40B4-BE49-F238E27FC236}">
                        <a16:creationId xmlns:a16="http://schemas.microsoft.com/office/drawing/2014/main" id="{FD80A105-995E-C357-0C15-ACEEEA10B40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40" name="Rectangle: Rounded Corners 442">
                    <a:extLst>
                      <a:ext uri="{FF2B5EF4-FFF2-40B4-BE49-F238E27FC236}">
                        <a16:creationId xmlns:a16="http://schemas.microsoft.com/office/drawing/2014/main" id="{51B514A3-B185-9D08-278C-2C2185B456F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419" name="Freeform: Shape 426">
                <a:extLst>
                  <a:ext uri="{FF2B5EF4-FFF2-40B4-BE49-F238E27FC236}">
                    <a16:creationId xmlns:a16="http://schemas.microsoft.com/office/drawing/2014/main" id="{A9F1ECB5-2C48-1F3A-F8EA-4A0CBA85B025}"/>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6" name="Group 125">
              <a:extLst>
                <a:ext uri="{FF2B5EF4-FFF2-40B4-BE49-F238E27FC236}">
                  <a16:creationId xmlns:a16="http://schemas.microsoft.com/office/drawing/2014/main" id="{11628748-6050-C0E2-7241-A67D2DAFB2CB}"/>
                </a:ext>
              </a:extLst>
            </p:cNvPr>
            <p:cNvGrpSpPr/>
            <p:nvPr/>
          </p:nvGrpSpPr>
          <p:grpSpPr>
            <a:xfrm rot="10800000">
              <a:off x="9110709" y="4877068"/>
              <a:ext cx="252526" cy="250429"/>
              <a:chOff x="3390226" y="902644"/>
              <a:chExt cx="294782" cy="292335"/>
            </a:xfrm>
          </p:grpSpPr>
          <p:grpSp>
            <p:nvGrpSpPr>
              <p:cNvPr id="346" name="Group 345">
                <a:extLst>
                  <a:ext uri="{FF2B5EF4-FFF2-40B4-BE49-F238E27FC236}">
                    <a16:creationId xmlns:a16="http://schemas.microsoft.com/office/drawing/2014/main" id="{5E5D8710-5E02-EB90-FFCD-92F2235CB4BA}"/>
                  </a:ext>
                </a:extLst>
              </p:cNvPr>
              <p:cNvGrpSpPr/>
              <p:nvPr/>
            </p:nvGrpSpPr>
            <p:grpSpPr>
              <a:xfrm>
                <a:off x="3390226" y="902644"/>
                <a:ext cx="294782" cy="292335"/>
                <a:chOff x="3390226" y="902644"/>
                <a:chExt cx="294782" cy="292335"/>
              </a:xfrm>
            </p:grpSpPr>
            <p:sp>
              <p:nvSpPr>
                <p:cNvPr id="348" name="Oval 347">
                  <a:extLst>
                    <a:ext uri="{FF2B5EF4-FFF2-40B4-BE49-F238E27FC236}">
                      <a16:creationId xmlns:a16="http://schemas.microsoft.com/office/drawing/2014/main" id="{FDC41E2F-C3C5-D055-DE4F-A75E618DA847}"/>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349" name="Group 348">
                  <a:extLst>
                    <a:ext uri="{FF2B5EF4-FFF2-40B4-BE49-F238E27FC236}">
                      <a16:creationId xmlns:a16="http://schemas.microsoft.com/office/drawing/2014/main" id="{65870016-5BDF-D078-5E0C-8AAEDB8C551A}"/>
                    </a:ext>
                  </a:extLst>
                </p:cNvPr>
                <p:cNvGrpSpPr/>
                <p:nvPr/>
              </p:nvGrpSpPr>
              <p:grpSpPr>
                <a:xfrm rot="4711444">
                  <a:off x="3413226" y="963117"/>
                  <a:ext cx="164790" cy="149511"/>
                  <a:chOff x="8770428" y="4145225"/>
                  <a:chExt cx="307647" cy="276804"/>
                </a:xfrm>
              </p:grpSpPr>
              <p:sp>
                <p:nvSpPr>
                  <p:cNvPr id="400" name="Freeform: Shape 474">
                    <a:extLst>
                      <a:ext uri="{FF2B5EF4-FFF2-40B4-BE49-F238E27FC236}">
                        <a16:creationId xmlns:a16="http://schemas.microsoft.com/office/drawing/2014/main" id="{6EE814B0-D8FA-2399-D060-74AC85865CC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1" name="Freeform: Shape 475">
                    <a:extLst>
                      <a:ext uri="{FF2B5EF4-FFF2-40B4-BE49-F238E27FC236}">
                        <a16:creationId xmlns:a16="http://schemas.microsoft.com/office/drawing/2014/main" id="{20380191-FF16-2AB1-30DE-2EF37FD62BA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2" name="Freeform: Shape 476">
                    <a:extLst>
                      <a:ext uri="{FF2B5EF4-FFF2-40B4-BE49-F238E27FC236}">
                        <a16:creationId xmlns:a16="http://schemas.microsoft.com/office/drawing/2014/main" id="{9A3ED86A-2D8E-2765-EBF2-CA48DF3F4AF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3" name="Freeform: Shape 477">
                    <a:extLst>
                      <a:ext uri="{FF2B5EF4-FFF2-40B4-BE49-F238E27FC236}">
                        <a16:creationId xmlns:a16="http://schemas.microsoft.com/office/drawing/2014/main" id="{FC47BA52-77F2-5A1E-B3CD-7408D10DFD8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4" name="Freeform: Shape 478">
                    <a:extLst>
                      <a:ext uri="{FF2B5EF4-FFF2-40B4-BE49-F238E27FC236}">
                        <a16:creationId xmlns:a16="http://schemas.microsoft.com/office/drawing/2014/main" id="{B9039ACD-0983-63F1-A434-0948EF17C48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5" name="Freeform: Shape 479">
                    <a:extLst>
                      <a:ext uri="{FF2B5EF4-FFF2-40B4-BE49-F238E27FC236}">
                        <a16:creationId xmlns:a16="http://schemas.microsoft.com/office/drawing/2014/main" id="{21EB2396-6C13-2ED7-AEE9-4E3A697F44F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6" name="Freeform: Shape 480">
                    <a:extLst>
                      <a:ext uri="{FF2B5EF4-FFF2-40B4-BE49-F238E27FC236}">
                        <a16:creationId xmlns:a16="http://schemas.microsoft.com/office/drawing/2014/main" id="{83611E64-CECE-1F5C-5090-1647D01EDB8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7" name="Freeform: Shape 481">
                    <a:extLst>
                      <a:ext uri="{FF2B5EF4-FFF2-40B4-BE49-F238E27FC236}">
                        <a16:creationId xmlns:a16="http://schemas.microsoft.com/office/drawing/2014/main" id="{98BAB07F-05F0-2E3D-0A30-AA634968342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8" name="Freeform: Shape 482">
                    <a:extLst>
                      <a:ext uri="{FF2B5EF4-FFF2-40B4-BE49-F238E27FC236}">
                        <a16:creationId xmlns:a16="http://schemas.microsoft.com/office/drawing/2014/main" id="{629168BF-19C3-89E5-C9D0-6815421A5F7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09" name="Freeform: Shape 483">
                    <a:extLst>
                      <a:ext uri="{FF2B5EF4-FFF2-40B4-BE49-F238E27FC236}">
                        <a16:creationId xmlns:a16="http://schemas.microsoft.com/office/drawing/2014/main" id="{76B67B12-017E-80DF-ACA9-2069C4CD019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0" name="Freeform: Shape 484">
                    <a:extLst>
                      <a:ext uri="{FF2B5EF4-FFF2-40B4-BE49-F238E27FC236}">
                        <a16:creationId xmlns:a16="http://schemas.microsoft.com/office/drawing/2014/main" id="{74EEA725-2C9D-5BAD-A51B-14D963D4C9C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1" name="Freeform: Shape 485">
                    <a:extLst>
                      <a:ext uri="{FF2B5EF4-FFF2-40B4-BE49-F238E27FC236}">
                        <a16:creationId xmlns:a16="http://schemas.microsoft.com/office/drawing/2014/main" id="{2803DF1F-8D97-8318-72C4-5B4C494A314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2" name="Rectangle: Rounded Corners 486">
                    <a:extLst>
                      <a:ext uri="{FF2B5EF4-FFF2-40B4-BE49-F238E27FC236}">
                        <a16:creationId xmlns:a16="http://schemas.microsoft.com/office/drawing/2014/main" id="{0D9A6E62-C771-F637-04BC-A1D5525E475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3" name="Rectangle: Rounded Corners 487">
                    <a:extLst>
                      <a:ext uri="{FF2B5EF4-FFF2-40B4-BE49-F238E27FC236}">
                        <a16:creationId xmlns:a16="http://schemas.microsoft.com/office/drawing/2014/main" id="{6A9615A0-F55F-1459-8E5F-BA7D8DC97E28}"/>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4" name="Rectangle: Rounded Corners 488">
                    <a:extLst>
                      <a:ext uri="{FF2B5EF4-FFF2-40B4-BE49-F238E27FC236}">
                        <a16:creationId xmlns:a16="http://schemas.microsoft.com/office/drawing/2014/main" id="{69EF48DB-C955-1729-D88A-C64D980A586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5" name="Rectangle: Rounded Corners 489">
                    <a:extLst>
                      <a:ext uri="{FF2B5EF4-FFF2-40B4-BE49-F238E27FC236}">
                        <a16:creationId xmlns:a16="http://schemas.microsoft.com/office/drawing/2014/main" id="{56E4CF40-E507-7DFC-99B7-1BD80E20E9CD}"/>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6" name="Rectangle: Rounded Corners 490">
                    <a:extLst>
                      <a:ext uri="{FF2B5EF4-FFF2-40B4-BE49-F238E27FC236}">
                        <a16:creationId xmlns:a16="http://schemas.microsoft.com/office/drawing/2014/main" id="{BEC6B695-BFB9-BD74-5D28-294212BDAF5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417" name="Rectangle: Rounded Corners 491">
                    <a:extLst>
                      <a:ext uri="{FF2B5EF4-FFF2-40B4-BE49-F238E27FC236}">
                        <a16:creationId xmlns:a16="http://schemas.microsoft.com/office/drawing/2014/main" id="{274053DD-CC94-23C6-6900-4F5BABEDFB7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350" name="Group 349">
                  <a:extLst>
                    <a:ext uri="{FF2B5EF4-FFF2-40B4-BE49-F238E27FC236}">
                      <a16:creationId xmlns:a16="http://schemas.microsoft.com/office/drawing/2014/main" id="{955A371A-89BC-70EF-D8BD-CF5E2CB81F09}"/>
                    </a:ext>
                  </a:extLst>
                </p:cNvPr>
                <p:cNvGrpSpPr/>
                <p:nvPr/>
              </p:nvGrpSpPr>
              <p:grpSpPr>
                <a:xfrm rot="13031820">
                  <a:off x="3472433" y="927804"/>
                  <a:ext cx="164791" cy="149512"/>
                  <a:chOff x="8770428" y="4145225"/>
                  <a:chExt cx="307647" cy="276804"/>
                </a:xfrm>
              </p:grpSpPr>
              <p:sp>
                <p:nvSpPr>
                  <p:cNvPr id="384" name="Freeform: Shape 458">
                    <a:extLst>
                      <a:ext uri="{FF2B5EF4-FFF2-40B4-BE49-F238E27FC236}">
                        <a16:creationId xmlns:a16="http://schemas.microsoft.com/office/drawing/2014/main" id="{AEC9AC59-B774-6D5B-3FF4-9F6526F65D8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5" name="Freeform: Shape 459">
                    <a:extLst>
                      <a:ext uri="{FF2B5EF4-FFF2-40B4-BE49-F238E27FC236}">
                        <a16:creationId xmlns:a16="http://schemas.microsoft.com/office/drawing/2014/main" id="{9E6218E7-2554-521D-FF97-98751926144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6" name="Freeform: Shape 460">
                    <a:extLst>
                      <a:ext uri="{FF2B5EF4-FFF2-40B4-BE49-F238E27FC236}">
                        <a16:creationId xmlns:a16="http://schemas.microsoft.com/office/drawing/2014/main" id="{C96C7F7C-91D5-0D1B-2F51-2B639545718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7" name="Freeform: Shape 461">
                    <a:extLst>
                      <a:ext uri="{FF2B5EF4-FFF2-40B4-BE49-F238E27FC236}">
                        <a16:creationId xmlns:a16="http://schemas.microsoft.com/office/drawing/2014/main" id="{E4EE1B1E-879F-0EAC-A069-DBF3A3FB944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8" name="Freeform: Shape 462">
                    <a:extLst>
                      <a:ext uri="{FF2B5EF4-FFF2-40B4-BE49-F238E27FC236}">
                        <a16:creationId xmlns:a16="http://schemas.microsoft.com/office/drawing/2014/main" id="{62BC77BE-8568-83C6-2B78-7CC4AC922E8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9" name="Freeform: Shape 463">
                    <a:extLst>
                      <a:ext uri="{FF2B5EF4-FFF2-40B4-BE49-F238E27FC236}">
                        <a16:creationId xmlns:a16="http://schemas.microsoft.com/office/drawing/2014/main" id="{B48E52EE-94FE-3DB7-D446-23C180C2A73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0" name="Freeform: Shape 464">
                    <a:extLst>
                      <a:ext uri="{FF2B5EF4-FFF2-40B4-BE49-F238E27FC236}">
                        <a16:creationId xmlns:a16="http://schemas.microsoft.com/office/drawing/2014/main" id="{B9B93F5D-8649-4F7E-12E4-DE47068FC97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1" name="Freeform: Shape 465">
                    <a:extLst>
                      <a:ext uri="{FF2B5EF4-FFF2-40B4-BE49-F238E27FC236}">
                        <a16:creationId xmlns:a16="http://schemas.microsoft.com/office/drawing/2014/main" id="{137C888F-D630-09B7-9244-9A55562432E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2" name="Freeform: Shape 466">
                    <a:extLst>
                      <a:ext uri="{FF2B5EF4-FFF2-40B4-BE49-F238E27FC236}">
                        <a16:creationId xmlns:a16="http://schemas.microsoft.com/office/drawing/2014/main" id="{A5210C50-8494-7F54-7ACF-0831C755507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3" name="Freeform: Shape 467">
                    <a:extLst>
                      <a:ext uri="{FF2B5EF4-FFF2-40B4-BE49-F238E27FC236}">
                        <a16:creationId xmlns:a16="http://schemas.microsoft.com/office/drawing/2014/main" id="{C98B2248-5A45-B71B-E48E-74CCCB0FA88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4" name="Freeform: Shape 468">
                    <a:extLst>
                      <a:ext uri="{FF2B5EF4-FFF2-40B4-BE49-F238E27FC236}">
                        <a16:creationId xmlns:a16="http://schemas.microsoft.com/office/drawing/2014/main" id="{CD83D4BD-8708-0B33-5C49-A8E8B509AE8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5" name="Rectangle: Rounded Corners 469">
                    <a:extLst>
                      <a:ext uri="{FF2B5EF4-FFF2-40B4-BE49-F238E27FC236}">
                        <a16:creationId xmlns:a16="http://schemas.microsoft.com/office/drawing/2014/main" id="{A1B335D2-5CF0-F6D7-8DC5-8E49BFB879A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6" name="Rectangle: Rounded Corners 470">
                    <a:extLst>
                      <a:ext uri="{FF2B5EF4-FFF2-40B4-BE49-F238E27FC236}">
                        <a16:creationId xmlns:a16="http://schemas.microsoft.com/office/drawing/2014/main" id="{1867FF75-EACF-6F5D-752E-CA80F35675F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7" name="Rectangle: Rounded Corners 471">
                    <a:extLst>
                      <a:ext uri="{FF2B5EF4-FFF2-40B4-BE49-F238E27FC236}">
                        <a16:creationId xmlns:a16="http://schemas.microsoft.com/office/drawing/2014/main" id="{8769FB8E-70FD-F726-1F16-79605BF6B90A}"/>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8" name="Rectangle: Rounded Corners 472">
                    <a:extLst>
                      <a:ext uri="{FF2B5EF4-FFF2-40B4-BE49-F238E27FC236}">
                        <a16:creationId xmlns:a16="http://schemas.microsoft.com/office/drawing/2014/main" id="{01C819B7-9AEC-6F1C-1C91-A6F01CBE5C0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99" name="Rectangle: Rounded Corners 473">
                    <a:extLst>
                      <a:ext uri="{FF2B5EF4-FFF2-40B4-BE49-F238E27FC236}">
                        <a16:creationId xmlns:a16="http://schemas.microsoft.com/office/drawing/2014/main" id="{EE429A18-0D7D-9D29-3D59-F689560C8052}"/>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351" name="Group 350">
                  <a:extLst>
                    <a:ext uri="{FF2B5EF4-FFF2-40B4-BE49-F238E27FC236}">
                      <a16:creationId xmlns:a16="http://schemas.microsoft.com/office/drawing/2014/main" id="{FF2FA067-CAFF-AB6B-84E6-1AA8B1C8D95B}"/>
                    </a:ext>
                  </a:extLst>
                </p:cNvPr>
                <p:cNvGrpSpPr/>
                <p:nvPr/>
              </p:nvGrpSpPr>
              <p:grpSpPr>
                <a:xfrm rot="20035314">
                  <a:off x="3439984" y="1013397"/>
                  <a:ext cx="166170" cy="147874"/>
                  <a:chOff x="8770428" y="4145965"/>
                  <a:chExt cx="307647" cy="276064"/>
                </a:xfrm>
              </p:grpSpPr>
              <p:sp>
                <p:nvSpPr>
                  <p:cNvPr id="369" name="Freeform: Shape 443">
                    <a:extLst>
                      <a:ext uri="{FF2B5EF4-FFF2-40B4-BE49-F238E27FC236}">
                        <a16:creationId xmlns:a16="http://schemas.microsoft.com/office/drawing/2014/main" id="{A15F3738-BD39-6F7E-9E6F-C4194905F74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0" name="Freeform: Shape 444">
                    <a:extLst>
                      <a:ext uri="{FF2B5EF4-FFF2-40B4-BE49-F238E27FC236}">
                        <a16:creationId xmlns:a16="http://schemas.microsoft.com/office/drawing/2014/main" id="{D88D662F-10B4-31C0-86F9-863D6078E22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1" name="Freeform: Shape 445">
                    <a:extLst>
                      <a:ext uri="{FF2B5EF4-FFF2-40B4-BE49-F238E27FC236}">
                        <a16:creationId xmlns:a16="http://schemas.microsoft.com/office/drawing/2014/main" id="{56D4C982-5BB5-19FD-F761-972452809AD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2" name="Freeform: Shape 446">
                    <a:extLst>
                      <a:ext uri="{FF2B5EF4-FFF2-40B4-BE49-F238E27FC236}">
                        <a16:creationId xmlns:a16="http://schemas.microsoft.com/office/drawing/2014/main" id="{AD35DA43-6635-12B2-88A9-DDFA99216FD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3" name="Freeform: Shape 447">
                    <a:extLst>
                      <a:ext uri="{FF2B5EF4-FFF2-40B4-BE49-F238E27FC236}">
                        <a16:creationId xmlns:a16="http://schemas.microsoft.com/office/drawing/2014/main" id="{ED57EFDC-459F-FC5C-95A7-FA4BB422317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4" name="Freeform: Shape 448">
                    <a:extLst>
                      <a:ext uri="{FF2B5EF4-FFF2-40B4-BE49-F238E27FC236}">
                        <a16:creationId xmlns:a16="http://schemas.microsoft.com/office/drawing/2014/main" id="{79478FC9-C692-5A1D-C35A-D1DFE1F899E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5" name="Freeform: Shape 449">
                    <a:extLst>
                      <a:ext uri="{FF2B5EF4-FFF2-40B4-BE49-F238E27FC236}">
                        <a16:creationId xmlns:a16="http://schemas.microsoft.com/office/drawing/2014/main" id="{D23D8C19-60AE-9CC9-4592-2BED1B33993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6" name="Freeform: Shape 450">
                    <a:extLst>
                      <a:ext uri="{FF2B5EF4-FFF2-40B4-BE49-F238E27FC236}">
                        <a16:creationId xmlns:a16="http://schemas.microsoft.com/office/drawing/2014/main" id="{69BAE19C-A271-BFA0-0DD7-FB33D5BD8F4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7" name="Freeform: Shape 451">
                    <a:extLst>
                      <a:ext uri="{FF2B5EF4-FFF2-40B4-BE49-F238E27FC236}">
                        <a16:creationId xmlns:a16="http://schemas.microsoft.com/office/drawing/2014/main" id="{FDF925BD-8768-5489-1BA8-0EC6406632D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8" name="Rectangle: Rounded Corners 452">
                    <a:extLst>
                      <a:ext uri="{FF2B5EF4-FFF2-40B4-BE49-F238E27FC236}">
                        <a16:creationId xmlns:a16="http://schemas.microsoft.com/office/drawing/2014/main" id="{847F0C37-6A8D-A6F5-654B-D23331F49B5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79" name="Rectangle: Rounded Corners 453">
                    <a:extLst>
                      <a:ext uri="{FF2B5EF4-FFF2-40B4-BE49-F238E27FC236}">
                        <a16:creationId xmlns:a16="http://schemas.microsoft.com/office/drawing/2014/main" id="{CEA98158-6785-50BA-085D-09D57A7098E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0" name="Rectangle: Rounded Corners 454">
                    <a:extLst>
                      <a:ext uri="{FF2B5EF4-FFF2-40B4-BE49-F238E27FC236}">
                        <a16:creationId xmlns:a16="http://schemas.microsoft.com/office/drawing/2014/main" id="{2B1A5840-4779-BC8D-4E34-B61162DAB10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1" name="Rectangle: Rounded Corners 455">
                    <a:extLst>
                      <a:ext uri="{FF2B5EF4-FFF2-40B4-BE49-F238E27FC236}">
                        <a16:creationId xmlns:a16="http://schemas.microsoft.com/office/drawing/2014/main" id="{E0B3E23A-508C-0C7F-E6D7-6D31E5CAAA9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2" name="Rectangle: Rounded Corners 456">
                    <a:extLst>
                      <a:ext uri="{FF2B5EF4-FFF2-40B4-BE49-F238E27FC236}">
                        <a16:creationId xmlns:a16="http://schemas.microsoft.com/office/drawing/2014/main" id="{C25A7018-CFAE-75B6-11BA-2A597B65AA9F}"/>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83" name="Rectangle: Rounded Corners 457">
                    <a:extLst>
                      <a:ext uri="{FF2B5EF4-FFF2-40B4-BE49-F238E27FC236}">
                        <a16:creationId xmlns:a16="http://schemas.microsoft.com/office/drawing/2014/main" id="{ECACADE0-961F-47D5-F845-74F4E26378FB}"/>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352" name="Group 351">
                  <a:extLst>
                    <a:ext uri="{FF2B5EF4-FFF2-40B4-BE49-F238E27FC236}">
                      <a16:creationId xmlns:a16="http://schemas.microsoft.com/office/drawing/2014/main" id="{5B105231-5C5A-0B65-9AB6-63F7618FD270}"/>
                    </a:ext>
                  </a:extLst>
                </p:cNvPr>
                <p:cNvGrpSpPr/>
                <p:nvPr/>
              </p:nvGrpSpPr>
              <p:grpSpPr>
                <a:xfrm rot="4711444">
                  <a:off x="3501494" y="998462"/>
                  <a:ext cx="164790" cy="149511"/>
                  <a:chOff x="8770428" y="4145225"/>
                  <a:chExt cx="307647" cy="276804"/>
                </a:xfrm>
              </p:grpSpPr>
              <p:sp>
                <p:nvSpPr>
                  <p:cNvPr id="353" name="Freeform: Shape 427">
                    <a:extLst>
                      <a:ext uri="{FF2B5EF4-FFF2-40B4-BE49-F238E27FC236}">
                        <a16:creationId xmlns:a16="http://schemas.microsoft.com/office/drawing/2014/main" id="{01A43216-23FA-4FC9-42DF-42A8FA701B0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4" name="Freeform: Shape 428">
                    <a:extLst>
                      <a:ext uri="{FF2B5EF4-FFF2-40B4-BE49-F238E27FC236}">
                        <a16:creationId xmlns:a16="http://schemas.microsoft.com/office/drawing/2014/main" id="{B679A6EC-F726-9E30-2E70-2A2A0272193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5" name="Freeform: Shape 429">
                    <a:extLst>
                      <a:ext uri="{FF2B5EF4-FFF2-40B4-BE49-F238E27FC236}">
                        <a16:creationId xmlns:a16="http://schemas.microsoft.com/office/drawing/2014/main" id="{8332A088-CE83-5C42-3E1B-7ABC4EE0C91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6" name="Freeform: Shape 430">
                    <a:extLst>
                      <a:ext uri="{FF2B5EF4-FFF2-40B4-BE49-F238E27FC236}">
                        <a16:creationId xmlns:a16="http://schemas.microsoft.com/office/drawing/2014/main" id="{D2C0804A-3353-798C-1127-98CDAC34F78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7" name="Freeform: Shape 431">
                    <a:extLst>
                      <a:ext uri="{FF2B5EF4-FFF2-40B4-BE49-F238E27FC236}">
                        <a16:creationId xmlns:a16="http://schemas.microsoft.com/office/drawing/2014/main" id="{E2032E74-42BF-3C09-E498-66B46E4BF4C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8" name="Freeform: Shape 432">
                    <a:extLst>
                      <a:ext uri="{FF2B5EF4-FFF2-40B4-BE49-F238E27FC236}">
                        <a16:creationId xmlns:a16="http://schemas.microsoft.com/office/drawing/2014/main" id="{71BBB148-BC24-FBE3-F63F-1D09BCEBFCC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59" name="Freeform: Shape 433">
                    <a:extLst>
                      <a:ext uri="{FF2B5EF4-FFF2-40B4-BE49-F238E27FC236}">
                        <a16:creationId xmlns:a16="http://schemas.microsoft.com/office/drawing/2014/main" id="{C1C381E7-1519-09E6-844E-C9EDAB65E29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0" name="Freeform: Shape 434">
                    <a:extLst>
                      <a:ext uri="{FF2B5EF4-FFF2-40B4-BE49-F238E27FC236}">
                        <a16:creationId xmlns:a16="http://schemas.microsoft.com/office/drawing/2014/main" id="{C1A62065-1229-588B-0A82-79C8ECCE292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1" name="Freeform: Shape 435">
                    <a:extLst>
                      <a:ext uri="{FF2B5EF4-FFF2-40B4-BE49-F238E27FC236}">
                        <a16:creationId xmlns:a16="http://schemas.microsoft.com/office/drawing/2014/main" id="{AD9CD0C6-9C38-4A37-0838-3921E3A16B9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2" name="Freeform: Shape 436">
                    <a:extLst>
                      <a:ext uri="{FF2B5EF4-FFF2-40B4-BE49-F238E27FC236}">
                        <a16:creationId xmlns:a16="http://schemas.microsoft.com/office/drawing/2014/main" id="{8383D6AC-8190-3F1D-8849-9356C61896F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3" name="Freeform: Shape 437">
                    <a:extLst>
                      <a:ext uri="{FF2B5EF4-FFF2-40B4-BE49-F238E27FC236}">
                        <a16:creationId xmlns:a16="http://schemas.microsoft.com/office/drawing/2014/main" id="{7665EB13-42FE-0035-8820-1E0C1A32AD1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4" name="Freeform: Shape 438">
                    <a:extLst>
                      <a:ext uri="{FF2B5EF4-FFF2-40B4-BE49-F238E27FC236}">
                        <a16:creationId xmlns:a16="http://schemas.microsoft.com/office/drawing/2014/main" id="{F17DF5DA-48A1-A5D5-02DD-0B38005D969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5" name="Rectangle: Rounded Corners 439">
                    <a:extLst>
                      <a:ext uri="{FF2B5EF4-FFF2-40B4-BE49-F238E27FC236}">
                        <a16:creationId xmlns:a16="http://schemas.microsoft.com/office/drawing/2014/main" id="{3E20F616-4E8C-7432-3BB2-0D56DF1BFD0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6" name="Rectangle: Rounded Corners 440">
                    <a:extLst>
                      <a:ext uri="{FF2B5EF4-FFF2-40B4-BE49-F238E27FC236}">
                        <a16:creationId xmlns:a16="http://schemas.microsoft.com/office/drawing/2014/main" id="{CF5A9DE4-E2FD-0084-677B-896FA406441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7" name="Rectangle: Rounded Corners 441">
                    <a:extLst>
                      <a:ext uri="{FF2B5EF4-FFF2-40B4-BE49-F238E27FC236}">
                        <a16:creationId xmlns:a16="http://schemas.microsoft.com/office/drawing/2014/main" id="{A93B636A-991D-17DE-FAE7-4017FBD6E8B0}"/>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68" name="Rectangle: Rounded Corners 442">
                    <a:extLst>
                      <a:ext uri="{FF2B5EF4-FFF2-40B4-BE49-F238E27FC236}">
                        <a16:creationId xmlns:a16="http://schemas.microsoft.com/office/drawing/2014/main" id="{F4CB3A0B-73FA-641E-86AE-796DA412B89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347" name="Freeform: Shape 426">
                <a:extLst>
                  <a:ext uri="{FF2B5EF4-FFF2-40B4-BE49-F238E27FC236}">
                    <a16:creationId xmlns:a16="http://schemas.microsoft.com/office/drawing/2014/main" id="{645060F1-4E01-20EC-5F49-10E1C15CA065}"/>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7" name="Group 126">
              <a:extLst>
                <a:ext uri="{FF2B5EF4-FFF2-40B4-BE49-F238E27FC236}">
                  <a16:creationId xmlns:a16="http://schemas.microsoft.com/office/drawing/2014/main" id="{88DFE902-7C1F-E441-363A-747A224A0C5E}"/>
                </a:ext>
              </a:extLst>
            </p:cNvPr>
            <p:cNvGrpSpPr/>
            <p:nvPr/>
          </p:nvGrpSpPr>
          <p:grpSpPr>
            <a:xfrm rot="4790200">
              <a:off x="10201922" y="5681760"/>
              <a:ext cx="124336" cy="123304"/>
              <a:chOff x="3390226" y="902644"/>
              <a:chExt cx="294782" cy="292335"/>
            </a:xfrm>
          </p:grpSpPr>
          <p:grpSp>
            <p:nvGrpSpPr>
              <p:cNvPr id="274" name="Group 273">
                <a:extLst>
                  <a:ext uri="{FF2B5EF4-FFF2-40B4-BE49-F238E27FC236}">
                    <a16:creationId xmlns:a16="http://schemas.microsoft.com/office/drawing/2014/main" id="{154CA907-691E-D7C0-2613-7EC6883D8E95}"/>
                  </a:ext>
                </a:extLst>
              </p:cNvPr>
              <p:cNvGrpSpPr/>
              <p:nvPr/>
            </p:nvGrpSpPr>
            <p:grpSpPr>
              <a:xfrm>
                <a:off x="3390226" y="902644"/>
                <a:ext cx="294782" cy="292335"/>
                <a:chOff x="3390226" y="902644"/>
                <a:chExt cx="294782" cy="292335"/>
              </a:xfrm>
            </p:grpSpPr>
            <p:sp>
              <p:nvSpPr>
                <p:cNvPr id="276" name="Oval 275">
                  <a:extLst>
                    <a:ext uri="{FF2B5EF4-FFF2-40B4-BE49-F238E27FC236}">
                      <a16:creationId xmlns:a16="http://schemas.microsoft.com/office/drawing/2014/main" id="{2F8F76CE-DF32-0EA0-BAE0-B851DE93DF19}"/>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277" name="Group 276">
                  <a:extLst>
                    <a:ext uri="{FF2B5EF4-FFF2-40B4-BE49-F238E27FC236}">
                      <a16:creationId xmlns:a16="http://schemas.microsoft.com/office/drawing/2014/main" id="{93B0FEDF-97BD-6AF7-7EEF-8B673EA449DE}"/>
                    </a:ext>
                  </a:extLst>
                </p:cNvPr>
                <p:cNvGrpSpPr/>
                <p:nvPr/>
              </p:nvGrpSpPr>
              <p:grpSpPr>
                <a:xfrm rot="4711444">
                  <a:off x="3413226" y="963117"/>
                  <a:ext cx="164790" cy="149511"/>
                  <a:chOff x="8770428" y="4145225"/>
                  <a:chExt cx="307647" cy="276804"/>
                </a:xfrm>
              </p:grpSpPr>
              <p:sp>
                <p:nvSpPr>
                  <p:cNvPr id="328" name="Freeform: Shape 474">
                    <a:extLst>
                      <a:ext uri="{FF2B5EF4-FFF2-40B4-BE49-F238E27FC236}">
                        <a16:creationId xmlns:a16="http://schemas.microsoft.com/office/drawing/2014/main" id="{3749C741-9FB9-A99A-D8EC-1146AFDB50D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9" name="Freeform: Shape 475">
                    <a:extLst>
                      <a:ext uri="{FF2B5EF4-FFF2-40B4-BE49-F238E27FC236}">
                        <a16:creationId xmlns:a16="http://schemas.microsoft.com/office/drawing/2014/main" id="{404ECEB2-5BC8-0FB7-8285-600DF2815E8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0" name="Freeform: Shape 476">
                    <a:extLst>
                      <a:ext uri="{FF2B5EF4-FFF2-40B4-BE49-F238E27FC236}">
                        <a16:creationId xmlns:a16="http://schemas.microsoft.com/office/drawing/2014/main" id="{CEDC6328-0A00-D572-F5FF-8CFB4BBF618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1" name="Freeform: Shape 477">
                    <a:extLst>
                      <a:ext uri="{FF2B5EF4-FFF2-40B4-BE49-F238E27FC236}">
                        <a16:creationId xmlns:a16="http://schemas.microsoft.com/office/drawing/2014/main" id="{0C545A70-9720-79B1-459E-6291E8C2F64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2" name="Freeform: Shape 478">
                    <a:extLst>
                      <a:ext uri="{FF2B5EF4-FFF2-40B4-BE49-F238E27FC236}">
                        <a16:creationId xmlns:a16="http://schemas.microsoft.com/office/drawing/2014/main" id="{C6E76D18-DABE-3291-1FC7-12BB2759F6A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3" name="Freeform: Shape 479">
                    <a:extLst>
                      <a:ext uri="{FF2B5EF4-FFF2-40B4-BE49-F238E27FC236}">
                        <a16:creationId xmlns:a16="http://schemas.microsoft.com/office/drawing/2014/main" id="{FF7D1B3F-258C-F85A-7655-E6735A90E40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4" name="Freeform: Shape 480">
                    <a:extLst>
                      <a:ext uri="{FF2B5EF4-FFF2-40B4-BE49-F238E27FC236}">
                        <a16:creationId xmlns:a16="http://schemas.microsoft.com/office/drawing/2014/main" id="{B48D8BD0-7E9C-FD2D-0AB5-E37CE174F9B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5" name="Freeform: Shape 481">
                    <a:extLst>
                      <a:ext uri="{FF2B5EF4-FFF2-40B4-BE49-F238E27FC236}">
                        <a16:creationId xmlns:a16="http://schemas.microsoft.com/office/drawing/2014/main" id="{AB759F13-128F-AA9E-16E0-5E48C764B53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6" name="Freeform: Shape 482">
                    <a:extLst>
                      <a:ext uri="{FF2B5EF4-FFF2-40B4-BE49-F238E27FC236}">
                        <a16:creationId xmlns:a16="http://schemas.microsoft.com/office/drawing/2014/main" id="{B1009D0A-8CCA-BF6D-17D4-CC901D31AAE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7" name="Freeform: Shape 483">
                    <a:extLst>
                      <a:ext uri="{FF2B5EF4-FFF2-40B4-BE49-F238E27FC236}">
                        <a16:creationId xmlns:a16="http://schemas.microsoft.com/office/drawing/2014/main" id="{4A2F1F32-D214-BC46-8298-6451B796173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8" name="Freeform: Shape 484">
                    <a:extLst>
                      <a:ext uri="{FF2B5EF4-FFF2-40B4-BE49-F238E27FC236}">
                        <a16:creationId xmlns:a16="http://schemas.microsoft.com/office/drawing/2014/main" id="{BE71B06F-C6FC-FB75-13EA-26112F1B3B3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39" name="Freeform: Shape 485">
                    <a:extLst>
                      <a:ext uri="{FF2B5EF4-FFF2-40B4-BE49-F238E27FC236}">
                        <a16:creationId xmlns:a16="http://schemas.microsoft.com/office/drawing/2014/main" id="{6FC741E5-73BD-942C-93E5-30BE2C786AE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0" name="Rectangle: Rounded Corners 486">
                    <a:extLst>
                      <a:ext uri="{FF2B5EF4-FFF2-40B4-BE49-F238E27FC236}">
                        <a16:creationId xmlns:a16="http://schemas.microsoft.com/office/drawing/2014/main" id="{A91B7D51-063A-812F-A971-E84A55974D91}"/>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1" name="Rectangle: Rounded Corners 487">
                    <a:extLst>
                      <a:ext uri="{FF2B5EF4-FFF2-40B4-BE49-F238E27FC236}">
                        <a16:creationId xmlns:a16="http://schemas.microsoft.com/office/drawing/2014/main" id="{0CD2F8EE-1E61-F364-E812-B0B5D8AB980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2" name="Rectangle: Rounded Corners 488">
                    <a:extLst>
                      <a:ext uri="{FF2B5EF4-FFF2-40B4-BE49-F238E27FC236}">
                        <a16:creationId xmlns:a16="http://schemas.microsoft.com/office/drawing/2014/main" id="{A670C635-FE30-02A4-C917-8A77BC22DD6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3" name="Rectangle: Rounded Corners 489">
                    <a:extLst>
                      <a:ext uri="{FF2B5EF4-FFF2-40B4-BE49-F238E27FC236}">
                        <a16:creationId xmlns:a16="http://schemas.microsoft.com/office/drawing/2014/main" id="{EF2B99AC-C7C2-76D7-ADCB-AD5A55960F68}"/>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4" name="Rectangle: Rounded Corners 490">
                    <a:extLst>
                      <a:ext uri="{FF2B5EF4-FFF2-40B4-BE49-F238E27FC236}">
                        <a16:creationId xmlns:a16="http://schemas.microsoft.com/office/drawing/2014/main" id="{7CA88315-173C-3A8E-013C-81A148CDD66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45" name="Rectangle: Rounded Corners 491">
                    <a:extLst>
                      <a:ext uri="{FF2B5EF4-FFF2-40B4-BE49-F238E27FC236}">
                        <a16:creationId xmlns:a16="http://schemas.microsoft.com/office/drawing/2014/main" id="{9AEB0524-9A83-13AF-946F-52D2B41B45D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78" name="Group 277">
                  <a:extLst>
                    <a:ext uri="{FF2B5EF4-FFF2-40B4-BE49-F238E27FC236}">
                      <a16:creationId xmlns:a16="http://schemas.microsoft.com/office/drawing/2014/main" id="{820BB8EC-CC9F-CF90-8F42-8A08A8E5D2C7}"/>
                    </a:ext>
                  </a:extLst>
                </p:cNvPr>
                <p:cNvGrpSpPr/>
                <p:nvPr/>
              </p:nvGrpSpPr>
              <p:grpSpPr>
                <a:xfrm rot="13031820">
                  <a:off x="3472433" y="927804"/>
                  <a:ext cx="164791" cy="149512"/>
                  <a:chOff x="8770428" y="4145225"/>
                  <a:chExt cx="307647" cy="276804"/>
                </a:xfrm>
              </p:grpSpPr>
              <p:sp>
                <p:nvSpPr>
                  <p:cNvPr id="312" name="Freeform: Shape 458">
                    <a:extLst>
                      <a:ext uri="{FF2B5EF4-FFF2-40B4-BE49-F238E27FC236}">
                        <a16:creationId xmlns:a16="http://schemas.microsoft.com/office/drawing/2014/main" id="{259734DD-65A6-685D-6D7D-44595CAF12A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3" name="Freeform: Shape 459">
                    <a:extLst>
                      <a:ext uri="{FF2B5EF4-FFF2-40B4-BE49-F238E27FC236}">
                        <a16:creationId xmlns:a16="http://schemas.microsoft.com/office/drawing/2014/main" id="{2195EEE5-D160-10A6-CDF0-7FF83D671F2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4" name="Freeform: Shape 460">
                    <a:extLst>
                      <a:ext uri="{FF2B5EF4-FFF2-40B4-BE49-F238E27FC236}">
                        <a16:creationId xmlns:a16="http://schemas.microsoft.com/office/drawing/2014/main" id="{33892F6F-8255-2D54-DF66-CC462074088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5" name="Freeform: Shape 461">
                    <a:extLst>
                      <a:ext uri="{FF2B5EF4-FFF2-40B4-BE49-F238E27FC236}">
                        <a16:creationId xmlns:a16="http://schemas.microsoft.com/office/drawing/2014/main" id="{B4BD5473-97E2-8FE3-EB25-EA638E4272AC}"/>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6" name="Freeform: Shape 462">
                    <a:extLst>
                      <a:ext uri="{FF2B5EF4-FFF2-40B4-BE49-F238E27FC236}">
                        <a16:creationId xmlns:a16="http://schemas.microsoft.com/office/drawing/2014/main" id="{D5E960FD-9BD1-09CA-D511-70F8D6EADC9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7" name="Freeform: Shape 463">
                    <a:extLst>
                      <a:ext uri="{FF2B5EF4-FFF2-40B4-BE49-F238E27FC236}">
                        <a16:creationId xmlns:a16="http://schemas.microsoft.com/office/drawing/2014/main" id="{EC81DE52-494B-AF2B-5E72-02191CA25EF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8" name="Freeform: Shape 464">
                    <a:extLst>
                      <a:ext uri="{FF2B5EF4-FFF2-40B4-BE49-F238E27FC236}">
                        <a16:creationId xmlns:a16="http://schemas.microsoft.com/office/drawing/2014/main" id="{B6CF12B9-FAB9-1FE0-A897-BB567AF07A1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9" name="Freeform: Shape 465">
                    <a:extLst>
                      <a:ext uri="{FF2B5EF4-FFF2-40B4-BE49-F238E27FC236}">
                        <a16:creationId xmlns:a16="http://schemas.microsoft.com/office/drawing/2014/main" id="{CE3F14FA-0991-4387-5754-F51D4CB0E98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0" name="Freeform: Shape 466">
                    <a:extLst>
                      <a:ext uri="{FF2B5EF4-FFF2-40B4-BE49-F238E27FC236}">
                        <a16:creationId xmlns:a16="http://schemas.microsoft.com/office/drawing/2014/main" id="{167E88F0-220F-A140-FDBD-7D449B7BD42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1" name="Freeform: Shape 467">
                    <a:extLst>
                      <a:ext uri="{FF2B5EF4-FFF2-40B4-BE49-F238E27FC236}">
                        <a16:creationId xmlns:a16="http://schemas.microsoft.com/office/drawing/2014/main" id="{6B2524A0-DD85-BD9C-04F7-4CC4AE57B0E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2" name="Freeform: Shape 468">
                    <a:extLst>
                      <a:ext uri="{FF2B5EF4-FFF2-40B4-BE49-F238E27FC236}">
                        <a16:creationId xmlns:a16="http://schemas.microsoft.com/office/drawing/2014/main" id="{CC4638EE-DCAB-729E-9ED7-7402E0C07036}"/>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3" name="Rectangle: Rounded Corners 469">
                    <a:extLst>
                      <a:ext uri="{FF2B5EF4-FFF2-40B4-BE49-F238E27FC236}">
                        <a16:creationId xmlns:a16="http://schemas.microsoft.com/office/drawing/2014/main" id="{0DA0D764-810D-15DC-AF74-D50B43DCEC1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4" name="Rectangle: Rounded Corners 470">
                    <a:extLst>
                      <a:ext uri="{FF2B5EF4-FFF2-40B4-BE49-F238E27FC236}">
                        <a16:creationId xmlns:a16="http://schemas.microsoft.com/office/drawing/2014/main" id="{E46E24E3-CF2B-593E-496E-3DD39C9D6A02}"/>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5" name="Rectangle: Rounded Corners 471">
                    <a:extLst>
                      <a:ext uri="{FF2B5EF4-FFF2-40B4-BE49-F238E27FC236}">
                        <a16:creationId xmlns:a16="http://schemas.microsoft.com/office/drawing/2014/main" id="{5BA656B7-E01A-77FE-7300-5DADEE8162D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6" name="Rectangle: Rounded Corners 472">
                    <a:extLst>
                      <a:ext uri="{FF2B5EF4-FFF2-40B4-BE49-F238E27FC236}">
                        <a16:creationId xmlns:a16="http://schemas.microsoft.com/office/drawing/2014/main" id="{3B3C2B33-F59A-B873-362F-0E0BF318B36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27" name="Rectangle: Rounded Corners 473">
                    <a:extLst>
                      <a:ext uri="{FF2B5EF4-FFF2-40B4-BE49-F238E27FC236}">
                        <a16:creationId xmlns:a16="http://schemas.microsoft.com/office/drawing/2014/main" id="{B5AEB453-2573-FA5F-4BDE-154E478FD820}"/>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79" name="Group 278">
                  <a:extLst>
                    <a:ext uri="{FF2B5EF4-FFF2-40B4-BE49-F238E27FC236}">
                      <a16:creationId xmlns:a16="http://schemas.microsoft.com/office/drawing/2014/main" id="{BD999761-0E76-E64C-B4ED-321F36B6B079}"/>
                    </a:ext>
                  </a:extLst>
                </p:cNvPr>
                <p:cNvGrpSpPr/>
                <p:nvPr/>
              </p:nvGrpSpPr>
              <p:grpSpPr>
                <a:xfrm rot="20035314">
                  <a:off x="3439984" y="1013397"/>
                  <a:ext cx="166170" cy="147874"/>
                  <a:chOff x="8770428" y="4145965"/>
                  <a:chExt cx="307647" cy="276064"/>
                </a:xfrm>
              </p:grpSpPr>
              <p:sp>
                <p:nvSpPr>
                  <p:cNvPr id="297" name="Freeform: Shape 443">
                    <a:extLst>
                      <a:ext uri="{FF2B5EF4-FFF2-40B4-BE49-F238E27FC236}">
                        <a16:creationId xmlns:a16="http://schemas.microsoft.com/office/drawing/2014/main" id="{01D29743-1DF0-55E9-EEAC-23DA9E777C1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8" name="Freeform: Shape 444">
                    <a:extLst>
                      <a:ext uri="{FF2B5EF4-FFF2-40B4-BE49-F238E27FC236}">
                        <a16:creationId xmlns:a16="http://schemas.microsoft.com/office/drawing/2014/main" id="{3A4E28E4-86D7-A191-F5C9-7225046634D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9" name="Freeform: Shape 445">
                    <a:extLst>
                      <a:ext uri="{FF2B5EF4-FFF2-40B4-BE49-F238E27FC236}">
                        <a16:creationId xmlns:a16="http://schemas.microsoft.com/office/drawing/2014/main" id="{BAFBAA37-AA2C-32BD-68EA-906D499D86D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0" name="Freeform: Shape 446">
                    <a:extLst>
                      <a:ext uri="{FF2B5EF4-FFF2-40B4-BE49-F238E27FC236}">
                        <a16:creationId xmlns:a16="http://schemas.microsoft.com/office/drawing/2014/main" id="{D0FAF249-9B0D-CE5B-1338-22A5A313628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1" name="Freeform: Shape 447">
                    <a:extLst>
                      <a:ext uri="{FF2B5EF4-FFF2-40B4-BE49-F238E27FC236}">
                        <a16:creationId xmlns:a16="http://schemas.microsoft.com/office/drawing/2014/main" id="{AB0A95B8-D5C0-BCCB-AA37-D1EEE6B174B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2" name="Freeform: Shape 448">
                    <a:extLst>
                      <a:ext uri="{FF2B5EF4-FFF2-40B4-BE49-F238E27FC236}">
                        <a16:creationId xmlns:a16="http://schemas.microsoft.com/office/drawing/2014/main" id="{AEC44F73-3A46-F718-C41F-0938D7C0359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3" name="Freeform: Shape 449">
                    <a:extLst>
                      <a:ext uri="{FF2B5EF4-FFF2-40B4-BE49-F238E27FC236}">
                        <a16:creationId xmlns:a16="http://schemas.microsoft.com/office/drawing/2014/main" id="{F56F5C91-90AB-5415-6C74-48292D89EB0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4" name="Freeform: Shape 450">
                    <a:extLst>
                      <a:ext uri="{FF2B5EF4-FFF2-40B4-BE49-F238E27FC236}">
                        <a16:creationId xmlns:a16="http://schemas.microsoft.com/office/drawing/2014/main" id="{8B88AB2E-A52C-3B28-50B8-D88522DBFD0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5" name="Freeform: Shape 451">
                    <a:extLst>
                      <a:ext uri="{FF2B5EF4-FFF2-40B4-BE49-F238E27FC236}">
                        <a16:creationId xmlns:a16="http://schemas.microsoft.com/office/drawing/2014/main" id="{95D57D3A-F8B5-53DF-4680-1EA5DACBDBE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6" name="Rectangle: Rounded Corners 452">
                    <a:extLst>
                      <a:ext uri="{FF2B5EF4-FFF2-40B4-BE49-F238E27FC236}">
                        <a16:creationId xmlns:a16="http://schemas.microsoft.com/office/drawing/2014/main" id="{E5895EBA-8138-A432-0EBA-2CE27718F65C}"/>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7" name="Rectangle: Rounded Corners 453">
                    <a:extLst>
                      <a:ext uri="{FF2B5EF4-FFF2-40B4-BE49-F238E27FC236}">
                        <a16:creationId xmlns:a16="http://schemas.microsoft.com/office/drawing/2014/main" id="{DDAB4778-9C06-F3B0-0B02-044E5EB1CFD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8" name="Rectangle: Rounded Corners 454">
                    <a:extLst>
                      <a:ext uri="{FF2B5EF4-FFF2-40B4-BE49-F238E27FC236}">
                        <a16:creationId xmlns:a16="http://schemas.microsoft.com/office/drawing/2014/main" id="{E084F1C4-4EA7-0CE4-D934-C6808F1BBD38}"/>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09" name="Rectangle: Rounded Corners 455">
                    <a:extLst>
                      <a:ext uri="{FF2B5EF4-FFF2-40B4-BE49-F238E27FC236}">
                        <a16:creationId xmlns:a16="http://schemas.microsoft.com/office/drawing/2014/main" id="{4539A21C-460A-D59A-892C-C56696C8D42A}"/>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0" name="Rectangle: Rounded Corners 456">
                    <a:extLst>
                      <a:ext uri="{FF2B5EF4-FFF2-40B4-BE49-F238E27FC236}">
                        <a16:creationId xmlns:a16="http://schemas.microsoft.com/office/drawing/2014/main" id="{0BBE6C7D-6D84-2E2E-A9C8-79C4D72E16B6}"/>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311" name="Rectangle: Rounded Corners 457">
                    <a:extLst>
                      <a:ext uri="{FF2B5EF4-FFF2-40B4-BE49-F238E27FC236}">
                        <a16:creationId xmlns:a16="http://schemas.microsoft.com/office/drawing/2014/main" id="{126EE78F-C2B7-DE2C-6412-3FA1FBF047C7}"/>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80" name="Group 279">
                  <a:extLst>
                    <a:ext uri="{FF2B5EF4-FFF2-40B4-BE49-F238E27FC236}">
                      <a16:creationId xmlns:a16="http://schemas.microsoft.com/office/drawing/2014/main" id="{9998B5E0-EC6C-982B-A91D-5431BD7629DF}"/>
                    </a:ext>
                  </a:extLst>
                </p:cNvPr>
                <p:cNvGrpSpPr/>
                <p:nvPr/>
              </p:nvGrpSpPr>
              <p:grpSpPr>
                <a:xfrm rot="4711444">
                  <a:off x="3501494" y="998462"/>
                  <a:ext cx="164790" cy="149511"/>
                  <a:chOff x="8770428" y="4145225"/>
                  <a:chExt cx="307647" cy="276804"/>
                </a:xfrm>
              </p:grpSpPr>
              <p:sp>
                <p:nvSpPr>
                  <p:cNvPr id="281" name="Freeform: Shape 427">
                    <a:extLst>
                      <a:ext uri="{FF2B5EF4-FFF2-40B4-BE49-F238E27FC236}">
                        <a16:creationId xmlns:a16="http://schemas.microsoft.com/office/drawing/2014/main" id="{28BC0AFB-B6FA-4A44-9610-05C5DA723CA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2" name="Freeform: Shape 428">
                    <a:extLst>
                      <a:ext uri="{FF2B5EF4-FFF2-40B4-BE49-F238E27FC236}">
                        <a16:creationId xmlns:a16="http://schemas.microsoft.com/office/drawing/2014/main" id="{278810BE-D485-D97E-50B0-8E4E5A5FCE2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3" name="Freeform: Shape 429">
                    <a:extLst>
                      <a:ext uri="{FF2B5EF4-FFF2-40B4-BE49-F238E27FC236}">
                        <a16:creationId xmlns:a16="http://schemas.microsoft.com/office/drawing/2014/main" id="{3883A45E-DF11-F3A5-9DA2-6E79BB55C830}"/>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4" name="Freeform: Shape 430">
                    <a:extLst>
                      <a:ext uri="{FF2B5EF4-FFF2-40B4-BE49-F238E27FC236}">
                        <a16:creationId xmlns:a16="http://schemas.microsoft.com/office/drawing/2014/main" id="{2AC6BA44-3BD5-7243-BAF9-FBE28B70B0C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5" name="Freeform: Shape 431">
                    <a:extLst>
                      <a:ext uri="{FF2B5EF4-FFF2-40B4-BE49-F238E27FC236}">
                        <a16:creationId xmlns:a16="http://schemas.microsoft.com/office/drawing/2014/main" id="{19C2DD68-8058-F738-AA05-37443980FB9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6" name="Freeform: Shape 432">
                    <a:extLst>
                      <a:ext uri="{FF2B5EF4-FFF2-40B4-BE49-F238E27FC236}">
                        <a16:creationId xmlns:a16="http://schemas.microsoft.com/office/drawing/2014/main" id="{7D575489-2E48-E8E0-1C86-69271ED68BE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7" name="Freeform: Shape 433">
                    <a:extLst>
                      <a:ext uri="{FF2B5EF4-FFF2-40B4-BE49-F238E27FC236}">
                        <a16:creationId xmlns:a16="http://schemas.microsoft.com/office/drawing/2014/main" id="{5A77C61B-7564-EAD9-4F01-D9631C25BB3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8" name="Freeform: Shape 434">
                    <a:extLst>
                      <a:ext uri="{FF2B5EF4-FFF2-40B4-BE49-F238E27FC236}">
                        <a16:creationId xmlns:a16="http://schemas.microsoft.com/office/drawing/2014/main" id="{52D039AC-8BD7-AC38-BCD2-536E99371447}"/>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89" name="Freeform: Shape 435">
                    <a:extLst>
                      <a:ext uri="{FF2B5EF4-FFF2-40B4-BE49-F238E27FC236}">
                        <a16:creationId xmlns:a16="http://schemas.microsoft.com/office/drawing/2014/main" id="{AE6A5C87-DB3B-FCAC-DEB4-1A489545858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0" name="Freeform: Shape 436">
                    <a:extLst>
                      <a:ext uri="{FF2B5EF4-FFF2-40B4-BE49-F238E27FC236}">
                        <a16:creationId xmlns:a16="http://schemas.microsoft.com/office/drawing/2014/main" id="{D2BAD297-F61D-60C9-CFF2-4AE63C04579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1" name="Freeform: Shape 437">
                    <a:extLst>
                      <a:ext uri="{FF2B5EF4-FFF2-40B4-BE49-F238E27FC236}">
                        <a16:creationId xmlns:a16="http://schemas.microsoft.com/office/drawing/2014/main" id="{6152A5C5-9430-BD37-867E-8352719DA62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2" name="Freeform: Shape 438">
                    <a:extLst>
                      <a:ext uri="{FF2B5EF4-FFF2-40B4-BE49-F238E27FC236}">
                        <a16:creationId xmlns:a16="http://schemas.microsoft.com/office/drawing/2014/main" id="{05290B7E-5732-E621-9726-2581AFE4B473}"/>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3" name="Rectangle: Rounded Corners 439">
                    <a:extLst>
                      <a:ext uri="{FF2B5EF4-FFF2-40B4-BE49-F238E27FC236}">
                        <a16:creationId xmlns:a16="http://schemas.microsoft.com/office/drawing/2014/main" id="{AA79617B-766D-FE47-75E8-497BCD78063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4" name="Rectangle: Rounded Corners 440">
                    <a:extLst>
                      <a:ext uri="{FF2B5EF4-FFF2-40B4-BE49-F238E27FC236}">
                        <a16:creationId xmlns:a16="http://schemas.microsoft.com/office/drawing/2014/main" id="{CA85875D-8FC3-7A3D-80E0-821DD00D514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5" name="Rectangle: Rounded Corners 441">
                    <a:extLst>
                      <a:ext uri="{FF2B5EF4-FFF2-40B4-BE49-F238E27FC236}">
                        <a16:creationId xmlns:a16="http://schemas.microsoft.com/office/drawing/2014/main" id="{98F5E62A-588C-7211-31C8-BC16E683E4F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96" name="Rectangle: Rounded Corners 442">
                    <a:extLst>
                      <a:ext uri="{FF2B5EF4-FFF2-40B4-BE49-F238E27FC236}">
                        <a16:creationId xmlns:a16="http://schemas.microsoft.com/office/drawing/2014/main" id="{CA874128-3D91-3351-EBBD-9EC9655A88C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275" name="Freeform: Shape 426">
                <a:extLst>
                  <a:ext uri="{FF2B5EF4-FFF2-40B4-BE49-F238E27FC236}">
                    <a16:creationId xmlns:a16="http://schemas.microsoft.com/office/drawing/2014/main" id="{984B42E3-4F94-0286-415E-14F5060CC090}"/>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8" name="Group 127">
              <a:extLst>
                <a:ext uri="{FF2B5EF4-FFF2-40B4-BE49-F238E27FC236}">
                  <a16:creationId xmlns:a16="http://schemas.microsoft.com/office/drawing/2014/main" id="{9F72BD9B-39B3-2102-94FD-46446CB292B8}"/>
                </a:ext>
              </a:extLst>
            </p:cNvPr>
            <p:cNvGrpSpPr/>
            <p:nvPr/>
          </p:nvGrpSpPr>
          <p:grpSpPr>
            <a:xfrm rot="4790200">
              <a:off x="8329515" y="5691512"/>
              <a:ext cx="124336" cy="123304"/>
              <a:chOff x="3390226" y="902644"/>
              <a:chExt cx="294782" cy="292335"/>
            </a:xfrm>
          </p:grpSpPr>
          <p:grpSp>
            <p:nvGrpSpPr>
              <p:cNvPr id="202" name="Group 201">
                <a:extLst>
                  <a:ext uri="{FF2B5EF4-FFF2-40B4-BE49-F238E27FC236}">
                    <a16:creationId xmlns:a16="http://schemas.microsoft.com/office/drawing/2014/main" id="{15092DA3-C8F2-B65D-E828-92E5CC33EB8D}"/>
                  </a:ext>
                </a:extLst>
              </p:cNvPr>
              <p:cNvGrpSpPr/>
              <p:nvPr/>
            </p:nvGrpSpPr>
            <p:grpSpPr>
              <a:xfrm>
                <a:off x="3390226" y="902644"/>
                <a:ext cx="294782" cy="292335"/>
                <a:chOff x="3390226" y="902644"/>
                <a:chExt cx="294782" cy="292335"/>
              </a:xfrm>
            </p:grpSpPr>
            <p:sp>
              <p:nvSpPr>
                <p:cNvPr id="204" name="Oval 203">
                  <a:extLst>
                    <a:ext uri="{FF2B5EF4-FFF2-40B4-BE49-F238E27FC236}">
                      <a16:creationId xmlns:a16="http://schemas.microsoft.com/office/drawing/2014/main" id="{7F83339C-633D-7D19-2630-A7C5FE27B647}"/>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205" name="Group 204">
                  <a:extLst>
                    <a:ext uri="{FF2B5EF4-FFF2-40B4-BE49-F238E27FC236}">
                      <a16:creationId xmlns:a16="http://schemas.microsoft.com/office/drawing/2014/main" id="{F6AC4AAD-6810-97A7-1EF7-107378DAA6B2}"/>
                    </a:ext>
                  </a:extLst>
                </p:cNvPr>
                <p:cNvGrpSpPr/>
                <p:nvPr/>
              </p:nvGrpSpPr>
              <p:grpSpPr>
                <a:xfrm rot="4711444">
                  <a:off x="3413226" y="963117"/>
                  <a:ext cx="164790" cy="149511"/>
                  <a:chOff x="8770428" y="4145225"/>
                  <a:chExt cx="307647" cy="276804"/>
                </a:xfrm>
              </p:grpSpPr>
              <p:sp>
                <p:nvSpPr>
                  <p:cNvPr id="256" name="Freeform: Shape 474">
                    <a:extLst>
                      <a:ext uri="{FF2B5EF4-FFF2-40B4-BE49-F238E27FC236}">
                        <a16:creationId xmlns:a16="http://schemas.microsoft.com/office/drawing/2014/main" id="{909C41ED-82BA-DC5B-22B0-91236E0BF28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7" name="Freeform: Shape 475">
                    <a:extLst>
                      <a:ext uri="{FF2B5EF4-FFF2-40B4-BE49-F238E27FC236}">
                        <a16:creationId xmlns:a16="http://schemas.microsoft.com/office/drawing/2014/main" id="{FA91429F-1702-DC8B-5171-3F3F342ABB0A}"/>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8" name="Freeform: Shape 476">
                    <a:extLst>
                      <a:ext uri="{FF2B5EF4-FFF2-40B4-BE49-F238E27FC236}">
                        <a16:creationId xmlns:a16="http://schemas.microsoft.com/office/drawing/2014/main" id="{C1B21FAC-B984-8EC0-3E93-A1AA3687748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9" name="Freeform: Shape 477">
                    <a:extLst>
                      <a:ext uri="{FF2B5EF4-FFF2-40B4-BE49-F238E27FC236}">
                        <a16:creationId xmlns:a16="http://schemas.microsoft.com/office/drawing/2014/main" id="{7351857A-0091-CAEE-69F5-4498700E8B8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0" name="Freeform: Shape 478">
                    <a:extLst>
                      <a:ext uri="{FF2B5EF4-FFF2-40B4-BE49-F238E27FC236}">
                        <a16:creationId xmlns:a16="http://schemas.microsoft.com/office/drawing/2014/main" id="{184F3684-0A8E-8038-CA3B-FBBE8ECA17B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1" name="Freeform: Shape 479">
                    <a:extLst>
                      <a:ext uri="{FF2B5EF4-FFF2-40B4-BE49-F238E27FC236}">
                        <a16:creationId xmlns:a16="http://schemas.microsoft.com/office/drawing/2014/main" id="{4CAA0260-6401-E83D-433E-34B1A2F7A2B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2" name="Freeform: Shape 480">
                    <a:extLst>
                      <a:ext uri="{FF2B5EF4-FFF2-40B4-BE49-F238E27FC236}">
                        <a16:creationId xmlns:a16="http://schemas.microsoft.com/office/drawing/2014/main" id="{BFDC890F-073C-890D-69FA-610B4A2E085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3" name="Freeform: Shape 481">
                    <a:extLst>
                      <a:ext uri="{FF2B5EF4-FFF2-40B4-BE49-F238E27FC236}">
                        <a16:creationId xmlns:a16="http://schemas.microsoft.com/office/drawing/2014/main" id="{963C0707-BEA3-918B-0D98-B47899361AB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4" name="Freeform: Shape 482">
                    <a:extLst>
                      <a:ext uri="{FF2B5EF4-FFF2-40B4-BE49-F238E27FC236}">
                        <a16:creationId xmlns:a16="http://schemas.microsoft.com/office/drawing/2014/main" id="{972566E4-A896-44C1-570B-4EBBD821738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5" name="Freeform: Shape 483">
                    <a:extLst>
                      <a:ext uri="{FF2B5EF4-FFF2-40B4-BE49-F238E27FC236}">
                        <a16:creationId xmlns:a16="http://schemas.microsoft.com/office/drawing/2014/main" id="{22B0468A-A01A-66E0-402D-11649AE4E65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6" name="Freeform: Shape 484">
                    <a:extLst>
                      <a:ext uri="{FF2B5EF4-FFF2-40B4-BE49-F238E27FC236}">
                        <a16:creationId xmlns:a16="http://schemas.microsoft.com/office/drawing/2014/main" id="{5B8202E0-653B-E9F8-73E6-CD4500C99FB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7" name="Freeform: Shape 485">
                    <a:extLst>
                      <a:ext uri="{FF2B5EF4-FFF2-40B4-BE49-F238E27FC236}">
                        <a16:creationId xmlns:a16="http://schemas.microsoft.com/office/drawing/2014/main" id="{EFBF7EF6-88E8-12EF-4D6D-1D3C3710473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8" name="Rectangle: Rounded Corners 486">
                    <a:extLst>
                      <a:ext uri="{FF2B5EF4-FFF2-40B4-BE49-F238E27FC236}">
                        <a16:creationId xmlns:a16="http://schemas.microsoft.com/office/drawing/2014/main" id="{CE67B19E-546C-6218-A398-1C8A90C7898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69" name="Rectangle: Rounded Corners 487">
                    <a:extLst>
                      <a:ext uri="{FF2B5EF4-FFF2-40B4-BE49-F238E27FC236}">
                        <a16:creationId xmlns:a16="http://schemas.microsoft.com/office/drawing/2014/main" id="{00798177-5B32-3678-7366-5C25674BF61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70" name="Rectangle: Rounded Corners 488">
                    <a:extLst>
                      <a:ext uri="{FF2B5EF4-FFF2-40B4-BE49-F238E27FC236}">
                        <a16:creationId xmlns:a16="http://schemas.microsoft.com/office/drawing/2014/main" id="{64CC5E68-083F-ECCA-54C4-0A579AFEA047}"/>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71" name="Rectangle: Rounded Corners 489">
                    <a:extLst>
                      <a:ext uri="{FF2B5EF4-FFF2-40B4-BE49-F238E27FC236}">
                        <a16:creationId xmlns:a16="http://schemas.microsoft.com/office/drawing/2014/main" id="{D0A7C4A7-F44F-6977-8E02-BCBC66B9CFD3}"/>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72" name="Rectangle: Rounded Corners 490">
                    <a:extLst>
                      <a:ext uri="{FF2B5EF4-FFF2-40B4-BE49-F238E27FC236}">
                        <a16:creationId xmlns:a16="http://schemas.microsoft.com/office/drawing/2014/main" id="{27596DF1-59DE-4C77-B130-334BFE7C2EA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73" name="Rectangle: Rounded Corners 491">
                    <a:extLst>
                      <a:ext uri="{FF2B5EF4-FFF2-40B4-BE49-F238E27FC236}">
                        <a16:creationId xmlns:a16="http://schemas.microsoft.com/office/drawing/2014/main" id="{791C4093-D0A1-7596-1C4F-C202BBE92B4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06" name="Group 205">
                  <a:extLst>
                    <a:ext uri="{FF2B5EF4-FFF2-40B4-BE49-F238E27FC236}">
                      <a16:creationId xmlns:a16="http://schemas.microsoft.com/office/drawing/2014/main" id="{CF37D538-0865-FD95-527A-7F005706CA6F}"/>
                    </a:ext>
                  </a:extLst>
                </p:cNvPr>
                <p:cNvGrpSpPr/>
                <p:nvPr/>
              </p:nvGrpSpPr>
              <p:grpSpPr>
                <a:xfrm rot="13031820">
                  <a:off x="3472433" y="927804"/>
                  <a:ext cx="164791" cy="149512"/>
                  <a:chOff x="8770428" y="4145225"/>
                  <a:chExt cx="307647" cy="276804"/>
                </a:xfrm>
              </p:grpSpPr>
              <p:sp>
                <p:nvSpPr>
                  <p:cNvPr id="240" name="Freeform: Shape 458">
                    <a:extLst>
                      <a:ext uri="{FF2B5EF4-FFF2-40B4-BE49-F238E27FC236}">
                        <a16:creationId xmlns:a16="http://schemas.microsoft.com/office/drawing/2014/main" id="{6103F524-A836-EA9A-8B48-2656441A694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1" name="Freeform: Shape 459">
                    <a:extLst>
                      <a:ext uri="{FF2B5EF4-FFF2-40B4-BE49-F238E27FC236}">
                        <a16:creationId xmlns:a16="http://schemas.microsoft.com/office/drawing/2014/main" id="{E0CD83D2-766E-33CF-8F91-6508DC06564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2" name="Freeform: Shape 460">
                    <a:extLst>
                      <a:ext uri="{FF2B5EF4-FFF2-40B4-BE49-F238E27FC236}">
                        <a16:creationId xmlns:a16="http://schemas.microsoft.com/office/drawing/2014/main" id="{0B1ED333-BA0F-2153-407D-A97D1FB3D24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3" name="Freeform: Shape 461">
                    <a:extLst>
                      <a:ext uri="{FF2B5EF4-FFF2-40B4-BE49-F238E27FC236}">
                        <a16:creationId xmlns:a16="http://schemas.microsoft.com/office/drawing/2014/main" id="{67A8B195-33B2-68FC-C2B9-34DE4A7F6FEF}"/>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4" name="Freeform: Shape 462">
                    <a:extLst>
                      <a:ext uri="{FF2B5EF4-FFF2-40B4-BE49-F238E27FC236}">
                        <a16:creationId xmlns:a16="http://schemas.microsoft.com/office/drawing/2014/main" id="{3F79520C-40B2-4273-D68B-0CC4D6F7E43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5" name="Freeform: Shape 463">
                    <a:extLst>
                      <a:ext uri="{FF2B5EF4-FFF2-40B4-BE49-F238E27FC236}">
                        <a16:creationId xmlns:a16="http://schemas.microsoft.com/office/drawing/2014/main" id="{87722764-3316-4BE9-A93B-9AE802A965E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6" name="Freeform: Shape 464">
                    <a:extLst>
                      <a:ext uri="{FF2B5EF4-FFF2-40B4-BE49-F238E27FC236}">
                        <a16:creationId xmlns:a16="http://schemas.microsoft.com/office/drawing/2014/main" id="{D74513C3-D03F-CE50-B9E8-9BDB85FDC22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7" name="Freeform: Shape 465">
                    <a:extLst>
                      <a:ext uri="{FF2B5EF4-FFF2-40B4-BE49-F238E27FC236}">
                        <a16:creationId xmlns:a16="http://schemas.microsoft.com/office/drawing/2014/main" id="{952EA538-FD28-2CA6-A3F8-E82816FB5AE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8" name="Freeform: Shape 466">
                    <a:extLst>
                      <a:ext uri="{FF2B5EF4-FFF2-40B4-BE49-F238E27FC236}">
                        <a16:creationId xmlns:a16="http://schemas.microsoft.com/office/drawing/2014/main" id="{36A25508-C6DE-E9CF-07CA-55A00ABF055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49" name="Freeform: Shape 467">
                    <a:extLst>
                      <a:ext uri="{FF2B5EF4-FFF2-40B4-BE49-F238E27FC236}">
                        <a16:creationId xmlns:a16="http://schemas.microsoft.com/office/drawing/2014/main" id="{3496D57B-D715-9509-8656-B6435253467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0" name="Freeform: Shape 468">
                    <a:extLst>
                      <a:ext uri="{FF2B5EF4-FFF2-40B4-BE49-F238E27FC236}">
                        <a16:creationId xmlns:a16="http://schemas.microsoft.com/office/drawing/2014/main" id="{CB67F61B-1C8C-55D2-17CA-1FD698923C3B}"/>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1" name="Rectangle: Rounded Corners 469">
                    <a:extLst>
                      <a:ext uri="{FF2B5EF4-FFF2-40B4-BE49-F238E27FC236}">
                        <a16:creationId xmlns:a16="http://schemas.microsoft.com/office/drawing/2014/main" id="{F2A70F5B-7266-95BC-865F-4DB091C9D5B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2" name="Rectangle: Rounded Corners 470">
                    <a:extLst>
                      <a:ext uri="{FF2B5EF4-FFF2-40B4-BE49-F238E27FC236}">
                        <a16:creationId xmlns:a16="http://schemas.microsoft.com/office/drawing/2014/main" id="{0567F492-3171-4721-BCCF-745C4B74EC6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3" name="Rectangle: Rounded Corners 471">
                    <a:extLst>
                      <a:ext uri="{FF2B5EF4-FFF2-40B4-BE49-F238E27FC236}">
                        <a16:creationId xmlns:a16="http://schemas.microsoft.com/office/drawing/2014/main" id="{1CBD83F2-A624-F0E2-1BAD-2489783ED68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4" name="Rectangle: Rounded Corners 472">
                    <a:extLst>
                      <a:ext uri="{FF2B5EF4-FFF2-40B4-BE49-F238E27FC236}">
                        <a16:creationId xmlns:a16="http://schemas.microsoft.com/office/drawing/2014/main" id="{2A98E258-F304-95B1-480F-757F7FE1836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55" name="Rectangle: Rounded Corners 473">
                    <a:extLst>
                      <a:ext uri="{FF2B5EF4-FFF2-40B4-BE49-F238E27FC236}">
                        <a16:creationId xmlns:a16="http://schemas.microsoft.com/office/drawing/2014/main" id="{6A296D1F-FFB0-3B3E-5BD8-4842A58CBAE0}"/>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07" name="Group 206">
                  <a:extLst>
                    <a:ext uri="{FF2B5EF4-FFF2-40B4-BE49-F238E27FC236}">
                      <a16:creationId xmlns:a16="http://schemas.microsoft.com/office/drawing/2014/main" id="{26734334-9968-6304-CE17-648F89C0B635}"/>
                    </a:ext>
                  </a:extLst>
                </p:cNvPr>
                <p:cNvGrpSpPr/>
                <p:nvPr/>
              </p:nvGrpSpPr>
              <p:grpSpPr>
                <a:xfrm rot="20035314">
                  <a:off x="3439984" y="1013397"/>
                  <a:ext cx="166170" cy="147874"/>
                  <a:chOff x="8770428" y="4145965"/>
                  <a:chExt cx="307647" cy="276064"/>
                </a:xfrm>
              </p:grpSpPr>
              <p:sp>
                <p:nvSpPr>
                  <p:cNvPr id="225" name="Freeform: Shape 443">
                    <a:extLst>
                      <a:ext uri="{FF2B5EF4-FFF2-40B4-BE49-F238E27FC236}">
                        <a16:creationId xmlns:a16="http://schemas.microsoft.com/office/drawing/2014/main" id="{CF7BB224-F07F-8902-B194-6285AF67790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6" name="Freeform: Shape 444">
                    <a:extLst>
                      <a:ext uri="{FF2B5EF4-FFF2-40B4-BE49-F238E27FC236}">
                        <a16:creationId xmlns:a16="http://schemas.microsoft.com/office/drawing/2014/main" id="{9FFB2CC5-024E-817C-36E4-B265EE8918D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7" name="Freeform: Shape 445">
                    <a:extLst>
                      <a:ext uri="{FF2B5EF4-FFF2-40B4-BE49-F238E27FC236}">
                        <a16:creationId xmlns:a16="http://schemas.microsoft.com/office/drawing/2014/main" id="{FF99ABFA-70AB-01A3-5CBE-2A159E9FA31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8" name="Freeform: Shape 446">
                    <a:extLst>
                      <a:ext uri="{FF2B5EF4-FFF2-40B4-BE49-F238E27FC236}">
                        <a16:creationId xmlns:a16="http://schemas.microsoft.com/office/drawing/2014/main" id="{6AE8E07C-E5CD-3C9D-2904-3AD50E085D8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9" name="Freeform: Shape 447">
                    <a:extLst>
                      <a:ext uri="{FF2B5EF4-FFF2-40B4-BE49-F238E27FC236}">
                        <a16:creationId xmlns:a16="http://schemas.microsoft.com/office/drawing/2014/main" id="{AF88631A-F50A-EB56-D22B-28CB62BA302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0" name="Freeform: Shape 448">
                    <a:extLst>
                      <a:ext uri="{FF2B5EF4-FFF2-40B4-BE49-F238E27FC236}">
                        <a16:creationId xmlns:a16="http://schemas.microsoft.com/office/drawing/2014/main" id="{C55B380E-8109-CA5C-5763-F21D7BA8C8A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1" name="Freeform: Shape 449">
                    <a:extLst>
                      <a:ext uri="{FF2B5EF4-FFF2-40B4-BE49-F238E27FC236}">
                        <a16:creationId xmlns:a16="http://schemas.microsoft.com/office/drawing/2014/main" id="{7D7599A5-C809-48D6-3E1A-B74044D7F07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2" name="Freeform: Shape 450">
                    <a:extLst>
                      <a:ext uri="{FF2B5EF4-FFF2-40B4-BE49-F238E27FC236}">
                        <a16:creationId xmlns:a16="http://schemas.microsoft.com/office/drawing/2014/main" id="{E4B2A1C3-8114-B543-D135-C0EBFD144F4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3" name="Freeform: Shape 451">
                    <a:extLst>
                      <a:ext uri="{FF2B5EF4-FFF2-40B4-BE49-F238E27FC236}">
                        <a16:creationId xmlns:a16="http://schemas.microsoft.com/office/drawing/2014/main" id="{73002B53-345D-8C4A-5A3B-F72F19579EC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4" name="Rectangle: Rounded Corners 452">
                    <a:extLst>
                      <a:ext uri="{FF2B5EF4-FFF2-40B4-BE49-F238E27FC236}">
                        <a16:creationId xmlns:a16="http://schemas.microsoft.com/office/drawing/2014/main" id="{07A1FE0D-34DD-D64C-4BBA-5EA21C0CDAB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5" name="Rectangle: Rounded Corners 453">
                    <a:extLst>
                      <a:ext uri="{FF2B5EF4-FFF2-40B4-BE49-F238E27FC236}">
                        <a16:creationId xmlns:a16="http://schemas.microsoft.com/office/drawing/2014/main" id="{693C4713-C5B7-F515-F2A1-B9319E3C9168}"/>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6" name="Rectangle: Rounded Corners 454">
                    <a:extLst>
                      <a:ext uri="{FF2B5EF4-FFF2-40B4-BE49-F238E27FC236}">
                        <a16:creationId xmlns:a16="http://schemas.microsoft.com/office/drawing/2014/main" id="{F80E0FBE-8F61-7AF5-FB85-B9E04D87066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7" name="Rectangle: Rounded Corners 455">
                    <a:extLst>
                      <a:ext uri="{FF2B5EF4-FFF2-40B4-BE49-F238E27FC236}">
                        <a16:creationId xmlns:a16="http://schemas.microsoft.com/office/drawing/2014/main" id="{F8A7CD03-C0C2-095B-2CD7-E482DB7F9C0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8" name="Rectangle: Rounded Corners 456">
                    <a:extLst>
                      <a:ext uri="{FF2B5EF4-FFF2-40B4-BE49-F238E27FC236}">
                        <a16:creationId xmlns:a16="http://schemas.microsoft.com/office/drawing/2014/main" id="{FE6C36BC-5649-6DC0-5652-DD9E5520638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39" name="Rectangle: Rounded Corners 457">
                    <a:extLst>
                      <a:ext uri="{FF2B5EF4-FFF2-40B4-BE49-F238E27FC236}">
                        <a16:creationId xmlns:a16="http://schemas.microsoft.com/office/drawing/2014/main" id="{5E66C366-C0CB-4A43-63CC-00AEB18728CC}"/>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208" name="Group 207">
                  <a:extLst>
                    <a:ext uri="{FF2B5EF4-FFF2-40B4-BE49-F238E27FC236}">
                      <a16:creationId xmlns:a16="http://schemas.microsoft.com/office/drawing/2014/main" id="{172C10C7-D79B-D551-3DE4-67D928259417}"/>
                    </a:ext>
                  </a:extLst>
                </p:cNvPr>
                <p:cNvGrpSpPr/>
                <p:nvPr/>
              </p:nvGrpSpPr>
              <p:grpSpPr>
                <a:xfrm rot="4711444">
                  <a:off x="3501494" y="998462"/>
                  <a:ext cx="164790" cy="149511"/>
                  <a:chOff x="8770428" y="4145225"/>
                  <a:chExt cx="307647" cy="276804"/>
                </a:xfrm>
              </p:grpSpPr>
              <p:sp>
                <p:nvSpPr>
                  <p:cNvPr id="209" name="Freeform: Shape 427">
                    <a:extLst>
                      <a:ext uri="{FF2B5EF4-FFF2-40B4-BE49-F238E27FC236}">
                        <a16:creationId xmlns:a16="http://schemas.microsoft.com/office/drawing/2014/main" id="{422A77A9-0522-C8D5-A90C-F79E8AA1646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0" name="Freeform: Shape 428">
                    <a:extLst>
                      <a:ext uri="{FF2B5EF4-FFF2-40B4-BE49-F238E27FC236}">
                        <a16:creationId xmlns:a16="http://schemas.microsoft.com/office/drawing/2014/main" id="{5ABE03E0-F93B-9536-863E-02E43A8ABA6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1" name="Freeform: Shape 429">
                    <a:extLst>
                      <a:ext uri="{FF2B5EF4-FFF2-40B4-BE49-F238E27FC236}">
                        <a16:creationId xmlns:a16="http://schemas.microsoft.com/office/drawing/2014/main" id="{BBB71F3D-FE6A-3BE7-449D-362F2D6D892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2" name="Freeform: Shape 430">
                    <a:extLst>
                      <a:ext uri="{FF2B5EF4-FFF2-40B4-BE49-F238E27FC236}">
                        <a16:creationId xmlns:a16="http://schemas.microsoft.com/office/drawing/2014/main" id="{90DD2445-E964-3623-DB34-8FEB3A8C35C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3" name="Freeform: Shape 431">
                    <a:extLst>
                      <a:ext uri="{FF2B5EF4-FFF2-40B4-BE49-F238E27FC236}">
                        <a16:creationId xmlns:a16="http://schemas.microsoft.com/office/drawing/2014/main" id="{FB16C844-5F31-2790-3622-B1E49AAC986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4" name="Freeform: Shape 432">
                    <a:extLst>
                      <a:ext uri="{FF2B5EF4-FFF2-40B4-BE49-F238E27FC236}">
                        <a16:creationId xmlns:a16="http://schemas.microsoft.com/office/drawing/2014/main" id="{6710988B-F06C-2C32-2217-24A659EFCC2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5" name="Freeform: Shape 433">
                    <a:extLst>
                      <a:ext uri="{FF2B5EF4-FFF2-40B4-BE49-F238E27FC236}">
                        <a16:creationId xmlns:a16="http://schemas.microsoft.com/office/drawing/2014/main" id="{0940EE14-7EE9-37F5-73AE-CF3E3ACD6F7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6" name="Freeform: Shape 434">
                    <a:extLst>
                      <a:ext uri="{FF2B5EF4-FFF2-40B4-BE49-F238E27FC236}">
                        <a16:creationId xmlns:a16="http://schemas.microsoft.com/office/drawing/2014/main" id="{8D3E420D-C39D-95FA-1E93-1BF2F1D68617}"/>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7" name="Freeform: Shape 435">
                    <a:extLst>
                      <a:ext uri="{FF2B5EF4-FFF2-40B4-BE49-F238E27FC236}">
                        <a16:creationId xmlns:a16="http://schemas.microsoft.com/office/drawing/2014/main" id="{5722E375-0046-8D6C-A5B1-35AF69FDD68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8" name="Freeform: Shape 436">
                    <a:extLst>
                      <a:ext uri="{FF2B5EF4-FFF2-40B4-BE49-F238E27FC236}">
                        <a16:creationId xmlns:a16="http://schemas.microsoft.com/office/drawing/2014/main" id="{D85111B5-543B-50FB-D969-3905BD4686E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19" name="Freeform: Shape 437">
                    <a:extLst>
                      <a:ext uri="{FF2B5EF4-FFF2-40B4-BE49-F238E27FC236}">
                        <a16:creationId xmlns:a16="http://schemas.microsoft.com/office/drawing/2014/main" id="{E96E9625-9A80-29E7-4827-40C4D7D2E93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0" name="Freeform: Shape 438">
                    <a:extLst>
                      <a:ext uri="{FF2B5EF4-FFF2-40B4-BE49-F238E27FC236}">
                        <a16:creationId xmlns:a16="http://schemas.microsoft.com/office/drawing/2014/main" id="{A2781C74-10FD-EC6F-1983-914A0D54ACFA}"/>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1" name="Rectangle: Rounded Corners 439">
                    <a:extLst>
                      <a:ext uri="{FF2B5EF4-FFF2-40B4-BE49-F238E27FC236}">
                        <a16:creationId xmlns:a16="http://schemas.microsoft.com/office/drawing/2014/main" id="{62E1B30E-80C3-613A-F873-1862B3A4D61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2" name="Rectangle: Rounded Corners 440">
                    <a:extLst>
                      <a:ext uri="{FF2B5EF4-FFF2-40B4-BE49-F238E27FC236}">
                        <a16:creationId xmlns:a16="http://schemas.microsoft.com/office/drawing/2014/main" id="{027C88A0-5B54-6CCB-E195-38CAB18F64B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3" name="Rectangle: Rounded Corners 441">
                    <a:extLst>
                      <a:ext uri="{FF2B5EF4-FFF2-40B4-BE49-F238E27FC236}">
                        <a16:creationId xmlns:a16="http://schemas.microsoft.com/office/drawing/2014/main" id="{9CA47A90-EC47-4CB6-B35E-BBDE707996E5}"/>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24" name="Rectangle: Rounded Corners 442">
                    <a:extLst>
                      <a:ext uri="{FF2B5EF4-FFF2-40B4-BE49-F238E27FC236}">
                        <a16:creationId xmlns:a16="http://schemas.microsoft.com/office/drawing/2014/main" id="{34F30368-1630-4D10-3783-235A05C7D23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203" name="Freeform: Shape 426">
                <a:extLst>
                  <a:ext uri="{FF2B5EF4-FFF2-40B4-BE49-F238E27FC236}">
                    <a16:creationId xmlns:a16="http://schemas.microsoft.com/office/drawing/2014/main" id="{0E4EFB12-B7C0-CE73-51AD-281483AC32EE}"/>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29" name="Group 128">
              <a:extLst>
                <a:ext uri="{FF2B5EF4-FFF2-40B4-BE49-F238E27FC236}">
                  <a16:creationId xmlns:a16="http://schemas.microsoft.com/office/drawing/2014/main" id="{B34B687A-C0B7-7219-9A50-C7B8BBE6530D}"/>
                </a:ext>
              </a:extLst>
            </p:cNvPr>
            <p:cNvGrpSpPr/>
            <p:nvPr/>
          </p:nvGrpSpPr>
          <p:grpSpPr>
            <a:xfrm rot="4790200">
              <a:off x="7163121" y="5695666"/>
              <a:ext cx="124336" cy="123304"/>
              <a:chOff x="3390226" y="902644"/>
              <a:chExt cx="294782" cy="292335"/>
            </a:xfrm>
          </p:grpSpPr>
          <p:grpSp>
            <p:nvGrpSpPr>
              <p:cNvPr id="130" name="Group 129">
                <a:extLst>
                  <a:ext uri="{FF2B5EF4-FFF2-40B4-BE49-F238E27FC236}">
                    <a16:creationId xmlns:a16="http://schemas.microsoft.com/office/drawing/2014/main" id="{50DADF7F-C5B6-59EC-E28D-92FF3E32F892}"/>
                  </a:ext>
                </a:extLst>
              </p:cNvPr>
              <p:cNvGrpSpPr/>
              <p:nvPr/>
            </p:nvGrpSpPr>
            <p:grpSpPr>
              <a:xfrm>
                <a:off x="3390226" y="902644"/>
                <a:ext cx="294782" cy="292335"/>
                <a:chOff x="3390226" y="902644"/>
                <a:chExt cx="294782" cy="292335"/>
              </a:xfrm>
            </p:grpSpPr>
            <p:sp>
              <p:nvSpPr>
                <p:cNvPr id="132" name="Oval 131">
                  <a:extLst>
                    <a:ext uri="{FF2B5EF4-FFF2-40B4-BE49-F238E27FC236}">
                      <a16:creationId xmlns:a16="http://schemas.microsoft.com/office/drawing/2014/main" id="{7EA81190-E226-1081-A5BC-6967F4B6037A}"/>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nvGrpSpPr>
                <p:cNvPr id="133" name="Group 132">
                  <a:extLst>
                    <a:ext uri="{FF2B5EF4-FFF2-40B4-BE49-F238E27FC236}">
                      <a16:creationId xmlns:a16="http://schemas.microsoft.com/office/drawing/2014/main" id="{7245F93C-6CFE-A346-B730-B6A5CC1E4EDF}"/>
                    </a:ext>
                  </a:extLst>
                </p:cNvPr>
                <p:cNvGrpSpPr/>
                <p:nvPr/>
              </p:nvGrpSpPr>
              <p:grpSpPr>
                <a:xfrm rot="4711444">
                  <a:off x="3413226" y="963117"/>
                  <a:ext cx="164790" cy="149511"/>
                  <a:chOff x="8770428" y="4145225"/>
                  <a:chExt cx="307647" cy="276804"/>
                </a:xfrm>
              </p:grpSpPr>
              <p:sp>
                <p:nvSpPr>
                  <p:cNvPr id="184" name="Freeform: Shape 474">
                    <a:extLst>
                      <a:ext uri="{FF2B5EF4-FFF2-40B4-BE49-F238E27FC236}">
                        <a16:creationId xmlns:a16="http://schemas.microsoft.com/office/drawing/2014/main" id="{4E5C9CE8-9ECC-0C22-B5FB-681AD421761E}"/>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5" name="Freeform: Shape 475">
                    <a:extLst>
                      <a:ext uri="{FF2B5EF4-FFF2-40B4-BE49-F238E27FC236}">
                        <a16:creationId xmlns:a16="http://schemas.microsoft.com/office/drawing/2014/main" id="{F9CD1F7E-4717-76EF-6366-D69664B105F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6" name="Freeform: Shape 476">
                    <a:extLst>
                      <a:ext uri="{FF2B5EF4-FFF2-40B4-BE49-F238E27FC236}">
                        <a16:creationId xmlns:a16="http://schemas.microsoft.com/office/drawing/2014/main" id="{BF349F23-9949-C105-4F5B-406EB03AA32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7" name="Freeform: Shape 477">
                    <a:extLst>
                      <a:ext uri="{FF2B5EF4-FFF2-40B4-BE49-F238E27FC236}">
                        <a16:creationId xmlns:a16="http://schemas.microsoft.com/office/drawing/2014/main" id="{5F304B45-FA4F-DF06-F024-B650B05724F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8" name="Freeform: Shape 478">
                    <a:extLst>
                      <a:ext uri="{FF2B5EF4-FFF2-40B4-BE49-F238E27FC236}">
                        <a16:creationId xmlns:a16="http://schemas.microsoft.com/office/drawing/2014/main" id="{F4198769-EC9C-DB37-1DC4-3A6698C1249F}"/>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9" name="Freeform: Shape 479">
                    <a:extLst>
                      <a:ext uri="{FF2B5EF4-FFF2-40B4-BE49-F238E27FC236}">
                        <a16:creationId xmlns:a16="http://schemas.microsoft.com/office/drawing/2014/main" id="{03C6BED4-2874-8D12-F3E0-1A6EF295316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0" name="Freeform: Shape 480">
                    <a:extLst>
                      <a:ext uri="{FF2B5EF4-FFF2-40B4-BE49-F238E27FC236}">
                        <a16:creationId xmlns:a16="http://schemas.microsoft.com/office/drawing/2014/main" id="{39C13A86-4AEE-F5F5-1D4F-49B85F7F518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1" name="Freeform: Shape 481">
                    <a:extLst>
                      <a:ext uri="{FF2B5EF4-FFF2-40B4-BE49-F238E27FC236}">
                        <a16:creationId xmlns:a16="http://schemas.microsoft.com/office/drawing/2014/main" id="{3ADB6C17-BCD6-1C13-1616-2C7B7149868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2" name="Freeform: Shape 482">
                    <a:extLst>
                      <a:ext uri="{FF2B5EF4-FFF2-40B4-BE49-F238E27FC236}">
                        <a16:creationId xmlns:a16="http://schemas.microsoft.com/office/drawing/2014/main" id="{935D8B9C-5AC9-7E14-C28C-AD89E0F64D4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3" name="Freeform: Shape 483">
                    <a:extLst>
                      <a:ext uri="{FF2B5EF4-FFF2-40B4-BE49-F238E27FC236}">
                        <a16:creationId xmlns:a16="http://schemas.microsoft.com/office/drawing/2014/main" id="{DD4FB296-FD24-1EAF-98FC-F0D5A140ABA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4" name="Freeform: Shape 484">
                    <a:extLst>
                      <a:ext uri="{FF2B5EF4-FFF2-40B4-BE49-F238E27FC236}">
                        <a16:creationId xmlns:a16="http://schemas.microsoft.com/office/drawing/2014/main" id="{3ABE8BF7-B23C-0CF3-71CF-13275495C77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5" name="Freeform: Shape 485">
                    <a:extLst>
                      <a:ext uri="{FF2B5EF4-FFF2-40B4-BE49-F238E27FC236}">
                        <a16:creationId xmlns:a16="http://schemas.microsoft.com/office/drawing/2014/main" id="{BB87C3CA-75D2-9F6A-D0CC-39BEB13E37F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6" name="Rectangle: Rounded Corners 486">
                    <a:extLst>
                      <a:ext uri="{FF2B5EF4-FFF2-40B4-BE49-F238E27FC236}">
                        <a16:creationId xmlns:a16="http://schemas.microsoft.com/office/drawing/2014/main" id="{188E0D32-644D-23EA-4EFD-7288B13FFF6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7" name="Rectangle: Rounded Corners 487">
                    <a:extLst>
                      <a:ext uri="{FF2B5EF4-FFF2-40B4-BE49-F238E27FC236}">
                        <a16:creationId xmlns:a16="http://schemas.microsoft.com/office/drawing/2014/main" id="{A3C34B9E-3FC6-42D0-C328-2626B317522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8" name="Rectangle: Rounded Corners 488">
                    <a:extLst>
                      <a:ext uri="{FF2B5EF4-FFF2-40B4-BE49-F238E27FC236}">
                        <a16:creationId xmlns:a16="http://schemas.microsoft.com/office/drawing/2014/main" id="{CD5B179C-A4F3-BB88-53EB-D45610FB1D18}"/>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99" name="Rectangle: Rounded Corners 489">
                    <a:extLst>
                      <a:ext uri="{FF2B5EF4-FFF2-40B4-BE49-F238E27FC236}">
                        <a16:creationId xmlns:a16="http://schemas.microsoft.com/office/drawing/2014/main" id="{6087D79E-7A83-1427-F9A2-FA8F2C78FD1A}"/>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00" name="Rectangle: Rounded Corners 490">
                    <a:extLst>
                      <a:ext uri="{FF2B5EF4-FFF2-40B4-BE49-F238E27FC236}">
                        <a16:creationId xmlns:a16="http://schemas.microsoft.com/office/drawing/2014/main" id="{EDA8FA7E-7DA8-D6F0-3328-404D6F782E8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201" name="Rectangle: Rounded Corners 491">
                    <a:extLst>
                      <a:ext uri="{FF2B5EF4-FFF2-40B4-BE49-F238E27FC236}">
                        <a16:creationId xmlns:a16="http://schemas.microsoft.com/office/drawing/2014/main" id="{D047907A-AA96-99FE-C407-C779D5636AE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34" name="Group 133">
                  <a:extLst>
                    <a:ext uri="{FF2B5EF4-FFF2-40B4-BE49-F238E27FC236}">
                      <a16:creationId xmlns:a16="http://schemas.microsoft.com/office/drawing/2014/main" id="{9FCCFC81-69BE-7333-FC23-6BDD1BD094E3}"/>
                    </a:ext>
                  </a:extLst>
                </p:cNvPr>
                <p:cNvGrpSpPr/>
                <p:nvPr/>
              </p:nvGrpSpPr>
              <p:grpSpPr>
                <a:xfrm rot="13031820">
                  <a:off x="3472433" y="927804"/>
                  <a:ext cx="164791" cy="149512"/>
                  <a:chOff x="8770428" y="4145225"/>
                  <a:chExt cx="307647" cy="276804"/>
                </a:xfrm>
              </p:grpSpPr>
              <p:sp>
                <p:nvSpPr>
                  <p:cNvPr id="168" name="Freeform: Shape 458">
                    <a:extLst>
                      <a:ext uri="{FF2B5EF4-FFF2-40B4-BE49-F238E27FC236}">
                        <a16:creationId xmlns:a16="http://schemas.microsoft.com/office/drawing/2014/main" id="{A5F17393-F839-09D3-CAD1-AF26F78A144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9" name="Freeform: Shape 459">
                    <a:extLst>
                      <a:ext uri="{FF2B5EF4-FFF2-40B4-BE49-F238E27FC236}">
                        <a16:creationId xmlns:a16="http://schemas.microsoft.com/office/drawing/2014/main" id="{F6CCCFB3-1A76-C631-5E19-6457C497B0A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0" name="Freeform: Shape 460">
                    <a:extLst>
                      <a:ext uri="{FF2B5EF4-FFF2-40B4-BE49-F238E27FC236}">
                        <a16:creationId xmlns:a16="http://schemas.microsoft.com/office/drawing/2014/main" id="{F8B63868-79A2-BF91-EE9A-C90B6D70ADE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1" name="Freeform: Shape 461">
                    <a:extLst>
                      <a:ext uri="{FF2B5EF4-FFF2-40B4-BE49-F238E27FC236}">
                        <a16:creationId xmlns:a16="http://schemas.microsoft.com/office/drawing/2014/main" id="{3D52B9C1-4FF0-6D3A-BA18-0638FAF8BB63}"/>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2" name="Freeform: Shape 462">
                    <a:extLst>
                      <a:ext uri="{FF2B5EF4-FFF2-40B4-BE49-F238E27FC236}">
                        <a16:creationId xmlns:a16="http://schemas.microsoft.com/office/drawing/2014/main" id="{E5D36AD7-6CB9-A327-E406-EBE47079284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3" name="Freeform: Shape 463">
                    <a:extLst>
                      <a:ext uri="{FF2B5EF4-FFF2-40B4-BE49-F238E27FC236}">
                        <a16:creationId xmlns:a16="http://schemas.microsoft.com/office/drawing/2014/main" id="{F55333AC-07B7-E287-1BA8-0B59098C375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4" name="Freeform: Shape 464">
                    <a:extLst>
                      <a:ext uri="{FF2B5EF4-FFF2-40B4-BE49-F238E27FC236}">
                        <a16:creationId xmlns:a16="http://schemas.microsoft.com/office/drawing/2014/main" id="{6FE8984F-19DD-C38E-BFD2-B4D88CDF061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5" name="Freeform: Shape 465">
                    <a:extLst>
                      <a:ext uri="{FF2B5EF4-FFF2-40B4-BE49-F238E27FC236}">
                        <a16:creationId xmlns:a16="http://schemas.microsoft.com/office/drawing/2014/main" id="{BD0E475D-843D-2469-7D5E-87693FED28F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6" name="Freeform: Shape 466">
                    <a:extLst>
                      <a:ext uri="{FF2B5EF4-FFF2-40B4-BE49-F238E27FC236}">
                        <a16:creationId xmlns:a16="http://schemas.microsoft.com/office/drawing/2014/main" id="{5677CEAC-53CE-13EA-303B-01D18DDE671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7" name="Freeform: Shape 467">
                    <a:extLst>
                      <a:ext uri="{FF2B5EF4-FFF2-40B4-BE49-F238E27FC236}">
                        <a16:creationId xmlns:a16="http://schemas.microsoft.com/office/drawing/2014/main" id="{AD25BC19-B94C-2F15-68D0-61C578B363E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8" name="Freeform: Shape 468">
                    <a:extLst>
                      <a:ext uri="{FF2B5EF4-FFF2-40B4-BE49-F238E27FC236}">
                        <a16:creationId xmlns:a16="http://schemas.microsoft.com/office/drawing/2014/main" id="{8DBA8035-8A52-8ED2-239B-176C5F38F93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79" name="Rectangle: Rounded Corners 469">
                    <a:extLst>
                      <a:ext uri="{FF2B5EF4-FFF2-40B4-BE49-F238E27FC236}">
                        <a16:creationId xmlns:a16="http://schemas.microsoft.com/office/drawing/2014/main" id="{E8305EAF-2B99-522F-E0D2-5465577FFE4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0" name="Rectangle: Rounded Corners 470">
                    <a:extLst>
                      <a:ext uri="{FF2B5EF4-FFF2-40B4-BE49-F238E27FC236}">
                        <a16:creationId xmlns:a16="http://schemas.microsoft.com/office/drawing/2014/main" id="{57CF0B32-5448-DC0B-B936-397C25DC799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1" name="Rectangle: Rounded Corners 471">
                    <a:extLst>
                      <a:ext uri="{FF2B5EF4-FFF2-40B4-BE49-F238E27FC236}">
                        <a16:creationId xmlns:a16="http://schemas.microsoft.com/office/drawing/2014/main" id="{38CD39A1-BD91-3CFB-BD53-DBE3099914D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2" name="Rectangle: Rounded Corners 472">
                    <a:extLst>
                      <a:ext uri="{FF2B5EF4-FFF2-40B4-BE49-F238E27FC236}">
                        <a16:creationId xmlns:a16="http://schemas.microsoft.com/office/drawing/2014/main" id="{2026B6E1-830B-47B0-267F-05ED51CE7E7B}"/>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83" name="Rectangle: Rounded Corners 473">
                    <a:extLst>
                      <a:ext uri="{FF2B5EF4-FFF2-40B4-BE49-F238E27FC236}">
                        <a16:creationId xmlns:a16="http://schemas.microsoft.com/office/drawing/2014/main" id="{54AF7EE4-B121-9426-953B-ABE28E315B9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35" name="Group 134">
                  <a:extLst>
                    <a:ext uri="{FF2B5EF4-FFF2-40B4-BE49-F238E27FC236}">
                      <a16:creationId xmlns:a16="http://schemas.microsoft.com/office/drawing/2014/main" id="{120E4D4A-8DED-A925-AB76-18D1E5755F5B}"/>
                    </a:ext>
                  </a:extLst>
                </p:cNvPr>
                <p:cNvGrpSpPr/>
                <p:nvPr/>
              </p:nvGrpSpPr>
              <p:grpSpPr>
                <a:xfrm rot="20035314">
                  <a:off x="3439984" y="1013397"/>
                  <a:ext cx="166170" cy="147874"/>
                  <a:chOff x="8770428" y="4145965"/>
                  <a:chExt cx="307647" cy="276064"/>
                </a:xfrm>
              </p:grpSpPr>
              <p:sp>
                <p:nvSpPr>
                  <p:cNvPr id="153" name="Freeform: Shape 443">
                    <a:extLst>
                      <a:ext uri="{FF2B5EF4-FFF2-40B4-BE49-F238E27FC236}">
                        <a16:creationId xmlns:a16="http://schemas.microsoft.com/office/drawing/2014/main" id="{AA57C8A1-CEE3-B874-BCF5-88FA442E4D7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4" name="Freeform: Shape 444">
                    <a:extLst>
                      <a:ext uri="{FF2B5EF4-FFF2-40B4-BE49-F238E27FC236}">
                        <a16:creationId xmlns:a16="http://schemas.microsoft.com/office/drawing/2014/main" id="{33680BDA-7F0A-A857-EB88-4ECE8606D41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5" name="Freeform: Shape 445">
                    <a:extLst>
                      <a:ext uri="{FF2B5EF4-FFF2-40B4-BE49-F238E27FC236}">
                        <a16:creationId xmlns:a16="http://schemas.microsoft.com/office/drawing/2014/main" id="{EF4F6F8D-3673-6159-DDF2-320B6485DD4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6" name="Freeform: Shape 446">
                    <a:extLst>
                      <a:ext uri="{FF2B5EF4-FFF2-40B4-BE49-F238E27FC236}">
                        <a16:creationId xmlns:a16="http://schemas.microsoft.com/office/drawing/2014/main" id="{54BD9239-901E-F1D5-1613-A567D74FE72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7" name="Freeform: Shape 447">
                    <a:extLst>
                      <a:ext uri="{FF2B5EF4-FFF2-40B4-BE49-F238E27FC236}">
                        <a16:creationId xmlns:a16="http://schemas.microsoft.com/office/drawing/2014/main" id="{07FFA7D7-0E9B-C8DB-579B-364D98D7E28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8" name="Freeform: Shape 448">
                    <a:extLst>
                      <a:ext uri="{FF2B5EF4-FFF2-40B4-BE49-F238E27FC236}">
                        <a16:creationId xmlns:a16="http://schemas.microsoft.com/office/drawing/2014/main" id="{80B4D1C2-78D8-4CD0-9C71-EAA8806A221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9" name="Freeform: Shape 449">
                    <a:extLst>
                      <a:ext uri="{FF2B5EF4-FFF2-40B4-BE49-F238E27FC236}">
                        <a16:creationId xmlns:a16="http://schemas.microsoft.com/office/drawing/2014/main" id="{6A29ADC8-9CF3-5007-D8A0-83E2B99C800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0" name="Freeform: Shape 450">
                    <a:extLst>
                      <a:ext uri="{FF2B5EF4-FFF2-40B4-BE49-F238E27FC236}">
                        <a16:creationId xmlns:a16="http://schemas.microsoft.com/office/drawing/2014/main" id="{64EF49CA-7FA4-4619-3CC5-C7B2FC32ABE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1" name="Freeform: Shape 451">
                    <a:extLst>
                      <a:ext uri="{FF2B5EF4-FFF2-40B4-BE49-F238E27FC236}">
                        <a16:creationId xmlns:a16="http://schemas.microsoft.com/office/drawing/2014/main" id="{739246DC-F5F6-3C53-F62A-4E3AC69036F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2" name="Rectangle: Rounded Corners 452">
                    <a:extLst>
                      <a:ext uri="{FF2B5EF4-FFF2-40B4-BE49-F238E27FC236}">
                        <a16:creationId xmlns:a16="http://schemas.microsoft.com/office/drawing/2014/main" id="{EFA781CB-C2CE-BA79-A21B-ECCC311DC82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3" name="Rectangle: Rounded Corners 453">
                    <a:extLst>
                      <a:ext uri="{FF2B5EF4-FFF2-40B4-BE49-F238E27FC236}">
                        <a16:creationId xmlns:a16="http://schemas.microsoft.com/office/drawing/2014/main" id="{481AEE09-1110-B0AA-B39F-DEFA5A56F2B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4" name="Rectangle: Rounded Corners 454">
                    <a:extLst>
                      <a:ext uri="{FF2B5EF4-FFF2-40B4-BE49-F238E27FC236}">
                        <a16:creationId xmlns:a16="http://schemas.microsoft.com/office/drawing/2014/main" id="{8169E8D8-369C-AEB7-34F3-FC46140101B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5" name="Rectangle: Rounded Corners 455">
                    <a:extLst>
                      <a:ext uri="{FF2B5EF4-FFF2-40B4-BE49-F238E27FC236}">
                        <a16:creationId xmlns:a16="http://schemas.microsoft.com/office/drawing/2014/main" id="{A5998C11-600C-C0A1-BDFA-D8FE5A5421D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6" name="Rectangle: Rounded Corners 456">
                    <a:extLst>
                      <a:ext uri="{FF2B5EF4-FFF2-40B4-BE49-F238E27FC236}">
                        <a16:creationId xmlns:a16="http://schemas.microsoft.com/office/drawing/2014/main" id="{F38FEE4C-8831-26D9-B14B-338DCE80C89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67" name="Rectangle: Rounded Corners 457">
                    <a:extLst>
                      <a:ext uri="{FF2B5EF4-FFF2-40B4-BE49-F238E27FC236}">
                        <a16:creationId xmlns:a16="http://schemas.microsoft.com/office/drawing/2014/main" id="{8A7E5250-3471-8754-CEAA-25FACF4FC202}"/>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nvGrpSpPr>
                <p:cNvPr id="136" name="Group 135">
                  <a:extLst>
                    <a:ext uri="{FF2B5EF4-FFF2-40B4-BE49-F238E27FC236}">
                      <a16:creationId xmlns:a16="http://schemas.microsoft.com/office/drawing/2014/main" id="{869E5282-8B65-833C-444C-576943A8D300}"/>
                    </a:ext>
                  </a:extLst>
                </p:cNvPr>
                <p:cNvGrpSpPr/>
                <p:nvPr/>
              </p:nvGrpSpPr>
              <p:grpSpPr>
                <a:xfrm rot="4711444">
                  <a:off x="3501494" y="998462"/>
                  <a:ext cx="164790" cy="149511"/>
                  <a:chOff x="8770428" y="4145225"/>
                  <a:chExt cx="307647" cy="276804"/>
                </a:xfrm>
              </p:grpSpPr>
              <p:sp>
                <p:nvSpPr>
                  <p:cNvPr id="137" name="Freeform: Shape 427">
                    <a:extLst>
                      <a:ext uri="{FF2B5EF4-FFF2-40B4-BE49-F238E27FC236}">
                        <a16:creationId xmlns:a16="http://schemas.microsoft.com/office/drawing/2014/main" id="{164945E2-898D-ED3E-432D-DB4B8D8CE65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38" name="Freeform: Shape 428">
                    <a:extLst>
                      <a:ext uri="{FF2B5EF4-FFF2-40B4-BE49-F238E27FC236}">
                        <a16:creationId xmlns:a16="http://schemas.microsoft.com/office/drawing/2014/main" id="{F20B6256-57DB-CE19-E139-6A6BC46C4E3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39" name="Freeform: Shape 429">
                    <a:extLst>
                      <a:ext uri="{FF2B5EF4-FFF2-40B4-BE49-F238E27FC236}">
                        <a16:creationId xmlns:a16="http://schemas.microsoft.com/office/drawing/2014/main" id="{07FA1E47-E1EC-A536-21BF-5F975662385C}"/>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0" name="Freeform: Shape 430">
                    <a:extLst>
                      <a:ext uri="{FF2B5EF4-FFF2-40B4-BE49-F238E27FC236}">
                        <a16:creationId xmlns:a16="http://schemas.microsoft.com/office/drawing/2014/main" id="{5F05F29E-9130-6A6A-907A-9173EC168CF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1" name="Freeform: Shape 431">
                    <a:extLst>
                      <a:ext uri="{FF2B5EF4-FFF2-40B4-BE49-F238E27FC236}">
                        <a16:creationId xmlns:a16="http://schemas.microsoft.com/office/drawing/2014/main" id="{E1BF4DE8-DEFB-2920-4A65-5D91484A9AE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2" name="Freeform: Shape 432">
                    <a:extLst>
                      <a:ext uri="{FF2B5EF4-FFF2-40B4-BE49-F238E27FC236}">
                        <a16:creationId xmlns:a16="http://schemas.microsoft.com/office/drawing/2014/main" id="{DFA67EF1-8C13-CA1B-07B5-6CBC97535E6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3" name="Freeform: Shape 433">
                    <a:extLst>
                      <a:ext uri="{FF2B5EF4-FFF2-40B4-BE49-F238E27FC236}">
                        <a16:creationId xmlns:a16="http://schemas.microsoft.com/office/drawing/2014/main" id="{917902FD-3745-E8F8-28A2-6AC651071DC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4" name="Freeform: Shape 434">
                    <a:extLst>
                      <a:ext uri="{FF2B5EF4-FFF2-40B4-BE49-F238E27FC236}">
                        <a16:creationId xmlns:a16="http://schemas.microsoft.com/office/drawing/2014/main" id="{297BE5EF-F78A-4FB4-66A5-E81DC0FF336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5" name="Freeform: Shape 435">
                    <a:extLst>
                      <a:ext uri="{FF2B5EF4-FFF2-40B4-BE49-F238E27FC236}">
                        <a16:creationId xmlns:a16="http://schemas.microsoft.com/office/drawing/2014/main" id="{922A8E2E-D5A0-A049-DBE2-D38CD12396A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6" name="Freeform: Shape 436">
                    <a:extLst>
                      <a:ext uri="{FF2B5EF4-FFF2-40B4-BE49-F238E27FC236}">
                        <a16:creationId xmlns:a16="http://schemas.microsoft.com/office/drawing/2014/main" id="{A8A24225-1269-AAF3-0DE6-C25F55169C4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7" name="Freeform: Shape 437">
                    <a:extLst>
                      <a:ext uri="{FF2B5EF4-FFF2-40B4-BE49-F238E27FC236}">
                        <a16:creationId xmlns:a16="http://schemas.microsoft.com/office/drawing/2014/main" id="{6041D5D6-E1E8-225A-5C56-89B2BC9D2D9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8" name="Freeform: Shape 438">
                    <a:extLst>
                      <a:ext uri="{FF2B5EF4-FFF2-40B4-BE49-F238E27FC236}">
                        <a16:creationId xmlns:a16="http://schemas.microsoft.com/office/drawing/2014/main" id="{C3E994B4-7D7A-B176-643E-CB0047587B6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49" name="Rectangle: Rounded Corners 439">
                    <a:extLst>
                      <a:ext uri="{FF2B5EF4-FFF2-40B4-BE49-F238E27FC236}">
                        <a16:creationId xmlns:a16="http://schemas.microsoft.com/office/drawing/2014/main" id="{AE112F1D-ADB3-CC05-B77C-554E18275B7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0" name="Rectangle: Rounded Corners 440">
                    <a:extLst>
                      <a:ext uri="{FF2B5EF4-FFF2-40B4-BE49-F238E27FC236}">
                        <a16:creationId xmlns:a16="http://schemas.microsoft.com/office/drawing/2014/main" id="{AF8B46AD-13D4-759D-4470-1F7C1F4ACE0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1" name="Rectangle: Rounded Corners 441">
                    <a:extLst>
                      <a:ext uri="{FF2B5EF4-FFF2-40B4-BE49-F238E27FC236}">
                        <a16:creationId xmlns:a16="http://schemas.microsoft.com/office/drawing/2014/main" id="{87150F61-9D12-28DF-92B6-03BDF8791157}"/>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sp>
                <p:nvSpPr>
                  <p:cNvPr id="152" name="Rectangle: Rounded Corners 442">
                    <a:extLst>
                      <a:ext uri="{FF2B5EF4-FFF2-40B4-BE49-F238E27FC236}">
                        <a16:creationId xmlns:a16="http://schemas.microsoft.com/office/drawing/2014/main" id="{04D1CA69-88AD-747A-0A72-6E7BDF08D0C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sp>
            <p:nvSpPr>
              <p:cNvPr id="131" name="Freeform: Shape 426">
                <a:extLst>
                  <a:ext uri="{FF2B5EF4-FFF2-40B4-BE49-F238E27FC236}">
                    <a16:creationId xmlns:a16="http://schemas.microsoft.com/office/drawing/2014/main" id="{40FD198D-C765-D52E-7952-FF28EB636132}"/>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cs typeface="Arial" panose="020B0604020202020204" pitchFamily="34" charset="0"/>
                </a:endParaRPr>
              </a:p>
            </p:txBody>
          </p:sp>
        </p:grpSp>
      </p:grpSp>
      <p:grpSp>
        <p:nvGrpSpPr>
          <p:cNvPr id="1690" name="Group 1689">
            <a:extLst>
              <a:ext uri="{FF2B5EF4-FFF2-40B4-BE49-F238E27FC236}">
                <a16:creationId xmlns:a16="http://schemas.microsoft.com/office/drawing/2014/main" id="{52D304BA-872B-E247-F3E3-CA86A343FBE1}"/>
              </a:ext>
            </a:extLst>
          </p:cNvPr>
          <p:cNvGrpSpPr/>
          <p:nvPr/>
        </p:nvGrpSpPr>
        <p:grpSpPr>
          <a:xfrm>
            <a:off x="541790" y="2408744"/>
            <a:ext cx="7004525" cy="687600"/>
            <a:chOff x="464337" y="2590472"/>
            <a:chExt cx="7004525" cy="687600"/>
          </a:xfrm>
        </p:grpSpPr>
        <p:sp>
          <p:nvSpPr>
            <p:cNvPr id="1691" name="Oval 1690">
              <a:extLst>
                <a:ext uri="{FF2B5EF4-FFF2-40B4-BE49-F238E27FC236}">
                  <a16:creationId xmlns:a16="http://schemas.microsoft.com/office/drawing/2014/main" id="{6B31331D-837C-2E83-93BD-8666F9AF67A3}"/>
                </a:ext>
              </a:extLst>
            </p:cNvPr>
            <p:cNvSpPr/>
            <p:nvPr/>
          </p:nvSpPr>
          <p:spPr>
            <a:xfrm>
              <a:off x="464337" y="2705328"/>
              <a:ext cx="432643" cy="4320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600" b="1"/>
                <a:t>B</a:t>
              </a:r>
            </a:p>
          </p:txBody>
        </p:sp>
        <p:sp>
          <p:nvSpPr>
            <p:cNvPr id="1692" name="Rectangle 1691">
              <a:extLst>
                <a:ext uri="{FF2B5EF4-FFF2-40B4-BE49-F238E27FC236}">
                  <a16:creationId xmlns:a16="http://schemas.microsoft.com/office/drawing/2014/main" id="{B2ED879A-4980-AAE2-4062-F996BB4E255C}"/>
                </a:ext>
              </a:extLst>
            </p:cNvPr>
            <p:cNvSpPr/>
            <p:nvPr/>
          </p:nvSpPr>
          <p:spPr>
            <a:xfrm>
              <a:off x="980947" y="2590472"/>
              <a:ext cx="6487915" cy="6876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GB" sz="1400" b="1">
                  <a:solidFill>
                    <a:schemeClr val="accent2"/>
                  </a:solidFill>
                </a:rPr>
                <a:t>TSLP</a:t>
              </a:r>
              <a:r>
                <a:rPr lang="en-GB" sz="1400" b="1">
                  <a:solidFill>
                    <a:srgbClr val="12839E"/>
                  </a:solidFill>
                </a:rPr>
                <a:t> </a:t>
              </a:r>
              <a:r>
                <a:rPr lang="en-GB" sz="1400">
                  <a:solidFill>
                    <a:schemeClr val="tx1"/>
                  </a:solidFill>
                </a:rPr>
                <a:t>and</a:t>
              </a:r>
              <a:r>
                <a:rPr lang="en-GB" sz="1400" b="1">
                  <a:solidFill>
                    <a:srgbClr val="12839E"/>
                  </a:solidFill>
                </a:rPr>
                <a:t> </a:t>
              </a:r>
              <a:r>
                <a:rPr lang="en-GB" sz="1400" b="1">
                  <a:solidFill>
                    <a:schemeClr val="accent2"/>
                  </a:solidFill>
                </a:rPr>
                <a:t>IL-33</a:t>
              </a:r>
              <a:r>
                <a:rPr lang="en-GB" sz="1400">
                  <a:solidFill>
                    <a:schemeClr val="accent2"/>
                  </a:solidFill>
                </a:rPr>
                <a:t>,</a:t>
              </a:r>
              <a:r>
                <a:rPr lang="en-GB" sz="1400" b="1">
                  <a:solidFill>
                    <a:srgbClr val="12839E"/>
                  </a:solidFill>
                </a:rPr>
                <a:t> </a:t>
              </a:r>
              <a:r>
                <a:rPr lang="en-GB" sz="1400">
                  <a:solidFill>
                    <a:schemeClr val="tx1"/>
                  </a:solidFill>
                </a:rPr>
                <a:t>released by the epithelium, drive </a:t>
              </a:r>
              <a:r>
                <a:rPr lang="en-GB" sz="1400" b="1">
                  <a:solidFill>
                    <a:schemeClr val="accent2"/>
                  </a:solidFill>
                </a:rPr>
                <a:t>multiple downstream pathways</a:t>
              </a:r>
              <a:r>
                <a:rPr lang="en-GB" sz="1400">
                  <a:solidFill>
                    <a:schemeClr val="tx1"/>
                  </a:solidFill>
                </a:rPr>
                <a:t> involved in </a:t>
              </a:r>
              <a:r>
                <a:rPr lang="en-GB" sz="1400" err="1">
                  <a:solidFill>
                    <a:schemeClr val="tx1"/>
                  </a:solidFill>
                </a:rPr>
                <a:t>CRSwNP</a:t>
              </a:r>
              <a:r>
                <a:rPr lang="en-GB" sz="1400">
                  <a:solidFill>
                    <a:schemeClr val="tx1"/>
                  </a:solidFill>
                </a:rPr>
                <a:t> pathogenesis, including activation of </a:t>
              </a:r>
              <a:r>
                <a:rPr lang="en-GB" sz="1400" b="1">
                  <a:solidFill>
                    <a:schemeClr val="accent2"/>
                  </a:solidFill>
                </a:rPr>
                <a:t>mast cells</a:t>
              </a:r>
              <a:r>
                <a:rPr lang="en-GB" sz="1400" b="1">
                  <a:solidFill>
                    <a:srgbClr val="12839E"/>
                  </a:solidFill>
                </a:rPr>
                <a:t> </a:t>
              </a:r>
              <a:r>
                <a:rPr lang="en-GB" sz="1400">
                  <a:solidFill>
                    <a:schemeClr val="tx1"/>
                  </a:solidFill>
                </a:rPr>
                <a:t>and production of </a:t>
              </a:r>
              <a:r>
                <a:rPr lang="en-GB" sz="1400" b="1">
                  <a:solidFill>
                    <a:schemeClr val="accent2"/>
                  </a:solidFill>
                </a:rPr>
                <a:t>IL-4, IL-5</a:t>
              </a:r>
              <a:r>
                <a:rPr lang="en-GB" sz="1400" b="1">
                  <a:solidFill>
                    <a:srgbClr val="12839E"/>
                  </a:solidFill>
                </a:rPr>
                <a:t> </a:t>
              </a:r>
              <a:r>
                <a:rPr lang="en-GB" sz="1400">
                  <a:solidFill>
                    <a:schemeClr val="tx1"/>
                  </a:solidFill>
                </a:rPr>
                <a:t>and</a:t>
              </a:r>
              <a:r>
                <a:rPr lang="en-GB" sz="1400" b="1">
                  <a:solidFill>
                    <a:srgbClr val="12839E"/>
                  </a:solidFill>
                </a:rPr>
                <a:t> </a:t>
              </a:r>
              <a:r>
                <a:rPr lang="en-GB" sz="1400" b="1">
                  <a:solidFill>
                    <a:schemeClr val="accent2"/>
                  </a:solidFill>
                </a:rPr>
                <a:t>IL-13</a:t>
              </a:r>
              <a:r>
                <a:rPr lang="en-GB" sz="1400" baseline="30000">
                  <a:solidFill>
                    <a:schemeClr val="tx1"/>
                  </a:solidFill>
                </a:rPr>
                <a:t>3</a:t>
              </a:r>
            </a:p>
          </p:txBody>
        </p:sp>
      </p:grpSp>
      <p:grpSp>
        <p:nvGrpSpPr>
          <p:cNvPr id="1693" name="Group 1692">
            <a:extLst>
              <a:ext uri="{FF2B5EF4-FFF2-40B4-BE49-F238E27FC236}">
                <a16:creationId xmlns:a16="http://schemas.microsoft.com/office/drawing/2014/main" id="{3A156CBB-8057-E6CF-F92E-853F4ABA3D00}"/>
              </a:ext>
            </a:extLst>
          </p:cNvPr>
          <p:cNvGrpSpPr/>
          <p:nvPr/>
        </p:nvGrpSpPr>
        <p:grpSpPr>
          <a:xfrm>
            <a:off x="541790" y="3232715"/>
            <a:ext cx="6586886" cy="687600"/>
            <a:chOff x="466304" y="3974360"/>
            <a:chExt cx="5927269" cy="687600"/>
          </a:xfrm>
        </p:grpSpPr>
        <p:sp>
          <p:nvSpPr>
            <p:cNvPr id="1694" name="Oval 1693">
              <a:extLst>
                <a:ext uri="{FF2B5EF4-FFF2-40B4-BE49-F238E27FC236}">
                  <a16:creationId xmlns:a16="http://schemas.microsoft.com/office/drawing/2014/main" id="{D650D271-7C5C-2D7B-9D50-1ABBE9E6EFD1}"/>
                </a:ext>
              </a:extLst>
            </p:cNvPr>
            <p:cNvSpPr/>
            <p:nvPr/>
          </p:nvSpPr>
          <p:spPr>
            <a:xfrm>
              <a:off x="466304" y="4089645"/>
              <a:ext cx="388739" cy="4320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600" b="1"/>
                <a:t>C</a:t>
              </a:r>
            </a:p>
          </p:txBody>
        </p:sp>
        <p:sp>
          <p:nvSpPr>
            <p:cNvPr id="1695" name="Rectangle 1694">
              <a:extLst>
                <a:ext uri="{FF2B5EF4-FFF2-40B4-BE49-F238E27FC236}">
                  <a16:creationId xmlns:a16="http://schemas.microsoft.com/office/drawing/2014/main" id="{6C22CE3A-0A56-29A2-C34B-D968CF4D42A6}"/>
                </a:ext>
              </a:extLst>
            </p:cNvPr>
            <p:cNvSpPr/>
            <p:nvPr/>
          </p:nvSpPr>
          <p:spPr>
            <a:xfrm>
              <a:off x="931180" y="3974360"/>
              <a:ext cx="5462393" cy="6876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GB" sz="1400">
                  <a:solidFill>
                    <a:schemeClr val="tx1"/>
                  </a:solidFill>
                </a:rPr>
                <a:t>Mast cells and basophils drive mucosal oedema, resulting in </a:t>
              </a:r>
              <a:r>
                <a:rPr lang="en-GB" sz="1400" b="1">
                  <a:solidFill>
                    <a:schemeClr val="accent2"/>
                  </a:solidFill>
                </a:rPr>
                <a:t>plasma leakage</a:t>
              </a:r>
              <a:r>
                <a:rPr lang="en-GB" sz="1400" b="1">
                  <a:solidFill>
                    <a:srgbClr val="12839E"/>
                  </a:solidFill>
                </a:rPr>
                <a:t> </a:t>
              </a:r>
              <a:r>
                <a:rPr lang="en-GB" sz="1400">
                  <a:solidFill>
                    <a:schemeClr val="tx1"/>
                  </a:solidFill>
                </a:rPr>
                <a:t>from nasal blood vessels</a:t>
              </a:r>
              <a:r>
                <a:rPr lang="en-GB" sz="1400" baseline="30000">
                  <a:solidFill>
                    <a:schemeClr val="tx1"/>
                  </a:solidFill>
                </a:rPr>
                <a:t>3</a:t>
              </a:r>
            </a:p>
          </p:txBody>
        </p:sp>
      </p:grpSp>
      <p:grpSp>
        <p:nvGrpSpPr>
          <p:cNvPr id="1696" name="Group 1695">
            <a:extLst>
              <a:ext uri="{FF2B5EF4-FFF2-40B4-BE49-F238E27FC236}">
                <a16:creationId xmlns:a16="http://schemas.microsoft.com/office/drawing/2014/main" id="{8B1700D6-1C99-322B-49CA-757BD57FD07B}"/>
              </a:ext>
            </a:extLst>
          </p:cNvPr>
          <p:cNvGrpSpPr/>
          <p:nvPr/>
        </p:nvGrpSpPr>
        <p:grpSpPr>
          <a:xfrm>
            <a:off x="541790" y="4880658"/>
            <a:ext cx="5729672" cy="687600"/>
            <a:chOff x="473516" y="5275710"/>
            <a:chExt cx="5729672" cy="687600"/>
          </a:xfrm>
        </p:grpSpPr>
        <p:sp>
          <p:nvSpPr>
            <p:cNvPr id="1697" name="Oval 1696">
              <a:extLst>
                <a:ext uri="{FF2B5EF4-FFF2-40B4-BE49-F238E27FC236}">
                  <a16:creationId xmlns:a16="http://schemas.microsoft.com/office/drawing/2014/main" id="{AFC49AB3-38FC-FFC9-F131-D1AAFA7A5430}"/>
                </a:ext>
              </a:extLst>
            </p:cNvPr>
            <p:cNvSpPr/>
            <p:nvPr/>
          </p:nvSpPr>
          <p:spPr>
            <a:xfrm>
              <a:off x="473516" y="5391852"/>
              <a:ext cx="432643" cy="4320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600" b="1"/>
                <a:t>E</a:t>
              </a:r>
            </a:p>
          </p:txBody>
        </p:sp>
        <p:sp>
          <p:nvSpPr>
            <p:cNvPr id="1698" name="Rectangle 1697">
              <a:extLst>
                <a:ext uri="{FF2B5EF4-FFF2-40B4-BE49-F238E27FC236}">
                  <a16:creationId xmlns:a16="http://schemas.microsoft.com/office/drawing/2014/main" id="{AC1FBD75-DE21-23D6-4373-7AEAC6E710E1}"/>
                </a:ext>
              </a:extLst>
            </p:cNvPr>
            <p:cNvSpPr/>
            <p:nvPr/>
          </p:nvSpPr>
          <p:spPr>
            <a:xfrm>
              <a:off x="990126" y="5275710"/>
              <a:ext cx="5213062" cy="6876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GB" sz="1400">
                  <a:solidFill>
                    <a:schemeClr val="tx1"/>
                  </a:solidFill>
                </a:rPr>
                <a:t>Elevated </a:t>
              </a:r>
              <a:r>
                <a:rPr lang="en-GB" sz="1400" b="1">
                  <a:solidFill>
                    <a:schemeClr val="accent2"/>
                  </a:solidFill>
                </a:rPr>
                <a:t>IL-4 </a:t>
              </a:r>
              <a:r>
                <a:rPr lang="en-GB" sz="1400">
                  <a:solidFill>
                    <a:schemeClr val="tx1"/>
                  </a:solidFill>
                </a:rPr>
                <a:t>and</a:t>
              </a:r>
              <a:r>
                <a:rPr lang="en-GB" sz="1400" b="1">
                  <a:solidFill>
                    <a:schemeClr val="accent2"/>
                  </a:solidFill>
                </a:rPr>
                <a:t> IL-13 suppress the expression of tissue plasminogen activator (tPA)</a:t>
              </a:r>
              <a:r>
                <a:rPr lang="en-GB" sz="1400">
                  <a:solidFill>
                    <a:schemeClr val="tx1"/>
                  </a:solidFill>
                </a:rPr>
                <a:t>, reducing its ability to break down the fibrin mesh</a:t>
              </a:r>
              <a:r>
                <a:rPr lang="en-GB" sz="1400" baseline="30000">
                  <a:solidFill>
                    <a:schemeClr val="tx1"/>
                  </a:solidFill>
                </a:rPr>
                <a:t>3,5</a:t>
              </a:r>
            </a:p>
          </p:txBody>
        </p:sp>
      </p:grpSp>
      <p:grpSp>
        <p:nvGrpSpPr>
          <p:cNvPr id="1699" name="Group 1698">
            <a:extLst>
              <a:ext uri="{FF2B5EF4-FFF2-40B4-BE49-F238E27FC236}">
                <a16:creationId xmlns:a16="http://schemas.microsoft.com/office/drawing/2014/main" id="{E0306DAE-8AF8-AE2C-8DD7-C99257568587}"/>
              </a:ext>
            </a:extLst>
          </p:cNvPr>
          <p:cNvGrpSpPr/>
          <p:nvPr/>
        </p:nvGrpSpPr>
        <p:grpSpPr>
          <a:xfrm>
            <a:off x="541790" y="1585941"/>
            <a:ext cx="7227689" cy="686432"/>
            <a:chOff x="445445" y="1364266"/>
            <a:chExt cx="7227689" cy="686432"/>
          </a:xfrm>
        </p:grpSpPr>
        <p:sp>
          <p:nvSpPr>
            <p:cNvPr id="1700" name="Oval 1699">
              <a:extLst>
                <a:ext uri="{FF2B5EF4-FFF2-40B4-BE49-F238E27FC236}">
                  <a16:creationId xmlns:a16="http://schemas.microsoft.com/office/drawing/2014/main" id="{5657FC6C-F2FF-1D7B-7D71-DD864DC25251}"/>
                </a:ext>
              </a:extLst>
            </p:cNvPr>
            <p:cNvSpPr/>
            <p:nvPr/>
          </p:nvSpPr>
          <p:spPr>
            <a:xfrm>
              <a:off x="445445" y="1481201"/>
              <a:ext cx="432643" cy="4320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600" b="1"/>
                <a:t>A</a:t>
              </a:r>
            </a:p>
          </p:txBody>
        </p:sp>
        <p:sp>
          <p:nvSpPr>
            <p:cNvPr id="1701" name="Rectangle 1700">
              <a:extLst>
                <a:ext uri="{FF2B5EF4-FFF2-40B4-BE49-F238E27FC236}">
                  <a16:creationId xmlns:a16="http://schemas.microsoft.com/office/drawing/2014/main" id="{52208D4C-72FC-2EEF-39D1-7A956C74033E}"/>
                </a:ext>
              </a:extLst>
            </p:cNvPr>
            <p:cNvSpPr/>
            <p:nvPr/>
          </p:nvSpPr>
          <p:spPr>
            <a:xfrm>
              <a:off x="962694" y="1364266"/>
              <a:ext cx="6710440" cy="686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GB" sz="1400">
                  <a:solidFill>
                    <a:schemeClr val="tx1"/>
                  </a:solidFill>
                </a:rPr>
                <a:t>Epithelial damage triggers proliferation and </a:t>
              </a:r>
              <a:r>
                <a:rPr lang="en-GB" sz="1400" b="1">
                  <a:solidFill>
                    <a:schemeClr val="accent2"/>
                  </a:solidFill>
                </a:rPr>
                <a:t>transition of </a:t>
              </a:r>
              <a:br>
                <a:rPr lang="en-GB" sz="1400" b="1">
                  <a:solidFill>
                    <a:schemeClr val="accent2"/>
                  </a:solidFill>
                </a:rPr>
              </a:br>
              <a:r>
                <a:rPr lang="en-GB" sz="1400" b="1">
                  <a:solidFill>
                    <a:schemeClr val="accent2"/>
                  </a:solidFill>
                </a:rPr>
                <a:t>epithelial cells to mesenchymal cells</a:t>
              </a:r>
              <a:r>
                <a:rPr lang="en-GB" sz="1400" b="1">
                  <a:solidFill>
                    <a:srgbClr val="12839E"/>
                  </a:solidFill>
                </a:rPr>
                <a:t> </a:t>
              </a:r>
              <a:r>
                <a:rPr lang="en-GB" sz="1400">
                  <a:solidFill>
                    <a:schemeClr val="tx1"/>
                  </a:solidFill>
                </a:rPr>
                <a:t>that alter inflammatory </a:t>
              </a:r>
              <a:br>
                <a:rPr lang="en-GB" sz="1400">
                  <a:solidFill>
                    <a:schemeClr val="tx1"/>
                  </a:solidFill>
                </a:rPr>
              </a:br>
              <a:r>
                <a:rPr lang="en-GB" sz="1400">
                  <a:solidFill>
                    <a:schemeClr val="tx1"/>
                  </a:solidFill>
                </a:rPr>
                <a:t>and remodelling processes</a:t>
              </a:r>
              <a:r>
                <a:rPr lang="en-GB" sz="1400" baseline="30000">
                  <a:solidFill>
                    <a:schemeClr val="tx1"/>
                  </a:solidFill>
                </a:rPr>
                <a:t>1,2</a:t>
              </a:r>
            </a:p>
          </p:txBody>
        </p:sp>
      </p:grpSp>
      <p:grpSp>
        <p:nvGrpSpPr>
          <p:cNvPr id="1702" name="Group 1701">
            <a:extLst>
              <a:ext uri="{FF2B5EF4-FFF2-40B4-BE49-F238E27FC236}">
                <a16:creationId xmlns:a16="http://schemas.microsoft.com/office/drawing/2014/main" id="{86AEBE67-2587-3042-2083-9524AD1D9DDA}"/>
              </a:ext>
            </a:extLst>
          </p:cNvPr>
          <p:cNvGrpSpPr/>
          <p:nvPr/>
        </p:nvGrpSpPr>
        <p:grpSpPr>
          <a:xfrm>
            <a:off x="541790" y="4056686"/>
            <a:ext cx="6111377" cy="687600"/>
            <a:chOff x="473516" y="5275710"/>
            <a:chExt cx="6111377" cy="687600"/>
          </a:xfrm>
        </p:grpSpPr>
        <p:sp>
          <p:nvSpPr>
            <p:cNvPr id="1703" name="Oval 1702">
              <a:extLst>
                <a:ext uri="{FF2B5EF4-FFF2-40B4-BE49-F238E27FC236}">
                  <a16:creationId xmlns:a16="http://schemas.microsoft.com/office/drawing/2014/main" id="{10023FBD-7629-1BFF-BAEE-2DCD69E52A30}"/>
                </a:ext>
              </a:extLst>
            </p:cNvPr>
            <p:cNvSpPr/>
            <p:nvPr/>
          </p:nvSpPr>
          <p:spPr>
            <a:xfrm>
              <a:off x="473516" y="5391424"/>
              <a:ext cx="432643" cy="43200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600" b="1"/>
                <a:t>D</a:t>
              </a:r>
            </a:p>
          </p:txBody>
        </p:sp>
        <p:sp>
          <p:nvSpPr>
            <p:cNvPr id="1704" name="Rectangle 1703">
              <a:extLst>
                <a:ext uri="{FF2B5EF4-FFF2-40B4-BE49-F238E27FC236}">
                  <a16:creationId xmlns:a16="http://schemas.microsoft.com/office/drawing/2014/main" id="{B5787765-4745-CFFD-1AB7-1A6C7DBE2C19}"/>
                </a:ext>
              </a:extLst>
            </p:cNvPr>
            <p:cNvSpPr/>
            <p:nvPr/>
          </p:nvSpPr>
          <p:spPr>
            <a:xfrm>
              <a:off x="990126" y="5275710"/>
              <a:ext cx="5594767" cy="6876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GB" sz="1400">
                  <a:solidFill>
                    <a:schemeClr val="tx1"/>
                  </a:solidFill>
                </a:rPr>
                <a:t>Cross-linked fibrin accumulates and forms a </a:t>
              </a:r>
              <a:r>
                <a:rPr lang="en-GB" sz="1400" b="1">
                  <a:solidFill>
                    <a:schemeClr val="accent2"/>
                  </a:solidFill>
                </a:rPr>
                <a:t>dense mesh</a:t>
              </a:r>
              <a:r>
                <a:rPr lang="en-GB" sz="1400">
                  <a:solidFill>
                    <a:schemeClr val="tx1"/>
                  </a:solidFill>
                </a:rPr>
                <a:t>, trapping plasma proteins and </a:t>
              </a:r>
              <a:r>
                <a:rPr lang="en-GB" sz="1400" b="1">
                  <a:solidFill>
                    <a:schemeClr val="accent2"/>
                  </a:solidFill>
                </a:rPr>
                <a:t>promoting oedema</a:t>
              </a:r>
              <a:r>
                <a:rPr lang="en-GB" sz="1400" baseline="30000">
                  <a:solidFill>
                    <a:schemeClr val="tx1"/>
                  </a:solidFill>
                </a:rPr>
                <a:t>3,4</a:t>
              </a:r>
            </a:p>
          </p:txBody>
        </p:sp>
      </p:grpSp>
    </p:spTree>
    <p:extLst>
      <p:ext uri="{BB962C8B-B14F-4D97-AF65-F5344CB8AC3E}">
        <p14:creationId xmlns:p14="http://schemas.microsoft.com/office/powerpoint/2010/main" val="291727333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E3B38B-EF0D-187E-D0A2-9C077F0B145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E5A8A7F-826D-20FD-34BC-1680643F04F9}"/>
              </a:ext>
            </a:extLst>
          </p:cNvPr>
          <p:cNvSpPr>
            <a:spLocks noGrp="1"/>
          </p:cNvSpPr>
          <p:nvPr>
            <p:ph type="title"/>
          </p:nvPr>
        </p:nvSpPr>
        <p:spPr>
          <a:xfrm>
            <a:off x="548282" y="228193"/>
            <a:ext cx="8640000" cy="720000"/>
          </a:xfrm>
        </p:spPr>
        <p:txBody>
          <a:bodyPr rIns="0"/>
          <a:lstStyle/>
          <a:p>
            <a:r>
              <a:rPr lang="en-GB" sz="2400"/>
              <a:t>Environmental insults can cause epithelial damage </a:t>
            </a:r>
            <a:br>
              <a:rPr lang="en-GB" sz="2400"/>
            </a:br>
            <a:r>
              <a:rPr lang="en-GB" sz="2400"/>
              <a:t>and development of CRS and nasal polyps</a:t>
            </a:r>
            <a:r>
              <a:rPr lang="en-GB" sz="2400" baseline="30000"/>
              <a:t>1</a:t>
            </a:r>
            <a:endParaRPr lang="en-GB" sz="2400"/>
          </a:p>
        </p:txBody>
      </p:sp>
      <p:sp>
        <p:nvSpPr>
          <p:cNvPr id="8" name="Footer Placeholder 8">
            <a:extLst>
              <a:ext uri="{FF2B5EF4-FFF2-40B4-BE49-F238E27FC236}">
                <a16:creationId xmlns:a16="http://schemas.microsoft.com/office/drawing/2014/main" id="{A23DDE41-57AB-E37C-483E-326F2827E529}"/>
              </a:ext>
            </a:extLst>
          </p:cNvPr>
          <p:cNvSpPr>
            <a:spLocks noGrp="1"/>
          </p:cNvSpPr>
          <p:nvPr>
            <p:ph type="ftr" sz="quarter" idx="11"/>
          </p:nvPr>
        </p:nvSpPr>
        <p:spPr>
          <a:xfrm>
            <a:off x="548282" y="6303601"/>
            <a:ext cx="10620000" cy="288000"/>
          </a:xfrm>
        </p:spPr>
        <p:txBody>
          <a:bodyPr/>
          <a:lstStyle/>
          <a:p>
            <a:pPr marL="0" indent="0">
              <a:spcBef>
                <a:spcPts val="0"/>
              </a:spcBef>
              <a:spcAft>
                <a:spcPts val="300"/>
              </a:spcAft>
            </a:pPr>
            <a:r>
              <a:rPr lang="en-GB" spc="0" dirty="0"/>
              <a:t>Figure adapted from Sun NA, et al. </a:t>
            </a:r>
            <a:r>
              <a:rPr lang="en-GB" i="1" spc="0" dirty="0"/>
              <a:t>Allergy</a:t>
            </a:r>
            <a:r>
              <a:rPr lang="en-GB" spc="0" dirty="0"/>
              <a:t>. 2024;79(12):3192–237. </a:t>
            </a:r>
          </a:p>
          <a:p>
            <a:pPr>
              <a:spcAft>
                <a:spcPts val="300"/>
              </a:spcAft>
            </a:pPr>
            <a:r>
              <a:rPr lang="en-GB" spc="0" dirty="0"/>
              <a:t>CRS, chronic rhinosinusitis.</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10E8FAEC-955A-67AE-9C10-326AAA296CAA}"/>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FD4E40A7-3E19-3E30-7209-B2B7372F441C}"/>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4874A41A-FEA1-3BA4-E8FE-5893A65CBDD8}"/>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AB922B2-1B02-1300-847E-919C539DB571}"/>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3F21F1C0-F023-3833-997E-A5955691FCFE}"/>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79F842FF-4DCB-C308-63B8-686EF53682E1}"/>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49BF45-4CB1-6FF4-A57E-47A0DCE82348}"/>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0E4160BD-5EEA-B70E-940E-5B070B47AD54}"/>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F90671F4-5847-21AE-80BC-CC370A5541A4}"/>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B36A392-1CFC-4BF0-25CD-BBEEA89FC07D}"/>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903F1DC-E671-8616-3DD8-BD6B10B54446}"/>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86207B5B-490B-3713-9E44-3B5B521E9957}"/>
              </a:ext>
            </a:extLst>
          </p:cNvPr>
          <p:cNvSpPr>
            <a:spLocks noGrp="1"/>
          </p:cNvSpPr>
          <p:nvPr>
            <p:ph type="sldNum" sz="quarter" idx="12"/>
          </p:nvPr>
        </p:nvSpPr>
        <p:spPr/>
        <p:txBody>
          <a:bodyPr/>
          <a:lstStyle/>
          <a:p>
            <a:fld id="{D38BAEAC-A895-4A01-AB9B-F6141799970D}" type="slidenum">
              <a:rPr lang="en-GB" smtClean="0"/>
              <a:pPr/>
              <a:t>15</a:t>
            </a:fld>
            <a:endParaRPr lang="en-GB"/>
          </a:p>
        </p:txBody>
      </p:sp>
      <p:grpSp>
        <p:nvGrpSpPr>
          <p:cNvPr id="3" name="Group 2">
            <a:extLst>
              <a:ext uri="{FF2B5EF4-FFF2-40B4-BE49-F238E27FC236}">
                <a16:creationId xmlns:a16="http://schemas.microsoft.com/office/drawing/2014/main" id="{E17174BA-EE31-D49A-E18C-D75EA212D430}"/>
              </a:ext>
            </a:extLst>
          </p:cNvPr>
          <p:cNvGrpSpPr/>
          <p:nvPr/>
        </p:nvGrpSpPr>
        <p:grpSpPr>
          <a:xfrm>
            <a:off x="4237873" y="1472732"/>
            <a:ext cx="5729761" cy="4554921"/>
            <a:chOff x="4237873" y="1472732"/>
            <a:chExt cx="5729761" cy="4554921"/>
          </a:xfrm>
        </p:grpSpPr>
        <p:cxnSp>
          <p:nvCxnSpPr>
            <p:cNvPr id="5" name="Connector: Curved 4">
              <a:extLst>
                <a:ext uri="{FF2B5EF4-FFF2-40B4-BE49-F238E27FC236}">
                  <a16:creationId xmlns:a16="http://schemas.microsoft.com/office/drawing/2014/main" id="{05D74B39-38DE-1884-756C-9D9F6AB4CDC0}"/>
                </a:ext>
              </a:extLst>
            </p:cNvPr>
            <p:cNvCxnSpPr>
              <a:cxnSpLocks/>
            </p:cNvCxnSpPr>
            <p:nvPr/>
          </p:nvCxnSpPr>
          <p:spPr>
            <a:xfrm rot="10800000" flipV="1">
              <a:off x="4933657" y="3013177"/>
              <a:ext cx="11905" cy="2238523"/>
            </a:xfrm>
            <a:prstGeom prst="curvedConnector3">
              <a:avLst>
                <a:gd name="adj1" fmla="val 22500000"/>
              </a:avLst>
            </a:prstGeom>
            <a:ln w="19050">
              <a:tailEnd type="triangle"/>
            </a:ln>
          </p:spPr>
          <p:style>
            <a:lnRef idx="1">
              <a:schemeClr val="accent4"/>
            </a:lnRef>
            <a:fillRef idx="0">
              <a:schemeClr val="accent4"/>
            </a:fillRef>
            <a:effectRef idx="0">
              <a:schemeClr val="accent4"/>
            </a:effectRef>
            <a:fontRef idx="minor">
              <a:schemeClr val="tx1"/>
            </a:fontRef>
          </p:style>
        </p:cxnSp>
        <p:grpSp>
          <p:nvGrpSpPr>
            <p:cNvPr id="23" name="Group 22">
              <a:extLst>
                <a:ext uri="{FF2B5EF4-FFF2-40B4-BE49-F238E27FC236}">
                  <a16:creationId xmlns:a16="http://schemas.microsoft.com/office/drawing/2014/main" id="{0A15FEA8-9649-EF57-A67B-57F52274B59C}"/>
                </a:ext>
              </a:extLst>
            </p:cNvPr>
            <p:cNvGrpSpPr/>
            <p:nvPr/>
          </p:nvGrpSpPr>
          <p:grpSpPr>
            <a:xfrm>
              <a:off x="4636460" y="3655047"/>
              <a:ext cx="427106" cy="1032814"/>
              <a:chOff x="5926138" y="3011488"/>
              <a:chExt cx="339725" cy="835025"/>
            </a:xfrm>
          </p:grpSpPr>
          <p:grpSp>
            <p:nvGrpSpPr>
              <p:cNvPr id="977" name="Group 15">
                <a:extLst>
                  <a:ext uri="{FF2B5EF4-FFF2-40B4-BE49-F238E27FC236}">
                    <a16:creationId xmlns:a16="http://schemas.microsoft.com/office/drawing/2014/main" id="{9A4CBB63-2EF3-F8D9-5771-159A67AF8BFC}"/>
                  </a:ext>
                </a:extLst>
              </p:cNvPr>
              <p:cNvGrpSpPr>
                <a:grpSpLocks noChangeAspect="1"/>
              </p:cNvGrpSpPr>
              <p:nvPr/>
            </p:nvGrpSpPr>
            <p:grpSpPr bwMode="auto">
              <a:xfrm>
                <a:off x="5926138" y="3011488"/>
                <a:ext cx="339725" cy="835025"/>
                <a:chOff x="3733" y="1897"/>
                <a:chExt cx="214" cy="526"/>
              </a:xfrm>
            </p:grpSpPr>
            <p:sp>
              <p:nvSpPr>
                <p:cNvPr id="981" name="AutoShape 14">
                  <a:extLst>
                    <a:ext uri="{FF2B5EF4-FFF2-40B4-BE49-F238E27FC236}">
                      <a16:creationId xmlns:a16="http://schemas.microsoft.com/office/drawing/2014/main" id="{9C52B3E2-9E81-0B50-B511-19273847B0F0}"/>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982" name="Freeform 16">
                  <a:extLst>
                    <a:ext uri="{FF2B5EF4-FFF2-40B4-BE49-F238E27FC236}">
                      <a16:creationId xmlns:a16="http://schemas.microsoft.com/office/drawing/2014/main" id="{C754E678-7599-DF5F-6652-F5A7C325FEA2}"/>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3" name="Freeform 17">
                  <a:extLst>
                    <a:ext uri="{FF2B5EF4-FFF2-40B4-BE49-F238E27FC236}">
                      <a16:creationId xmlns:a16="http://schemas.microsoft.com/office/drawing/2014/main" id="{75789BEF-2B77-D43B-97AF-92C12C80EBE4}"/>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4" name="Freeform 18">
                  <a:extLst>
                    <a:ext uri="{FF2B5EF4-FFF2-40B4-BE49-F238E27FC236}">
                      <a16:creationId xmlns:a16="http://schemas.microsoft.com/office/drawing/2014/main" id="{8ECCE18F-2B91-7C5B-CA55-BBE14B146D83}"/>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5" name="Freeform 19">
                  <a:extLst>
                    <a:ext uri="{FF2B5EF4-FFF2-40B4-BE49-F238E27FC236}">
                      <a16:creationId xmlns:a16="http://schemas.microsoft.com/office/drawing/2014/main" id="{0088224C-DB9F-7A66-7884-B7D337C3D6BE}"/>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6" name="Freeform 20">
                  <a:extLst>
                    <a:ext uri="{FF2B5EF4-FFF2-40B4-BE49-F238E27FC236}">
                      <a16:creationId xmlns:a16="http://schemas.microsoft.com/office/drawing/2014/main" id="{793A5B3A-7F20-DAAA-F946-3257AE2C86BA}"/>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7" name="Freeform 21">
                  <a:extLst>
                    <a:ext uri="{FF2B5EF4-FFF2-40B4-BE49-F238E27FC236}">
                      <a16:creationId xmlns:a16="http://schemas.microsoft.com/office/drawing/2014/main" id="{2E092CA0-6084-2A1C-BFD0-317E823598E8}"/>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8" name="Freeform 22">
                  <a:extLst>
                    <a:ext uri="{FF2B5EF4-FFF2-40B4-BE49-F238E27FC236}">
                      <a16:creationId xmlns:a16="http://schemas.microsoft.com/office/drawing/2014/main" id="{C3928D8D-8198-04FF-AAB3-EB2490522A38}"/>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9" name="Freeform 23">
                  <a:extLst>
                    <a:ext uri="{FF2B5EF4-FFF2-40B4-BE49-F238E27FC236}">
                      <a16:creationId xmlns:a16="http://schemas.microsoft.com/office/drawing/2014/main" id="{DB2825F0-0927-B9E9-F8EB-AE751264CD71}"/>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78" name="Freeform 5101">
                <a:extLst>
                  <a:ext uri="{FF2B5EF4-FFF2-40B4-BE49-F238E27FC236}">
                    <a16:creationId xmlns:a16="http://schemas.microsoft.com/office/drawing/2014/main" id="{D84F534F-DF2C-3653-BA18-B9B9837B1DFC}"/>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79" name="Freeform 5101">
                <a:extLst>
                  <a:ext uri="{FF2B5EF4-FFF2-40B4-BE49-F238E27FC236}">
                    <a16:creationId xmlns:a16="http://schemas.microsoft.com/office/drawing/2014/main" id="{E1FEB57E-0BF6-C0C5-06DC-79319E94D3F4}"/>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80" name="Freeform 5101">
                <a:extLst>
                  <a:ext uri="{FF2B5EF4-FFF2-40B4-BE49-F238E27FC236}">
                    <a16:creationId xmlns:a16="http://schemas.microsoft.com/office/drawing/2014/main" id="{CC0CADAE-D6BC-9A5F-76E3-14C58957C8F9}"/>
                  </a:ext>
                </a:extLst>
              </p:cNvPr>
              <p:cNvSpPr/>
              <p:nvPr/>
            </p:nvSpPr>
            <p:spPr>
              <a:xfrm>
                <a:off x="5972609" y="344876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890" name="Group 889">
              <a:extLst>
                <a:ext uri="{FF2B5EF4-FFF2-40B4-BE49-F238E27FC236}">
                  <a16:creationId xmlns:a16="http://schemas.microsoft.com/office/drawing/2014/main" id="{949580BB-7287-44BF-99B8-8A0E02A12309}"/>
                </a:ext>
              </a:extLst>
            </p:cNvPr>
            <p:cNvGrpSpPr/>
            <p:nvPr/>
          </p:nvGrpSpPr>
          <p:grpSpPr>
            <a:xfrm>
              <a:off x="5030451" y="3654809"/>
              <a:ext cx="427106" cy="1032814"/>
              <a:chOff x="5926138" y="3011488"/>
              <a:chExt cx="339725" cy="835025"/>
            </a:xfrm>
          </p:grpSpPr>
          <p:grpSp>
            <p:nvGrpSpPr>
              <p:cNvPr id="964" name="Group 15">
                <a:extLst>
                  <a:ext uri="{FF2B5EF4-FFF2-40B4-BE49-F238E27FC236}">
                    <a16:creationId xmlns:a16="http://schemas.microsoft.com/office/drawing/2014/main" id="{C4AFCD8E-3D2C-801E-91C7-F9060A41CB32}"/>
                  </a:ext>
                </a:extLst>
              </p:cNvPr>
              <p:cNvGrpSpPr>
                <a:grpSpLocks noChangeAspect="1"/>
              </p:cNvGrpSpPr>
              <p:nvPr/>
            </p:nvGrpSpPr>
            <p:grpSpPr bwMode="auto">
              <a:xfrm>
                <a:off x="5926138" y="3011488"/>
                <a:ext cx="339725" cy="835025"/>
                <a:chOff x="3733" y="1897"/>
                <a:chExt cx="214" cy="526"/>
              </a:xfrm>
            </p:grpSpPr>
            <p:sp>
              <p:nvSpPr>
                <p:cNvPr id="968" name="AutoShape 14">
                  <a:extLst>
                    <a:ext uri="{FF2B5EF4-FFF2-40B4-BE49-F238E27FC236}">
                      <a16:creationId xmlns:a16="http://schemas.microsoft.com/office/drawing/2014/main" id="{90BC689D-E540-0A3C-024E-601832E47D89}"/>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969" name="Freeform 16">
                  <a:extLst>
                    <a:ext uri="{FF2B5EF4-FFF2-40B4-BE49-F238E27FC236}">
                      <a16:creationId xmlns:a16="http://schemas.microsoft.com/office/drawing/2014/main" id="{9EC46809-B6BF-6D91-B0D9-DDAA73E02FFC}"/>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0" name="Freeform 17">
                  <a:extLst>
                    <a:ext uri="{FF2B5EF4-FFF2-40B4-BE49-F238E27FC236}">
                      <a16:creationId xmlns:a16="http://schemas.microsoft.com/office/drawing/2014/main" id="{55252FFB-7A8C-A806-F4CE-048454C2FD4F}"/>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1" name="Freeform 18">
                  <a:extLst>
                    <a:ext uri="{FF2B5EF4-FFF2-40B4-BE49-F238E27FC236}">
                      <a16:creationId xmlns:a16="http://schemas.microsoft.com/office/drawing/2014/main" id="{83CB99D3-C49E-D976-A62D-208C2FF629F7}"/>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2" name="Freeform 19">
                  <a:extLst>
                    <a:ext uri="{FF2B5EF4-FFF2-40B4-BE49-F238E27FC236}">
                      <a16:creationId xmlns:a16="http://schemas.microsoft.com/office/drawing/2014/main" id="{EAF487B1-A3BF-3CF3-44F5-840638B45DAB}"/>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3" name="Freeform 20">
                  <a:extLst>
                    <a:ext uri="{FF2B5EF4-FFF2-40B4-BE49-F238E27FC236}">
                      <a16:creationId xmlns:a16="http://schemas.microsoft.com/office/drawing/2014/main" id="{60429E70-A69B-B574-D030-5DEAD9A030C6}"/>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4" name="Freeform 21">
                  <a:extLst>
                    <a:ext uri="{FF2B5EF4-FFF2-40B4-BE49-F238E27FC236}">
                      <a16:creationId xmlns:a16="http://schemas.microsoft.com/office/drawing/2014/main" id="{D6A8EA2B-AD5C-A2BF-7488-C2C5F7097FB6}"/>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5" name="Freeform 22">
                  <a:extLst>
                    <a:ext uri="{FF2B5EF4-FFF2-40B4-BE49-F238E27FC236}">
                      <a16:creationId xmlns:a16="http://schemas.microsoft.com/office/drawing/2014/main" id="{62AF8BFC-0743-77AA-6B09-13E63B903AFC}"/>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6" name="Freeform 23">
                  <a:extLst>
                    <a:ext uri="{FF2B5EF4-FFF2-40B4-BE49-F238E27FC236}">
                      <a16:creationId xmlns:a16="http://schemas.microsoft.com/office/drawing/2014/main" id="{1D3F4DC0-ADFE-0B2B-4AD2-EE41367EB1D2}"/>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65" name="Freeform 5101">
                <a:extLst>
                  <a:ext uri="{FF2B5EF4-FFF2-40B4-BE49-F238E27FC236}">
                    <a16:creationId xmlns:a16="http://schemas.microsoft.com/office/drawing/2014/main" id="{EFD34D39-7DFB-9532-E803-8C1267FD0E91}"/>
                  </a:ext>
                </a:extLst>
              </p:cNvPr>
              <p:cNvSpPr/>
              <p:nvPr/>
            </p:nvSpPr>
            <p:spPr>
              <a:xfrm>
                <a:off x="5978050" y="361849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66" name="Freeform 5101">
                <a:extLst>
                  <a:ext uri="{FF2B5EF4-FFF2-40B4-BE49-F238E27FC236}">
                    <a16:creationId xmlns:a16="http://schemas.microsoft.com/office/drawing/2014/main" id="{BC9B55E5-2F41-1125-D2F1-861EC484FEC7}"/>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67" name="Freeform 5101">
                <a:extLst>
                  <a:ext uri="{FF2B5EF4-FFF2-40B4-BE49-F238E27FC236}">
                    <a16:creationId xmlns:a16="http://schemas.microsoft.com/office/drawing/2014/main" id="{E2EB20F5-E130-25B1-8CC3-B0C24179E86E}"/>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891" name="Group 890">
              <a:extLst>
                <a:ext uri="{FF2B5EF4-FFF2-40B4-BE49-F238E27FC236}">
                  <a16:creationId xmlns:a16="http://schemas.microsoft.com/office/drawing/2014/main" id="{893FC361-131C-AAD2-3E34-E61F5AA6DAA8}"/>
                </a:ext>
              </a:extLst>
            </p:cNvPr>
            <p:cNvGrpSpPr/>
            <p:nvPr/>
          </p:nvGrpSpPr>
          <p:grpSpPr>
            <a:xfrm>
              <a:off x="5412993" y="3821686"/>
              <a:ext cx="502799" cy="865563"/>
              <a:chOff x="3720114" y="2368937"/>
              <a:chExt cx="259652" cy="446987"/>
            </a:xfrm>
          </p:grpSpPr>
          <p:sp>
            <p:nvSpPr>
              <p:cNvPr id="946" name="Freeform: Shape 1469">
                <a:extLst>
                  <a:ext uri="{FF2B5EF4-FFF2-40B4-BE49-F238E27FC236}">
                    <a16:creationId xmlns:a16="http://schemas.microsoft.com/office/drawing/2014/main" id="{A5583A42-BABA-B157-D4FB-EC0A2ACBB541}"/>
                  </a:ext>
                </a:extLst>
              </p:cNvPr>
              <p:cNvSpPr/>
              <p:nvPr/>
            </p:nvSpPr>
            <p:spPr>
              <a:xfrm>
                <a:off x="3727551" y="2376617"/>
                <a:ext cx="240780" cy="430734"/>
              </a:xfrm>
              <a:custGeom>
                <a:avLst/>
                <a:gdLst>
                  <a:gd name="connsiteX0" fmla="*/ 143849 w 188541"/>
                  <a:gd name="connsiteY0" fmla="*/ 453490 h 454436"/>
                  <a:gd name="connsiteX1" fmla="*/ 188521 w 188541"/>
                  <a:gd name="connsiteY1" fmla="*/ 400436 h 454436"/>
                  <a:gd name="connsiteX2" fmla="*/ 182330 w 188541"/>
                  <a:gd name="connsiteY2" fmla="*/ 51535 h 454436"/>
                  <a:gd name="connsiteX3" fmla="*/ 139277 w 188541"/>
                  <a:gd name="connsiteY3" fmla="*/ 5 h 454436"/>
                  <a:gd name="connsiteX4" fmla="*/ 94128 w 188541"/>
                  <a:gd name="connsiteY4" fmla="*/ 862 h 454436"/>
                  <a:gd name="connsiteX5" fmla="*/ 48980 w 188541"/>
                  <a:gd name="connsiteY5" fmla="*/ 767 h 454436"/>
                  <a:gd name="connsiteX6" fmla="*/ 5927 w 188541"/>
                  <a:gd name="connsiteY6" fmla="*/ 52392 h 454436"/>
                  <a:gd name="connsiteX7" fmla="*/ 21 w 188541"/>
                  <a:gd name="connsiteY7" fmla="*/ 401007 h 454436"/>
                  <a:gd name="connsiteX8" fmla="*/ 44598 w 188541"/>
                  <a:gd name="connsiteY8" fmla="*/ 453966 h 454436"/>
                  <a:gd name="connsiteX9" fmla="*/ 94128 w 188541"/>
                  <a:gd name="connsiteY9" fmla="*/ 454252 h 454436"/>
                  <a:gd name="connsiteX10" fmla="*/ 143753 w 188541"/>
                  <a:gd name="connsiteY10" fmla="*/ 453490 h 45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541" h="454436">
                    <a:moveTo>
                      <a:pt x="143849" y="453490"/>
                    </a:moveTo>
                    <a:cubicBezTo>
                      <a:pt x="169280" y="453109"/>
                      <a:pt x="189283" y="429296"/>
                      <a:pt x="188521" y="400436"/>
                    </a:cubicBezTo>
                    <a:lnTo>
                      <a:pt x="182330" y="51535"/>
                    </a:lnTo>
                    <a:cubicBezTo>
                      <a:pt x="181568" y="22674"/>
                      <a:pt x="162232" y="-376"/>
                      <a:pt x="139277" y="5"/>
                    </a:cubicBezTo>
                    <a:lnTo>
                      <a:pt x="94128" y="862"/>
                    </a:lnTo>
                    <a:cubicBezTo>
                      <a:pt x="79079" y="1338"/>
                      <a:pt x="64029" y="862"/>
                      <a:pt x="48980" y="767"/>
                    </a:cubicBezTo>
                    <a:cubicBezTo>
                      <a:pt x="26024" y="481"/>
                      <a:pt x="6689" y="23627"/>
                      <a:pt x="5927" y="52392"/>
                    </a:cubicBezTo>
                    <a:lnTo>
                      <a:pt x="21" y="401007"/>
                    </a:lnTo>
                    <a:cubicBezTo>
                      <a:pt x="-741" y="429773"/>
                      <a:pt x="19262" y="453585"/>
                      <a:pt x="44598" y="453966"/>
                    </a:cubicBezTo>
                    <a:cubicBezTo>
                      <a:pt x="61076" y="454157"/>
                      <a:pt x="77555" y="454728"/>
                      <a:pt x="94128" y="454252"/>
                    </a:cubicBezTo>
                    <a:lnTo>
                      <a:pt x="143753" y="453490"/>
                    </a:lnTo>
                    <a:close/>
                  </a:path>
                </a:pathLst>
              </a:custGeom>
              <a:solidFill>
                <a:srgbClr val="ECE2A6"/>
              </a:solidFill>
              <a:ln w="0" cap="flat">
                <a:solidFill>
                  <a:srgbClr val="3C1053"/>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7" name="Freeform: Shape 1470">
                <a:extLst>
                  <a:ext uri="{FF2B5EF4-FFF2-40B4-BE49-F238E27FC236}">
                    <a16:creationId xmlns:a16="http://schemas.microsoft.com/office/drawing/2014/main" id="{1EC79C1D-6849-A066-9DB2-9E74F8573D04}"/>
                  </a:ext>
                </a:extLst>
              </p:cNvPr>
              <p:cNvSpPr/>
              <p:nvPr/>
            </p:nvSpPr>
            <p:spPr>
              <a:xfrm>
                <a:off x="3720114" y="2368937"/>
                <a:ext cx="259652" cy="446987"/>
              </a:xfrm>
              <a:custGeom>
                <a:avLst/>
                <a:gdLst>
                  <a:gd name="connsiteX0" fmla="*/ 56416 w 203319"/>
                  <a:gd name="connsiteY0" fmla="*/ 17913 h 471583"/>
                  <a:gd name="connsiteX1" fmla="*/ 101660 w 203319"/>
                  <a:gd name="connsiteY1" fmla="*/ 18008 h 471583"/>
                  <a:gd name="connsiteX2" fmla="*/ 146904 w 203319"/>
                  <a:gd name="connsiteY2" fmla="*/ 17151 h 471583"/>
                  <a:gd name="connsiteX3" fmla="*/ 182908 w 203319"/>
                  <a:gd name="connsiteY3" fmla="*/ 60204 h 471583"/>
                  <a:gd name="connsiteX4" fmla="*/ 188623 w 203319"/>
                  <a:gd name="connsiteY4" fmla="*/ 409105 h 471583"/>
                  <a:gd name="connsiteX5" fmla="*/ 151285 w 203319"/>
                  <a:gd name="connsiteY5" fmla="*/ 453396 h 471583"/>
                  <a:gd name="connsiteX6" fmla="*/ 101755 w 203319"/>
                  <a:gd name="connsiteY6" fmla="*/ 454158 h 471583"/>
                  <a:gd name="connsiteX7" fmla="*/ 52320 w 203319"/>
                  <a:gd name="connsiteY7" fmla="*/ 453872 h 471583"/>
                  <a:gd name="connsiteX8" fmla="*/ 15078 w 203319"/>
                  <a:gd name="connsiteY8" fmla="*/ 409676 h 471583"/>
                  <a:gd name="connsiteX9" fmla="*/ 20412 w 203319"/>
                  <a:gd name="connsiteY9" fmla="*/ 61061 h 471583"/>
                  <a:gd name="connsiteX10" fmla="*/ 56416 w 203319"/>
                  <a:gd name="connsiteY10" fmla="*/ 17913 h 471583"/>
                  <a:gd name="connsiteX11" fmla="*/ 56607 w 203319"/>
                  <a:gd name="connsiteY11" fmla="*/ 768 h 471583"/>
                  <a:gd name="connsiteX12" fmla="*/ 6410 w 203319"/>
                  <a:gd name="connsiteY12" fmla="*/ 60871 h 471583"/>
                  <a:gd name="connsiteX13" fmla="*/ 28 w 203319"/>
                  <a:gd name="connsiteY13" fmla="*/ 409486 h 471583"/>
                  <a:gd name="connsiteX14" fmla="*/ 51939 w 203319"/>
                  <a:gd name="connsiteY14" fmla="*/ 471113 h 471583"/>
                  <a:gd name="connsiteX15" fmla="*/ 101565 w 203319"/>
                  <a:gd name="connsiteY15" fmla="*/ 471398 h 471583"/>
                  <a:gd name="connsiteX16" fmla="*/ 151285 w 203319"/>
                  <a:gd name="connsiteY16" fmla="*/ 470636 h 471583"/>
                  <a:gd name="connsiteX17" fmla="*/ 203292 w 203319"/>
                  <a:gd name="connsiteY17" fmla="*/ 408914 h 471583"/>
                  <a:gd name="connsiteX18" fmla="*/ 196624 w 203319"/>
                  <a:gd name="connsiteY18" fmla="*/ 60014 h 471583"/>
                  <a:gd name="connsiteX19" fmla="*/ 146618 w 203319"/>
                  <a:gd name="connsiteY19" fmla="*/ 6 h 471583"/>
                  <a:gd name="connsiteX20" fmla="*/ 101660 w 203319"/>
                  <a:gd name="connsiteY20" fmla="*/ 863 h 471583"/>
                  <a:gd name="connsiteX21" fmla="*/ 56607 w 203319"/>
                  <a:gd name="connsiteY21" fmla="*/ 768 h 47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319" h="471583">
                    <a:moveTo>
                      <a:pt x="56416" y="17913"/>
                    </a:moveTo>
                    <a:cubicBezTo>
                      <a:pt x="71466" y="18008"/>
                      <a:pt x="86610" y="18580"/>
                      <a:pt x="101660" y="18008"/>
                    </a:cubicBezTo>
                    <a:lnTo>
                      <a:pt x="146904" y="17151"/>
                    </a:lnTo>
                    <a:cubicBezTo>
                      <a:pt x="166144" y="16770"/>
                      <a:pt x="182337" y="36106"/>
                      <a:pt x="182908" y="60204"/>
                    </a:cubicBezTo>
                    <a:lnTo>
                      <a:pt x="188623" y="409105"/>
                    </a:lnTo>
                    <a:cubicBezTo>
                      <a:pt x="189195" y="433203"/>
                      <a:pt x="172526" y="453110"/>
                      <a:pt x="151285" y="453396"/>
                    </a:cubicBezTo>
                    <a:lnTo>
                      <a:pt x="101755" y="454158"/>
                    </a:lnTo>
                    <a:cubicBezTo>
                      <a:pt x="85182" y="454634"/>
                      <a:pt x="68799" y="454158"/>
                      <a:pt x="52320" y="453872"/>
                    </a:cubicBezTo>
                    <a:cubicBezTo>
                      <a:pt x="31175" y="453587"/>
                      <a:pt x="14506" y="433679"/>
                      <a:pt x="15078" y="409676"/>
                    </a:cubicBezTo>
                    <a:lnTo>
                      <a:pt x="20412" y="61061"/>
                    </a:lnTo>
                    <a:cubicBezTo>
                      <a:pt x="20983" y="36963"/>
                      <a:pt x="37176" y="17627"/>
                      <a:pt x="56416" y="17913"/>
                    </a:cubicBezTo>
                    <a:moveTo>
                      <a:pt x="56607" y="768"/>
                    </a:moveTo>
                    <a:cubicBezTo>
                      <a:pt x="29937" y="387"/>
                      <a:pt x="7362" y="27438"/>
                      <a:pt x="6410" y="60871"/>
                    </a:cubicBezTo>
                    <a:lnTo>
                      <a:pt x="28" y="409486"/>
                    </a:lnTo>
                    <a:cubicBezTo>
                      <a:pt x="-924" y="442919"/>
                      <a:pt x="22412" y="470636"/>
                      <a:pt x="51939" y="471113"/>
                    </a:cubicBezTo>
                    <a:cubicBezTo>
                      <a:pt x="68513" y="471303"/>
                      <a:pt x="84991" y="471875"/>
                      <a:pt x="101565" y="471398"/>
                    </a:cubicBezTo>
                    <a:lnTo>
                      <a:pt x="151285" y="470636"/>
                    </a:lnTo>
                    <a:cubicBezTo>
                      <a:pt x="180908" y="470160"/>
                      <a:pt x="204244" y="442347"/>
                      <a:pt x="203292" y="408914"/>
                    </a:cubicBezTo>
                    <a:lnTo>
                      <a:pt x="196624" y="60014"/>
                    </a:lnTo>
                    <a:cubicBezTo>
                      <a:pt x="195767" y="26486"/>
                      <a:pt x="173193" y="-470"/>
                      <a:pt x="146618" y="6"/>
                    </a:cubicBezTo>
                    <a:lnTo>
                      <a:pt x="101660" y="863"/>
                    </a:lnTo>
                    <a:cubicBezTo>
                      <a:pt x="86706" y="1340"/>
                      <a:pt x="71656" y="863"/>
                      <a:pt x="56607" y="768"/>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8" name="Freeform: Shape 1471">
                <a:extLst>
                  <a:ext uri="{FF2B5EF4-FFF2-40B4-BE49-F238E27FC236}">
                    <a16:creationId xmlns:a16="http://schemas.microsoft.com/office/drawing/2014/main" id="{FFBA90D2-FC0B-73F5-608D-A323AED85B4A}"/>
                  </a:ext>
                </a:extLst>
              </p:cNvPr>
              <p:cNvSpPr/>
              <p:nvPr/>
            </p:nvSpPr>
            <p:spPr>
              <a:xfrm>
                <a:off x="3800974" y="2695814"/>
                <a:ext cx="94779" cy="76790"/>
              </a:xfrm>
              <a:custGeom>
                <a:avLst/>
                <a:gdLst>
                  <a:gd name="connsiteX0" fmla="*/ 3 w 94779"/>
                  <a:gd name="connsiteY0" fmla="*/ 38202 h 76790"/>
                  <a:gd name="connsiteX1" fmla="*/ 47342 w 94779"/>
                  <a:gd name="connsiteY1" fmla="*/ 76778 h 76790"/>
                  <a:gd name="connsiteX2" fmla="*/ 94777 w 94779"/>
                  <a:gd name="connsiteY2" fmla="*/ 37630 h 76790"/>
                  <a:gd name="connsiteX3" fmla="*/ 47437 w 94779"/>
                  <a:gd name="connsiteY3" fmla="*/ 6 h 76790"/>
                  <a:gd name="connsiteX4" fmla="*/ 98 w 94779"/>
                  <a:gd name="connsiteY4" fmla="*/ 38106 h 7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9" h="76790">
                    <a:moveTo>
                      <a:pt x="3" y="38202"/>
                    </a:moveTo>
                    <a:cubicBezTo>
                      <a:pt x="-283" y="59157"/>
                      <a:pt x="20863" y="77349"/>
                      <a:pt x="47342" y="76778"/>
                    </a:cubicBezTo>
                    <a:cubicBezTo>
                      <a:pt x="73822" y="76397"/>
                      <a:pt x="95062" y="58871"/>
                      <a:pt x="94777" y="37630"/>
                    </a:cubicBezTo>
                    <a:cubicBezTo>
                      <a:pt x="94491" y="16389"/>
                      <a:pt x="73250" y="-375"/>
                      <a:pt x="47437" y="6"/>
                    </a:cubicBezTo>
                    <a:cubicBezTo>
                      <a:pt x="21529" y="578"/>
                      <a:pt x="384" y="16770"/>
                      <a:pt x="98" y="38106"/>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949" name="Group 948">
                <a:extLst>
                  <a:ext uri="{FF2B5EF4-FFF2-40B4-BE49-F238E27FC236}">
                    <a16:creationId xmlns:a16="http://schemas.microsoft.com/office/drawing/2014/main" id="{83741C87-9962-487D-7FB8-5330257ED195}"/>
                  </a:ext>
                </a:extLst>
              </p:cNvPr>
              <p:cNvGrpSpPr/>
              <p:nvPr/>
            </p:nvGrpSpPr>
            <p:grpSpPr>
              <a:xfrm>
                <a:off x="3767600" y="2417398"/>
                <a:ext cx="169678" cy="159029"/>
                <a:chOff x="3727662" y="2369589"/>
                <a:chExt cx="136588" cy="128016"/>
              </a:xfrm>
              <a:solidFill>
                <a:srgbClr val="3C1053"/>
              </a:solidFill>
            </p:grpSpPr>
            <p:sp>
              <p:nvSpPr>
                <p:cNvPr id="950" name="Freeform: Shape 1473">
                  <a:extLst>
                    <a:ext uri="{FF2B5EF4-FFF2-40B4-BE49-F238E27FC236}">
                      <a16:creationId xmlns:a16="http://schemas.microsoft.com/office/drawing/2014/main" id="{BDC2EAE6-88E9-1567-29ED-E4F0D7E3D30A}"/>
                    </a:ext>
                  </a:extLst>
                </p:cNvPr>
                <p:cNvSpPr/>
                <p:nvPr/>
              </p:nvSpPr>
              <p:spPr>
                <a:xfrm>
                  <a:off x="3739283" y="2389782"/>
                  <a:ext cx="33146" cy="33147"/>
                </a:xfrm>
                <a:custGeom>
                  <a:avLst/>
                  <a:gdLst>
                    <a:gd name="connsiteX0" fmla="*/ 33147 w 33146"/>
                    <a:gd name="connsiteY0" fmla="*/ 16574 h 33147"/>
                    <a:gd name="connsiteX1" fmla="*/ 16574 w 33146"/>
                    <a:gd name="connsiteY1" fmla="*/ 33147 h 33147"/>
                    <a:gd name="connsiteX2" fmla="*/ 0 w 33146"/>
                    <a:gd name="connsiteY2" fmla="*/ 16574 h 33147"/>
                    <a:gd name="connsiteX3" fmla="*/ 16574 w 33146"/>
                    <a:gd name="connsiteY3" fmla="*/ 0 h 33147"/>
                    <a:gd name="connsiteX4" fmla="*/ 33147 w 33146"/>
                    <a:gd name="connsiteY4" fmla="*/ 16574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33147">
                      <a:moveTo>
                        <a:pt x="33147" y="16574"/>
                      </a:moveTo>
                      <a:cubicBezTo>
                        <a:pt x="33147" y="25727"/>
                        <a:pt x="25727" y="33147"/>
                        <a:pt x="16574" y="33147"/>
                      </a:cubicBezTo>
                      <a:cubicBezTo>
                        <a:pt x="7420" y="33147"/>
                        <a:pt x="0" y="25727"/>
                        <a:pt x="0" y="16574"/>
                      </a:cubicBezTo>
                      <a:cubicBezTo>
                        <a:pt x="0" y="7420"/>
                        <a:pt x="7420" y="0"/>
                        <a:pt x="16574" y="0"/>
                      </a:cubicBezTo>
                      <a:cubicBezTo>
                        <a:pt x="25727" y="0"/>
                        <a:pt x="33147" y="7420"/>
                        <a:pt x="33147" y="16574"/>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1" name="Freeform: Shape 1474">
                  <a:extLst>
                    <a:ext uri="{FF2B5EF4-FFF2-40B4-BE49-F238E27FC236}">
                      <a16:creationId xmlns:a16="http://schemas.microsoft.com/office/drawing/2014/main" id="{BFB34F92-70FC-CFE5-2A8C-F41F726CC4A9}"/>
                    </a:ext>
                  </a:extLst>
                </p:cNvPr>
                <p:cNvSpPr/>
                <p:nvPr/>
              </p:nvSpPr>
              <p:spPr>
                <a:xfrm>
                  <a:off x="3808529" y="2423691"/>
                  <a:ext cx="33147" cy="33147"/>
                </a:xfrm>
                <a:custGeom>
                  <a:avLst/>
                  <a:gdLst>
                    <a:gd name="connsiteX0" fmla="*/ 33147 w 33147"/>
                    <a:gd name="connsiteY0" fmla="*/ 16573 h 33147"/>
                    <a:gd name="connsiteX1" fmla="*/ 16574 w 33147"/>
                    <a:gd name="connsiteY1" fmla="*/ 33147 h 33147"/>
                    <a:gd name="connsiteX2" fmla="*/ 0 w 33147"/>
                    <a:gd name="connsiteY2" fmla="*/ 16573 h 33147"/>
                    <a:gd name="connsiteX3" fmla="*/ 16574 w 33147"/>
                    <a:gd name="connsiteY3" fmla="*/ 0 h 33147"/>
                    <a:gd name="connsiteX4" fmla="*/ 33147 w 33147"/>
                    <a:gd name="connsiteY4" fmla="*/ 16573 h 33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7" h="33147">
                      <a:moveTo>
                        <a:pt x="33147" y="16573"/>
                      </a:moveTo>
                      <a:cubicBezTo>
                        <a:pt x="33147" y="25727"/>
                        <a:pt x="25727" y="33147"/>
                        <a:pt x="16574" y="33147"/>
                      </a:cubicBezTo>
                      <a:cubicBezTo>
                        <a:pt x="7420" y="33147"/>
                        <a:pt x="0" y="25727"/>
                        <a:pt x="0" y="16573"/>
                      </a:cubicBezTo>
                      <a:cubicBezTo>
                        <a:pt x="0" y="7420"/>
                        <a:pt x="7420" y="0"/>
                        <a:pt x="16574" y="0"/>
                      </a:cubicBezTo>
                      <a:cubicBezTo>
                        <a:pt x="25727" y="0"/>
                        <a:pt x="33147" y="7420"/>
                        <a:pt x="33147" y="16573"/>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2" name="Freeform: Shape 1475">
                  <a:extLst>
                    <a:ext uri="{FF2B5EF4-FFF2-40B4-BE49-F238E27FC236}">
                      <a16:creationId xmlns:a16="http://schemas.microsoft.com/office/drawing/2014/main" id="{F9BA2935-CAD8-4433-64C3-B77A9CEF705E}"/>
                    </a:ext>
                  </a:extLst>
                </p:cNvPr>
                <p:cNvSpPr/>
                <p:nvPr/>
              </p:nvSpPr>
              <p:spPr>
                <a:xfrm>
                  <a:off x="3748998" y="2442741"/>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3" name="Freeform: Shape 1476">
                  <a:extLst>
                    <a:ext uri="{FF2B5EF4-FFF2-40B4-BE49-F238E27FC236}">
                      <a16:creationId xmlns:a16="http://schemas.microsoft.com/office/drawing/2014/main" id="{B3B4175F-4B67-A8BF-75BE-C8D273E26CC0}"/>
                    </a:ext>
                  </a:extLst>
                </p:cNvPr>
                <p:cNvSpPr/>
                <p:nvPr/>
              </p:nvSpPr>
              <p:spPr>
                <a:xfrm>
                  <a:off x="3780526" y="2389496"/>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4" name="Freeform: Shape 1477">
                  <a:extLst>
                    <a:ext uri="{FF2B5EF4-FFF2-40B4-BE49-F238E27FC236}">
                      <a16:creationId xmlns:a16="http://schemas.microsoft.com/office/drawing/2014/main" id="{4C13EF88-D6B7-E52B-3885-EF68F41AD23D}"/>
                    </a:ext>
                  </a:extLst>
                </p:cNvPr>
                <p:cNvSpPr/>
                <p:nvPr/>
              </p:nvSpPr>
              <p:spPr>
                <a:xfrm>
                  <a:off x="3832913" y="2381210"/>
                  <a:ext cx="16573" cy="16573"/>
                </a:xfrm>
                <a:custGeom>
                  <a:avLst/>
                  <a:gdLst>
                    <a:gd name="connsiteX0" fmla="*/ 16574 w 16573"/>
                    <a:gd name="connsiteY0" fmla="*/ 8287 h 16573"/>
                    <a:gd name="connsiteX1" fmla="*/ 8287 w 16573"/>
                    <a:gd name="connsiteY1" fmla="*/ 16573 h 16573"/>
                    <a:gd name="connsiteX2" fmla="*/ 0 w 16573"/>
                    <a:gd name="connsiteY2" fmla="*/ 8287 h 16573"/>
                    <a:gd name="connsiteX3" fmla="*/ 8287 w 16573"/>
                    <a:gd name="connsiteY3" fmla="*/ 0 h 16573"/>
                    <a:gd name="connsiteX4" fmla="*/ 16574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4" y="8287"/>
                      </a:moveTo>
                      <a:cubicBezTo>
                        <a:pt x="16574" y="12863"/>
                        <a:pt x="12863" y="16573"/>
                        <a:pt x="8287" y="16573"/>
                      </a:cubicBezTo>
                      <a:cubicBezTo>
                        <a:pt x="3710" y="16573"/>
                        <a:pt x="0" y="12863"/>
                        <a:pt x="0" y="8287"/>
                      </a:cubicBezTo>
                      <a:cubicBezTo>
                        <a:pt x="0" y="3710"/>
                        <a:pt x="3710" y="0"/>
                        <a:pt x="8287" y="0"/>
                      </a:cubicBezTo>
                      <a:cubicBezTo>
                        <a:pt x="12863" y="0"/>
                        <a:pt x="16574" y="3710"/>
                        <a:pt x="16574"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5" name="Freeform: Shape 1478">
                  <a:extLst>
                    <a:ext uri="{FF2B5EF4-FFF2-40B4-BE49-F238E27FC236}">
                      <a16:creationId xmlns:a16="http://schemas.microsoft.com/office/drawing/2014/main" id="{D7837460-151F-86F1-2D23-3031C3F695B0}"/>
                    </a:ext>
                  </a:extLst>
                </p:cNvPr>
                <p:cNvSpPr/>
                <p:nvPr/>
              </p:nvSpPr>
              <p:spPr>
                <a:xfrm>
                  <a:off x="3847677" y="2416738"/>
                  <a:ext cx="16573" cy="16573"/>
                </a:xfrm>
                <a:custGeom>
                  <a:avLst/>
                  <a:gdLst>
                    <a:gd name="connsiteX0" fmla="*/ 16573 w 16573"/>
                    <a:gd name="connsiteY0" fmla="*/ 8287 h 16573"/>
                    <a:gd name="connsiteX1" fmla="*/ 8287 w 16573"/>
                    <a:gd name="connsiteY1" fmla="*/ 16574 h 16573"/>
                    <a:gd name="connsiteX2" fmla="*/ 0 w 16573"/>
                    <a:gd name="connsiteY2" fmla="*/ 8287 h 16573"/>
                    <a:gd name="connsiteX3" fmla="*/ 8287 w 16573"/>
                    <a:gd name="connsiteY3" fmla="*/ 0 h 16573"/>
                    <a:gd name="connsiteX4" fmla="*/ 16573 w 16573"/>
                    <a:gd name="connsiteY4" fmla="*/ 8287 h 1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 h="16573">
                      <a:moveTo>
                        <a:pt x="16573" y="8287"/>
                      </a:moveTo>
                      <a:cubicBezTo>
                        <a:pt x="16573" y="12863"/>
                        <a:pt x="12863" y="16574"/>
                        <a:pt x="8287" y="16574"/>
                      </a:cubicBezTo>
                      <a:cubicBezTo>
                        <a:pt x="3710" y="16574"/>
                        <a:pt x="0" y="12863"/>
                        <a:pt x="0" y="8287"/>
                      </a:cubicBezTo>
                      <a:cubicBezTo>
                        <a:pt x="0" y="3710"/>
                        <a:pt x="3710" y="0"/>
                        <a:pt x="8287" y="0"/>
                      </a:cubicBezTo>
                      <a:cubicBezTo>
                        <a:pt x="12863" y="0"/>
                        <a:pt x="16573" y="3710"/>
                        <a:pt x="16573" y="8287"/>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6" name="Freeform: Shape 1479">
                  <a:extLst>
                    <a:ext uri="{FF2B5EF4-FFF2-40B4-BE49-F238E27FC236}">
                      <a16:creationId xmlns:a16="http://schemas.microsoft.com/office/drawing/2014/main" id="{1D16C33D-9F5E-D06F-0255-97AE16A33820}"/>
                    </a:ext>
                  </a:extLst>
                </p:cNvPr>
                <p:cNvSpPr/>
                <p:nvPr/>
              </p:nvSpPr>
              <p:spPr>
                <a:xfrm>
                  <a:off x="3788813" y="2428644"/>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7" name="Freeform: Shape 1480">
                  <a:extLst>
                    <a:ext uri="{FF2B5EF4-FFF2-40B4-BE49-F238E27FC236}">
                      <a16:creationId xmlns:a16="http://schemas.microsoft.com/office/drawing/2014/main" id="{A1F656C6-CD9F-5D0A-DE32-4AA28188B707}"/>
                    </a:ext>
                  </a:extLst>
                </p:cNvPr>
                <p:cNvSpPr/>
                <p:nvPr/>
              </p:nvSpPr>
              <p:spPr>
                <a:xfrm>
                  <a:off x="3727662" y="2431121"/>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8" name="Freeform: Shape 1481">
                  <a:extLst>
                    <a:ext uri="{FF2B5EF4-FFF2-40B4-BE49-F238E27FC236}">
                      <a16:creationId xmlns:a16="http://schemas.microsoft.com/office/drawing/2014/main" id="{1A3FA16A-13B4-2F45-11A0-AB29829230FA}"/>
                    </a:ext>
                  </a:extLst>
                </p:cNvPr>
                <p:cNvSpPr/>
                <p:nvPr/>
              </p:nvSpPr>
              <p:spPr>
                <a:xfrm>
                  <a:off x="3819293" y="2369589"/>
                  <a:ext cx="11620" cy="11620"/>
                </a:xfrm>
                <a:custGeom>
                  <a:avLst/>
                  <a:gdLst>
                    <a:gd name="connsiteX0" fmla="*/ 11620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0"/>
                        <a:pt x="5810" y="11620"/>
                      </a:cubicBezTo>
                      <a:cubicBezTo>
                        <a:pt x="2601" y="11620"/>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9" name="Freeform: Shape 1482">
                  <a:extLst>
                    <a:ext uri="{FF2B5EF4-FFF2-40B4-BE49-F238E27FC236}">
                      <a16:creationId xmlns:a16="http://schemas.microsoft.com/office/drawing/2014/main" id="{92F4F3EC-7526-4105-14AD-EC2BD78B7BD3}"/>
                    </a:ext>
                  </a:extLst>
                </p:cNvPr>
                <p:cNvSpPr/>
                <p:nvPr/>
              </p:nvSpPr>
              <p:spPr>
                <a:xfrm>
                  <a:off x="3813387" y="2406260"/>
                  <a:ext cx="7810" cy="7810"/>
                </a:xfrm>
                <a:custGeom>
                  <a:avLst/>
                  <a:gdLst>
                    <a:gd name="connsiteX0" fmla="*/ 7811 w 7810"/>
                    <a:gd name="connsiteY0" fmla="*/ 3905 h 7810"/>
                    <a:gd name="connsiteX1" fmla="*/ 3905 w 7810"/>
                    <a:gd name="connsiteY1" fmla="*/ 7810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0"/>
                        <a:pt x="3905" y="7810"/>
                      </a:cubicBezTo>
                      <a:cubicBezTo>
                        <a:pt x="1748" y="7810"/>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0" name="Freeform: Shape 1483">
                  <a:extLst>
                    <a:ext uri="{FF2B5EF4-FFF2-40B4-BE49-F238E27FC236}">
                      <a16:creationId xmlns:a16="http://schemas.microsoft.com/office/drawing/2014/main" id="{91A5570B-0552-5F86-A43D-E3326AF89C29}"/>
                    </a:ext>
                  </a:extLst>
                </p:cNvPr>
                <p:cNvSpPr/>
                <p:nvPr/>
              </p:nvSpPr>
              <p:spPr>
                <a:xfrm>
                  <a:off x="3734330" y="2374256"/>
                  <a:ext cx="7810" cy="7810"/>
                </a:xfrm>
                <a:custGeom>
                  <a:avLst/>
                  <a:gdLst>
                    <a:gd name="connsiteX0" fmla="*/ 7811 w 7810"/>
                    <a:gd name="connsiteY0" fmla="*/ 3905 h 7810"/>
                    <a:gd name="connsiteX1" fmla="*/ 3905 w 7810"/>
                    <a:gd name="connsiteY1" fmla="*/ 7811 h 7810"/>
                    <a:gd name="connsiteX2" fmla="*/ 0 w 7810"/>
                    <a:gd name="connsiteY2" fmla="*/ 3905 h 7810"/>
                    <a:gd name="connsiteX3" fmla="*/ 3905 w 7810"/>
                    <a:gd name="connsiteY3" fmla="*/ 0 h 7810"/>
                    <a:gd name="connsiteX4" fmla="*/ 7811 w 7810"/>
                    <a:gd name="connsiteY4" fmla="*/ 3905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 h="7810">
                      <a:moveTo>
                        <a:pt x="7811" y="3905"/>
                      </a:moveTo>
                      <a:cubicBezTo>
                        <a:pt x="7811" y="6062"/>
                        <a:pt x="6062" y="7811"/>
                        <a:pt x="3905" y="7811"/>
                      </a:cubicBezTo>
                      <a:cubicBezTo>
                        <a:pt x="1748" y="7811"/>
                        <a:pt x="0" y="6062"/>
                        <a:pt x="0" y="3905"/>
                      </a:cubicBezTo>
                      <a:cubicBezTo>
                        <a:pt x="0" y="1748"/>
                        <a:pt x="1748" y="0"/>
                        <a:pt x="3905" y="0"/>
                      </a:cubicBezTo>
                      <a:cubicBezTo>
                        <a:pt x="6062" y="0"/>
                        <a:pt x="7811" y="1748"/>
                        <a:pt x="7811" y="3905"/>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1" name="Freeform: Shape 1484">
                  <a:extLst>
                    <a:ext uri="{FF2B5EF4-FFF2-40B4-BE49-F238E27FC236}">
                      <a16:creationId xmlns:a16="http://schemas.microsoft.com/office/drawing/2014/main" id="{24FF105D-3D3D-608F-6934-73B145DB6D5D}"/>
                    </a:ext>
                  </a:extLst>
                </p:cNvPr>
                <p:cNvSpPr/>
                <p:nvPr/>
              </p:nvSpPr>
              <p:spPr>
                <a:xfrm>
                  <a:off x="3841962" y="2467601"/>
                  <a:ext cx="11620" cy="11620"/>
                </a:xfrm>
                <a:custGeom>
                  <a:avLst/>
                  <a:gdLst>
                    <a:gd name="connsiteX0" fmla="*/ 11621 w 11620"/>
                    <a:gd name="connsiteY0" fmla="*/ 5810 h 11620"/>
                    <a:gd name="connsiteX1" fmla="*/ 5810 w 11620"/>
                    <a:gd name="connsiteY1" fmla="*/ 11620 h 11620"/>
                    <a:gd name="connsiteX2" fmla="*/ 0 w 11620"/>
                    <a:gd name="connsiteY2" fmla="*/ 5810 h 11620"/>
                    <a:gd name="connsiteX3" fmla="*/ 5810 w 11620"/>
                    <a:gd name="connsiteY3" fmla="*/ 0 h 11620"/>
                    <a:gd name="connsiteX4" fmla="*/ 11621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1" y="5810"/>
                      </a:moveTo>
                      <a:cubicBezTo>
                        <a:pt x="11621" y="9019"/>
                        <a:pt x="9019" y="11620"/>
                        <a:pt x="5810" y="11620"/>
                      </a:cubicBezTo>
                      <a:cubicBezTo>
                        <a:pt x="2601" y="11620"/>
                        <a:pt x="0" y="9019"/>
                        <a:pt x="0" y="5810"/>
                      </a:cubicBezTo>
                      <a:cubicBezTo>
                        <a:pt x="0" y="2601"/>
                        <a:pt x="2601" y="0"/>
                        <a:pt x="5810" y="0"/>
                      </a:cubicBezTo>
                      <a:cubicBezTo>
                        <a:pt x="9019" y="0"/>
                        <a:pt x="11621" y="2601"/>
                        <a:pt x="11621"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2" name="Freeform: Shape 1485">
                  <a:extLst>
                    <a:ext uri="{FF2B5EF4-FFF2-40B4-BE49-F238E27FC236}">
                      <a16:creationId xmlns:a16="http://schemas.microsoft.com/office/drawing/2014/main" id="{CD8D9B6B-1378-6EC8-A308-2074C2EDD81C}"/>
                    </a:ext>
                  </a:extLst>
                </p:cNvPr>
                <p:cNvSpPr/>
                <p:nvPr/>
              </p:nvSpPr>
              <p:spPr>
                <a:xfrm>
                  <a:off x="3801100" y="2463696"/>
                  <a:ext cx="11620" cy="11620"/>
                </a:xfrm>
                <a:custGeom>
                  <a:avLst/>
                  <a:gdLst>
                    <a:gd name="connsiteX0" fmla="*/ 11620 w 11620"/>
                    <a:gd name="connsiteY0" fmla="*/ 5810 h 11620"/>
                    <a:gd name="connsiteX1" fmla="*/ 5810 w 11620"/>
                    <a:gd name="connsiteY1" fmla="*/ 11621 h 11620"/>
                    <a:gd name="connsiteX2" fmla="*/ 0 w 11620"/>
                    <a:gd name="connsiteY2" fmla="*/ 5810 h 11620"/>
                    <a:gd name="connsiteX3" fmla="*/ 5810 w 11620"/>
                    <a:gd name="connsiteY3" fmla="*/ 0 h 11620"/>
                    <a:gd name="connsiteX4" fmla="*/ 11620 w 11620"/>
                    <a:gd name="connsiteY4" fmla="*/ 5810 h 11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 h="11620">
                      <a:moveTo>
                        <a:pt x="11620" y="5810"/>
                      </a:moveTo>
                      <a:cubicBezTo>
                        <a:pt x="11620" y="9019"/>
                        <a:pt x="9019" y="11621"/>
                        <a:pt x="5810" y="11621"/>
                      </a:cubicBezTo>
                      <a:cubicBezTo>
                        <a:pt x="2601" y="11621"/>
                        <a:pt x="0" y="9019"/>
                        <a:pt x="0" y="5810"/>
                      </a:cubicBezTo>
                      <a:cubicBezTo>
                        <a:pt x="0" y="2601"/>
                        <a:pt x="2601" y="0"/>
                        <a:pt x="5810" y="0"/>
                      </a:cubicBezTo>
                      <a:cubicBezTo>
                        <a:pt x="9019" y="0"/>
                        <a:pt x="11620" y="2601"/>
                        <a:pt x="11620" y="5810"/>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3" name="Freeform: Shape 1486">
                  <a:extLst>
                    <a:ext uri="{FF2B5EF4-FFF2-40B4-BE49-F238E27FC236}">
                      <a16:creationId xmlns:a16="http://schemas.microsoft.com/office/drawing/2014/main" id="{BC66A79A-2556-3B01-44BE-D2ECA0AF6FA7}"/>
                    </a:ext>
                  </a:extLst>
                </p:cNvPr>
                <p:cNvSpPr/>
                <p:nvPr/>
              </p:nvSpPr>
              <p:spPr>
                <a:xfrm>
                  <a:off x="3735758" y="2471507"/>
                  <a:ext cx="26098" cy="26098"/>
                </a:xfrm>
                <a:custGeom>
                  <a:avLst/>
                  <a:gdLst>
                    <a:gd name="connsiteX0" fmla="*/ 26098 w 26098"/>
                    <a:gd name="connsiteY0" fmla="*/ 13049 h 26098"/>
                    <a:gd name="connsiteX1" fmla="*/ 13049 w 26098"/>
                    <a:gd name="connsiteY1" fmla="*/ 26099 h 26098"/>
                    <a:gd name="connsiteX2" fmla="*/ 0 w 26098"/>
                    <a:gd name="connsiteY2" fmla="*/ 13049 h 26098"/>
                    <a:gd name="connsiteX3" fmla="*/ 13049 w 26098"/>
                    <a:gd name="connsiteY3" fmla="*/ 0 h 26098"/>
                    <a:gd name="connsiteX4" fmla="*/ 26098 w 26098"/>
                    <a:gd name="connsiteY4" fmla="*/ 13049 h 2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098">
                      <a:moveTo>
                        <a:pt x="26098" y="13049"/>
                      </a:moveTo>
                      <a:cubicBezTo>
                        <a:pt x="26098" y="20256"/>
                        <a:pt x="20256" y="26099"/>
                        <a:pt x="13049" y="26099"/>
                      </a:cubicBezTo>
                      <a:cubicBezTo>
                        <a:pt x="5842" y="26099"/>
                        <a:pt x="0" y="20256"/>
                        <a:pt x="0" y="13049"/>
                      </a:cubicBezTo>
                      <a:cubicBezTo>
                        <a:pt x="0" y="5842"/>
                        <a:pt x="5842" y="0"/>
                        <a:pt x="13049" y="0"/>
                      </a:cubicBezTo>
                      <a:cubicBezTo>
                        <a:pt x="20256" y="0"/>
                        <a:pt x="26098" y="5842"/>
                        <a:pt x="26098" y="13049"/>
                      </a:cubicBezTo>
                      <a:close/>
                    </a:path>
                  </a:pathLst>
                </a:custGeom>
                <a:solidFill>
                  <a:srgbClr val="B5D820">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nvGrpSpPr>
            <p:cNvPr id="892" name="Group 891">
              <a:extLst>
                <a:ext uri="{FF2B5EF4-FFF2-40B4-BE49-F238E27FC236}">
                  <a16:creationId xmlns:a16="http://schemas.microsoft.com/office/drawing/2014/main" id="{B38614B8-A46A-63D9-287C-30F039157672}"/>
                </a:ext>
              </a:extLst>
            </p:cNvPr>
            <p:cNvGrpSpPr/>
            <p:nvPr/>
          </p:nvGrpSpPr>
          <p:grpSpPr>
            <a:xfrm>
              <a:off x="4913941" y="4087705"/>
              <a:ext cx="269404" cy="127217"/>
              <a:chOff x="3280142" y="4073968"/>
              <a:chExt cx="330524" cy="156079"/>
            </a:xfrm>
          </p:grpSpPr>
          <p:sp>
            <p:nvSpPr>
              <p:cNvPr id="944" name="Rectangle: Rounded Corners 943">
                <a:extLst>
                  <a:ext uri="{FF2B5EF4-FFF2-40B4-BE49-F238E27FC236}">
                    <a16:creationId xmlns:a16="http://schemas.microsoft.com/office/drawing/2014/main" id="{5E726664-CC7B-D437-F0BA-8FBCF6B70457}"/>
                  </a:ext>
                </a:extLst>
              </p:cNvPr>
              <p:cNvSpPr/>
              <p:nvPr/>
            </p:nvSpPr>
            <p:spPr>
              <a:xfrm>
                <a:off x="3280142"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sp>
            <p:nvSpPr>
              <p:cNvPr id="945" name="Rectangle: Rounded Corners 944">
                <a:extLst>
                  <a:ext uri="{FF2B5EF4-FFF2-40B4-BE49-F238E27FC236}">
                    <a16:creationId xmlns:a16="http://schemas.microsoft.com/office/drawing/2014/main" id="{72EE877D-A106-FE14-C38F-81D8626D9623}"/>
                  </a:ext>
                </a:extLst>
              </p:cNvPr>
              <p:cNvSpPr/>
              <p:nvPr/>
            </p:nvSpPr>
            <p:spPr>
              <a:xfrm>
                <a:off x="3452057" y="4073968"/>
                <a:ext cx="158609" cy="156079"/>
              </a:xfrm>
              <a:prstGeom prst="roundRect">
                <a:avLst/>
              </a:prstGeom>
              <a:solidFill>
                <a:srgbClr val="B5D820"/>
              </a:solidFill>
              <a:ln w="38100" cap="flat" cmpd="sng" algn="ctr">
                <a:solidFill>
                  <a:srgbClr val="B5D82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ea typeface="+mn-ea"/>
                  <a:cs typeface="+mn-cs"/>
                </a:endParaRPr>
              </a:p>
            </p:txBody>
          </p:sp>
        </p:grpSp>
        <p:grpSp>
          <p:nvGrpSpPr>
            <p:cNvPr id="893" name="Group 892">
              <a:extLst>
                <a:ext uri="{FF2B5EF4-FFF2-40B4-BE49-F238E27FC236}">
                  <a16:creationId xmlns:a16="http://schemas.microsoft.com/office/drawing/2014/main" id="{1411C1CA-0308-3B45-6F69-1856566911DB}"/>
                </a:ext>
              </a:extLst>
            </p:cNvPr>
            <p:cNvGrpSpPr/>
            <p:nvPr/>
          </p:nvGrpSpPr>
          <p:grpSpPr>
            <a:xfrm>
              <a:off x="4790557" y="3755137"/>
              <a:ext cx="170171" cy="210028"/>
              <a:chOff x="418927" y="2913047"/>
              <a:chExt cx="181534" cy="224053"/>
            </a:xfrm>
          </p:grpSpPr>
          <p:grpSp>
            <p:nvGrpSpPr>
              <p:cNvPr id="938" name="Group 937">
                <a:extLst>
                  <a:ext uri="{FF2B5EF4-FFF2-40B4-BE49-F238E27FC236}">
                    <a16:creationId xmlns:a16="http://schemas.microsoft.com/office/drawing/2014/main" id="{910E4870-598D-CE19-E535-97064329A784}"/>
                  </a:ext>
                </a:extLst>
              </p:cNvPr>
              <p:cNvGrpSpPr/>
              <p:nvPr/>
            </p:nvGrpSpPr>
            <p:grpSpPr>
              <a:xfrm>
                <a:off x="418927" y="2913047"/>
                <a:ext cx="115329" cy="224053"/>
                <a:chOff x="370345" y="2518779"/>
                <a:chExt cx="232795" cy="452258"/>
              </a:xfrm>
            </p:grpSpPr>
            <p:cxnSp>
              <p:nvCxnSpPr>
                <p:cNvPr id="942" name="Straight Connector 941">
                  <a:extLst>
                    <a:ext uri="{FF2B5EF4-FFF2-40B4-BE49-F238E27FC236}">
                      <a16:creationId xmlns:a16="http://schemas.microsoft.com/office/drawing/2014/main" id="{72970979-F4E4-1389-160B-7A8553F6FB6D}"/>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943" name="Arc 942">
                  <a:extLst>
                    <a:ext uri="{FF2B5EF4-FFF2-40B4-BE49-F238E27FC236}">
                      <a16:creationId xmlns:a16="http://schemas.microsoft.com/office/drawing/2014/main" id="{2393BCA0-C494-3045-B544-B2339FE619AA}"/>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nvGrpSpPr>
              <p:cNvPr id="939" name="Group 938">
                <a:extLst>
                  <a:ext uri="{FF2B5EF4-FFF2-40B4-BE49-F238E27FC236}">
                    <a16:creationId xmlns:a16="http://schemas.microsoft.com/office/drawing/2014/main" id="{DC5ED435-0E74-CB5E-4CDF-F949A662D54F}"/>
                  </a:ext>
                </a:extLst>
              </p:cNvPr>
              <p:cNvGrpSpPr/>
              <p:nvPr/>
            </p:nvGrpSpPr>
            <p:grpSpPr>
              <a:xfrm flipH="1">
                <a:off x="485132" y="2913047"/>
                <a:ext cx="115329" cy="224053"/>
                <a:chOff x="370345" y="2518779"/>
                <a:chExt cx="232795" cy="452258"/>
              </a:xfrm>
            </p:grpSpPr>
            <p:cxnSp>
              <p:nvCxnSpPr>
                <p:cNvPr id="940" name="Straight Connector 939">
                  <a:extLst>
                    <a:ext uri="{FF2B5EF4-FFF2-40B4-BE49-F238E27FC236}">
                      <a16:creationId xmlns:a16="http://schemas.microsoft.com/office/drawing/2014/main" id="{83DD5608-5E26-68AA-21A9-5F2CD7EA9F97}"/>
                    </a:ext>
                  </a:extLst>
                </p:cNvPr>
                <p:cNvCxnSpPr>
                  <a:cxnSpLocks/>
                </p:cNvCxnSpPr>
                <p:nvPr/>
              </p:nvCxnSpPr>
              <p:spPr>
                <a:xfrm flipV="1">
                  <a:off x="511667" y="2735749"/>
                  <a:ext cx="0" cy="235288"/>
                </a:xfrm>
                <a:prstGeom prst="line">
                  <a:avLst/>
                </a:prstGeom>
                <a:noFill/>
                <a:ln w="28575" cap="flat" cmpd="sng" algn="ctr">
                  <a:solidFill>
                    <a:srgbClr val="7F134C"/>
                  </a:solidFill>
                  <a:prstDash val="solid"/>
                  <a:miter lim="800000"/>
                </a:ln>
                <a:effectLst/>
              </p:spPr>
            </p:cxnSp>
            <p:sp>
              <p:nvSpPr>
                <p:cNvPr id="941" name="Arc 940">
                  <a:extLst>
                    <a:ext uri="{FF2B5EF4-FFF2-40B4-BE49-F238E27FC236}">
                      <a16:creationId xmlns:a16="http://schemas.microsoft.com/office/drawing/2014/main" id="{6271906F-B227-84C0-D18A-D6B969A1CD75}"/>
                    </a:ext>
                  </a:extLst>
                </p:cNvPr>
                <p:cNvSpPr/>
                <p:nvPr/>
              </p:nvSpPr>
              <p:spPr>
                <a:xfrm rot="10800000">
                  <a:off x="370345" y="2518779"/>
                  <a:ext cx="232795" cy="245885"/>
                </a:xfrm>
                <a:prstGeom prst="arc">
                  <a:avLst/>
                </a:prstGeom>
                <a:noFill/>
                <a:ln w="28575" cap="flat" cmpd="sng" algn="ctr">
                  <a:solidFill>
                    <a:srgbClr val="7F134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a typeface="+mn-ea"/>
                    <a:cs typeface="+mn-cs"/>
                  </a:endParaRPr>
                </a:p>
              </p:txBody>
            </p:sp>
          </p:grpSp>
        </p:grpSp>
        <p:sp>
          <p:nvSpPr>
            <p:cNvPr id="894" name="TextBox 893">
              <a:extLst>
                <a:ext uri="{FF2B5EF4-FFF2-40B4-BE49-F238E27FC236}">
                  <a16:creationId xmlns:a16="http://schemas.microsoft.com/office/drawing/2014/main" id="{A9950EE4-046A-CBE6-0157-8A326872D0B4}"/>
                </a:ext>
              </a:extLst>
            </p:cNvPr>
            <p:cNvSpPr txBox="1"/>
            <p:nvPr/>
          </p:nvSpPr>
          <p:spPr>
            <a:xfrm>
              <a:off x="5426361" y="4676837"/>
              <a:ext cx="426756" cy="115405"/>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Goblet cell</a:t>
              </a:r>
            </a:p>
          </p:txBody>
        </p:sp>
        <p:sp>
          <p:nvSpPr>
            <p:cNvPr id="895" name="TextBox 894">
              <a:extLst>
                <a:ext uri="{FF2B5EF4-FFF2-40B4-BE49-F238E27FC236}">
                  <a16:creationId xmlns:a16="http://schemas.microsoft.com/office/drawing/2014/main" id="{C6EF410D-20C9-68B3-5600-34E85C7EBEB5}"/>
                </a:ext>
              </a:extLst>
            </p:cNvPr>
            <p:cNvSpPr txBox="1"/>
            <p:nvPr/>
          </p:nvSpPr>
          <p:spPr>
            <a:xfrm>
              <a:off x="4821688" y="4228247"/>
              <a:ext cx="548473" cy="115405"/>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Tight junction</a:t>
              </a:r>
            </a:p>
          </p:txBody>
        </p:sp>
        <p:sp>
          <p:nvSpPr>
            <p:cNvPr id="896" name="TextBox 895">
              <a:extLst>
                <a:ext uri="{FF2B5EF4-FFF2-40B4-BE49-F238E27FC236}">
                  <a16:creationId xmlns:a16="http://schemas.microsoft.com/office/drawing/2014/main" id="{6BE1285A-C7FB-38CA-2A52-DD9BACEB30F2}"/>
                </a:ext>
              </a:extLst>
            </p:cNvPr>
            <p:cNvSpPr txBox="1"/>
            <p:nvPr/>
          </p:nvSpPr>
          <p:spPr>
            <a:xfrm>
              <a:off x="4803748" y="3562150"/>
              <a:ext cx="159282" cy="115405"/>
            </a:xfrm>
            <a:prstGeom prst="rect">
              <a:avLst/>
            </a:prstGeom>
            <a:noFill/>
          </p:spPr>
          <p:txBody>
            <a:bodyPr wrap="none" lIns="0" tIns="0" rIns="0" bIns="0" rtlCol="0">
              <a:spAutoFit/>
            </a:bodyPr>
            <a:lstStyle/>
            <a:p>
              <a:pPr>
                <a:defRPr/>
              </a:pPr>
              <a:r>
                <a:rPr lang="en-GB" sz="800" b="1" kern="0">
                  <a:solidFill>
                    <a:srgbClr val="000000"/>
                  </a:solidFill>
                  <a:cs typeface="Arial" panose="020B0604020202020204" pitchFamily="34" charset="0"/>
                </a:rPr>
                <a:t>PRR</a:t>
              </a:r>
            </a:p>
          </p:txBody>
        </p:sp>
        <p:grpSp>
          <p:nvGrpSpPr>
            <p:cNvPr id="897" name="Group 896">
              <a:extLst>
                <a:ext uri="{FF2B5EF4-FFF2-40B4-BE49-F238E27FC236}">
                  <a16:creationId xmlns:a16="http://schemas.microsoft.com/office/drawing/2014/main" id="{C0B942C6-7059-6EB3-7E9A-D6A498FEADB9}"/>
                </a:ext>
              </a:extLst>
            </p:cNvPr>
            <p:cNvGrpSpPr/>
            <p:nvPr/>
          </p:nvGrpSpPr>
          <p:grpSpPr>
            <a:xfrm>
              <a:off x="5873281" y="3645230"/>
              <a:ext cx="427106" cy="1032814"/>
              <a:chOff x="5926138" y="3011488"/>
              <a:chExt cx="339725" cy="835025"/>
            </a:xfrm>
          </p:grpSpPr>
          <p:grpSp>
            <p:nvGrpSpPr>
              <p:cNvPr id="925" name="Group 15">
                <a:extLst>
                  <a:ext uri="{FF2B5EF4-FFF2-40B4-BE49-F238E27FC236}">
                    <a16:creationId xmlns:a16="http://schemas.microsoft.com/office/drawing/2014/main" id="{59BF2861-7388-4734-68F3-745137DA3D62}"/>
                  </a:ext>
                </a:extLst>
              </p:cNvPr>
              <p:cNvGrpSpPr>
                <a:grpSpLocks noChangeAspect="1"/>
              </p:cNvGrpSpPr>
              <p:nvPr/>
            </p:nvGrpSpPr>
            <p:grpSpPr bwMode="auto">
              <a:xfrm>
                <a:off x="5926138" y="3011488"/>
                <a:ext cx="339725" cy="835025"/>
                <a:chOff x="3733" y="1897"/>
                <a:chExt cx="214" cy="526"/>
              </a:xfrm>
            </p:grpSpPr>
            <p:sp>
              <p:nvSpPr>
                <p:cNvPr id="929" name="AutoShape 14">
                  <a:extLst>
                    <a:ext uri="{FF2B5EF4-FFF2-40B4-BE49-F238E27FC236}">
                      <a16:creationId xmlns:a16="http://schemas.microsoft.com/office/drawing/2014/main" id="{EBA4C79E-395B-6619-0705-D0C25C6C1BF2}"/>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930" name="Freeform 16">
                  <a:extLst>
                    <a:ext uri="{FF2B5EF4-FFF2-40B4-BE49-F238E27FC236}">
                      <a16:creationId xmlns:a16="http://schemas.microsoft.com/office/drawing/2014/main" id="{739DD620-686B-8DD7-33A0-C148A9A9CE09}"/>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1" name="Freeform 17">
                  <a:extLst>
                    <a:ext uri="{FF2B5EF4-FFF2-40B4-BE49-F238E27FC236}">
                      <a16:creationId xmlns:a16="http://schemas.microsoft.com/office/drawing/2014/main" id="{8F2C77C0-288F-21E1-43A4-BD06902268D6}"/>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2" name="Freeform 18">
                  <a:extLst>
                    <a:ext uri="{FF2B5EF4-FFF2-40B4-BE49-F238E27FC236}">
                      <a16:creationId xmlns:a16="http://schemas.microsoft.com/office/drawing/2014/main" id="{876879F3-293A-6B59-6E3B-4B4FDB63A4EE}"/>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3" name="Freeform 19">
                  <a:extLst>
                    <a:ext uri="{FF2B5EF4-FFF2-40B4-BE49-F238E27FC236}">
                      <a16:creationId xmlns:a16="http://schemas.microsoft.com/office/drawing/2014/main" id="{90A2AAA6-B633-F61A-E11F-E9D4C7400ABC}"/>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4" name="Freeform 20">
                  <a:extLst>
                    <a:ext uri="{FF2B5EF4-FFF2-40B4-BE49-F238E27FC236}">
                      <a16:creationId xmlns:a16="http://schemas.microsoft.com/office/drawing/2014/main" id="{D02E6A5F-DB44-62FB-0244-A74A1EA7143B}"/>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5" name="Freeform 21">
                  <a:extLst>
                    <a:ext uri="{FF2B5EF4-FFF2-40B4-BE49-F238E27FC236}">
                      <a16:creationId xmlns:a16="http://schemas.microsoft.com/office/drawing/2014/main" id="{02B65B6D-7297-7B7B-2AA9-278C32D87D1C}"/>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6" name="Freeform 22">
                  <a:extLst>
                    <a:ext uri="{FF2B5EF4-FFF2-40B4-BE49-F238E27FC236}">
                      <a16:creationId xmlns:a16="http://schemas.microsoft.com/office/drawing/2014/main" id="{38884839-2AA7-1EEF-0041-6DDFB014B96B}"/>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7" name="Freeform 23">
                  <a:extLst>
                    <a:ext uri="{FF2B5EF4-FFF2-40B4-BE49-F238E27FC236}">
                      <a16:creationId xmlns:a16="http://schemas.microsoft.com/office/drawing/2014/main" id="{CB85E1E6-D4CE-1389-3C91-B7ACDB07DDA5}"/>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26" name="Freeform 5101">
                <a:extLst>
                  <a:ext uri="{FF2B5EF4-FFF2-40B4-BE49-F238E27FC236}">
                    <a16:creationId xmlns:a16="http://schemas.microsoft.com/office/drawing/2014/main" id="{9BC8C01E-1718-BE51-6AD2-F4437F1D61E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27" name="Freeform 5101">
                <a:extLst>
                  <a:ext uri="{FF2B5EF4-FFF2-40B4-BE49-F238E27FC236}">
                    <a16:creationId xmlns:a16="http://schemas.microsoft.com/office/drawing/2014/main" id="{3BEA1A0C-B8EF-F6CA-EFDE-17A3E7BCD549}"/>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28" name="Freeform 5101">
                <a:extLst>
                  <a:ext uri="{FF2B5EF4-FFF2-40B4-BE49-F238E27FC236}">
                    <a16:creationId xmlns:a16="http://schemas.microsoft.com/office/drawing/2014/main" id="{848FC632-528E-277A-560F-531C91B5E902}"/>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grpSp>
          <p:nvGrpSpPr>
            <p:cNvPr id="898" name="Group 897">
              <a:extLst>
                <a:ext uri="{FF2B5EF4-FFF2-40B4-BE49-F238E27FC236}">
                  <a16:creationId xmlns:a16="http://schemas.microsoft.com/office/drawing/2014/main" id="{5ED9008C-465F-3FA5-76D2-EFAD06359211}"/>
                </a:ext>
              </a:extLst>
            </p:cNvPr>
            <p:cNvGrpSpPr/>
            <p:nvPr/>
          </p:nvGrpSpPr>
          <p:grpSpPr>
            <a:xfrm>
              <a:off x="6318174" y="3635037"/>
              <a:ext cx="427106" cy="1032814"/>
              <a:chOff x="5926138" y="3011488"/>
              <a:chExt cx="339725" cy="835025"/>
            </a:xfrm>
          </p:grpSpPr>
          <p:grpSp>
            <p:nvGrpSpPr>
              <p:cNvPr id="912" name="Group 15">
                <a:extLst>
                  <a:ext uri="{FF2B5EF4-FFF2-40B4-BE49-F238E27FC236}">
                    <a16:creationId xmlns:a16="http://schemas.microsoft.com/office/drawing/2014/main" id="{F3A889A8-6EF4-DF06-1A7A-F2BEBCD0ADDA}"/>
                  </a:ext>
                </a:extLst>
              </p:cNvPr>
              <p:cNvGrpSpPr>
                <a:grpSpLocks noChangeAspect="1"/>
              </p:cNvGrpSpPr>
              <p:nvPr/>
            </p:nvGrpSpPr>
            <p:grpSpPr bwMode="auto">
              <a:xfrm>
                <a:off x="5926138" y="3011488"/>
                <a:ext cx="339725" cy="835025"/>
                <a:chOff x="3733" y="1897"/>
                <a:chExt cx="214" cy="526"/>
              </a:xfrm>
            </p:grpSpPr>
            <p:sp>
              <p:nvSpPr>
                <p:cNvPr id="916" name="AutoShape 14">
                  <a:extLst>
                    <a:ext uri="{FF2B5EF4-FFF2-40B4-BE49-F238E27FC236}">
                      <a16:creationId xmlns:a16="http://schemas.microsoft.com/office/drawing/2014/main" id="{F201BF82-6D1E-675C-4CAF-12C149FA800F}"/>
                    </a:ext>
                  </a:extLst>
                </p:cNvPr>
                <p:cNvSpPr>
                  <a:spLocks noChangeAspect="1" noChangeArrowheads="1" noTextEdit="1"/>
                </p:cNvSpPr>
                <p:nvPr/>
              </p:nvSpPr>
              <p:spPr bwMode="auto">
                <a:xfrm>
                  <a:off x="3733" y="1897"/>
                  <a:ext cx="214" cy="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a:endParaRPr>
                </a:p>
              </p:txBody>
            </p:sp>
            <p:sp>
              <p:nvSpPr>
                <p:cNvPr id="917" name="Freeform 16">
                  <a:extLst>
                    <a:ext uri="{FF2B5EF4-FFF2-40B4-BE49-F238E27FC236}">
                      <a16:creationId xmlns:a16="http://schemas.microsoft.com/office/drawing/2014/main" id="{746B300C-3141-8AD4-EA28-13F689CF6CEE}"/>
                    </a:ext>
                  </a:extLst>
                </p:cNvPr>
                <p:cNvSpPr>
                  <a:spLocks/>
                </p:cNvSpPr>
                <p:nvPr/>
              </p:nvSpPr>
              <p:spPr bwMode="auto">
                <a:xfrm>
                  <a:off x="3743" y="2063"/>
                  <a:ext cx="197" cy="355"/>
                </a:xfrm>
                <a:custGeom>
                  <a:avLst/>
                  <a:gdLst>
                    <a:gd name="T0" fmla="*/ 61 w 80"/>
                    <a:gd name="T1" fmla="*/ 147 h 148"/>
                    <a:gd name="T2" fmla="*/ 79 w 80"/>
                    <a:gd name="T3" fmla="*/ 125 h 148"/>
                    <a:gd name="T4" fmla="*/ 77 w 80"/>
                    <a:gd name="T5" fmla="*/ 22 h 148"/>
                    <a:gd name="T6" fmla="*/ 59 w 80"/>
                    <a:gd name="T7" fmla="*/ 0 h 148"/>
                    <a:gd name="T8" fmla="*/ 40 w 80"/>
                    <a:gd name="T9" fmla="*/ 1 h 148"/>
                    <a:gd name="T10" fmla="*/ 21 w 80"/>
                    <a:gd name="T11" fmla="*/ 1 h 148"/>
                    <a:gd name="T12" fmla="*/ 3 w 80"/>
                    <a:gd name="T13" fmla="*/ 22 h 148"/>
                    <a:gd name="T14" fmla="*/ 0 w 80"/>
                    <a:gd name="T15" fmla="*/ 125 h 148"/>
                    <a:gd name="T16" fmla="*/ 19 w 80"/>
                    <a:gd name="T17" fmla="*/ 148 h 148"/>
                    <a:gd name="T18" fmla="*/ 40 w 80"/>
                    <a:gd name="T19" fmla="*/ 148 h 148"/>
                    <a:gd name="T20" fmla="*/ 61 w 80"/>
                    <a:gd name="T21"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8">
                      <a:moveTo>
                        <a:pt x="61" y="147"/>
                      </a:moveTo>
                      <a:cubicBezTo>
                        <a:pt x="71" y="147"/>
                        <a:pt x="80" y="137"/>
                        <a:pt x="79" y="125"/>
                      </a:cubicBezTo>
                      <a:cubicBezTo>
                        <a:pt x="77" y="22"/>
                        <a:pt x="77" y="22"/>
                        <a:pt x="77" y="22"/>
                      </a:cubicBezTo>
                      <a:cubicBezTo>
                        <a:pt x="76" y="10"/>
                        <a:pt x="68" y="0"/>
                        <a:pt x="59" y="0"/>
                      </a:cubicBezTo>
                      <a:cubicBezTo>
                        <a:pt x="40" y="1"/>
                        <a:pt x="40" y="1"/>
                        <a:pt x="40" y="1"/>
                      </a:cubicBezTo>
                      <a:cubicBezTo>
                        <a:pt x="33" y="1"/>
                        <a:pt x="27" y="1"/>
                        <a:pt x="21" y="1"/>
                      </a:cubicBezTo>
                      <a:cubicBezTo>
                        <a:pt x="11" y="1"/>
                        <a:pt x="3" y="10"/>
                        <a:pt x="3" y="22"/>
                      </a:cubicBezTo>
                      <a:cubicBezTo>
                        <a:pt x="0" y="125"/>
                        <a:pt x="0" y="125"/>
                        <a:pt x="0" y="125"/>
                      </a:cubicBezTo>
                      <a:cubicBezTo>
                        <a:pt x="0" y="137"/>
                        <a:pt x="8" y="147"/>
                        <a:pt x="19" y="148"/>
                      </a:cubicBezTo>
                      <a:cubicBezTo>
                        <a:pt x="26" y="148"/>
                        <a:pt x="33" y="148"/>
                        <a:pt x="40" y="148"/>
                      </a:cubicBezTo>
                      <a:lnTo>
                        <a:pt x="61" y="147"/>
                      </a:lnTo>
                      <a:close/>
                    </a:path>
                  </a:pathLst>
                </a:custGeom>
                <a:solidFill>
                  <a:srgbClr val="F9C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18" name="Freeform 17">
                  <a:extLst>
                    <a:ext uri="{FF2B5EF4-FFF2-40B4-BE49-F238E27FC236}">
                      <a16:creationId xmlns:a16="http://schemas.microsoft.com/office/drawing/2014/main" id="{21F3E813-7F69-46EC-26E7-7A17CCBF2C58}"/>
                    </a:ext>
                  </a:extLst>
                </p:cNvPr>
                <p:cNvSpPr>
                  <a:spLocks noEditPoints="1"/>
                </p:cNvSpPr>
                <p:nvPr/>
              </p:nvSpPr>
              <p:spPr bwMode="auto">
                <a:xfrm>
                  <a:off x="3736" y="2055"/>
                  <a:ext cx="211" cy="370"/>
                </a:xfrm>
                <a:custGeom>
                  <a:avLst/>
                  <a:gdLst>
                    <a:gd name="T0" fmla="*/ 24 w 86"/>
                    <a:gd name="T1" fmla="*/ 7 h 154"/>
                    <a:gd name="T2" fmla="*/ 43 w 86"/>
                    <a:gd name="T3" fmla="*/ 7 h 154"/>
                    <a:gd name="T4" fmla="*/ 62 w 86"/>
                    <a:gd name="T5" fmla="*/ 7 h 154"/>
                    <a:gd name="T6" fmla="*/ 77 w 86"/>
                    <a:gd name="T7" fmla="*/ 25 h 154"/>
                    <a:gd name="T8" fmla="*/ 79 w 86"/>
                    <a:gd name="T9" fmla="*/ 128 h 154"/>
                    <a:gd name="T10" fmla="*/ 64 w 86"/>
                    <a:gd name="T11" fmla="*/ 147 h 154"/>
                    <a:gd name="T12" fmla="*/ 43 w 86"/>
                    <a:gd name="T13" fmla="*/ 147 h 154"/>
                    <a:gd name="T14" fmla="*/ 22 w 86"/>
                    <a:gd name="T15" fmla="*/ 147 h 154"/>
                    <a:gd name="T16" fmla="*/ 6 w 86"/>
                    <a:gd name="T17" fmla="*/ 128 h 154"/>
                    <a:gd name="T18" fmla="*/ 9 w 86"/>
                    <a:gd name="T19" fmla="*/ 25 h 154"/>
                    <a:gd name="T20" fmla="*/ 24 w 86"/>
                    <a:gd name="T21" fmla="*/ 7 h 154"/>
                    <a:gd name="T22" fmla="*/ 24 w 86"/>
                    <a:gd name="T23" fmla="*/ 0 h 154"/>
                    <a:gd name="T24" fmla="*/ 3 w 86"/>
                    <a:gd name="T25" fmla="*/ 25 h 154"/>
                    <a:gd name="T26" fmla="*/ 0 w 86"/>
                    <a:gd name="T27" fmla="*/ 128 h 154"/>
                    <a:gd name="T28" fmla="*/ 22 w 86"/>
                    <a:gd name="T29" fmla="*/ 154 h 154"/>
                    <a:gd name="T30" fmla="*/ 43 w 86"/>
                    <a:gd name="T31" fmla="*/ 154 h 154"/>
                    <a:gd name="T32" fmla="*/ 64 w 86"/>
                    <a:gd name="T33" fmla="*/ 154 h 154"/>
                    <a:gd name="T34" fmla="*/ 85 w 86"/>
                    <a:gd name="T35" fmla="*/ 128 h 154"/>
                    <a:gd name="T36" fmla="*/ 83 w 86"/>
                    <a:gd name="T37" fmla="*/ 25 h 154"/>
                    <a:gd name="T38" fmla="*/ 62 w 86"/>
                    <a:gd name="T39" fmla="*/ 0 h 154"/>
                    <a:gd name="T40" fmla="*/ 43 w 86"/>
                    <a:gd name="T41" fmla="*/ 0 h 154"/>
                    <a:gd name="T42" fmla="*/ 24 w 86"/>
                    <a:gd name="T4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54">
                      <a:moveTo>
                        <a:pt x="24" y="7"/>
                      </a:moveTo>
                      <a:cubicBezTo>
                        <a:pt x="30" y="7"/>
                        <a:pt x="36" y="8"/>
                        <a:pt x="43" y="7"/>
                      </a:cubicBezTo>
                      <a:cubicBezTo>
                        <a:pt x="62" y="7"/>
                        <a:pt x="62" y="7"/>
                        <a:pt x="62" y="7"/>
                      </a:cubicBezTo>
                      <a:cubicBezTo>
                        <a:pt x="70" y="7"/>
                        <a:pt x="77" y="15"/>
                        <a:pt x="77" y="25"/>
                      </a:cubicBezTo>
                      <a:cubicBezTo>
                        <a:pt x="79" y="128"/>
                        <a:pt x="79" y="128"/>
                        <a:pt x="79" y="128"/>
                      </a:cubicBezTo>
                      <a:cubicBezTo>
                        <a:pt x="79" y="138"/>
                        <a:pt x="72" y="147"/>
                        <a:pt x="64" y="147"/>
                      </a:cubicBezTo>
                      <a:cubicBezTo>
                        <a:pt x="43" y="147"/>
                        <a:pt x="43" y="147"/>
                        <a:pt x="43" y="147"/>
                      </a:cubicBezTo>
                      <a:cubicBezTo>
                        <a:pt x="36" y="147"/>
                        <a:pt x="29" y="147"/>
                        <a:pt x="22" y="147"/>
                      </a:cubicBezTo>
                      <a:cubicBezTo>
                        <a:pt x="13" y="147"/>
                        <a:pt x="6" y="138"/>
                        <a:pt x="6" y="128"/>
                      </a:cubicBezTo>
                      <a:cubicBezTo>
                        <a:pt x="9" y="25"/>
                        <a:pt x="9" y="25"/>
                        <a:pt x="9" y="25"/>
                      </a:cubicBezTo>
                      <a:cubicBezTo>
                        <a:pt x="9" y="15"/>
                        <a:pt x="16" y="7"/>
                        <a:pt x="24" y="7"/>
                      </a:cubicBezTo>
                      <a:moveTo>
                        <a:pt x="24" y="0"/>
                      </a:moveTo>
                      <a:cubicBezTo>
                        <a:pt x="13" y="0"/>
                        <a:pt x="3" y="11"/>
                        <a:pt x="3" y="25"/>
                      </a:cubicBezTo>
                      <a:cubicBezTo>
                        <a:pt x="0" y="128"/>
                        <a:pt x="0" y="128"/>
                        <a:pt x="0" y="128"/>
                      </a:cubicBezTo>
                      <a:cubicBezTo>
                        <a:pt x="0" y="142"/>
                        <a:pt x="9" y="154"/>
                        <a:pt x="22" y="154"/>
                      </a:cubicBezTo>
                      <a:cubicBezTo>
                        <a:pt x="29" y="154"/>
                        <a:pt x="36" y="154"/>
                        <a:pt x="43" y="154"/>
                      </a:cubicBezTo>
                      <a:cubicBezTo>
                        <a:pt x="64" y="154"/>
                        <a:pt x="64" y="154"/>
                        <a:pt x="64" y="154"/>
                      </a:cubicBezTo>
                      <a:cubicBezTo>
                        <a:pt x="76" y="154"/>
                        <a:pt x="86" y="142"/>
                        <a:pt x="85" y="128"/>
                      </a:cubicBezTo>
                      <a:cubicBezTo>
                        <a:pt x="83" y="25"/>
                        <a:pt x="83" y="25"/>
                        <a:pt x="83" y="25"/>
                      </a:cubicBezTo>
                      <a:cubicBezTo>
                        <a:pt x="82" y="11"/>
                        <a:pt x="73" y="0"/>
                        <a:pt x="62" y="0"/>
                      </a:cubicBezTo>
                      <a:cubicBezTo>
                        <a:pt x="43" y="0"/>
                        <a:pt x="43" y="0"/>
                        <a:pt x="43" y="0"/>
                      </a:cubicBezTo>
                      <a:cubicBezTo>
                        <a:pt x="36" y="0"/>
                        <a:pt x="30" y="0"/>
                        <a:pt x="24" y="0"/>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19" name="Freeform 18">
                  <a:extLst>
                    <a:ext uri="{FF2B5EF4-FFF2-40B4-BE49-F238E27FC236}">
                      <a16:creationId xmlns:a16="http://schemas.microsoft.com/office/drawing/2014/main" id="{7ECC2CBA-50F7-24FB-FDD9-DC188EC75BB9}"/>
                    </a:ext>
                  </a:extLst>
                </p:cNvPr>
                <p:cNvSpPr>
                  <a:spLocks/>
                </p:cNvSpPr>
                <p:nvPr/>
              </p:nvSpPr>
              <p:spPr bwMode="auto">
                <a:xfrm>
                  <a:off x="3898" y="1899"/>
                  <a:ext cx="44" cy="185"/>
                </a:xfrm>
                <a:custGeom>
                  <a:avLst/>
                  <a:gdLst>
                    <a:gd name="T0" fmla="*/ 15 w 18"/>
                    <a:gd name="T1" fmla="*/ 6 h 77"/>
                    <a:gd name="T2" fmla="*/ 11 w 18"/>
                    <a:gd name="T3" fmla="*/ 39 h 77"/>
                    <a:gd name="T4" fmla="*/ 12 w 18"/>
                    <a:gd name="T5" fmla="*/ 72 h 77"/>
                    <a:gd name="T6" fmla="*/ 8 w 18"/>
                    <a:gd name="T7" fmla="*/ 77 h 77"/>
                    <a:gd name="T8" fmla="*/ 3 w 18"/>
                    <a:gd name="T9" fmla="*/ 72 h 77"/>
                    <a:gd name="T10" fmla="*/ 2 w 18"/>
                    <a:gd name="T11" fmla="*/ 38 h 77"/>
                    <a:gd name="T12" fmla="*/ 7 w 18"/>
                    <a:gd name="T13" fmla="*/ 10 h 77"/>
                    <a:gd name="T14" fmla="*/ 15 w 18"/>
                    <a:gd name="T15" fmla="*/ 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7">
                      <a:moveTo>
                        <a:pt x="15" y="6"/>
                      </a:moveTo>
                      <a:cubicBezTo>
                        <a:pt x="18" y="18"/>
                        <a:pt x="14" y="28"/>
                        <a:pt x="11" y="39"/>
                      </a:cubicBezTo>
                      <a:cubicBezTo>
                        <a:pt x="9" y="50"/>
                        <a:pt x="11" y="61"/>
                        <a:pt x="12" y="72"/>
                      </a:cubicBezTo>
                      <a:cubicBezTo>
                        <a:pt x="12" y="75"/>
                        <a:pt x="10" y="77"/>
                        <a:pt x="8" y="77"/>
                      </a:cubicBezTo>
                      <a:cubicBezTo>
                        <a:pt x="5" y="77"/>
                        <a:pt x="4" y="75"/>
                        <a:pt x="3" y="72"/>
                      </a:cubicBezTo>
                      <a:cubicBezTo>
                        <a:pt x="2" y="61"/>
                        <a:pt x="0" y="50"/>
                        <a:pt x="2" y="38"/>
                      </a:cubicBezTo>
                      <a:cubicBezTo>
                        <a:pt x="4" y="29"/>
                        <a:pt x="10" y="20"/>
                        <a:pt x="7" y="10"/>
                      </a:cubicBezTo>
                      <a:cubicBezTo>
                        <a:pt x="6" y="3"/>
                        <a:pt x="14" y="0"/>
                        <a:pt x="15"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0" name="Freeform 19">
                  <a:extLst>
                    <a:ext uri="{FF2B5EF4-FFF2-40B4-BE49-F238E27FC236}">
                      <a16:creationId xmlns:a16="http://schemas.microsoft.com/office/drawing/2014/main" id="{D28CB7D6-01A4-2B69-1496-2A912255EBC5}"/>
                    </a:ext>
                  </a:extLst>
                </p:cNvPr>
                <p:cNvSpPr>
                  <a:spLocks/>
                </p:cNvSpPr>
                <p:nvPr/>
              </p:nvSpPr>
              <p:spPr bwMode="auto">
                <a:xfrm>
                  <a:off x="3861" y="1897"/>
                  <a:ext cx="34" cy="178"/>
                </a:xfrm>
                <a:custGeom>
                  <a:avLst/>
                  <a:gdLst>
                    <a:gd name="T0" fmla="*/ 10 w 14"/>
                    <a:gd name="T1" fmla="*/ 4 h 74"/>
                    <a:gd name="T2" fmla="*/ 13 w 14"/>
                    <a:gd name="T3" fmla="*/ 23 h 74"/>
                    <a:gd name="T4" fmla="*/ 11 w 14"/>
                    <a:gd name="T5" fmla="*/ 39 h 74"/>
                    <a:gd name="T6" fmla="*/ 9 w 14"/>
                    <a:gd name="T7" fmla="*/ 47 h 74"/>
                    <a:gd name="T8" fmla="*/ 9 w 14"/>
                    <a:gd name="T9" fmla="*/ 49 h 74"/>
                    <a:gd name="T10" fmla="*/ 9 w 14"/>
                    <a:gd name="T11" fmla="*/ 49 h 74"/>
                    <a:gd name="T12" fmla="*/ 9 w 14"/>
                    <a:gd name="T13" fmla="*/ 51 h 74"/>
                    <a:gd name="T14" fmla="*/ 9 w 14"/>
                    <a:gd name="T15" fmla="*/ 59 h 74"/>
                    <a:gd name="T16" fmla="*/ 9 w 14"/>
                    <a:gd name="T17" fmla="*/ 63 h 74"/>
                    <a:gd name="T18" fmla="*/ 9 w 14"/>
                    <a:gd name="T19" fmla="*/ 63 h 74"/>
                    <a:gd name="T20" fmla="*/ 10 w 14"/>
                    <a:gd name="T21" fmla="*/ 64 h 74"/>
                    <a:gd name="T22" fmla="*/ 1 w 14"/>
                    <a:gd name="T23" fmla="*/ 67 h 74"/>
                    <a:gd name="T24" fmla="*/ 0 w 14"/>
                    <a:gd name="T25" fmla="*/ 52 h 74"/>
                    <a:gd name="T26" fmla="*/ 2 w 14"/>
                    <a:gd name="T27" fmla="*/ 39 h 74"/>
                    <a:gd name="T28" fmla="*/ 5 w 14"/>
                    <a:gd name="T29" fmla="*/ 25 h 74"/>
                    <a:gd name="T30" fmla="*/ 2 w 14"/>
                    <a:gd name="T31" fmla="*/ 7 h 74"/>
                    <a:gd name="T32" fmla="*/ 5 w 14"/>
                    <a:gd name="T33" fmla="*/ 1 h 74"/>
                    <a:gd name="T34" fmla="*/ 10 w 14"/>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74">
                      <a:moveTo>
                        <a:pt x="10" y="4"/>
                      </a:moveTo>
                      <a:cubicBezTo>
                        <a:pt x="11" y="11"/>
                        <a:pt x="12" y="17"/>
                        <a:pt x="13" y="23"/>
                      </a:cubicBezTo>
                      <a:cubicBezTo>
                        <a:pt x="14" y="29"/>
                        <a:pt x="13" y="34"/>
                        <a:pt x="11" y="39"/>
                      </a:cubicBezTo>
                      <a:cubicBezTo>
                        <a:pt x="11" y="41"/>
                        <a:pt x="10" y="44"/>
                        <a:pt x="9" y="47"/>
                      </a:cubicBezTo>
                      <a:cubicBezTo>
                        <a:pt x="9" y="49"/>
                        <a:pt x="9" y="49"/>
                        <a:pt x="9" y="49"/>
                      </a:cubicBezTo>
                      <a:cubicBezTo>
                        <a:pt x="9" y="48"/>
                        <a:pt x="9" y="49"/>
                        <a:pt x="9" y="49"/>
                      </a:cubicBezTo>
                      <a:cubicBezTo>
                        <a:pt x="9" y="51"/>
                        <a:pt x="9" y="51"/>
                        <a:pt x="9" y="51"/>
                      </a:cubicBezTo>
                      <a:cubicBezTo>
                        <a:pt x="9" y="53"/>
                        <a:pt x="9" y="56"/>
                        <a:pt x="9" y="59"/>
                      </a:cubicBezTo>
                      <a:cubicBezTo>
                        <a:pt x="9" y="63"/>
                        <a:pt x="9" y="63"/>
                        <a:pt x="9" y="63"/>
                      </a:cubicBezTo>
                      <a:cubicBezTo>
                        <a:pt x="10" y="64"/>
                        <a:pt x="9" y="63"/>
                        <a:pt x="9" y="63"/>
                      </a:cubicBezTo>
                      <a:cubicBezTo>
                        <a:pt x="10" y="64"/>
                        <a:pt x="10" y="64"/>
                        <a:pt x="10" y="64"/>
                      </a:cubicBezTo>
                      <a:cubicBezTo>
                        <a:pt x="11" y="71"/>
                        <a:pt x="3" y="74"/>
                        <a:pt x="1" y="67"/>
                      </a:cubicBezTo>
                      <a:cubicBezTo>
                        <a:pt x="0" y="63"/>
                        <a:pt x="0" y="57"/>
                        <a:pt x="0" y="52"/>
                      </a:cubicBezTo>
                      <a:cubicBezTo>
                        <a:pt x="0" y="48"/>
                        <a:pt x="1" y="43"/>
                        <a:pt x="2" y="39"/>
                      </a:cubicBezTo>
                      <a:cubicBezTo>
                        <a:pt x="4" y="34"/>
                        <a:pt x="5" y="30"/>
                        <a:pt x="5" y="25"/>
                      </a:cubicBezTo>
                      <a:cubicBezTo>
                        <a:pt x="4" y="19"/>
                        <a:pt x="3" y="13"/>
                        <a:pt x="2" y="7"/>
                      </a:cubicBezTo>
                      <a:cubicBezTo>
                        <a:pt x="2" y="4"/>
                        <a:pt x="3" y="1"/>
                        <a:pt x="5" y="1"/>
                      </a:cubicBezTo>
                      <a:cubicBezTo>
                        <a:pt x="7" y="0"/>
                        <a:pt x="10" y="1"/>
                        <a:pt x="10"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1" name="Freeform 20">
                  <a:extLst>
                    <a:ext uri="{FF2B5EF4-FFF2-40B4-BE49-F238E27FC236}">
                      <a16:creationId xmlns:a16="http://schemas.microsoft.com/office/drawing/2014/main" id="{1AB7A90A-DECA-276F-6C4D-601A3FD64E8F}"/>
                    </a:ext>
                  </a:extLst>
                </p:cNvPr>
                <p:cNvSpPr>
                  <a:spLocks/>
                </p:cNvSpPr>
                <p:nvPr/>
              </p:nvSpPr>
              <p:spPr bwMode="auto">
                <a:xfrm>
                  <a:off x="3819" y="1902"/>
                  <a:ext cx="39" cy="170"/>
                </a:xfrm>
                <a:custGeom>
                  <a:avLst/>
                  <a:gdLst>
                    <a:gd name="T0" fmla="*/ 9 w 16"/>
                    <a:gd name="T1" fmla="*/ 6 h 71"/>
                    <a:gd name="T2" fmla="*/ 16 w 16"/>
                    <a:gd name="T3" fmla="*/ 20 h 71"/>
                    <a:gd name="T4" fmla="*/ 16 w 16"/>
                    <a:gd name="T5" fmla="*/ 29 h 71"/>
                    <a:gd name="T6" fmla="*/ 15 w 16"/>
                    <a:gd name="T7" fmla="*/ 35 h 71"/>
                    <a:gd name="T8" fmla="*/ 15 w 16"/>
                    <a:gd name="T9" fmla="*/ 36 h 71"/>
                    <a:gd name="T10" fmla="*/ 15 w 16"/>
                    <a:gd name="T11" fmla="*/ 37 h 71"/>
                    <a:gd name="T12" fmla="*/ 16 w 16"/>
                    <a:gd name="T13" fmla="*/ 64 h 71"/>
                    <a:gd name="T14" fmla="*/ 7 w 16"/>
                    <a:gd name="T15" fmla="*/ 64 h 71"/>
                    <a:gd name="T16" fmla="*/ 6 w 16"/>
                    <a:gd name="T17" fmla="*/ 38 h 71"/>
                    <a:gd name="T18" fmla="*/ 7 w 16"/>
                    <a:gd name="T19" fmla="*/ 32 h 71"/>
                    <a:gd name="T20" fmla="*/ 8 w 16"/>
                    <a:gd name="T21" fmla="*/ 26 h 71"/>
                    <a:gd name="T22" fmla="*/ 8 w 16"/>
                    <a:gd name="T23" fmla="*/ 25 h 71"/>
                    <a:gd name="T24" fmla="*/ 8 w 16"/>
                    <a:gd name="T25" fmla="*/ 24 h 71"/>
                    <a:gd name="T26" fmla="*/ 2 w 16"/>
                    <a:gd name="T27" fmla="*/ 11 h 71"/>
                    <a:gd name="T28" fmla="*/ 9 w 16"/>
                    <a:gd name="T29"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9" y="6"/>
                      </a:moveTo>
                      <a:cubicBezTo>
                        <a:pt x="11" y="11"/>
                        <a:pt x="14" y="15"/>
                        <a:pt x="16" y="20"/>
                      </a:cubicBezTo>
                      <a:cubicBezTo>
                        <a:pt x="16" y="23"/>
                        <a:pt x="16" y="26"/>
                        <a:pt x="16" y="29"/>
                      </a:cubicBezTo>
                      <a:cubicBezTo>
                        <a:pt x="16" y="31"/>
                        <a:pt x="15" y="33"/>
                        <a:pt x="15" y="35"/>
                      </a:cubicBezTo>
                      <a:cubicBezTo>
                        <a:pt x="14" y="38"/>
                        <a:pt x="15" y="35"/>
                        <a:pt x="15" y="36"/>
                      </a:cubicBezTo>
                      <a:cubicBezTo>
                        <a:pt x="15" y="36"/>
                        <a:pt x="15" y="36"/>
                        <a:pt x="15" y="37"/>
                      </a:cubicBezTo>
                      <a:cubicBezTo>
                        <a:pt x="15" y="46"/>
                        <a:pt x="15" y="55"/>
                        <a:pt x="16" y="64"/>
                      </a:cubicBezTo>
                      <a:cubicBezTo>
                        <a:pt x="16" y="71"/>
                        <a:pt x="7" y="71"/>
                        <a:pt x="7" y="64"/>
                      </a:cubicBezTo>
                      <a:cubicBezTo>
                        <a:pt x="7" y="55"/>
                        <a:pt x="6" y="46"/>
                        <a:pt x="6" y="38"/>
                      </a:cubicBezTo>
                      <a:cubicBezTo>
                        <a:pt x="6" y="36"/>
                        <a:pt x="7" y="34"/>
                        <a:pt x="7" y="32"/>
                      </a:cubicBezTo>
                      <a:cubicBezTo>
                        <a:pt x="7" y="30"/>
                        <a:pt x="8" y="28"/>
                        <a:pt x="8" y="26"/>
                      </a:cubicBezTo>
                      <a:cubicBezTo>
                        <a:pt x="8" y="26"/>
                        <a:pt x="8" y="24"/>
                        <a:pt x="8" y="25"/>
                      </a:cubicBezTo>
                      <a:cubicBezTo>
                        <a:pt x="8" y="25"/>
                        <a:pt x="8" y="24"/>
                        <a:pt x="8" y="24"/>
                      </a:cubicBezTo>
                      <a:cubicBezTo>
                        <a:pt x="7" y="20"/>
                        <a:pt x="4" y="16"/>
                        <a:pt x="2" y="11"/>
                      </a:cubicBezTo>
                      <a:cubicBezTo>
                        <a:pt x="0" y="5"/>
                        <a:pt x="7" y="0"/>
                        <a:pt x="9" y="6"/>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2" name="Freeform 21">
                  <a:extLst>
                    <a:ext uri="{FF2B5EF4-FFF2-40B4-BE49-F238E27FC236}">
                      <a16:creationId xmlns:a16="http://schemas.microsoft.com/office/drawing/2014/main" id="{551078C3-78E4-C172-6ED8-D3642A3A5D27}"/>
                    </a:ext>
                  </a:extLst>
                </p:cNvPr>
                <p:cNvSpPr>
                  <a:spLocks/>
                </p:cNvSpPr>
                <p:nvPr/>
              </p:nvSpPr>
              <p:spPr bwMode="auto">
                <a:xfrm>
                  <a:off x="3787" y="1909"/>
                  <a:ext cx="27" cy="171"/>
                </a:xfrm>
                <a:custGeom>
                  <a:avLst/>
                  <a:gdLst>
                    <a:gd name="T0" fmla="*/ 8 w 11"/>
                    <a:gd name="T1" fmla="*/ 4 h 71"/>
                    <a:gd name="T2" fmla="*/ 10 w 11"/>
                    <a:gd name="T3" fmla="*/ 24 h 71"/>
                    <a:gd name="T4" fmla="*/ 9 w 11"/>
                    <a:gd name="T5" fmla="*/ 35 h 71"/>
                    <a:gd name="T6" fmla="*/ 10 w 11"/>
                    <a:gd name="T7" fmla="*/ 62 h 71"/>
                    <a:gd name="T8" fmla="*/ 1 w 11"/>
                    <a:gd name="T9" fmla="*/ 64 h 71"/>
                    <a:gd name="T10" fmla="*/ 0 w 11"/>
                    <a:gd name="T11" fmla="*/ 48 h 71"/>
                    <a:gd name="T12" fmla="*/ 0 w 11"/>
                    <a:gd name="T13" fmla="*/ 39 h 71"/>
                    <a:gd name="T14" fmla="*/ 0 w 11"/>
                    <a:gd name="T15" fmla="*/ 39 h 71"/>
                    <a:gd name="T16" fmla="*/ 1 w 11"/>
                    <a:gd name="T17" fmla="*/ 36 h 71"/>
                    <a:gd name="T18" fmla="*/ 2 w 11"/>
                    <a:gd name="T19" fmla="*/ 25 h 71"/>
                    <a:gd name="T20" fmla="*/ 0 w 11"/>
                    <a:gd name="T21" fmla="*/ 7 h 71"/>
                    <a:gd name="T22" fmla="*/ 3 w 11"/>
                    <a:gd name="T23" fmla="*/ 0 h 71"/>
                    <a:gd name="T24" fmla="*/ 8 w 11"/>
                    <a:gd name="T25"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1">
                      <a:moveTo>
                        <a:pt x="8" y="4"/>
                      </a:moveTo>
                      <a:cubicBezTo>
                        <a:pt x="9" y="11"/>
                        <a:pt x="10" y="17"/>
                        <a:pt x="10" y="24"/>
                      </a:cubicBezTo>
                      <a:cubicBezTo>
                        <a:pt x="10" y="28"/>
                        <a:pt x="10" y="31"/>
                        <a:pt x="9" y="35"/>
                      </a:cubicBezTo>
                      <a:cubicBezTo>
                        <a:pt x="9" y="44"/>
                        <a:pt x="7" y="53"/>
                        <a:pt x="10" y="62"/>
                      </a:cubicBezTo>
                      <a:cubicBezTo>
                        <a:pt x="11" y="68"/>
                        <a:pt x="3" y="71"/>
                        <a:pt x="1" y="64"/>
                      </a:cubicBezTo>
                      <a:cubicBezTo>
                        <a:pt x="0" y="59"/>
                        <a:pt x="0" y="53"/>
                        <a:pt x="0" y="48"/>
                      </a:cubicBezTo>
                      <a:cubicBezTo>
                        <a:pt x="0" y="45"/>
                        <a:pt x="0" y="42"/>
                        <a:pt x="0" y="39"/>
                      </a:cubicBezTo>
                      <a:cubicBezTo>
                        <a:pt x="1" y="37"/>
                        <a:pt x="0" y="40"/>
                        <a:pt x="0" y="39"/>
                      </a:cubicBezTo>
                      <a:cubicBezTo>
                        <a:pt x="1" y="36"/>
                        <a:pt x="1" y="36"/>
                        <a:pt x="1" y="36"/>
                      </a:cubicBezTo>
                      <a:cubicBezTo>
                        <a:pt x="1" y="32"/>
                        <a:pt x="2" y="29"/>
                        <a:pt x="2" y="25"/>
                      </a:cubicBezTo>
                      <a:cubicBezTo>
                        <a:pt x="2" y="19"/>
                        <a:pt x="1" y="13"/>
                        <a:pt x="0" y="7"/>
                      </a:cubicBezTo>
                      <a:cubicBezTo>
                        <a:pt x="0" y="4"/>
                        <a:pt x="1" y="1"/>
                        <a:pt x="3" y="0"/>
                      </a:cubicBezTo>
                      <a:cubicBezTo>
                        <a:pt x="5" y="0"/>
                        <a:pt x="8" y="1"/>
                        <a:pt x="8" y="4"/>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3" name="Freeform 22">
                  <a:extLst>
                    <a:ext uri="{FF2B5EF4-FFF2-40B4-BE49-F238E27FC236}">
                      <a16:creationId xmlns:a16="http://schemas.microsoft.com/office/drawing/2014/main" id="{7214C967-5E3B-2E31-C472-68BE8894324A}"/>
                    </a:ext>
                  </a:extLst>
                </p:cNvPr>
                <p:cNvSpPr>
                  <a:spLocks/>
                </p:cNvSpPr>
                <p:nvPr/>
              </p:nvSpPr>
              <p:spPr bwMode="auto">
                <a:xfrm>
                  <a:off x="3740" y="1897"/>
                  <a:ext cx="40" cy="202"/>
                </a:xfrm>
                <a:custGeom>
                  <a:avLst/>
                  <a:gdLst>
                    <a:gd name="T0" fmla="*/ 13 w 16"/>
                    <a:gd name="T1" fmla="*/ 7 h 84"/>
                    <a:gd name="T2" fmla="*/ 11 w 16"/>
                    <a:gd name="T3" fmla="*/ 36 h 84"/>
                    <a:gd name="T4" fmla="*/ 13 w 16"/>
                    <a:gd name="T5" fmla="*/ 72 h 84"/>
                    <a:gd name="T6" fmla="*/ 5 w 16"/>
                    <a:gd name="T7" fmla="*/ 78 h 84"/>
                    <a:gd name="T8" fmla="*/ 2 w 16"/>
                    <a:gd name="T9" fmla="*/ 40 h 84"/>
                    <a:gd name="T10" fmla="*/ 5 w 16"/>
                    <a:gd name="T11" fmla="*/ 23 h 84"/>
                    <a:gd name="T12" fmla="*/ 5 w 16"/>
                    <a:gd name="T13" fmla="*/ 9 h 84"/>
                    <a:gd name="T14" fmla="*/ 13 w 16"/>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4">
                      <a:moveTo>
                        <a:pt x="13" y="7"/>
                      </a:moveTo>
                      <a:cubicBezTo>
                        <a:pt x="15" y="16"/>
                        <a:pt x="13" y="27"/>
                        <a:pt x="11" y="36"/>
                      </a:cubicBezTo>
                      <a:cubicBezTo>
                        <a:pt x="10" y="48"/>
                        <a:pt x="8" y="61"/>
                        <a:pt x="13" y="72"/>
                      </a:cubicBezTo>
                      <a:cubicBezTo>
                        <a:pt x="16" y="78"/>
                        <a:pt x="8" y="84"/>
                        <a:pt x="5" y="78"/>
                      </a:cubicBezTo>
                      <a:cubicBezTo>
                        <a:pt x="0" y="66"/>
                        <a:pt x="1" y="53"/>
                        <a:pt x="2" y="40"/>
                      </a:cubicBezTo>
                      <a:cubicBezTo>
                        <a:pt x="3" y="34"/>
                        <a:pt x="4" y="28"/>
                        <a:pt x="5" y="23"/>
                      </a:cubicBezTo>
                      <a:cubicBezTo>
                        <a:pt x="5" y="19"/>
                        <a:pt x="5" y="14"/>
                        <a:pt x="5" y="9"/>
                      </a:cubicBezTo>
                      <a:cubicBezTo>
                        <a:pt x="3" y="3"/>
                        <a:pt x="11" y="0"/>
                        <a:pt x="13" y="7"/>
                      </a:cubicBezTo>
                      <a:close/>
                    </a:path>
                  </a:pathLst>
                </a:custGeom>
                <a:solidFill>
                  <a:srgbClr val="F39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4" name="Freeform 23">
                  <a:extLst>
                    <a:ext uri="{FF2B5EF4-FFF2-40B4-BE49-F238E27FC236}">
                      <a16:creationId xmlns:a16="http://schemas.microsoft.com/office/drawing/2014/main" id="{366F06B0-5845-8214-9040-0AF30FE54A39}"/>
                    </a:ext>
                  </a:extLst>
                </p:cNvPr>
                <p:cNvSpPr>
                  <a:spLocks/>
                </p:cNvSpPr>
                <p:nvPr/>
              </p:nvSpPr>
              <p:spPr bwMode="auto">
                <a:xfrm>
                  <a:off x="3790" y="2305"/>
                  <a:ext cx="98" cy="77"/>
                </a:xfrm>
                <a:custGeom>
                  <a:avLst/>
                  <a:gdLst>
                    <a:gd name="T0" fmla="*/ 0 w 40"/>
                    <a:gd name="T1" fmla="*/ 16 h 32"/>
                    <a:gd name="T2" fmla="*/ 20 w 40"/>
                    <a:gd name="T3" fmla="*/ 32 h 32"/>
                    <a:gd name="T4" fmla="*/ 40 w 40"/>
                    <a:gd name="T5" fmla="*/ 16 h 32"/>
                    <a:gd name="T6" fmla="*/ 20 w 40"/>
                    <a:gd name="T7" fmla="*/ 0 h 32"/>
                    <a:gd name="T8" fmla="*/ 0 w 40"/>
                    <a:gd name="T9" fmla="*/ 16 h 32"/>
                  </a:gdLst>
                  <a:ahLst/>
                  <a:cxnLst>
                    <a:cxn ang="0">
                      <a:pos x="T0" y="T1"/>
                    </a:cxn>
                    <a:cxn ang="0">
                      <a:pos x="T2" y="T3"/>
                    </a:cxn>
                    <a:cxn ang="0">
                      <a:pos x="T4" y="T5"/>
                    </a:cxn>
                    <a:cxn ang="0">
                      <a:pos x="T6" y="T7"/>
                    </a:cxn>
                    <a:cxn ang="0">
                      <a:pos x="T8" y="T9"/>
                    </a:cxn>
                  </a:cxnLst>
                  <a:rect l="0" t="0" r="r" b="b"/>
                  <a:pathLst>
                    <a:path w="40" h="32">
                      <a:moveTo>
                        <a:pt x="0" y="16"/>
                      </a:moveTo>
                      <a:cubicBezTo>
                        <a:pt x="0" y="25"/>
                        <a:pt x="9" y="32"/>
                        <a:pt x="20" y="32"/>
                      </a:cubicBezTo>
                      <a:cubicBezTo>
                        <a:pt x="31" y="32"/>
                        <a:pt x="40" y="25"/>
                        <a:pt x="40" y="16"/>
                      </a:cubicBezTo>
                      <a:cubicBezTo>
                        <a:pt x="40" y="7"/>
                        <a:pt x="31" y="0"/>
                        <a:pt x="20" y="0"/>
                      </a:cubicBezTo>
                      <a:cubicBezTo>
                        <a:pt x="10" y="0"/>
                        <a:pt x="1" y="7"/>
                        <a:pt x="0" y="16"/>
                      </a:cubicBezTo>
                      <a:close/>
                    </a:path>
                  </a:pathLst>
                </a:custGeom>
                <a:solidFill>
                  <a:srgbClr val="F18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13" name="Freeform 5101">
                <a:extLst>
                  <a:ext uri="{FF2B5EF4-FFF2-40B4-BE49-F238E27FC236}">
                    <a16:creationId xmlns:a16="http://schemas.microsoft.com/office/drawing/2014/main" id="{07C6E24B-55C7-B0EA-5D05-DA8E6779E700}"/>
                  </a:ext>
                </a:extLst>
              </p:cNvPr>
              <p:cNvSpPr/>
              <p:nvPr/>
            </p:nvSpPr>
            <p:spPr>
              <a:xfrm>
                <a:off x="5997530" y="3560376"/>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14" name="Freeform 5101">
                <a:extLst>
                  <a:ext uri="{FF2B5EF4-FFF2-40B4-BE49-F238E27FC236}">
                    <a16:creationId xmlns:a16="http://schemas.microsoft.com/office/drawing/2014/main" id="{1162B528-D94F-A077-7625-1C4B930D86A1}"/>
                  </a:ext>
                </a:extLst>
              </p:cNvPr>
              <p:cNvSpPr/>
              <p:nvPr/>
            </p:nvSpPr>
            <p:spPr>
              <a:xfrm>
                <a:off x="6096000" y="3473637"/>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sp>
            <p:nvSpPr>
              <p:cNvPr id="915" name="Freeform 5101">
                <a:extLst>
                  <a:ext uri="{FF2B5EF4-FFF2-40B4-BE49-F238E27FC236}">
                    <a16:creationId xmlns:a16="http://schemas.microsoft.com/office/drawing/2014/main" id="{A2A5746A-373C-A23C-2FAB-C0C0211ABE6A}"/>
                  </a:ext>
                </a:extLst>
              </p:cNvPr>
              <p:cNvSpPr/>
              <p:nvPr/>
            </p:nvSpPr>
            <p:spPr>
              <a:xfrm>
                <a:off x="6156325" y="3599388"/>
                <a:ext cx="61165" cy="5855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F3AD51"/>
              </a:solidFill>
              <a:ln w="5909" cap="flat">
                <a:noFill/>
                <a:prstDash val="solid"/>
                <a:miter/>
              </a:ln>
            </p:spPr>
            <p:txBody>
              <a:bodyPr rtlCol="0" anchor="ctr"/>
              <a:lstStyle/>
              <a:p>
                <a:endParaRPr lang="en-GB" b="1">
                  <a:solidFill>
                    <a:srgbClr val="000000"/>
                  </a:solidFill>
                </a:endParaRPr>
              </a:p>
            </p:txBody>
          </p:sp>
        </p:grpSp>
        <p:sp>
          <p:nvSpPr>
            <p:cNvPr id="899" name="Rectangle: Rounded Corners 898">
              <a:extLst>
                <a:ext uri="{FF2B5EF4-FFF2-40B4-BE49-F238E27FC236}">
                  <a16:creationId xmlns:a16="http://schemas.microsoft.com/office/drawing/2014/main" id="{95779BBA-77C3-5290-D4F8-B5CFEF6F0D7D}"/>
                </a:ext>
              </a:extLst>
            </p:cNvPr>
            <p:cNvSpPr/>
            <p:nvPr/>
          </p:nvSpPr>
          <p:spPr>
            <a:xfrm>
              <a:off x="4237873" y="5618117"/>
              <a:ext cx="2810735" cy="409536"/>
            </a:xfrm>
            <a:prstGeom prst="round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normAutofit/>
            </a:bodyPr>
            <a:lstStyle/>
            <a:p>
              <a:pPr algn="ctr">
                <a:lnSpc>
                  <a:spcPct val="90000"/>
                </a:lnSpc>
                <a:spcAft>
                  <a:spcPts val="600"/>
                </a:spcAft>
              </a:pPr>
              <a:r>
                <a:rPr lang="en-GB" sz="1400" b="1"/>
                <a:t>Chronic inflammatory disease</a:t>
              </a:r>
            </a:p>
          </p:txBody>
        </p:sp>
        <p:cxnSp>
          <p:nvCxnSpPr>
            <p:cNvPr id="900" name="Straight Arrow Connector 899">
              <a:extLst>
                <a:ext uri="{FF2B5EF4-FFF2-40B4-BE49-F238E27FC236}">
                  <a16:creationId xmlns:a16="http://schemas.microsoft.com/office/drawing/2014/main" id="{76436B07-7D70-2EF6-B792-70E8A52795D1}"/>
                </a:ext>
              </a:extLst>
            </p:cNvPr>
            <p:cNvCxnSpPr>
              <a:cxnSpLocks/>
            </p:cNvCxnSpPr>
            <p:nvPr/>
          </p:nvCxnSpPr>
          <p:spPr>
            <a:xfrm>
              <a:off x="6625669" y="2029172"/>
              <a:ext cx="1844365" cy="1116"/>
            </a:xfrm>
            <a:prstGeom prst="straightConnector1">
              <a:avLst/>
            </a:prstGeom>
            <a:ln w="19050">
              <a:tailEnd type="triangle"/>
            </a:ln>
          </p:spPr>
          <p:style>
            <a:lnRef idx="1">
              <a:schemeClr val="accent4"/>
            </a:lnRef>
            <a:fillRef idx="0">
              <a:schemeClr val="accent4"/>
            </a:fillRef>
            <a:effectRef idx="0">
              <a:schemeClr val="accent4"/>
            </a:effectRef>
            <a:fontRef idx="minor">
              <a:schemeClr val="tx1"/>
            </a:fontRef>
          </p:style>
        </p:cxnSp>
        <p:cxnSp>
          <p:nvCxnSpPr>
            <p:cNvPr id="901" name="Straight Arrow Connector 900">
              <a:extLst>
                <a:ext uri="{FF2B5EF4-FFF2-40B4-BE49-F238E27FC236}">
                  <a16:creationId xmlns:a16="http://schemas.microsoft.com/office/drawing/2014/main" id="{54EBFB2C-B69E-FA5E-7822-02150DB477CE}"/>
                </a:ext>
              </a:extLst>
            </p:cNvPr>
            <p:cNvCxnSpPr>
              <a:cxnSpLocks/>
            </p:cNvCxnSpPr>
            <p:nvPr/>
          </p:nvCxnSpPr>
          <p:spPr>
            <a:xfrm>
              <a:off x="5639738" y="2518218"/>
              <a:ext cx="0" cy="278413"/>
            </a:xfrm>
            <a:prstGeom prst="straightConnector1">
              <a:avLst/>
            </a:prstGeom>
            <a:ln w="19050">
              <a:tailEnd type="triangle"/>
            </a:ln>
          </p:spPr>
          <p:style>
            <a:lnRef idx="1">
              <a:schemeClr val="accent4"/>
            </a:lnRef>
            <a:fillRef idx="0">
              <a:schemeClr val="accent4"/>
            </a:fillRef>
            <a:effectRef idx="0">
              <a:schemeClr val="accent4"/>
            </a:effectRef>
            <a:fontRef idx="minor">
              <a:schemeClr val="tx1"/>
            </a:fontRef>
          </p:style>
        </p:cxnSp>
        <p:cxnSp>
          <p:nvCxnSpPr>
            <p:cNvPr id="902" name="Connector: Curved 901">
              <a:extLst>
                <a:ext uri="{FF2B5EF4-FFF2-40B4-BE49-F238E27FC236}">
                  <a16:creationId xmlns:a16="http://schemas.microsoft.com/office/drawing/2014/main" id="{7B35ABB5-0EEC-0EEF-DBB9-ED5823A806F1}"/>
                </a:ext>
              </a:extLst>
            </p:cNvPr>
            <p:cNvCxnSpPr>
              <a:cxnSpLocks/>
            </p:cNvCxnSpPr>
            <p:nvPr/>
          </p:nvCxnSpPr>
          <p:spPr>
            <a:xfrm flipV="1">
              <a:off x="6393336" y="4383756"/>
              <a:ext cx="2410541" cy="867945"/>
            </a:xfrm>
            <a:prstGeom prst="curvedConnector2">
              <a:avLst/>
            </a:prstGeom>
            <a:ln w="19050">
              <a:tailEnd type="triangle"/>
            </a:ln>
          </p:spPr>
          <p:style>
            <a:lnRef idx="1">
              <a:schemeClr val="accent4"/>
            </a:lnRef>
            <a:fillRef idx="0">
              <a:schemeClr val="accent4"/>
            </a:fillRef>
            <a:effectRef idx="0">
              <a:schemeClr val="accent4"/>
            </a:effectRef>
            <a:fontRef idx="minor">
              <a:schemeClr val="tx1"/>
            </a:fontRef>
          </p:style>
        </p:cxnSp>
        <p:cxnSp>
          <p:nvCxnSpPr>
            <p:cNvPr id="903" name="Connector: Curved 902">
              <a:extLst>
                <a:ext uri="{FF2B5EF4-FFF2-40B4-BE49-F238E27FC236}">
                  <a16:creationId xmlns:a16="http://schemas.microsoft.com/office/drawing/2014/main" id="{FC49A140-B3CB-DC89-AFC5-5778412AEF3F}"/>
                </a:ext>
              </a:extLst>
            </p:cNvPr>
            <p:cNvCxnSpPr>
              <a:cxnSpLocks/>
            </p:cNvCxnSpPr>
            <p:nvPr/>
          </p:nvCxnSpPr>
          <p:spPr>
            <a:xfrm rot="16200000" flipV="1">
              <a:off x="7129864" y="2276650"/>
              <a:ext cx="937485" cy="2410541"/>
            </a:xfrm>
            <a:prstGeom prst="curvedConnector2">
              <a:avLst/>
            </a:prstGeom>
            <a:ln w="19050">
              <a:tailEnd type="triangle"/>
            </a:ln>
          </p:spPr>
          <p:style>
            <a:lnRef idx="1">
              <a:schemeClr val="accent4"/>
            </a:lnRef>
            <a:fillRef idx="0">
              <a:schemeClr val="accent4"/>
            </a:fillRef>
            <a:effectRef idx="0">
              <a:schemeClr val="accent4"/>
            </a:effectRef>
            <a:fontRef idx="minor">
              <a:schemeClr val="tx1"/>
            </a:fontRef>
          </p:style>
        </p:cxnSp>
        <p:cxnSp>
          <p:nvCxnSpPr>
            <p:cNvPr id="904" name="Straight Arrow Connector 903">
              <a:extLst>
                <a:ext uri="{FF2B5EF4-FFF2-40B4-BE49-F238E27FC236}">
                  <a16:creationId xmlns:a16="http://schemas.microsoft.com/office/drawing/2014/main" id="{09598186-7AAE-5630-9B98-C0DDBBAEF0E3}"/>
                </a:ext>
              </a:extLst>
            </p:cNvPr>
            <p:cNvCxnSpPr>
              <a:cxnSpLocks/>
            </p:cNvCxnSpPr>
            <p:nvPr/>
          </p:nvCxnSpPr>
          <p:spPr>
            <a:xfrm>
              <a:off x="9218924" y="2246835"/>
              <a:ext cx="1" cy="272204"/>
            </a:xfrm>
            <a:prstGeom prst="straightConnector1">
              <a:avLst/>
            </a:prstGeom>
            <a:ln w="12700">
              <a:tailEnd type="triangle"/>
            </a:ln>
          </p:spPr>
          <p:style>
            <a:lnRef idx="1">
              <a:schemeClr val="accent4"/>
            </a:lnRef>
            <a:fillRef idx="0">
              <a:schemeClr val="accent4"/>
            </a:fillRef>
            <a:effectRef idx="0">
              <a:schemeClr val="accent4"/>
            </a:effectRef>
            <a:fontRef idx="minor">
              <a:schemeClr val="tx1"/>
            </a:fontRef>
          </p:style>
        </p:cxnSp>
        <p:cxnSp>
          <p:nvCxnSpPr>
            <p:cNvPr id="905" name="Straight Arrow Connector 904">
              <a:extLst>
                <a:ext uri="{FF2B5EF4-FFF2-40B4-BE49-F238E27FC236}">
                  <a16:creationId xmlns:a16="http://schemas.microsoft.com/office/drawing/2014/main" id="{E2603320-4AE2-BA47-999E-0B5945F042C4}"/>
                </a:ext>
              </a:extLst>
            </p:cNvPr>
            <p:cNvCxnSpPr>
              <a:cxnSpLocks/>
              <a:endCxn id="899" idx="0"/>
            </p:cNvCxnSpPr>
            <p:nvPr/>
          </p:nvCxnSpPr>
          <p:spPr>
            <a:xfrm flipH="1">
              <a:off x="5643240" y="5468247"/>
              <a:ext cx="1206" cy="149869"/>
            </a:xfrm>
            <a:prstGeom prst="straightConnector1">
              <a:avLst/>
            </a:prstGeom>
            <a:ln w="19050">
              <a:tailEnd type="triangle"/>
            </a:ln>
          </p:spPr>
          <p:style>
            <a:lnRef idx="1">
              <a:schemeClr val="accent4"/>
            </a:lnRef>
            <a:fillRef idx="0">
              <a:schemeClr val="accent4"/>
            </a:fillRef>
            <a:effectRef idx="0">
              <a:schemeClr val="accent4"/>
            </a:effectRef>
            <a:fontRef idx="minor">
              <a:schemeClr val="tx1"/>
            </a:fontRef>
          </p:style>
        </p:cxnSp>
        <p:sp>
          <p:nvSpPr>
            <p:cNvPr id="906" name="Rectangle: Rounded Corners 905">
              <a:extLst>
                <a:ext uri="{FF2B5EF4-FFF2-40B4-BE49-F238E27FC236}">
                  <a16:creationId xmlns:a16="http://schemas.microsoft.com/office/drawing/2014/main" id="{EF43F0CC-C385-83C8-F22E-7B6B78ABC57F}"/>
                </a:ext>
              </a:extLst>
            </p:cNvPr>
            <p:cNvSpPr/>
            <p:nvPr/>
          </p:nvSpPr>
          <p:spPr>
            <a:xfrm>
              <a:off x="4694884" y="1472732"/>
              <a:ext cx="1972800" cy="1092449"/>
            </a:xfrm>
            <a:prstGeom prst="roundRect">
              <a:avLst/>
            </a:prstGeom>
            <a:solidFill>
              <a:srgbClr val="28ABE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Aft>
                  <a:spcPts val="300"/>
                </a:spcAft>
              </a:pPr>
              <a:r>
                <a:rPr lang="fr-FR" sz="1300" b="1" err="1"/>
                <a:t>Allergens</a:t>
              </a:r>
              <a:endParaRPr lang="fr-FR" sz="1300" b="1"/>
            </a:p>
            <a:p>
              <a:pPr algn="ctr">
                <a:spcAft>
                  <a:spcPts val="300"/>
                </a:spcAft>
              </a:pPr>
              <a:r>
                <a:rPr lang="fr-FR" sz="1300" b="1"/>
                <a:t>Chemical </a:t>
              </a:r>
              <a:r>
                <a:rPr lang="fr-FR" sz="1300" b="1" err="1"/>
                <a:t>pollutants</a:t>
              </a:r>
              <a:r>
                <a:rPr lang="fr-FR" sz="1300" b="1"/>
                <a:t> and</a:t>
              </a:r>
              <a:br>
                <a:rPr lang="fr-FR" sz="1300" b="1"/>
              </a:br>
              <a:r>
                <a:rPr lang="fr-FR" sz="1300" b="1" err="1"/>
                <a:t>toxic</a:t>
              </a:r>
              <a:r>
                <a:rPr lang="fr-FR" sz="1300" b="1"/>
                <a:t> substances</a:t>
              </a:r>
            </a:p>
            <a:p>
              <a:pPr algn="ctr">
                <a:spcAft>
                  <a:spcPts val="300"/>
                </a:spcAft>
              </a:pPr>
              <a:r>
                <a:rPr lang="fr-FR" sz="1300" b="1" err="1"/>
                <a:t>Nanoparticles</a:t>
              </a:r>
              <a:endParaRPr lang="fr-FR" sz="1300" b="1"/>
            </a:p>
          </p:txBody>
        </p:sp>
        <p:sp>
          <p:nvSpPr>
            <p:cNvPr id="907" name="Rectangle: Rounded Corners 906">
              <a:extLst>
                <a:ext uri="{FF2B5EF4-FFF2-40B4-BE49-F238E27FC236}">
                  <a16:creationId xmlns:a16="http://schemas.microsoft.com/office/drawing/2014/main" id="{F87852CF-245D-34C3-AB9B-23FE00CDBCC3}"/>
                </a:ext>
              </a:extLst>
            </p:cNvPr>
            <p:cNvSpPr/>
            <p:nvPr/>
          </p:nvSpPr>
          <p:spPr>
            <a:xfrm>
              <a:off x="4932484" y="2812627"/>
              <a:ext cx="1497600" cy="432000"/>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spcAft>
                  <a:spcPts val="300"/>
                </a:spcAft>
              </a:pPr>
              <a:r>
                <a:rPr lang="fr-FR" sz="1300" b="1" err="1"/>
                <a:t>Epithelial</a:t>
              </a:r>
              <a:r>
                <a:rPr lang="fr-FR" sz="1300" b="1"/>
                <a:t> damage</a:t>
              </a:r>
            </a:p>
          </p:txBody>
        </p:sp>
        <p:sp>
          <p:nvSpPr>
            <p:cNvPr id="908" name="Rectangle: Rounded Corners 907">
              <a:extLst>
                <a:ext uri="{FF2B5EF4-FFF2-40B4-BE49-F238E27FC236}">
                  <a16:creationId xmlns:a16="http://schemas.microsoft.com/office/drawing/2014/main" id="{3CF7E04E-28BD-76C1-A6FE-FAA656DBD0B0}"/>
                </a:ext>
              </a:extLst>
            </p:cNvPr>
            <p:cNvSpPr/>
            <p:nvPr/>
          </p:nvSpPr>
          <p:spPr>
            <a:xfrm>
              <a:off x="4932484" y="5040797"/>
              <a:ext cx="1497600" cy="432000"/>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spcAft>
                  <a:spcPts val="300"/>
                </a:spcAft>
              </a:pPr>
              <a:r>
                <a:rPr lang="fr-FR" sz="1300" b="1"/>
                <a:t>Inflammation</a:t>
              </a:r>
            </a:p>
          </p:txBody>
        </p:sp>
        <p:sp>
          <p:nvSpPr>
            <p:cNvPr id="909" name="Rectangle: Rounded Corners 908">
              <a:extLst>
                <a:ext uri="{FF2B5EF4-FFF2-40B4-BE49-F238E27FC236}">
                  <a16:creationId xmlns:a16="http://schemas.microsoft.com/office/drawing/2014/main" id="{EB78BC2B-D75F-905F-3C86-249DD52DCCE4}"/>
                </a:ext>
              </a:extLst>
            </p:cNvPr>
            <p:cNvSpPr/>
            <p:nvPr/>
          </p:nvSpPr>
          <p:spPr>
            <a:xfrm>
              <a:off x="8069670" y="3947913"/>
              <a:ext cx="1497600" cy="432000"/>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spcAft>
                  <a:spcPts val="300"/>
                </a:spcAft>
              </a:pPr>
              <a:r>
                <a:rPr lang="fr-FR" sz="1300" b="1" err="1"/>
                <a:t>Activated</a:t>
              </a:r>
              <a:r>
                <a:rPr lang="fr-FR" sz="1300" b="1"/>
                <a:t> </a:t>
              </a:r>
              <a:br>
                <a:rPr lang="fr-FR" sz="1300" b="1"/>
              </a:br>
              <a:r>
                <a:rPr lang="fr-FR" sz="1300" b="1"/>
                <a:t>immune </a:t>
              </a:r>
              <a:r>
                <a:rPr lang="fr-FR" sz="1300" b="1" err="1"/>
                <a:t>cells</a:t>
              </a:r>
              <a:endParaRPr lang="fr-FR" sz="1300" b="1"/>
            </a:p>
          </p:txBody>
        </p:sp>
        <p:sp>
          <p:nvSpPr>
            <p:cNvPr id="910" name="Rectangle: Rounded Corners 909">
              <a:extLst>
                <a:ext uri="{FF2B5EF4-FFF2-40B4-BE49-F238E27FC236}">
                  <a16:creationId xmlns:a16="http://schemas.microsoft.com/office/drawing/2014/main" id="{DD73034D-3A19-825D-EF8C-61754DE31685}"/>
                </a:ext>
              </a:extLst>
            </p:cNvPr>
            <p:cNvSpPr/>
            <p:nvPr/>
          </p:nvSpPr>
          <p:spPr>
            <a:xfrm>
              <a:off x="8470034" y="1821018"/>
              <a:ext cx="1497600" cy="432000"/>
            </a:xfrm>
            <a:prstGeom prst="roundRect">
              <a:avLst/>
            </a:prstGeom>
            <a:solidFill>
              <a:srgbClr val="57099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spcAft>
                  <a:spcPts val="300"/>
                </a:spcAft>
              </a:pPr>
              <a:r>
                <a:rPr lang="fr-FR" sz="1300" b="1" err="1"/>
                <a:t>Microbial</a:t>
              </a:r>
              <a:r>
                <a:rPr lang="fr-FR" sz="1300" b="1"/>
                <a:t> </a:t>
              </a:r>
              <a:r>
                <a:rPr lang="fr-FR" sz="1300" b="1" err="1"/>
                <a:t>dysbiosis</a:t>
              </a:r>
              <a:endParaRPr lang="fr-FR" sz="1300" b="1"/>
            </a:p>
          </p:txBody>
        </p:sp>
        <p:sp>
          <p:nvSpPr>
            <p:cNvPr id="911" name="Rectangle: Rounded Corners 910">
              <a:extLst>
                <a:ext uri="{FF2B5EF4-FFF2-40B4-BE49-F238E27FC236}">
                  <a16:creationId xmlns:a16="http://schemas.microsoft.com/office/drawing/2014/main" id="{F76945D2-185F-1D05-3FDD-E30C232D5992}"/>
                </a:ext>
              </a:extLst>
            </p:cNvPr>
            <p:cNvSpPr/>
            <p:nvPr/>
          </p:nvSpPr>
          <p:spPr>
            <a:xfrm>
              <a:off x="8470034" y="2517619"/>
              <a:ext cx="1497600" cy="432000"/>
            </a:xfrm>
            <a:prstGeom prst="roundRect">
              <a:avLst/>
            </a:prstGeom>
            <a:solidFill>
              <a:srgbClr val="57099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spcAft>
                  <a:spcPts val="300"/>
                </a:spcAft>
              </a:pPr>
              <a:r>
                <a:rPr lang="fr-FR" sz="1300" b="1" err="1"/>
                <a:t>Decreased</a:t>
              </a:r>
              <a:r>
                <a:rPr lang="fr-FR" sz="1300" b="1"/>
                <a:t> </a:t>
              </a:r>
              <a:r>
                <a:rPr lang="fr-FR" sz="1300" b="1" err="1"/>
                <a:t>biodiversity</a:t>
              </a:r>
              <a:endParaRPr lang="fr-FR" sz="1300" b="1"/>
            </a:p>
          </p:txBody>
        </p:sp>
      </p:grpSp>
    </p:spTree>
    <p:extLst>
      <p:ext uri="{BB962C8B-B14F-4D97-AF65-F5344CB8AC3E}">
        <p14:creationId xmlns:p14="http://schemas.microsoft.com/office/powerpoint/2010/main" val="4072444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910376-D9E4-0D9A-A051-1063A7AD46D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B2C096A2-E411-BD6D-A11D-B7869653801C}"/>
              </a:ext>
            </a:extLst>
          </p:cNvPr>
          <p:cNvSpPr>
            <a:spLocks noGrp="1"/>
          </p:cNvSpPr>
          <p:nvPr>
            <p:ph type="title"/>
          </p:nvPr>
        </p:nvSpPr>
        <p:spPr>
          <a:xfrm>
            <a:off x="548282" y="228193"/>
            <a:ext cx="8640000" cy="720000"/>
          </a:xfrm>
        </p:spPr>
        <p:txBody>
          <a:bodyPr rIns="0"/>
          <a:lstStyle/>
          <a:p>
            <a:r>
              <a:rPr lang="en-GB" sz="2400"/>
              <a:t>Restoring epithelial health requires repairing specific features </a:t>
            </a:r>
            <a:br>
              <a:rPr lang="en-GB" sz="2400"/>
            </a:br>
            <a:r>
              <a:rPr lang="en-GB" sz="2400"/>
              <a:t>of disease pathophysiology</a:t>
            </a:r>
            <a:r>
              <a:rPr lang="en-GB" sz="2400" baseline="30000"/>
              <a:t>1–10</a:t>
            </a:r>
            <a:endParaRPr lang="en-GB" sz="2400"/>
          </a:p>
        </p:txBody>
      </p:sp>
      <p:sp>
        <p:nvSpPr>
          <p:cNvPr id="8" name="Footer Placeholder 8">
            <a:extLst>
              <a:ext uri="{FF2B5EF4-FFF2-40B4-BE49-F238E27FC236}">
                <a16:creationId xmlns:a16="http://schemas.microsoft.com/office/drawing/2014/main" id="{1880D55E-CEFD-3E2C-4607-058F9DC609E9}"/>
              </a:ext>
            </a:extLst>
          </p:cNvPr>
          <p:cNvSpPr>
            <a:spLocks noGrp="1"/>
          </p:cNvSpPr>
          <p:nvPr>
            <p:ph type="ftr" sz="quarter" idx="11"/>
          </p:nvPr>
        </p:nvSpPr>
        <p:spPr>
          <a:xfrm>
            <a:off x="548282" y="6303601"/>
            <a:ext cx="10620000" cy="288000"/>
          </a:xfrm>
        </p:spPr>
        <p:txBody>
          <a:bodyPr/>
          <a:lstStyle/>
          <a:p>
            <a:r>
              <a:rPr lang="en-GB" spc="0" dirty="0"/>
              <a:t>CRS, </a:t>
            </a:r>
            <a:r>
              <a:rPr lang="en-GB" spc="0" dirty="0">
                <a:ea typeface="+mn-lt"/>
                <a:cs typeface="+mn-lt"/>
              </a:rPr>
              <a:t>chronic rhinosinusitis;</a:t>
            </a:r>
            <a:r>
              <a:rPr lang="en-GB" spc="0" dirty="0"/>
              <a:t> </a:t>
            </a:r>
            <a:r>
              <a:rPr lang="en-GB" spc="0" dirty="0" err="1"/>
              <a:t>CRSwNP</a:t>
            </a:r>
            <a:r>
              <a:rPr lang="en-GB" spc="0" dirty="0"/>
              <a:t>, chronic rhinosinusitis with nasal polyps; EMT, epithelial-mesenchymal transition. </a:t>
            </a:r>
            <a:br>
              <a:rPr lang="en-GB" spc="0" dirty="0"/>
            </a:br>
            <a:r>
              <a:rPr lang="en-GB" dirty="0"/>
              <a:t>1.</a:t>
            </a:r>
            <a:r>
              <a:rPr lang="en-GB" dirty="0">
                <a:ea typeface="Calibri" panose="020F0502020204030204" pitchFamily="34" charset="0"/>
              </a:rPr>
              <a:t> </a:t>
            </a:r>
            <a:r>
              <a:rPr lang="en-GB" dirty="0" err="1">
                <a:ea typeface="Calibri" panose="020F0502020204030204" pitchFamily="34" charset="0"/>
              </a:rPr>
              <a:t>Georas</a:t>
            </a:r>
            <a:r>
              <a:rPr lang="en-GB" dirty="0">
                <a:ea typeface="Calibri" panose="020F0502020204030204" pitchFamily="34" charset="0"/>
              </a:rPr>
              <a:t> SN, Rezaee F. </a:t>
            </a:r>
            <a:r>
              <a:rPr lang="en-GB" i="1" dirty="0">
                <a:ea typeface="Calibri" panose="020F0502020204030204" pitchFamily="34" charset="0"/>
              </a:rPr>
              <a:t>J Allergy Clin Immunol.</a:t>
            </a:r>
            <a:r>
              <a:rPr lang="en-GB" dirty="0">
                <a:ea typeface="Calibri" panose="020F0502020204030204" pitchFamily="34" charset="0"/>
              </a:rPr>
              <a:t> 2014;134(3):509-20; 2. </a:t>
            </a:r>
            <a:r>
              <a:rPr lang="en-GB" dirty="0" err="1">
                <a:ea typeface="Calibri" panose="020F0502020204030204" pitchFamily="34" charset="0"/>
              </a:rPr>
              <a:t>Zuckermann</a:t>
            </a:r>
            <a:r>
              <a:rPr lang="en-GB" dirty="0">
                <a:ea typeface="Calibri" panose="020F0502020204030204" pitchFamily="34" charset="0"/>
              </a:rPr>
              <a:t> JD, et al. </a:t>
            </a:r>
            <a:r>
              <a:rPr lang="en-GB" i="1" dirty="0">
                <a:ea typeface="Calibri" panose="020F0502020204030204" pitchFamily="34" charset="0"/>
              </a:rPr>
              <a:t>Am J </a:t>
            </a:r>
            <a:r>
              <a:rPr lang="en-GB" i="1" dirty="0" err="1">
                <a:ea typeface="Calibri" panose="020F0502020204030204" pitchFamily="34" charset="0"/>
              </a:rPr>
              <a:t>Rhinol</a:t>
            </a:r>
            <a:r>
              <a:rPr lang="en-GB" dirty="0">
                <a:ea typeface="Calibri" panose="020F0502020204030204" pitchFamily="34" charset="0"/>
              </a:rPr>
              <a:t>. 2008; 22(6):589–97; 3. Tilley AE, et al. </a:t>
            </a:r>
            <a:r>
              <a:rPr lang="en-GB" i="1" dirty="0">
                <a:ea typeface="Calibri" panose="020F0502020204030204" pitchFamily="34" charset="0"/>
              </a:rPr>
              <a:t>Annu Rev Physiol</a:t>
            </a:r>
            <a:r>
              <a:rPr lang="en-GB" dirty="0">
                <a:ea typeface="Calibri" panose="020F0502020204030204" pitchFamily="34" charset="0"/>
              </a:rPr>
              <a:t>. 2015;77:379-406; </a:t>
            </a:r>
            <a:br>
              <a:rPr lang="en-GB" dirty="0">
                <a:ea typeface="Calibri" panose="020F0502020204030204" pitchFamily="34" charset="0"/>
              </a:rPr>
            </a:br>
            <a:r>
              <a:rPr lang="en-GB" dirty="0">
                <a:ea typeface="Calibri" panose="020F0502020204030204" pitchFamily="34" charset="0"/>
              </a:rPr>
              <a:t>4. Malik Z, et al. </a:t>
            </a:r>
            <a:r>
              <a:rPr lang="en-GB" i="1" dirty="0">
                <a:ea typeface="Calibri" panose="020F0502020204030204" pitchFamily="34" charset="0"/>
              </a:rPr>
              <a:t>Int Forum Allergy </a:t>
            </a:r>
            <a:r>
              <a:rPr lang="en-GB" i="1" dirty="0" err="1">
                <a:ea typeface="Calibri" panose="020F0502020204030204" pitchFamily="34" charset="0"/>
              </a:rPr>
              <a:t>Rhinol</a:t>
            </a:r>
            <a:r>
              <a:rPr lang="en-GB" i="1" dirty="0">
                <a:ea typeface="Calibri" panose="020F0502020204030204" pitchFamily="34" charset="0"/>
              </a:rPr>
              <a:t>. </a:t>
            </a:r>
            <a:r>
              <a:rPr lang="en-GB" dirty="0">
                <a:ea typeface="Calibri" panose="020F0502020204030204" pitchFamily="34" charset="0"/>
              </a:rPr>
              <a:t>2015;5:551-556; 5. López-Posadas R, et al. </a:t>
            </a:r>
            <a:r>
              <a:rPr lang="en-GB" i="1" dirty="0">
                <a:ea typeface="Calibri" panose="020F0502020204030204" pitchFamily="34" charset="0"/>
              </a:rPr>
              <a:t>Front Cell Dev Biol.</a:t>
            </a:r>
            <a:r>
              <a:rPr lang="en-GB" dirty="0">
                <a:ea typeface="Calibri" panose="020F0502020204030204" pitchFamily="34" charset="0"/>
              </a:rPr>
              <a:t> 2024;12:1258859; 6. </a:t>
            </a:r>
            <a:r>
              <a:rPr lang="en-GB" dirty="0"/>
              <a:t>Jaramillo AM, et al. </a:t>
            </a:r>
            <a:r>
              <a:rPr lang="en-GB" i="1" dirty="0" err="1"/>
              <a:t>Allergol</a:t>
            </a:r>
            <a:r>
              <a:rPr lang="en-GB" i="1" dirty="0"/>
              <a:t> Int</a:t>
            </a:r>
            <a:r>
              <a:rPr lang="en-GB" dirty="0"/>
              <a:t>. 2024;73(3):375-381; 7. </a:t>
            </a:r>
            <a:r>
              <a:rPr lang="en-GB" dirty="0">
                <a:ea typeface="Calibri" panose="020F0502020204030204" pitchFamily="34" charset="0"/>
              </a:rPr>
              <a:t>Ha JG, Cho HJ. </a:t>
            </a:r>
            <a:r>
              <a:rPr lang="en-GB" i="1" dirty="0">
                <a:ea typeface="Calibri" panose="020F0502020204030204" pitchFamily="34" charset="0"/>
              </a:rPr>
              <a:t>Int J Mol Sci.</a:t>
            </a:r>
            <a:r>
              <a:rPr lang="en-GB" dirty="0">
                <a:ea typeface="Calibri" panose="020F0502020204030204" pitchFamily="34" charset="0"/>
              </a:rPr>
              <a:t> 2023;24(18):</a:t>
            </a:r>
            <a:r>
              <a:rPr lang="en-GB" dirty="0"/>
              <a:t>14229</a:t>
            </a:r>
            <a:r>
              <a:rPr lang="en-GB" dirty="0">
                <a:ea typeface="Calibri" panose="020F0502020204030204" pitchFamily="34" charset="0"/>
              </a:rPr>
              <a:t>; 8. Davies DE. </a:t>
            </a:r>
            <a:r>
              <a:rPr lang="en-GB" i="1" dirty="0">
                <a:ea typeface="Calibri" panose="020F0502020204030204" pitchFamily="34" charset="0"/>
              </a:rPr>
              <a:t>Proc Am </a:t>
            </a:r>
            <a:r>
              <a:rPr lang="en-GB" i="1" dirty="0" err="1">
                <a:ea typeface="Calibri" panose="020F0502020204030204" pitchFamily="34" charset="0"/>
              </a:rPr>
              <a:t>Thorac</a:t>
            </a:r>
            <a:r>
              <a:rPr lang="en-GB" i="1" dirty="0">
                <a:ea typeface="Calibri" panose="020F0502020204030204" pitchFamily="34" charset="0"/>
              </a:rPr>
              <a:t> Soc.</a:t>
            </a:r>
            <a:r>
              <a:rPr lang="en-GB" dirty="0">
                <a:ea typeface="Calibri" panose="020F0502020204030204" pitchFamily="34" charset="0"/>
              </a:rPr>
              <a:t> 2009;6(8):678-82; 9. Sun Z, et al. </a:t>
            </a:r>
            <a:r>
              <a:rPr lang="en-GB" i="1" dirty="0">
                <a:ea typeface="Calibri" panose="020F0502020204030204" pitchFamily="34" charset="0"/>
              </a:rPr>
              <a:t>Front Immunol.</a:t>
            </a:r>
            <a:r>
              <a:rPr lang="en-GB" dirty="0">
                <a:ea typeface="Calibri" panose="020F0502020204030204" pitchFamily="34" charset="0"/>
              </a:rPr>
              <a:t> 2020;11:1598; 10. Russell RJ, et al. </a:t>
            </a:r>
            <a:r>
              <a:rPr lang="en-GB" i="1" dirty="0" err="1">
                <a:ea typeface="Calibri" panose="020F0502020204030204" pitchFamily="34" charset="0"/>
              </a:rPr>
              <a:t>Eur</a:t>
            </a:r>
            <a:r>
              <a:rPr lang="en-GB" i="1" dirty="0">
                <a:ea typeface="Calibri" panose="020F0502020204030204" pitchFamily="34" charset="0"/>
              </a:rPr>
              <a:t> Respir J.</a:t>
            </a:r>
            <a:r>
              <a:rPr lang="en-GB" dirty="0">
                <a:ea typeface="Calibri" panose="020F0502020204030204" pitchFamily="34" charset="0"/>
              </a:rPr>
              <a:t> 2024;63(4):2301397.</a:t>
            </a:r>
          </a:p>
          <a:p>
            <a:pPr>
              <a:spcAft>
                <a:spcPts val="300"/>
              </a:spcAft>
            </a:pPr>
            <a:r>
              <a:rPr lang="en-GB" spc="0" dirty="0"/>
              <a:t>GB-73344 | Date of preparation: February 2026</a:t>
            </a:r>
          </a:p>
        </p:txBody>
      </p:sp>
      <p:grpSp>
        <p:nvGrpSpPr>
          <p:cNvPr id="6" name="Group 5" hidden="1">
            <a:extLst>
              <a:ext uri="{FF2B5EF4-FFF2-40B4-BE49-F238E27FC236}">
                <a16:creationId xmlns:a16="http://schemas.microsoft.com/office/drawing/2014/main" id="{94F65E29-05C6-EAEF-1BF5-BF8EC8E793D0}"/>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A3765CCD-CE7F-869D-11D2-D18D0FCDC454}"/>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4AA4A16D-30FA-6186-20DE-11B263B3D647}"/>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EB8C97B-9345-E5E7-6CFA-BB74897A48EF}"/>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002BE59E-626A-6C4E-2604-0FE237DBB35D}"/>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ADE346AB-EE95-1794-F8DA-91F09A3D3464}"/>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9769629-C58B-827F-E0F9-2EF36791A94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5A183068-CB03-B764-F6B5-CD361F886D5D}"/>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81752C67-6B57-5922-75FC-24E57EED1FDC}"/>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1C79ED0-55AF-BBBA-AF5E-1493EE9BB4B8}"/>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A176E00-60FC-BC00-C391-B30E5D642719}"/>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90CB2C6E-353D-56A1-C95E-EE616CDB8CDA}"/>
              </a:ext>
            </a:extLst>
          </p:cNvPr>
          <p:cNvSpPr>
            <a:spLocks noGrp="1"/>
          </p:cNvSpPr>
          <p:nvPr>
            <p:ph type="sldNum" sz="quarter" idx="12"/>
          </p:nvPr>
        </p:nvSpPr>
        <p:spPr/>
        <p:txBody>
          <a:bodyPr/>
          <a:lstStyle/>
          <a:p>
            <a:fld id="{D38BAEAC-A895-4A01-AB9B-F6141799970D}" type="slidenum">
              <a:rPr lang="en-GB" smtClean="0"/>
              <a:pPr/>
              <a:t>16</a:t>
            </a:fld>
            <a:endParaRPr lang="en-GB"/>
          </a:p>
        </p:txBody>
      </p:sp>
      <p:grpSp>
        <p:nvGrpSpPr>
          <p:cNvPr id="5" name="Group 4">
            <a:extLst>
              <a:ext uri="{FF2B5EF4-FFF2-40B4-BE49-F238E27FC236}">
                <a16:creationId xmlns:a16="http://schemas.microsoft.com/office/drawing/2014/main" id="{E34C4995-152B-E993-6E3B-5A274A9B724E}"/>
              </a:ext>
            </a:extLst>
          </p:cNvPr>
          <p:cNvGrpSpPr/>
          <p:nvPr/>
        </p:nvGrpSpPr>
        <p:grpSpPr>
          <a:xfrm>
            <a:off x="9232750" y="1495681"/>
            <a:ext cx="2545775" cy="4184714"/>
            <a:chOff x="9232750" y="1655173"/>
            <a:chExt cx="2545775" cy="4184714"/>
          </a:xfrm>
        </p:grpSpPr>
        <p:sp>
          <p:nvSpPr>
            <p:cNvPr id="18" name="Free-form: Shape 17">
              <a:extLst>
                <a:ext uri="{FF2B5EF4-FFF2-40B4-BE49-F238E27FC236}">
                  <a16:creationId xmlns:a16="http://schemas.microsoft.com/office/drawing/2014/main" id="{69FD7CA5-4D72-783C-6AE2-443669159570}"/>
                </a:ext>
              </a:extLst>
            </p:cNvPr>
            <p:cNvSpPr/>
            <p:nvPr/>
          </p:nvSpPr>
          <p:spPr>
            <a:xfrm>
              <a:off x="9232750" y="1655173"/>
              <a:ext cx="2464832" cy="744048"/>
            </a:xfrm>
            <a:custGeom>
              <a:avLst/>
              <a:gdLst>
                <a:gd name="connsiteX0" fmla="*/ 0 w 2464832"/>
                <a:gd name="connsiteY0" fmla="*/ 74405 h 744048"/>
                <a:gd name="connsiteX1" fmla="*/ 74405 w 2464832"/>
                <a:gd name="connsiteY1" fmla="*/ 0 h 744048"/>
                <a:gd name="connsiteX2" fmla="*/ 2390427 w 2464832"/>
                <a:gd name="connsiteY2" fmla="*/ 0 h 744048"/>
                <a:gd name="connsiteX3" fmla="*/ 2464832 w 2464832"/>
                <a:gd name="connsiteY3" fmla="*/ 74405 h 744048"/>
                <a:gd name="connsiteX4" fmla="*/ 2464832 w 2464832"/>
                <a:gd name="connsiteY4" fmla="*/ 669643 h 744048"/>
                <a:gd name="connsiteX5" fmla="*/ 2390427 w 2464832"/>
                <a:gd name="connsiteY5" fmla="*/ 744048 h 744048"/>
                <a:gd name="connsiteX6" fmla="*/ 74405 w 2464832"/>
                <a:gd name="connsiteY6" fmla="*/ 744048 h 744048"/>
                <a:gd name="connsiteX7" fmla="*/ 0 w 2464832"/>
                <a:gd name="connsiteY7" fmla="*/ 669643 h 744048"/>
                <a:gd name="connsiteX8" fmla="*/ 0 w 2464832"/>
                <a:gd name="connsiteY8" fmla="*/ 74405 h 74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4832" h="744048">
                  <a:moveTo>
                    <a:pt x="0" y="74405"/>
                  </a:moveTo>
                  <a:cubicBezTo>
                    <a:pt x="0" y="33312"/>
                    <a:pt x="33312" y="0"/>
                    <a:pt x="74405" y="0"/>
                  </a:cubicBezTo>
                  <a:lnTo>
                    <a:pt x="2390427" y="0"/>
                  </a:lnTo>
                  <a:cubicBezTo>
                    <a:pt x="2431520" y="0"/>
                    <a:pt x="2464832" y="33312"/>
                    <a:pt x="2464832" y="74405"/>
                  </a:cubicBezTo>
                  <a:lnTo>
                    <a:pt x="2464832" y="669643"/>
                  </a:lnTo>
                  <a:cubicBezTo>
                    <a:pt x="2464832" y="710736"/>
                    <a:pt x="2431520" y="744048"/>
                    <a:pt x="2390427" y="744048"/>
                  </a:cubicBezTo>
                  <a:lnTo>
                    <a:pt x="74405" y="744048"/>
                  </a:lnTo>
                  <a:cubicBezTo>
                    <a:pt x="33312" y="744048"/>
                    <a:pt x="0" y="710736"/>
                    <a:pt x="0" y="669643"/>
                  </a:cubicBezTo>
                  <a:lnTo>
                    <a:pt x="0" y="74405"/>
                  </a:lnTo>
                  <a:close/>
                </a:path>
              </a:pathLst>
            </a:custGeom>
            <a:solidFill>
              <a:schemeClr val="accent1"/>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56082" tIns="44652" rIns="56082" bIns="44652" numCol="1" spcCol="1270" anchor="ctr" anchorCtr="0">
              <a:noAutofit/>
            </a:bodyPr>
            <a:lstStyle/>
            <a:p>
              <a:pPr marL="0" lvl="0" indent="0" algn="ctr" defTabSz="800100">
                <a:lnSpc>
                  <a:spcPct val="90000"/>
                </a:lnSpc>
                <a:spcBef>
                  <a:spcPct val="0"/>
                </a:spcBef>
                <a:spcAft>
                  <a:spcPct val="35000"/>
                </a:spcAft>
                <a:buNone/>
              </a:pPr>
              <a:r>
                <a:rPr lang="en-GB" sz="1800" kern="1200" noProof="0"/>
                <a:t>EMT dysfunction</a:t>
              </a:r>
            </a:p>
          </p:txBody>
        </p:sp>
        <p:sp>
          <p:nvSpPr>
            <p:cNvPr id="19" name="Free-form: Shape 18">
              <a:extLst>
                <a:ext uri="{FF2B5EF4-FFF2-40B4-BE49-F238E27FC236}">
                  <a16:creationId xmlns:a16="http://schemas.microsoft.com/office/drawing/2014/main" id="{DFAC9C9D-6241-9A23-8A26-21DFE4A4229D}"/>
                </a:ext>
              </a:extLst>
            </p:cNvPr>
            <p:cNvSpPr/>
            <p:nvPr/>
          </p:nvSpPr>
          <p:spPr>
            <a:xfrm>
              <a:off x="9725717" y="2715554"/>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1"/>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lvl="0" algn="ctr" defTabSz="622300">
                <a:lnSpc>
                  <a:spcPct val="90000"/>
                </a:lnSpc>
                <a:spcBef>
                  <a:spcPct val="0"/>
                </a:spcBef>
                <a:spcAft>
                  <a:spcPct val="35000"/>
                </a:spcAft>
              </a:pPr>
              <a:r>
                <a:rPr lang="en-GB" sz="1400" kern="1200" noProof="0"/>
                <a:t>In patients with asthma</a:t>
              </a:r>
              <a:r>
                <a:rPr lang="en-GB" sz="1400"/>
                <a:t> or </a:t>
              </a:r>
              <a:r>
                <a:rPr lang="en-GB" sz="1400" err="1"/>
                <a:t>CRSwNP</a:t>
              </a:r>
              <a:r>
                <a:rPr lang="en-GB" sz="1400" kern="1200" noProof="0"/>
                <a:t> the number of cells undergoing EMT is increased, leading to airway remodelling</a:t>
              </a:r>
              <a:r>
                <a:rPr lang="en-GB" sz="1400" kern="1200" baseline="30000" noProof="0"/>
                <a:t>7–9</a:t>
              </a:r>
              <a:endParaRPr lang="en-GB" sz="1400" kern="1200" noProof="0"/>
            </a:p>
          </p:txBody>
        </p:sp>
        <p:sp>
          <p:nvSpPr>
            <p:cNvPr id="20" name="Free-form: Shape 19">
              <a:extLst>
                <a:ext uri="{FF2B5EF4-FFF2-40B4-BE49-F238E27FC236}">
                  <a16:creationId xmlns:a16="http://schemas.microsoft.com/office/drawing/2014/main" id="{293F5EB7-6777-E020-2ED9-6DEBCDB34F5A}"/>
                </a:ext>
              </a:extLst>
            </p:cNvPr>
            <p:cNvSpPr/>
            <p:nvPr/>
          </p:nvSpPr>
          <p:spPr>
            <a:xfrm>
              <a:off x="9725717" y="4435887"/>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1"/>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marL="0" lvl="0" indent="0" algn="ctr" defTabSz="622300">
                <a:lnSpc>
                  <a:spcPct val="90000"/>
                </a:lnSpc>
                <a:spcBef>
                  <a:spcPct val="0"/>
                </a:spcBef>
                <a:spcAft>
                  <a:spcPct val="35000"/>
                </a:spcAft>
                <a:buNone/>
              </a:pPr>
              <a:r>
                <a:rPr lang="en-GB" sz="1400" kern="1200" baseline="0" noProof="0"/>
                <a:t>Halting or reversing airway remodelling is </a:t>
              </a:r>
              <a:br>
                <a:rPr lang="en-GB" sz="1400" kern="1200" baseline="0" noProof="0"/>
              </a:br>
              <a:r>
                <a:rPr lang="en-GB" sz="1400" kern="1200" baseline="0" noProof="0"/>
                <a:t>key to restoring </a:t>
              </a:r>
              <a:br>
                <a:rPr lang="en-GB" sz="1400" kern="1200" baseline="0" noProof="0"/>
              </a:br>
              <a:r>
                <a:rPr lang="en-GB" sz="1400" kern="1200" baseline="0" noProof="0"/>
                <a:t>epithelial health</a:t>
              </a:r>
              <a:r>
                <a:rPr lang="en-GB" sz="1400" kern="1200" baseline="30000" noProof="0"/>
                <a:t>10</a:t>
              </a:r>
            </a:p>
          </p:txBody>
        </p:sp>
        <p:grpSp>
          <p:nvGrpSpPr>
            <p:cNvPr id="21" name="Group 20">
              <a:extLst>
                <a:ext uri="{FF2B5EF4-FFF2-40B4-BE49-F238E27FC236}">
                  <a16:creationId xmlns:a16="http://schemas.microsoft.com/office/drawing/2014/main" id="{4CBFCE2E-395A-78DD-A3BA-6EA4E66160D1}"/>
                </a:ext>
              </a:extLst>
            </p:cNvPr>
            <p:cNvGrpSpPr/>
            <p:nvPr/>
          </p:nvGrpSpPr>
          <p:grpSpPr>
            <a:xfrm>
              <a:off x="9479233" y="2370122"/>
              <a:ext cx="246483" cy="2762760"/>
              <a:chOff x="9479233" y="2370122"/>
              <a:chExt cx="246483" cy="2762760"/>
            </a:xfrm>
          </p:grpSpPr>
          <p:sp>
            <p:nvSpPr>
              <p:cNvPr id="22" name="Free-form: Shape 21">
                <a:extLst>
                  <a:ext uri="{FF2B5EF4-FFF2-40B4-BE49-F238E27FC236}">
                    <a16:creationId xmlns:a16="http://schemas.microsoft.com/office/drawing/2014/main" id="{B4DB5B41-8C56-0B1C-2A6C-24998A8261AA}"/>
                  </a:ext>
                </a:extLst>
              </p:cNvPr>
              <p:cNvSpPr/>
              <p:nvPr/>
            </p:nvSpPr>
            <p:spPr>
              <a:xfrm>
                <a:off x="9479233" y="2604493"/>
                <a:ext cx="246483" cy="810994"/>
              </a:xfrm>
              <a:custGeom>
                <a:avLst/>
                <a:gdLst/>
                <a:ahLst/>
                <a:cxnLst/>
                <a:rect l="0" t="0" r="0" b="0"/>
                <a:pathLst>
                  <a:path>
                    <a:moveTo>
                      <a:pt x="0" y="0"/>
                    </a:moveTo>
                    <a:lnTo>
                      <a:pt x="0" y="810994"/>
                    </a:lnTo>
                    <a:lnTo>
                      <a:pt x="246483" y="810994"/>
                    </a:lnTo>
                  </a:path>
                </a:pathLst>
              </a:custGeom>
              <a:noFill/>
              <a:ln>
                <a:solidFill>
                  <a:schemeClr val="accent6"/>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sp>
            <p:nvSpPr>
              <p:cNvPr id="23" name="Free-form: Shape 22">
                <a:extLst>
                  <a:ext uri="{FF2B5EF4-FFF2-40B4-BE49-F238E27FC236}">
                    <a16:creationId xmlns:a16="http://schemas.microsoft.com/office/drawing/2014/main" id="{40290CA3-D748-470B-618F-089E645D65C6}"/>
                  </a:ext>
                </a:extLst>
              </p:cNvPr>
              <p:cNvSpPr/>
              <p:nvPr/>
            </p:nvSpPr>
            <p:spPr>
              <a:xfrm>
                <a:off x="9479233" y="2937362"/>
                <a:ext cx="246483" cy="2195520"/>
              </a:xfrm>
              <a:custGeom>
                <a:avLst/>
                <a:gdLst/>
                <a:ahLst/>
                <a:cxnLst/>
                <a:rect l="0" t="0" r="0" b="0"/>
                <a:pathLst>
                  <a:path>
                    <a:moveTo>
                      <a:pt x="0" y="0"/>
                    </a:moveTo>
                    <a:lnTo>
                      <a:pt x="0" y="2195520"/>
                    </a:lnTo>
                    <a:lnTo>
                      <a:pt x="246483" y="2195520"/>
                    </a:lnTo>
                  </a:path>
                </a:pathLst>
              </a:custGeom>
              <a:noFill/>
              <a:ln>
                <a:solidFill>
                  <a:schemeClr val="accent1"/>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cxnSp>
            <p:nvCxnSpPr>
              <p:cNvPr id="24" name="Straight Connector 23">
                <a:extLst>
                  <a:ext uri="{FF2B5EF4-FFF2-40B4-BE49-F238E27FC236}">
                    <a16:creationId xmlns:a16="http://schemas.microsoft.com/office/drawing/2014/main" id="{A8728FA3-6254-D247-15CE-919FA261FE70}"/>
                  </a:ext>
                </a:extLst>
              </p:cNvPr>
              <p:cNvCxnSpPr>
                <a:cxnSpLocks/>
              </p:cNvCxnSpPr>
              <p:nvPr/>
            </p:nvCxnSpPr>
            <p:spPr>
              <a:xfrm>
                <a:off x="9479233" y="2370122"/>
                <a:ext cx="0" cy="119894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25" name="Group 24">
            <a:extLst>
              <a:ext uri="{FF2B5EF4-FFF2-40B4-BE49-F238E27FC236}">
                <a16:creationId xmlns:a16="http://schemas.microsoft.com/office/drawing/2014/main" id="{9B4D1465-8FB9-6990-6448-6116B2A3796E}"/>
              </a:ext>
            </a:extLst>
          </p:cNvPr>
          <p:cNvGrpSpPr/>
          <p:nvPr/>
        </p:nvGrpSpPr>
        <p:grpSpPr>
          <a:xfrm>
            <a:off x="6292991" y="1495681"/>
            <a:ext cx="2545774" cy="4184714"/>
            <a:chOff x="6292991" y="1655173"/>
            <a:chExt cx="2545774" cy="4184714"/>
          </a:xfrm>
        </p:grpSpPr>
        <p:sp>
          <p:nvSpPr>
            <p:cNvPr id="26" name="Free-form: Shape 25">
              <a:extLst>
                <a:ext uri="{FF2B5EF4-FFF2-40B4-BE49-F238E27FC236}">
                  <a16:creationId xmlns:a16="http://schemas.microsoft.com/office/drawing/2014/main" id="{FF98837E-8356-923E-74A8-AFAB69ABBB78}"/>
                </a:ext>
              </a:extLst>
            </p:cNvPr>
            <p:cNvSpPr/>
            <p:nvPr/>
          </p:nvSpPr>
          <p:spPr>
            <a:xfrm>
              <a:off x="6292991" y="1655173"/>
              <a:ext cx="2464832" cy="744048"/>
            </a:xfrm>
            <a:custGeom>
              <a:avLst/>
              <a:gdLst>
                <a:gd name="connsiteX0" fmla="*/ 0 w 2464832"/>
                <a:gd name="connsiteY0" fmla="*/ 74405 h 744048"/>
                <a:gd name="connsiteX1" fmla="*/ 74405 w 2464832"/>
                <a:gd name="connsiteY1" fmla="*/ 0 h 744048"/>
                <a:gd name="connsiteX2" fmla="*/ 2390427 w 2464832"/>
                <a:gd name="connsiteY2" fmla="*/ 0 h 744048"/>
                <a:gd name="connsiteX3" fmla="*/ 2464832 w 2464832"/>
                <a:gd name="connsiteY3" fmla="*/ 74405 h 744048"/>
                <a:gd name="connsiteX4" fmla="*/ 2464832 w 2464832"/>
                <a:gd name="connsiteY4" fmla="*/ 669643 h 744048"/>
                <a:gd name="connsiteX5" fmla="*/ 2390427 w 2464832"/>
                <a:gd name="connsiteY5" fmla="*/ 744048 h 744048"/>
                <a:gd name="connsiteX6" fmla="*/ 74405 w 2464832"/>
                <a:gd name="connsiteY6" fmla="*/ 744048 h 744048"/>
                <a:gd name="connsiteX7" fmla="*/ 0 w 2464832"/>
                <a:gd name="connsiteY7" fmla="*/ 669643 h 744048"/>
                <a:gd name="connsiteX8" fmla="*/ 0 w 2464832"/>
                <a:gd name="connsiteY8" fmla="*/ 74405 h 74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4832" h="744048">
                  <a:moveTo>
                    <a:pt x="0" y="74405"/>
                  </a:moveTo>
                  <a:cubicBezTo>
                    <a:pt x="0" y="33312"/>
                    <a:pt x="33312" y="0"/>
                    <a:pt x="74405" y="0"/>
                  </a:cubicBezTo>
                  <a:lnTo>
                    <a:pt x="2390427" y="0"/>
                  </a:lnTo>
                  <a:cubicBezTo>
                    <a:pt x="2431520" y="0"/>
                    <a:pt x="2464832" y="33312"/>
                    <a:pt x="2464832" y="74405"/>
                  </a:cubicBezTo>
                  <a:lnTo>
                    <a:pt x="2464832" y="669643"/>
                  </a:lnTo>
                  <a:cubicBezTo>
                    <a:pt x="2464832" y="710736"/>
                    <a:pt x="2431520" y="744048"/>
                    <a:pt x="2390427" y="744048"/>
                  </a:cubicBezTo>
                  <a:lnTo>
                    <a:pt x="74405" y="744048"/>
                  </a:lnTo>
                  <a:cubicBezTo>
                    <a:pt x="33312" y="744048"/>
                    <a:pt x="0" y="710736"/>
                    <a:pt x="0" y="669643"/>
                  </a:cubicBezTo>
                  <a:lnTo>
                    <a:pt x="0" y="74405"/>
                  </a:lnTo>
                  <a:close/>
                </a:path>
              </a:pathLst>
            </a:cu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56082" tIns="44652" rIns="56082" bIns="44652" numCol="1" spcCol="1270" anchor="ctr" anchorCtr="0">
              <a:noAutofit/>
            </a:bodyPr>
            <a:lstStyle/>
            <a:p>
              <a:pPr marL="0" lvl="0" indent="0" algn="ctr" defTabSz="800100">
                <a:lnSpc>
                  <a:spcPct val="90000"/>
                </a:lnSpc>
                <a:spcBef>
                  <a:spcPct val="0"/>
                </a:spcBef>
                <a:spcAft>
                  <a:spcPct val="35000"/>
                </a:spcAft>
                <a:buNone/>
              </a:pPr>
              <a:r>
                <a:rPr lang="en-GB" sz="1800" kern="1200" noProof="0"/>
                <a:t>Goblet cell hyperplasia and hypersecretion</a:t>
              </a:r>
            </a:p>
          </p:txBody>
        </p:sp>
        <p:sp>
          <p:nvSpPr>
            <p:cNvPr id="27" name="Free-form: Shape 26">
              <a:extLst>
                <a:ext uri="{FF2B5EF4-FFF2-40B4-BE49-F238E27FC236}">
                  <a16:creationId xmlns:a16="http://schemas.microsoft.com/office/drawing/2014/main" id="{2015D9D5-85FA-8F09-9D38-1D36F1DFAF86}"/>
                </a:ext>
              </a:extLst>
            </p:cNvPr>
            <p:cNvSpPr/>
            <p:nvPr/>
          </p:nvSpPr>
          <p:spPr>
            <a:xfrm>
              <a:off x="6785957" y="2715554"/>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4"/>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marL="0" lvl="0" indent="0" algn="ctr" defTabSz="622300">
                <a:lnSpc>
                  <a:spcPct val="90000"/>
                </a:lnSpc>
                <a:spcBef>
                  <a:spcPct val="0"/>
                </a:spcBef>
                <a:spcAft>
                  <a:spcPct val="35000"/>
                </a:spcAft>
                <a:buNone/>
              </a:pPr>
              <a:r>
                <a:rPr lang="en-GB" sz="1400" kern="1200" noProof="0"/>
                <a:t>Ciliated cells are replaced with mucus producing cells, which begin mucus hypersecretion</a:t>
              </a:r>
              <a:r>
                <a:rPr lang="en-GB" sz="1400" kern="1200" baseline="30000" noProof="0"/>
                <a:t>5</a:t>
              </a:r>
            </a:p>
          </p:txBody>
        </p:sp>
        <p:sp>
          <p:nvSpPr>
            <p:cNvPr id="28" name="Free-form: Shape 27">
              <a:extLst>
                <a:ext uri="{FF2B5EF4-FFF2-40B4-BE49-F238E27FC236}">
                  <a16:creationId xmlns:a16="http://schemas.microsoft.com/office/drawing/2014/main" id="{D04B6022-D0FF-B596-C78D-A3C7E22D6A9D}"/>
                </a:ext>
              </a:extLst>
            </p:cNvPr>
            <p:cNvSpPr/>
            <p:nvPr/>
          </p:nvSpPr>
          <p:spPr>
            <a:xfrm>
              <a:off x="6785957" y="4435887"/>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4"/>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marL="0" lvl="0" indent="0" algn="ctr" defTabSz="622300">
                <a:lnSpc>
                  <a:spcPct val="90000"/>
                </a:lnSpc>
                <a:spcBef>
                  <a:spcPct val="0"/>
                </a:spcBef>
                <a:spcAft>
                  <a:spcPct val="35000"/>
                </a:spcAft>
                <a:buNone/>
              </a:pPr>
              <a:r>
                <a:rPr lang="en-GB" sz="1400" kern="1200" noProof="0"/>
                <a:t>Reducing mucus hypersecretion allows for the clearance of harmful pathogens and triggers</a:t>
              </a:r>
              <a:r>
                <a:rPr lang="en-GB" sz="1400" kern="1200" baseline="30000" noProof="0"/>
                <a:t>6</a:t>
              </a:r>
            </a:p>
          </p:txBody>
        </p:sp>
        <p:grpSp>
          <p:nvGrpSpPr>
            <p:cNvPr id="29" name="Group 28">
              <a:extLst>
                <a:ext uri="{FF2B5EF4-FFF2-40B4-BE49-F238E27FC236}">
                  <a16:creationId xmlns:a16="http://schemas.microsoft.com/office/drawing/2014/main" id="{77BD4337-1806-AB17-ED8A-13B3045F3CC4}"/>
                </a:ext>
              </a:extLst>
            </p:cNvPr>
            <p:cNvGrpSpPr/>
            <p:nvPr/>
          </p:nvGrpSpPr>
          <p:grpSpPr>
            <a:xfrm>
              <a:off x="6539474" y="2370122"/>
              <a:ext cx="246483" cy="2762760"/>
              <a:chOff x="9479233" y="2370122"/>
              <a:chExt cx="246483" cy="2762760"/>
            </a:xfrm>
          </p:grpSpPr>
          <p:sp>
            <p:nvSpPr>
              <p:cNvPr id="30" name="Free-form: Shape 29">
                <a:extLst>
                  <a:ext uri="{FF2B5EF4-FFF2-40B4-BE49-F238E27FC236}">
                    <a16:creationId xmlns:a16="http://schemas.microsoft.com/office/drawing/2014/main" id="{5CC1AD67-9A43-D7F2-664F-A303A45C41D5}"/>
                  </a:ext>
                </a:extLst>
              </p:cNvPr>
              <p:cNvSpPr/>
              <p:nvPr/>
            </p:nvSpPr>
            <p:spPr>
              <a:xfrm>
                <a:off x="9479233" y="2604493"/>
                <a:ext cx="246483" cy="810994"/>
              </a:xfrm>
              <a:custGeom>
                <a:avLst/>
                <a:gdLst/>
                <a:ahLst/>
                <a:cxnLst/>
                <a:rect l="0" t="0" r="0" b="0"/>
                <a:pathLst>
                  <a:path>
                    <a:moveTo>
                      <a:pt x="0" y="0"/>
                    </a:moveTo>
                    <a:lnTo>
                      <a:pt x="0" y="810994"/>
                    </a:lnTo>
                    <a:lnTo>
                      <a:pt x="246483" y="810994"/>
                    </a:lnTo>
                  </a:path>
                </a:pathLst>
              </a:custGeom>
              <a:noFill/>
              <a:ln>
                <a:solidFill>
                  <a:schemeClr val="accent4"/>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sp>
            <p:nvSpPr>
              <p:cNvPr id="31" name="Free-form: Shape 30">
                <a:extLst>
                  <a:ext uri="{FF2B5EF4-FFF2-40B4-BE49-F238E27FC236}">
                    <a16:creationId xmlns:a16="http://schemas.microsoft.com/office/drawing/2014/main" id="{FCC1874D-7F85-FA16-BD5B-A7953853842A}"/>
                  </a:ext>
                </a:extLst>
              </p:cNvPr>
              <p:cNvSpPr/>
              <p:nvPr/>
            </p:nvSpPr>
            <p:spPr>
              <a:xfrm>
                <a:off x="9479233" y="2937362"/>
                <a:ext cx="246483" cy="2195520"/>
              </a:xfrm>
              <a:custGeom>
                <a:avLst/>
                <a:gdLst/>
                <a:ahLst/>
                <a:cxnLst/>
                <a:rect l="0" t="0" r="0" b="0"/>
                <a:pathLst>
                  <a:path>
                    <a:moveTo>
                      <a:pt x="0" y="0"/>
                    </a:moveTo>
                    <a:lnTo>
                      <a:pt x="0" y="2195520"/>
                    </a:lnTo>
                    <a:lnTo>
                      <a:pt x="246483" y="2195520"/>
                    </a:lnTo>
                  </a:path>
                </a:pathLst>
              </a:custGeom>
              <a:noFill/>
              <a:ln>
                <a:solidFill>
                  <a:schemeClr val="accent4"/>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cxnSp>
            <p:nvCxnSpPr>
              <p:cNvPr id="32" name="Straight Connector 31">
                <a:extLst>
                  <a:ext uri="{FF2B5EF4-FFF2-40B4-BE49-F238E27FC236}">
                    <a16:creationId xmlns:a16="http://schemas.microsoft.com/office/drawing/2014/main" id="{387334DE-F578-4B03-E5C2-A14537DDFE96}"/>
                  </a:ext>
                </a:extLst>
              </p:cNvPr>
              <p:cNvCxnSpPr>
                <a:cxnSpLocks/>
              </p:cNvCxnSpPr>
              <p:nvPr/>
            </p:nvCxnSpPr>
            <p:spPr>
              <a:xfrm>
                <a:off x="9479233" y="2370122"/>
                <a:ext cx="0" cy="119894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33" name="Group 32">
            <a:extLst>
              <a:ext uri="{FF2B5EF4-FFF2-40B4-BE49-F238E27FC236}">
                <a16:creationId xmlns:a16="http://schemas.microsoft.com/office/drawing/2014/main" id="{96B06E01-2EFD-A5A1-CAE1-316913AAE69C}"/>
              </a:ext>
            </a:extLst>
          </p:cNvPr>
          <p:cNvGrpSpPr/>
          <p:nvPr/>
        </p:nvGrpSpPr>
        <p:grpSpPr>
          <a:xfrm>
            <a:off x="3353232" y="1495681"/>
            <a:ext cx="2545774" cy="4184714"/>
            <a:chOff x="3353232" y="1655173"/>
            <a:chExt cx="2545774" cy="4184714"/>
          </a:xfrm>
        </p:grpSpPr>
        <p:sp>
          <p:nvSpPr>
            <p:cNvPr id="34" name="Free-form: Shape 33">
              <a:extLst>
                <a:ext uri="{FF2B5EF4-FFF2-40B4-BE49-F238E27FC236}">
                  <a16:creationId xmlns:a16="http://schemas.microsoft.com/office/drawing/2014/main" id="{EF44169A-30CE-C382-7299-716D1E4AC57D}"/>
                </a:ext>
              </a:extLst>
            </p:cNvPr>
            <p:cNvSpPr/>
            <p:nvPr/>
          </p:nvSpPr>
          <p:spPr>
            <a:xfrm>
              <a:off x="3353232" y="1655173"/>
              <a:ext cx="2464832" cy="744048"/>
            </a:xfrm>
            <a:custGeom>
              <a:avLst/>
              <a:gdLst>
                <a:gd name="connsiteX0" fmla="*/ 0 w 2464832"/>
                <a:gd name="connsiteY0" fmla="*/ 74405 h 744048"/>
                <a:gd name="connsiteX1" fmla="*/ 74405 w 2464832"/>
                <a:gd name="connsiteY1" fmla="*/ 0 h 744048"/>
                <a:gd name="connsiteX2" fmla="*/ 2390427 w 2464832"/>
                <a:gd name="connsiteY2" fmla="*/ 0 h 744048"/>
                <a:gd name="connsiteX3" fmla="*/ 2464832 w 2464832"/>
                <a:gd name="connsiteY3" fmla="*/ 74405 h 744048"/>
                <a:gd name="connsiteX4" fmla="*/ 2464832 w 2464832"/>
                <a:gd name="connsiteY4" fmla="*/ 669643 h 744048"/>
                <a:gd name="connsiteX5" fmla="*/ 2390427 w 2464832"/>
                <a:gd name="connsiteY5" fmla="*/ 744048 h 744048"/>
                <a:gd name="connsiteX6" fmla="*/ 74405 w 2464832"/>
                <a:gd name="connsiteY6" fmla="*/ 744048 h 744048"/>
                <a:gd name="connsiteX7" fmla="*/ 0 w 2464832"/>
                <a:gd name="connsiteY7" fmla="*/ 669643 h 744048"/>
                <a:gd name="connsiteX8" fmla="*/ 0 w 2464832"/>
                <a:gd name="connsiteY8" fmla="*/ 74405 h 74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4832" h="744048">
                  <a:moveTo>
                    <a:pt x="0" y="74405"/>
                  </a:moveTo>
                  <a:cubicBezTo>
                    <a:pt x="0" y="33312"/>
                    <a:pt x="33312" y="0"/>
                    <a:pt x="74405" y="0"/>
                  </a:cubicBezTo>
                  <a:lnTo>
                    <a:pt x="2390427" y="0"/>
                  </a:lnTo>
                  <a:cubicBezTo>
                    <a:pt x="2431520" y="0"/>
                    <a:pt x="2464832" y="33312"/>
                    <a:pt x="2464832" y="74405"/>
                  </a:cubicBezTo>
                  <a:lnTo>
                    <a:pt x="2464832" y="669643"/>
                  </a:lnTo>
                  <a:cubicBezTo>
                    <a:pt x="2464832" y="710736"/>
                    <a:pt x="2431520" y="744048"/>
                    <a:pt x="2390427" y="744048"/>
                  </a:cubicBezTo>
                  <a:lnTo>
                    <a:pt x="74405" y="744048"/>
                  </a:lnTo>
                  <a:cubicBezTo>
                    <a:pt x="33312" y="744048"/>
                    <a:pt x="0" y="710736"/>
                    <a:pt x="0" y="669643"/>
                  </a:cubicBezTo>
                  <a:lnTo>
                    <a:pt x="0" y="74405"/>
                  </a:ln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56082" tIns="44652" rIns="56082" bIns="44652" numCol="1" spcCol="1270" anchor="ctr" anchorCtr="0">
              <a:noAutofit/>
            </a:bodyPr>
            <a:lstStyle/>
            <a:p>
              <a:pPr marL="0" lvl="0" indent="0" algn="ctr" defTabSz="800100">
                <a:lnSpc>
                  <a:spcPct val="90000"/>
                </a:lnSpc>
                <a:spcBef>
                  <a:spcPct val="0"/>
                </a:spcBef>
                <a:spcAft>
                  <a:spcPct val="35000"/>
                </a:spcAft>
                <a:buFont typeface="Courier New" panose="02070309020205020404" pitchFamily="49" charset="0"/>
                <a:buNone/>
              </a:pPr>
              <a:r>
                <a:rPr lang="en-GB" sz="1800" kern="1200" noProof="0"/>
                <a:t>Dysregulation of cilia beat frequency</a:t>
              </a:r>
              <a:endParaRPr lang="en-GB" sz="1800" kern="1200" baseline="30000" noProof="0"/>
            </a:p>
          </p:txBody>
        </p:sp>
        <p:sp>
          <p:nvSpPr>
            <p:cNvPr id="35" name="Free-form: Shape 34">
              <a:extLst>
                <a:ext uri="{FF2B5EF4-FFF2-40B4-BE49-F238E27FC236}">
                  <a16:creationId xmlns:a16="http://schemas.microsoft.com/office/drawing/2014/main" id="{8497FB54-6E11-31A2-C634-51DD47C88F30}"/>
                </a:ext>
              </a:extLst>
            </p:cNvPr>
            <p:cNvSpPr/>
            <p:nvPr/>
          </p:nvSpPr>
          <p:spPr>
            <a:xfrm>
              <a:off x="3846198" y="2715554"/>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3"/>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lvl="0" algn="ctr" defTabSz="622300">
                <a:lnSpc>
                  <a:spcPct val="90000"/>
                </a:lnSpc>
                <a:spcBef>
                  <a:spcPct val="0"/>
                </a:spcBef>
                <a:spcAft>
                  <a:spcPct val="35000"/>
                </a:spcAft>
              </a:pPr>
              <a:r>
                <a:rPr lang="en-GB" sz="1400" kern="1200" noProof="0"/>
                <a:t>Ciliated cells of patients with asthma </a:t>
              </a:r>
              <a:r>
                <a:rPr lang="en-GB" sz="1400"/>
                <a:t>or </a:t>
              </a:r>
              <a:r>
                <a:rPr lang="en-GB" sz="1400" err="1"/>
                <a:t>CRSwNP</a:t>
              </a:r>
              <a:r>
                <a:rPr lang="en-GB" sz="1400"/>
                <a:t> </a:t>
              </a:r>
              <a:r>
                <a:rPr lang="en-GB" sz="1400" kern="1200" noProof="0"/>
                <a:t>are dyskinetic and immotile, resulting in reduced beat frequency and disorganised direction</a:t>
              </a:r>
              <a:r>
                <a:rPr lang="en-GB" sz="1400" kern="1200" baseline="30000" noProof="0"/>
                <a:t>3,4</a:t>
              </a:r>
            </a:p>
          </p:txBody>
        </p:sp>
        <p:sp>
          <p:nvSpPr>
            <p:cNvPr id="36" name="Free-form: Shape 35">
              <a:extLst>
                <a:ext uri="{FF2B5EF4-FFF2-40B4-BE49-F238E27FC236}">
                  <a16:creationId xmlns:a16="http://schemas.microsoft.com/office/drawing/2014/main" id="{48F370C1-84B6-8951-44C5-68FEC77E7C38}"/>
                </a:ext>
              </a:extLst>
            </p:cNvPr>
            <p:cNvSpPr/>
            <p:nvPr/>
          </p:nvSpPr>
          <p:spPr>
            <a:xfrm>
              <a:off x="3846198" y="4435887"/>
              <a:ext cx="2052808" cy="1404000"/>
            </a:xfrm>
            <a:custGeom>
              <a:avLst/>
              <a:gdLst>
                <a:gd name="connsiteX0" fmla="*/ 0 w 2052808"/>
                <a:gd name="connsiteY0" fmla="*/ 114706 h 1147062"/>
                <a:gd name="connsiteX1" fmla="*/ 114706 w 2052808"/>
                <a:gd name="connsiteY1" fmla="*/ 0 h 1147062"/>
                <a:gd name="connsiteX2" fmla="*/ 1938102 w 2052808"/>
                <a:gd name="connsiteY2" fmla="*/ 0 h 1147062"/>
                <a:gd name="connsiteX3" fmla="*/ 2052808 w 2052808"/>
                <a:gd name="connsiteY3" fmla="*/ 114706 h 1147062"/>
                <a:gd name="connsiteX4" fmla="*/ 2052808 w 2052808"/>
                <a:gd name="connsiteY4" fmla="*/ 1032356 h 1147062"/>
                <a:gd name="connsiteX5" fmla="*/ 1938102 w 2052808"/>
                <a:gd name="connsiteY5" fmla="*/ 1147062 h 1147062"/>
                <a:gd name="connsiteX6" fmla="*/ 114706 w 2052808"/>
                <a:gd name="connsiteY6" fmla="*/ 1147062 h 1147062"/>
                <a:gd name="connsiteX7" fmla="*/ 0 w 2052808"/>
                <a:gd name="connsiteY7" fmla="*/ 1032356 h 1147062"/>
                <a:gd name="connsiteX8" fmla="*/ 0 w 2052808"/>
                <a:gd name="connsiteY8" fmla="*/ 114706 h 11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808" h="1147062">
                  <a:moveTo>
                    <a:pt x="0" y="114706"/>
                  </a:moveTo>
                  <a:cubicBezTo>
                    <a:pt x="0" y="51356"/>
                    <a:pt x="51356" y="0"/>
                    <a:pt x="114706" y="0"/>
                  </a:cubicBezTo>
                  <a:lnTo>
                    <a:pt x="1938102" y="0"/>
                  </a:lnTo>
                  <a:cubicBezTo>
                    <a:pt x="2001452" y="0"/>
                    <a:pt x="2052808" y="51356"/>
                    <a:pt x="2052808" y="114706"/>
                  </a:cubicBezTo>
                  <a:lnTo>
                    <a:pt x="2052808" y="1032356"/>
                  </a:lnTo>
                  <a:cubicBezTo>
                    <a:pt x="2052808" y="1095706"/>
                    <a:pt x="2001452" y="1147062"/>
                    <a:pt x="1938102" y="1147062"/>
                  </a:cubicBezTo>
                  <a:lnTo>
                    <a:pt x="114706" y="1147062"/>
                  </a:lnTo>
                  <a:cubicBezTo>
                    <a:pt x="51356" y="1147062"/>
                    <a:pt x="0" y="1095706"/>
                    <a:pt x="0" y="1032356"/>
                  </a:cubicBezTo>
                  <a:lnTo>
                    <a:pt x="0" y="114706"/>
                  </a:lnTo>
                  <a:close/>
                </a:path>
              </a:pathLst>
            </a:custGeom>
            <a:ln>
              <a:solidFill>
                <a:schemeClr val="accent3"/>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0266" tIns="51376" rIns="60266" bIns="51376" numCol="1" spcCol="1270" anchor="ctr" anchorCtr="0">
              <a:noAutofit/>
            </a:bodyPr>
            <a:lstStyle/>
            <a:p>
              <a:pPr marL="0" lvl="0" indent="0" algn="ctr" defTabSz="622300">
                <a:lnSpc>
                  <a:spcPct val="90000"/>
                </a:lnSpc>
                <a:spcBef>
                  <a:spcPct val="0"/>
                </a:spcBef>
                <a:spcAft>
                  <a:spcPct val="35000"/>
                </a:spcAft>
                <a:buNone/>
              </a:pPr>
              <a:r>
                <a:rPr lang="en-GB" sz="1400" kern="1200" noProof="0"/>
                <a:t>Repairing ciliated cells is required for mucociliary clearance</a:t>
              </a:r>
              <a:r>
                <a:rPr lang="en-GB" sz="1400" kern="1200" baseline="30000" noProof="0"/>
                <a:t>3,4</a:t>
              </a:r>
            </a:p>
          </p:txBody>
        </p:sp>
        <p:grpSp>
          <p:nvGrpSpPr>
            <p:cNvPr id="56" name="Group 55">
              <a:extLst>
                <a:ext uri="{FF2B5EF4-FFF2-40B4-BE49-F238E27FC236}">
                  <a16:creationId xmlns:a16="http://schemas.microsoft.com/office/drawing/2014/main" id="{48009C47-B5FD-B460-2443-A064D9DE67FE}"/>
                </a:ext>
              </a:extLst>
            </p:cNvPr>
            <p:cNvGrpSpPr/>
            <p:nvPr/>
          </p:nvGrpSpPr>
          <p:grpSpPr>
            <a:xfrm>
              <a:off x="3599714" y="2370122"/>
              <a:ext cx="246483" cy="2762760"/>
              <a:chOff x="9479233" y="2370122"/>
              <a:chExt cx="246483" cy="2762760"/>
            </a:xfrm>
          </p:grpSpPr>
          <p:sp>
            <p:nvSpPr>
              <p:cNvPr id="57" name="Free-form: Shape 56">
                <a:extLst>
                  <a:ext uri="{FF2B5EF4-FFF2-40B4-BE49-F238E27FC236}">
                    <a16:creationId xmlns:a16="http://schemas.microsoft.com/office/drawing/2014/main" id="{2A0FE49E-7747-30DD-ECA5-408077261D05}"/>
                  </a:ext>
                </a:extLst>
              </p:cNvPr>
              <p:cNvSpPr/>
              <p:nvPr/>
            </p:nvSpPr>
            <p:spPr>
              <a:xfrm>
                <a:off x="9479233" y="2604493"/>
                <a:ext cx="246483" cy="810994"/>
              </a:xfrm>
              <a:custGeom>
                <a:avLst/>
                <a:gdLst/>
                <a:ahLst/>
                <a:cxnLst/>
                <a:rect l="0" t="0" r="0" b="0"/>
                <a:pathLst>
                  <a:path>
                    <a:moveTo>
                      <a:pt x="0" y="0"/>
                    </a:moveTo>
                    <a:lnTo>
                      <a:pt x="0" y="810994"/>
                    </a:lnTo>
                    <a:lnTo>
                      <a:pt x="246483" y="810994"/>
                    </a:lnTo>
                  </a:path>
                </a:pathLst>
              </a:custGeom>
              <a:noFill/>
              <a:ln>
                <a:solidFill>
                  <a:schemeClr val="accent3"/>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sp>
            <p:nvSpPr>
              <p:cNvPr id="58" name="Free-form: Shape 57">
                <a:extLst>
                  <a:ext uri="{FF2B5EF4-FFF2-40B4-BE49-F238E27FC236}">
                    <a16:creationId xmlns:a16="http://schemas.microsoft.com/office/drawing/2014/main" id="{0E8E6C26-DDF6-039C-731B-7B1AA722D99D}"/>
                  </a:ext>
                </a:extLst>
              </p:cNvPr>
              <p:cNvSpPr/>
              <p:nvPr/>
            </p:nvSpPr>
            <p:spPr>
              <a:xfrm>
                <a:off x="9479233" y="2937362"/>
                <a:ext cx="246483" cy="2195520"/>
              </a:xfrm>
              <a:custGeom>
                <a:avLst/>
                <a:gdLst/>
                <a:ahLst/>
                <a:cxnLst/>
                <a:rect l="0" t="0" r="0" b="0"/>
                <a:pathLst>
                  <a:path>
                    <a:moveTo>
                      <a:pt x="0" y="0"/>
                    </a:moveTo>
                    <a:lnTo>
                      <a:pt x="0" y="2195520"/>
                    </a:lnTo>
                    <a:lnTo>
                      <a:pt x="246483" y="2195520"/>
                    </a:lnTo>
                  </a:path>
                </a:pathLst>
              </a:custGeom>
              <a:noFill/>
              <a:ln>
                <a:solidFill>
                  <a:schemeClr val="accent3"/>
                </a:solidFill>
              </a:ln>
            </p:spPr>
            <p:style>
              <a:lnRef idx="2">
                <a:scrgbClr r="0" g="0" b="0"/>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a:lstStyle/>
              <a:p>
                <a:endParaRPr lang="en-GB" noProof="0"/>
              </a:p>
            </p:txBody>
          </p:sp>
          <p:cxnSp>
            <p:nvCxnSpPr>
              <p:cNvPr id="59" name="Straight Connector 58">
                <a:extLst>
                  <a:ext uri="{FF2B5EF4-FFF2-40B4-BE49-F238E27FC236}">
                    <a16:creationId xmlns:a16="http://schemas.microsoft.com/office/drawing/2014/main" id="{801C793E-46A9-0412-EB3C-2B94CBDD679F}"/>
                  </a:ext>
                </a:extLst>
              </p:cNvPr>
              <p:cNvCxnSpPr>
                <a:cxnSpLocks/>
              </p:cNvCxnSpPr>
              <p:nvPr/>
            </p:nvCxnSpPr>
            <p:spPr>
              <a:xfrm>
                <a:off x="9479233" y="2370122"/>
                <a:ext cx="0" cy="1198946"/>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60" name="Group 59">
            <a:extLst>
              <a:ext uri="{FF2B5EF4-FFF2-40B4-BE49-F238E27FC236}">
                <a16:creationId xmlns:a16="http://schemas.microsoft.com/office/drawing/2014/main" id="{2E51EF82-C75C-47F0-D03C-9FC6A368E0A3}"/>
              </a:ext>
            </a:extLst>
          </p:cNvPr>
          <p:cNvGrpSpPr/>
          <p:nvPr/>
        </p:nvGrpSpPr>
        <p:grpSpPr>
          <a:xfrm>
            <a:off x="407986" y="1465430"/>
            <a:ext cx="2448000" cy="4335857"/>
            <a:chOff x="407986" y="1624922"/>
            <a:chExt cx="2448000" cy="4335857"/>
          </a:xfrm>
        </p:grpSpPr>
        <p:sp>
          <p:nvSpPr>
            <p:cNvPr id="61" name="Free-form: Shape 60">
              <a:extLst>
                <a:ext uri="{FF2B5EF4-FFF2-40B4-BE49-F238E27FC236}">
                  <a16:creationId xmlns:a16="http://schemas.microsoft.com/office/drawing/2014/main" id="{DA47E586-BBC4-3ECC-9844-6973B5411859}"/>
                </a:ext>
              </a:extLst>
            </p:cNvPr>
            <p:cNvSpPr/>
            <p:nvPr/>
          </p:nvSpPr>
          <p:spPr>
            <a:xfrm>
              <a:off x="407986" y="1624922"/>
              <a:ext cx="2448000" cy="745200"/>
            </a:xfrm>
            <a:custGeom>
              <a:avLst/>
              <a:gdLst>
                <a:gd name="connsiteX0" fmla="*/ 0 w 1882471"/>
                <a:gd name="connsiteY0" fmla="*/ 94124 h 941235"/>
                <a:gd name="connsiteX1" fmla="*/ 94124 w 1882471"/>
                <a:gd name="connsiteY1" fmla="*/ 0 h 941235"/>
                <a:gd name="connsiteX2" fmla="*/ 1788348 w 1882471"/>
                <a:gd name="connsiteY2" fmla="*/ 0 h 941235"/>
                <a:gd name="connsiteX3" fmla="*/ 1882472 w 1882471"/>
                <a:gd name="connsiteY3" fmla="*/ 94124 h 941235"/>
                <a:gd name="connsiteX4" fmla="*/ 1882471 w 1882471"/>
                <a:gd name="connsiteY4" fmla="*/ 847112 h 941235"/>
                <a:gd name="connsiteX5" fmla="*/ 1788347 w 1882471"/>
                <a:gd name="connsiteY5" fmla="*/ 941236 h 941235"/>
                <a:gd name="connsiteX6" fmla="*/ 94124 w 1882471"/>
                <a:gd name="connsiteY6" fmla="*/ 941235 h 941235"/>
                <a:gd name="connsiteX7" fmla="*/ 0 w 1882471"/>
                <a:gd name="connsiteY7" fmla="*/ 847111 h 941235"/>
                <a:gd name="connsiteX8" fmla="*/ 0 w 1882471"/>
                <a:gd name="connsiteY8" fmla="*/ 94124 h 9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471" h="941235">
                  <a:moveTo>
                    <a:pt x="0" y="94124"/>
                  </a:moveTo>
                  <a:cubicBezTo>
                    <a:pt x="0" y="42141"/>
                    <a:pt x="42141" y="0"/>
                    <a:pt x="94124" y="0"/>
                  </a:cubicBezTo>
                  <a:lnTo>
                    <a:pt x="1788348" y="0"/>
                  </a:lnTo>
                  <a:cubicBezTo>
                    <a:pt x="1840331" y="0"/>
                    <a:pt x="1882472" y="42141"/>
                    <a:pt x="1882472" y="94124"/>
                  </a:cubicBezTo>
                  <a:cubicBezTo>
                    <a:pt x="1882472" y="345120"/>
                    <a:pt x="1882471" y="596116"/>
                    <a:pt x="1882471" y="847112"/>
                  </a:cubicBezTo>
                  <a:cubicBezTo>
                    <a:pt x="1882471" y="899095"/>
                    <a:pt x="1840330" y="941236"/>
                    <a:pt x="1788347" y="941236"/>
                  </a:cubicBezTo>
                  <a:lnTo>
                    <a:pt x="94124" y="941235"/>
                  </a:lnTo>
                  <a:cubicBezTo>
                    <a:pt x="42141" y="941235"/>
                    <a:pt x="0" y="899094"/>
                    <a:pt x="0" y="847111"/>
                  </a:cubicBezTo>
                  <a:lnTo>
                    <a:pt x="0" y="94124"/>
                  </a:ln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3763" tIns="51698" rIns="63763" bIns="51698" numCol="1" spcCol="1270" anchor="ctr" anchorCtr="0">
              <a:noAutofit/>
            </a:bodyPr>
            <a:lstStyle/>
            <a:p>
              <a:pPr marL="0" lvl="0" indent="0" algn="ctr" defTabSz="844550">
                <a:lnSpc>
                  <a:spcPct val="90000"/>
                </a:lnSpc>
                <a:spcBef>
                  <a:spcPct val="0"/>
                </a:spcBef>
                <a:spcAft>
                  <a:spcPct val="35000"/>
                </a:spcAft>
                <a:buNone/>
              </a:pPr>
              <a:r>
                <a:rPr lang="en-GB" kern="1200" noProof="0"/>
                <a:t>Loss of tight junctions</a:t>
              </a:r>
              <a:endParaRPr lang="en-GB" kern="1200"/>
            </a:p>
          </p:txBody>
        </p:sp>
        <p:sp>
          <p:nvSpPr>
            <p:cNvPr id="62" name="Free-form: Shape 61">
              <a:extLst>
                <a:ext uri="{FF2B5EF4-FFF2-40B4-BE49-F238E27FC236}">
                  <a16:creationId xmlns:a16="http://schemas.microsoft.com/office/drawing/2014/main" id="{CDDE986E-0B17-F62E-6F47-4ABD564FC349}"/>
                </a:ext>
              </a:extLst>
            </p:cNvPr>
            <p:cNvSpPr/>
            <p:nvPr/>
          </p:nvSpPr>
          <p:spPr>
            <a:xfrm>
              <a:off x="596234" y="2370213"/>
              <a:ext cx="188247" cy="705926"/>
            </a:xfrm>
            <a:custGeom>
              <a:avLst/>
              <a:gdLst/>
              <a:ahLst/>
              <a:cxnLst/>
              <a:rect l="0" t="0" r="0" b="0"/>
              <a:pathLst>
                <a:path>
                  <a:moveTo>
                    <a:pt x="0" y="0"/>
                  </a:moveTo>
                  <a:lnTo>
                    <a:pt x="0" y="705926"/>
                  </a:lnTo>
                  <a:lnTo>
                    <a:pt x="188247" y="705926"/>
                  </a:lnTo>
                </a:path>
              </a:pathLst>
            </a:custGeom>
            <a:noFill/>
            <a:ln>
              <a:solidFill>
                <a:schemeClr val="accent2"/>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GB"/>
            </a:p>
          </p:txBody>
        </p:sp>
        <p:sp>
          <p:nvSpPr>
            <p:cNvPr id="63" name="Free-form: Shape 62">
              <a:extLst>
                <a:ext uri="{FF2B5EF4-FFF2-40B4-BE49-F238E27FC236}">
                  <a16:creationId xmlns:a16="http://schemas.microsoft.com/office/drawing/2014/main" id="{D58EAD92-DC6D-CE9C-3242-2F9BC7B81F18}"/>
                </a:ext>
              </a:extLst>
            </p:cNvPr>
            <p:cNvSpPr/>
            <p:nvPr/>
          </p:nvSpPr>
          <p:spPr>
            <a:xfrm>
              <a:off x="784480" y="2563689"/>
              <a:ext cx="2052000" cy="1044000"/>
            </a:xfrm>
            <a:custGeom>
              <a:avLst/>
              <a:gdLst>
                <a:gd name="connsiteX0" fmla="*/ 0 w 1505977"/>
                <a:gd name="connsiteY0" fmla="*/ 94124 h 941235"/>
                <a:gd name="connsiteX1" fmla="*/ 94124 w 1505977"/>
                <a:gd name="connsiteY1" fmla="*/ 0 h 941235"/>
                <a:gd name="connsiteX2" fmla="*/ 1411854 w 1505977"/>
                <a:gd name="connsiteY2" fmla="*/ 0 h 941235"/>
                <a:gd name="connsiteX3" fmla="*/ 1505978 w 1505977"/>
                <a:gd name="connsiteY3" fmla="*/ 94124 h 941235"/>
                <a:gd name="connsiteX4" fmla="*/ 1505977 w 1505977"/>
                <a:gd name="connsiteY4" fmla="*/ 847112 h 941235"/>
                <a:gd name="connsiteX5" fmla="*/ 1411853 w 1505977"/>
                <a:gd name="connsiteY5" fmla="*/ 941236 h 941235"/>
                <a:gd name="connsiteX6" fmla="*/ 94124 w 1505977"/>
                <a:gd name="connsiteY6" fmla="*/ 941235 h 941235"/>
                <a:gd name="connsiteX7" fmla="*/ 0 w 1505977"/>
                <a:gd name="connsiteY7" fmla="*/ 847111 h 941235"/>
                <a:gd name="connsiteX8" fmla="*/ 0 w 1505977"/>
                <a:gd name="connsiteY8" fmla="*/ 94124 h 9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5977" h="941235">
                  <a:moveTo>
                    <a:pt x="0" y="94124"/>
                  </a:moveTo>
                  <a:cubicBezTo>
                    <a:pt x="0" y="42141"/>
                    <a:pt x="42141" y="0"/>
                    <a:pt x="94124" y="0"/>
                  </a:cubicBezTo>
                  <a:lnTo>
                    <a:pt x="1411854" y="0"/>
                  </a:lnTo>
                  <a:cubicBezTo>
                    <a:pt x="1463837" y="0"/>
                    <a:pt x="1505978" y="42141"/>
                    <a:pt x="1505978" y="94124"/>
                  </a:cubicBezTo>
                  <a:cubicBezTo>
                    <a:pt x="1505978" y="345120"/>
                    <a:pt x="1505977" y="596116"/>
                    <a:pt x="1505977" y="847112"/>
                  </a:cubicBezTo>
                  <a:cubicBezTo>
                    <a:pt x="1505977" y="899095"/>
                    <a:pt x="1463836" y="941236"/>
                    <a:pt x="1411853" y="941236"/>
                  </a:cubicBezTo>
                  <a:lnTo>
                    <a:pt x="94124" y="941235"/>
                  </a:lnTo>
                  <a:cubicBezTo>
                    <a:pt x="42141" y="941235"/>
                    <a:pt x="0" y="899094"/>
                    <a:pt x="0" y="847111"/>
                  </a:cubicBezTo>
                  <a:lnTo>
                    <a:pt x="0" y="94124"/>
                  </a:lnTo>
                  <a:close/>
                </a:path>
              </a:pathLst>
            </a:custGeom>
            <a:ln>
              <a:solidFill>
                <a:schemeClr val="accent2"/>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44713" tIns="38998" rIns="44713" bIns="38998" numCol="1" spcCol="1270" anchor="ctr" anchorCtr="0">
              <a:noAutofit/>
            </a:bodyPr>
            <a:lstStyle/>
            <a:p>
              <a:pPr marL="0" lvl="0" indent="0" algn="ctr" defTabSz="400050">
                <a:lnSpc>
                  <a:spcPct val="90000"/>
                </a:lnSpc>
                <a:spcBef>
                  <a:spcPct val="0"/>
                </a:spcBef>
                <a:spcAft>
                  <a:spcPct val="35000"/>
                </a:spcAft>
                <a:buFont typeface="Courier New" panose="02070309020205020404" pitchFamily="49" charset="0"/>
                <a:buNone/>
              </a:pPr>
              <a:r>
                <a:rPr lang="en-GB" sz="1400" kern="1200" noProof="0"/>
                <a:t>Tight junction expression is reduced in people with asthma or </a:t>
              </a:r>
              <a:r>
                <a:rPr lang="en-GB" sz="1400" kern="1200" noProof="0" err="1"/>
                <a:t>CRSwNP</a:t>
              </a:r>
              <a:r>
                <a:rPr lang="en-GB" sz="1400" kern="1200" noProof="0"/>
                <a:t>, leading to increased epithelial permeability</a:t>
              </a:r>
              <a:r>
                <a:rPr lang="en-GB" sz="1400" kern="1200" baseline="30000" noProof="0"/>
                <a:t>1,2</a:t>
              </a:r>
              <a:endParaRPr lang="en-GB" sz="1400" kern="1200"/>
            </a:p>
          </p:txBody>
        </p:sp>
        <p:sp>
          <p:nvSpPr>
            <p:cNvPr id="64" name="Free-form: Shape 63">
              <a:extLst>
                <a:ext uri="{FF2B5EF4-FFF2-40B4-BE49-F238E27FC236}">
                  <a16:creationId xmlns:a16="http://schemas.microsoft.com/office/drawing/2014/main" id="{B3245822-11EC-0AEA-EA3E-6E1A99DC7BE9}"/>
                </a:ext>
              </a:extLst>
            </p:cNvPr>
            <p:cNvSpPr/>
            <p:nvPr/>
          </p:nvSpPr>
          <p:spPr>
            <a:xfrm>
              <a:off x="596234" y="2370213"/>
              <a:ext cx="188247" cy="1882471"/>
            </a:xfrm>
            <a:custGeom>
              <a:avLst/>
              <a:gdLst/>
              <a:ahLst/>
              <a:cxnLst/>
              <a:rect l="0" t="0" r="0" b="0"/>
              <a:pathLst>
                <a:path>
                  <a:moveTo>
                    <a:pt x="0" y="0"/>
                  </a:moveTo>
                  <a:lnTo>
                    <a:pt x="0" y="1882471"/>
                  </a:lnTo>
                  <a:lnTo>
                    <a:pt x="188247" y="1882471"/>
                  </a:lnTo>
                </a:path>
              </a:pathLst>
            </a:custGeom>
            <a:noFill/>
            <a:ln>
              <a:solidFill>
                <a:schemeClr val="accent2"/>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GB"/>
            </a:p>
          </p:txBody>
        </p:sp>
        <p:sp>
          <p:nvSpPr>
            <p:cNvPr id="65" name="Free-form: Shape 64">
              <a:extLst>
                <a:ext uri="{FF2B5EF4-FFF2-40B4-BE49-F238E27FC236}">
                  <a16:creationId xmlns:a16="http://schemas.microsoft.com/office/drawing/2014/main" id="{4EB2E23B-4D10-212B-1FED-673CF5BD3C9C}"/>
                </a:ext>
              </a:extLst>
            </p:cNvPr>
            <p:cNvSpPr/>
            <p:nvPr/>
          </p:nvSpPr>
          <p:spPr>
            <a:xfrm>
              <a:off x="784480" y="3740234"/>
              <a:ext cx="2052000" cy="1044000"/>
            </a:xfrm>
            <a:custGeom>
              <a:avLst/>
              <a:gdLst>
                <a:gd name="connsiteX0" fmla="*/ 0 w 1505977"/>
                <a:gd name="connsiteY0" fmla="*/ 94124 h 941235"/>
                <a:gd name="connsiteX1" fmla="*/ 94124 w 1505977"/>
                <a:gd name="connsiteY1" fmla="*/ 0 h 941235"/>
                <a:gd name="connsiteX2" fmla="*/ 1411854 w 1505977"/>
                <a:gd name="connsiteY2" fmla="*/ 0 h 941235"/>
                <a:gd name="connsiteX3" fmla="*/ 1505978 w 1505977"/>
                <a:gd name="connsiteY3" fmla="*/ 94124 h 941235"/>
                <a:gd name="connsiteX4" fmla="*/ 1505977 w 1505977"/>
                <a:gd name="connsiteY4" fmla="*/ 847112 h 941235"/>
                <a:gd name="connsiteX5" fmla="*/ 1411853 w 1505977"/>
                <a:gd name="connsiteY5" fmla="*/ 941236 h 941235"/>
                <a:gd name="connsiteX6" fmla="*/ 94124 w 1505977"/>
                <a:gd name="connsiteY6" fmla="*/ 941235 h 941235"/>
                <a:gd name="connsiteX7" fmla="*/ 0 w 1505977"/>
                <a:gd name="connsiteY7" fmla="*/ 847111 h 941235"/>
                <a:gd name="connsiteX8" fmla="*/ 0 w 1505977"/>
                <a:gd name="connsiteY8" fmla="*/ 94124 h 9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5977" h="941235">
                  <a:moveTo>
                    <a:pt x="0" y="94124"/>
                  </a:moveTo>
                  <a:cubicBezTo>
                    <a:pt x="0" y="42141"/>
                    <a:pt x="42141" y="0"/>
                    <a:pt x="94124" y="0"/>
                  </a:cubicBezTo>
                  <a:lnTo>
                    <a:pt x="1411854" y="0"/>
                  </a:lnTo>
                  <a:cubicBezTo>
                    <a:pt x="1463837" y="0"/>
                    <a:pt x="1505978" y="42141"/>
                    <a:pt x="1505978" y="94124"/>
                  </a:cubicBezTo>
                  <a:cubicBezTo>
                    <a:pt x="1505978" y="345120"/>
                    <a:pt x="1505977" y="596116"/>
                    <a:pt x="1505977" y="847112"/>
                  </a:cubicBezTo>
                  <a:cubicBezTo>
                    <a:pt x="1505977" y="899095"/>
                    <a:pt x="1463836" y="941236"/>
                    <a:pt x="1411853" y="941236"/>
                  </a:cubicBezTo>
                  <a:lnTo>
                    <a:pt x="94124" y="941235"/>
                  </a:lnTo>
                  <a:cubicBezTo>
                    <a:pt x="42141" y="941235"/>
                    <a:pt x="0" y="899094"/>
                    <a:pt x="0" y="847111"/>
                  </a:cubicBezTo>
                  <a:lnTo>
                    <a:pt x="0" y="94124"/>
                  </a:lnTo>
                  <a:close/>
                </a:path>
              </a:pathLst>
            </a:custGeom>
            <a:ln>
              <a:solidFill>
                <a:schemeClr val="accent2"/>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44713" tIns="38998" rIns="44713" bIns="38998" numCol="1" spcCol="1270" anchor="ctr" anchorCtr="0">
              <a:noAutofit/>
            </a:bodyPr>
            <a:lstStyle/>
            <a:p>
              <a:pPr marL="0" lvl="0" indent="0" algn="ctr" defTabSz="400050">
                <a:lnSpc>
                  <a:spcPct val="90000"/>
                </a:lnSpc>
                <a:spcBef>
                  <a:spcPct val="0"/>
                </a:spcBef>
                <a:spcAft>
                  <a:spcPct val="35000"/>
                </a:spcAft>
                <a:buFont typeface="Courier New" panose="02070309020205020404" pitchFamily="49" charset="0"/>
                <a:buNone/>
              </a:pPr>
              <a:r>
                <a:rPr lang="en-GB" sz="1400" kern="1200" noProof="0"/>
                <a:t>In </a:t>
              </a:r>
              <a:r>
                <a:rPr lang="en-GB" sz="1400" i="1" kern="1200" noProof="0"/>
                <a:t>in vitro</a:t>
              </a:r>
              <a:r>
                <a:rPr lang="en-GB" sz="1400" kern="1200" noProof="0"/>
                <a:t> studies barrier function was restored following treatment with epidermal growth factor</a:t>
              </a:r>
              <a:r>
                <a:rPr lang="en-GB" sz="1400" kern="1200" baseline="30000" noProof="0"/>
                <a:t>1</a:t>
              </a:r>
              <a:endParaRPr lang="en-GB" sz="1400" kern="1200"/>
            </a:p>
          </p:txBody>
        </p:sp>
        <p:sp>
          <p:nvSpPr>
            <p:cNvPr id="66" name="Free-form: Shape 65">
              <a:extLst>
                <a:ext uri="{FF2B5EF4-FFF2-40B4-BE49-F238E27FC236}">
                  <a16:creationId xmlns:a16="http://schemas.microsoft.com/office/drawing/2014/main" id="{047ABB85-CC10-5B10-CF83-9A92D8CD6438}"/>
                </a:ext>
              </a:extLst>
            </p:cNvPr>
            <p:cNvSpPr/>
            <p:nvPr/>
          </p:nvSpPr>
          <p:spPr>
            <a:xfrm>
              <a:off x="596234" y="2370213"/>
              <a:ext cx="188247" cy="3059016"/>
            </a:xfrm>
            <a:custGeom>
              <a:avLst/>
              <a:gdLst/>
              <a:ahLst/>
              <a:cxnLst/>
              <a:rect l="0" t="0" r="0" b="0"/>
              <a:pathLst>
                <a:path>
                  <a:moveTo>
                    <a:pt x="0" y="0"/>
                  </a:moveTo>
                  <a:lnTo>
                    <a:pt x="0" y="3059016"/>
                  </a:lnTo>
                  <a:lnTo>
                    <a:pt x="188247" y="3059016"/>
                  </a:lnTo>
                </a:path>
              </a:pathLst>
            </a:custGeom>
            <a:noFill/>
            <a:ln>
              <a:solidFill>
                <a:schemeClr val="accent2"/>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GB"/>
            </a:p>
          </p:txBody>
        </p:sp>
        <p:sp>
          <p:nvSpPr>
            <p:cNvPr id="67" name="Free-form: Shape 66">
              <a:extLst>
                <a:ext uri="{FF2B5EF4-FFF2-40B4-BE49-F238E27FC236}">
                  <a16:creationId xmlns:a16="http://schemas.microsoft.com/office/drawing/2014/main" id="{22ED8059-333E-6849-73CC-71705F07AC87}"/>
                </a:ext>
              </a:extLst>
            </p:cNvPr>
            <p:cNvSpPr/>
            <p:nvPr/>
          </p:nvSpPr>
          <p:spPr>
            <a:xfrm>
              <a:off x="784480" y="4916779"/>
              <a:ext cx="2052000" cy="1044000"/>
            </a:xfrm>
            <a:custGeom>
              <a:avLst/>
              <a:gdLst>
                <a:gd name="connsiteX0" fmla="*/ 0 w 1505977"/>
                <a:gd name="connsiteY0" fmla="*/ 94124 h 941235"/>
                <a:gd name="connsiteX1" fmla="*/ 94124 w 1505977"/>
                <a:gd name="connsiteY1" fmla="*/ 0 h 941235"/>
                <a:gd name="connsiteX2" fmla="*/ 1411854 w 1505977"/>
                <a:gd name="connsiteY2" fmla="*/ 0 h 941235"/>
                <a:gd name="connsiteX3" fmla="*/ 1505978 w 1505977"/>
                <a:gd name="connsiteY3" fmla="*/ 94124 h 941235"/>
                <a:gd name="connsiteX4" fmla="*/ 1505977 w 1505977"/>
                <a:gd name="connsiteY4" fmla="*/ 847112 h 941235"/>
                <a:gd name="connsiteX5" fmla="*/ 1411853 w 1505977"/>
                <a:gd name="connsiteY5" fmla="*/ 941236 h 941235"/>
                <a:gd name="connsiteX6" fmla="*/ 94124 w 1505977"/>
                <a:gd name="connsiteY6" fmla="*/ 941235 h 941235"/>
                <a:gd name="connsiteX7" fmla="*/ 0 w 1505977"/>
                <a:gd name="connsiteY7" fmla="*/ 847111 h 941235"/>
                <a:gd name="connsiteX8" fmla="*/ 0 w 1505977"/>
                <a:gd name="connsiteY8" fmla="*/ 94124 h 9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5977" h="941235">
                  <a:moveTo>
                    <a:pt x="0" y="94124"/>
                  </a:moveTo>
                  <a:cubicBezTo>
                    <a:pt x="0" y="42141"/>
                    <a:pt x="42141" y="0"/>
                    <a:pt x="94124" y="0"/>
                  </a:cubicBezTo>
                  <a:lnTo>
                    <a:pt x="1411854" y="0"/>
                  </a:lnTo>
                  <a:cubicBezTo>
                    <a:pt x="1463837" y="0"/>
                    <a:pt x="1505978" y="42141"/>
                    <a:pt x="1505978" y="94124"/>
                  </a:cubicBezTo>
                  <a:cubicBezTo>
                    <a:pt x="1505978" y="345120"/>
                    <a:pt x="1505977" y="596116"/>
                    <a:pt x="1505977" y="847112"/>
                  </a:cubicBezTo>
                  <a:cubicBezTo>
                    <a:pt x="1505977" y="899095"/>
                    <a:pt x="1463836" y="941236"/>
                    <a:pt x="1411853" y="941236"/>
                  </a:cubicBezTo>
                  <a:lnTo>
                    <a:pt x="94124" y="941235"/>
                  </a:lnTo>
                  <a:cubicBezTo>
                    <a:pt x="42141" y="941235"/>
                    <a:pt x="0" y="899094"/>
                    <a:pt x="0" y="847111"/>
                  </a:cubicBezTo>
                  <a:lnTo>
                    <a:pt x="0" y="94124"/>
                  </a:lnTo>
                  <a:close/>
                </a:path>
              </a:pathLst>
            </a:custGeom>
            <a:ln>
              <a:solidFill>
                <a:schemeClr val="accent2"/>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44713" tIns="38998" rIns="44713" bIns="38998" numCol="1" spcCol="1270" anchor="ctr" anchorCtr="0">
              <a:noAutofit/>
            </a:bodyPr>
            <a:lstStyle/>
            <a:p>
              <a:pPr marL="0" lvl="0" indent="0" algn="ctr" defTabSz="400050">
                <a:lnSpc>
                  <a:spcPct val="90000"/>
                </a:lnSpc>
                <a:spcBef>
                  <a:spcPct val="0"/>
                </a:spcBef>
                <a:spcAft>
                  <a:spcPct val="35000"/>
                </a:spcAft>
                <a:buClrTx/>
                <a:buSzTx/>
                <a:buFont typeface="Courier New" panose="02070309020205020404" pitchFamily="49" charset="0"/>
                <a:buNone/>
              </a:pPr>
              <a:r>
                <a:rPr kumimoji="0" lang="en-GB" sz="1400" b="0" i="1" u="none" strike="noStrike" kern="1200" cap="none" spc="0" normalizeH="0" baseline="0" noProof="0">
                  <a:ln>
                    <a:noFill/>
                  </a:ln>
                  <a:solidFill>
                    <a:srgbClr val="3F4444">
                      <a:hueOff val="0"/>
                      <a:satOff val="0"/>
                      <a:lumOff val="0"/>
                      <a:alphaOff val="0"/>
                    </a:srgbClr>
                  </a:solidFill>
                  <a:effectLst/>
                  <a:uLnTx/>
                  <a:uFillTx/>
                  <a:latin typeface="Calibri"/>
                  <a:ea typeface="+mn-ea"/>
                  <a:cs typeface="+mn-cs"/>
                </a:rPr>
                <a:t>Staph aureus </a:t>
              </a:r>
              <a:r>
                <a:rPr kumimoji="0" lang="en-GB" sz="1400" b="0" i="0" u="none" strike="noStrike" kern="1200" cap="none" spc="0" normalizeH="0" baseline="0" noProof="0">
                  <a:ln>
                    <a:noFill/>
                  </a:ln>
                  <a:solidFill>
                    <a:srgbClr val="3F4444">
                      <a:hueOff val="0"/>
                      <a:satOff val="0"/>
                      <a:lumOff val="0"/>
                      <a:alphaOff val="0"/>
                    </a:srgbClr>
                  </a:solidFill>
                  <a:effectLst/>
                  <a:uLnTx/>
                  <a:uFillTx/>
                  <a:latin typeface="Calibri"/>
                  <a:ea typeface="+mn-ea"/>
                  <a:cs typeface="+mn-cs"/>
                </a:rPr>
                <a:t>associated with disruption of tight junctions in CRS</a:t>
              </a:r>
              <a:r>
                <a:rPr kumimoji="0" lang="en-GB" sz="1400" b="0" i="0" u="none" strike="noStrike" kern="1200" cap="none" spc="0" normalizeH="0" baseline="30000" noProof="0">
                  <a:ln>
                    <a:noFill/>
                  </a:ln>
                  <a:solidFill>
                    <a:srgbClr val="3F4444">
                      <a:hueOff val="0"/>
                      <a:satOff val="0"/>
                      <a:lumOff val="0"/>
                      <a:alphaOff val="0"/>
                    </a:srgbClr>
                  </a:solidFill>
                  <a:effectLst/>
                  <a:uLnTx/>
                  <a:uFillTx/>
                  <a:latin typeface="Calibri"/>
                  <a:ea typeface="+mn-ea"/>
                  <a:cs typeface="+mn-cs"/>
                </a:rPr>
                <a:t>3</a:t>
              </a:r>
              <a:endParaRPr lang="en-GB" sz="1400" kern="1200" baseline="30000"/>
            </a:p>
          </p:txBody>
        </p:sp>
        <p:cxnSp>
          <p:nvCxnSpPr>
            <p:cNvPr id="68" name="Straight Connector 67">
              <a:extLst>
                <a:ext uri="{FF2B5EF4-FFF2-40B4-BE49-F238E27FC236}">
                  <a16:creationId xmlns:a16="http://schemas.microsoft.com/office/drawing/2014/main" id="{BF5771DF-EAC2-5C9F-BD11-A70445370780}"/>
                </a:ext>
              </a:extLst>
            </p:cNvPr>
            <p:cNvCxnSpPr>
              <a:cxnSpLocks/>
            </p:cNvCxnSpPr>
            <p:nvPr/>
          </p:nvCxnSpPr>
          <p:spPr>
            <a:xfrm>
              <a:off x="596234" y="2221178"/>
              <a:ext cx="0" cy="119894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057728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DE848A-26DD-7CF5-3349-9EC231574F17}"/>
            </a:ext>
          </a:extLst>
        </p:cNvPr>
        <p:cNvGrpSpPr/>
        <p:nvPr/>
      </p:nvGrpSpPr>
      <p:grpSpPr>
        <a:xfrm>
          <a:off x="0" y="0"/>
          <a:ext cx="0" cy="0"/>
          <a:chOff x="0" y="0"/>
          <a:chExt cx="0" cy="0"/>
        </a:xfrm>
      </p:grpSpPr>
      <p:pic>
        <p:nvPicPr>
          <p:cNvPr id="26" name="Picture 25" descr="A picture containing vegetable&#10;&#10;Description automatically generated">
            <a:extLst>
              <a:ext uri="{FF2B5EF4-FFF2-40B4-BE49-F238E27FC236}">
                <a16:creationId xmlns:a16="http://schemas.microsoft.com/office/drawing/2014/main" id="{4696201E-B8D4-C3D8-51EC-AA1FE742D8DC}"/>
              </a:ext>
            </a:extLst>
          </p:cNvPr>
          <p:cNvPicPr>
            <a:picLocks noChangeAspect="1"/>
          </p:cNvPicPr>
          <p:nvPr/>
        </p:nvPicPr>
        <p:blipFill rotWithShape="1">
          <a:blip r:embed="rId3"/>
          <a:srcRect l="9310" t="14998" r="6077" b="10143"/>
          <a:stretch/>
        </p:blipFill>
        <p:spPr>
          <a:xfrm>
            <a:off x="3311964" y="2005130"/>
            <a:ext cx="5568073" cy="3304291"/>
          </a:xfrm>
          <a:prstGeom prst="rect">
            <a:avLst/>
          </a:prstGeom>
          <a:ln w="19050">
            <a:solidFill>
              <a:schemeClr val="tx2"/>
            </a:solidFill>
          </a:ln>
        </p:spPr>
      </p:pic>
      <p:sp>
        <p:nvSpPr>
          <p:cNvPr id="4" name="Title 3">
            <a:extLst>
              <a:ext uri="{FF2B5EF4-FFF2-40B4-BE49-F238E27FC236}">
                <a16:creationId xmlns:a16="http://schemas.microsoft.com/office/drawing/2014/main" id="{11834726-7BBC-076C-8085-5E986411FAEC}"/>
              </a:ext>
            </a:extLst>
          </p:cNvPr>
          <p:cNvSpPr>
            <a:spLocks noGrp="1"/>
          </p:cNvSpPr>
          <p:nvPr>
            <p:ph type="title"/>
          </p:nvPr>
        </p:nvSpPr>
        <p:spPr>
          <a:xfrm>
            <a:off x="548282" y="228193"/>
            <a:ext cx="8640000" cy="720000"/>
          </a:xfrm>
        </p:spPr>
        <p:txBody>
          <a:bodyPr rIns="0"/>
          <a:lstStyle/>
          <a:p>
            <a:r>
              <a:rPr lang="en-GB" sz="2400"/>
              <a:t>The inability to restore epithelial barrier function may have important pathophysiological consequences</a:t>
            </a:r>
          </a:p>
        </p:txBody>
      </p:sp>
      <p:sp>
        <p:nvSpPr>
          <p:cNvPr id="8" name="Footer Placeholder 8">
            <a:extLst>
              <a:ext uri="{FF2B5EF4-FFF2-40B4-BE49-F238E27FC236}">
                <a16:creationId xmlns:a16="http://schemas.microsoft.com/office/drawing/2014/main" id="{FF77E123-AE1A-33CE-4041-720F3427D36C}"/>
              </a:ext>
            </a:extLst>
          </p:cNvPr>
          <p:cNvSpPr>
            <a:spLocks noGrp="1"/>
          </p:cNvSpPr>
          <p:nvPr>
            <p:ph type="ftr" sz="quarter" idx="11"/>
          </p:nvPr>
        </p:nvSpPr>
        <p:spPr>
          <a:xfrm>
            <a:off x="548282" y="6303601"/>
            <a:ext cx="10620000" cy="288000"/>
          </a:xfrm>
        </p:spPr>
        <p:txBody>
          <a:bodyPr/>
          <a:lstStyle/>
          <a:p>
            <a:pPr>
              <a:spcAft>
                <a:spcPts val="300"/>
              </a:spcAft>
            </a:pPr>
            <a:r>
              <a:rPr lang="en-GB" dirty="0"/>
              <a:t>Image from Asthma Case 103 by Atlas of Pulmonary Pathology. Available from: https://www.flickr.com/photos/pulmonary_pathology/3705143121 (Accessed </a:t>
            </a:r>
            <a:r>
              <a:rPr lang="en-GB" spc="0" dirty="0"/>
              <a:t>February 2026</a:t>
            </a:r>
            <a:r>
              <a:rPr lang="en-GB" dirty="0"/>
              <a:t>). Licenced under CC BY-SA 2.0 from: https://creativecommons.org/licenses/by-sa/2.0/ (Accessed </a:t>
            </a:r>
            <a:r>
              <a:rPr lang="en-GB" spc="0" dirty="0"/>
              <a:t>February 2026</a:t>
            </a:r>
            <a:r>
              <a:rPr lang="en-GB" dirty="0"/>
              <a:t>).</a:t>
            </a:r>
            <a:br>
              <a:rPr lang="en-GB" dirty="0"/>
            </a:br>
            <a:r>
              <a:rPr lang="pt-BR" dirty="0"/>
              <a:t>H&amp;E, haematoxylin and eosin.</a:t>
            </a:r>
            <a:br>
              <a:rPr lang="pt-BR" dirty="0"/>
            </a:br>
            <a:r>
              <a:rPr lang="pt-BR" dirty="0"/>
              <a:t>1. </a:t>
            </a:r>
            <a:r>
              <a:rPr lang="en-GB" dirty="0"/>
              <a:t>Holgate ST. </a:t>
            </a:r>
            <a:r>
              <a:rPr lang="en-GB" i="1" dirty="0"/>
              <a:t>Immunol Rev</a:t>
            </a:r>
            <a:r>
              <a:rPr lang="en-GB" dirty="0"/>
              <a:t>. 2011;242(1):205–19; 2. Cohen L, et al. </a:t>
            </a:r>
            <a:r>
              <a:rPr lang="en-GB" i="1" dirty="0"/>
              <a:t>Am J Respir Crit Care Med</a:t>
            </a:r>
            <a:r>
              <a:rPr lang="en-GB" dirty="0"/>
              <a:t>. 2007;176(2):138–45.</a:t>
            </a:r>
            <a:br>
              <a:rPr lang="en-GB" dirty="0"/>
            </a:br>
            <a:r>
              <a:rPr lang="en-GB" spc="0" dirty="0"/>
              <a:t>GB-73344 | Date of preparation: February 2026</a:t>
            </a:r>
          </a:p>
        </p:txBody>
      </p:sp>
      <p:grpSp>
        <p:nvGrpSpPr>
          <p:cNvPr id="6" name="Group 5" hidden="1">
            <a:extLst>
              <a:ext uri="{FF2B5EF4-FFF2-40B4-BE49-F238E27FC236}">
                <a16:creationId xmlns:a16="http://schemas.microsoft.com/office/drawing/2014/main" id="{29B38D4A-8BB0-0E18-A7BD-096FFDC6B642}"/>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26EBA37D-A711-48F2-712A-5EE7820412B9}"/>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BDFBC038-A456-EA72-4C24-AA36B6BE991D}"/>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4F57366-A601-2B91-A7E7-964F371B384C}"/>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B6C1FF32-9FF9-6AE1-353B-E6E992036FA7}"/>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9638721F-E50D-4044-E968-899C6B322B7A}"/>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6C68796-75E1-EE7B-945E-7A88AD4F885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4B8FF9BB-1F72-2451-AF35-923AA670ADDB}"/>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4455E683-C360-62BE-C003-37F9CF98BF64}"/>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42FCF44-8318-86F2-CAB9-349D6245F63A}"/>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1470A55-6E26-2DD6-5BA3-D4231314002D}"/>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6EB78D31-EAEB-D794-E952-77297E3F2C36}"/>
              </a:ext>
            </a:extLst>
          </p:cNvPr>
          <p:cNvSpPr>
            <a:spLocks noGrp="1"/>
          </p:cNvSpPr>
          <p:nvPr>
            <p:ph type="sldNum" sz="quarter" idx="12"/>
          </p:nvPr>
        </p:nvSpPr>
        <p:spPr/>
        <p:txBody>
          <a:bodyPr/>
          <a:lstStyle/>
          <a:p>
            <a:fld id="{D38BAEAC-A895-4A01-AB9B-F6141799970D}" type="slidenum">
              <a:rPr lang="en-GB" smtClean="0"/>
              <a:pPr/>
              <a:t>17</a:t>
            </a:fld>
            <a:endParaRPr lang="en-GB"/>
          </a:p>
        </p:txBody>
      </p:sp>
      <p:cxnSp>
        <p:nvCxnSpPr>
          <p:cNvPr id="5" name="Straight Connector 4">
            <a:extLst>
              <a:ext uri="{FF2B5EF4-FFF2-40B4-BE49-F238E27FC236}">
                <a16:creationId xmlns:a16="http://schemas.microsoft.com/office/drawing/2014/main" id="{EA1636EB-01D0-C63C-7474-A79659FEC45E}"/>
              </a:ext>
            </a:extLst>
          </p:cNvPr>
          <p:cNvCxnSpPr>
            <a:cxnSpLocks/>
            <a:endCxn id="21" idx="1"/>
          </p:cNvCxnSpPr>
          <p:nvPr/>
        </p:nvCxnSpPr>
        <p:spPr>
          <a:xfrm>
            <a:off x="7531711" y="4427621"/>
            <a:ext cx="1572689" cy="643147"/>
          </a:xfrm>
          <a:prstGeom prst="line">
            <a:avLst/>
          </a:prstGeom>
          <a:ln w="38100">
            <a:solidFill>
              <a:schemeClr val="accent1"/>
            </a:solidFill>
            <a:headEnd type="triangle"/>
            <a:tailEnd type="none"/>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id="{0E0D6839-08DF-1340-B217-89EAADFEA462}"/>
              </a:ext>
            </a:extLst>
          </p:cNvPr>
          <p:cNvCxnSpPr>
            <a:cxnSpLocks/>
            <a:endCxn id="22" idx="3"/>
          </p:cNvCxnSpPr>
          <p:nvPr/>
        </p:nvCxnSpPr>
        <p:spPr>
          <a:xfrm flipH="1">
            <a:off x="3087448" y="4427621"/>
            <a:ext cx="1536690" cy="643147"/>
          </a:xfrm>
          <a:prstGeom prst="line">
            <a:avLst/>
          </a:prstGeom>
          <a:ln w="38100">
            <a:solidFill>
              <a:schemeClr val="accent1"/>
            </a:solidFill>
            <a:headEnd type="triangle"/>
            <a:tailEnd type="none"/>
          </a:ln>
        </p:spPr>
        <p:style>
          <a:lnRef idx="1">
            <a:schemeClr val="accent2"/>
          </a:lnRef>
          <a:fillRef idx="0">
            <a:schemeClr val="accent2"/>
          </a:fillRef>
          <a:effectRef idx="0">
            <a:schemeClr val="accent2"/>
          </a:effectRef>
          <a:fontRef idx="minor">
            <a:schemeClr val="tx1"/>
          </a:fontRef>
        </p:style>
      </p:cxnSp>
      <p:cxnSp>
        <p:nvCxnSpPr>
          <p:cNvPr id="19" name="Straight Connector 18">
            <a:extLst>
              <a:ext uri="{FF2B5EF4-FFF2-40B4-BE49-F238E27FC236}">
                <a16:creationId xmlns:a16="http://schemas.microsoft.com/office/drawing/2014/main" id="{119E5828-6D89-3CDF-61EB-98EC7E9603E1}"/>
              </a:ext>
            </a:extLst>
          </p:cNvPr>
          <p:cNvCxnSpPr>
            <a:cxnSpLocks/>
            <a:endCxn id="23" idx="1"/>
          </p:cNvCxnSpPr>
          <p:nvPr/>
        </p:nvCxnSpPr>
        <p:spPr>
          <a:xfrm flipV="1">
            <a:off x="8193448" y="2030762"/>
            <a:ext cx="910952" cy="1232833"/>
          </a:xfrm>
          <a:prstGeom prst="line">
            <a:avLst/>
          </a:prstGeom>
          <a:ln w="38100">
            <a:solidFill>
              <a:schemeClr val="accent1"/>
            </a:solidFill>
            <a:headEnd type="triangle"/>
            <a:tailEnd type="none"/>
          </a:ln>
        </p:spPr>
        <p:style>
          <a:lnRef idx="1">
            <a:schemeClr val="accent2"/>
          </a:lnRef>
          <a:fillRef idx="0">
            <a:schemeClr val="accent2"/>
          </a:fillRef>
          <a:effectRef idx="0">
            <a:schemeClr val="accent2"/>
          </a:effectRef>
          <a:fontRef idx="minor">
            <a:schemeClr val="tx1"/>
          </a:fontRef>
        </p:style>
      </p:cxnSp>
      <p:cxnSp>
        <p:nvCxnSpPr>
          <p:cNvPr id="20" name="Straight Connector 19">
            <a:extLst>
              <a:ext uri="{FF2B5EF4-FFF2-40B4-BE49-F238E27FC236}">
                <a16:creationId xmlns:a16="http://schemas.microsoft.com/office/drawing/2014/main" id="{502E104E-01CF-56D3-D507-A77B71446FB5}"/>
              </a:ext>
            </a:extLst>
          </p:cNvPr>
          <p:cNvCxnSpPr>
            <a:cxnSpLocks/>
            <a:endCxn id="24" idx="3"/>
          </p:cNvCxnSpPr>
          <p:nvPr/>
        </p:nvCxnSpPr>
        <p:spPr>
          <a:xfrm flipH="1" flipV="1">
            <a:off x="3087449" y="2030762"/>
            <a:ext cx="1598974" cy="1232833"/>
          </a:xfrm>
          <a:prstGeom prst="line">
            <a:avLst/>
          </a:prstGeom>
          <a:ln w="38100">
            <a:solidFill>
              <a:schemeClr val="accent1"/>
            </a:solidFill>
            <a:headEnd type="triangle"/>
            <a:tailEnd type="none"/>
          </a:ln>
        </p:spPr>
        <p:style>
          <a:lnRef idx="1">
            <a:schemeClr val="accent2"/>
          </a:lnRef>
          <a:fillRef idx="0">
            <a:schemeClr val="accent2"/>
          </a:fillRef>
          <a:effectRef idx="0">
            <a:schemeClr val="accent2"/>
          </a:effectRef>
          <a:fontRef idx="minor">
            <a:schemeClr val="tx1"/>
          </a:fontRef>
        </p:style>
      </p:cxnSp>
      <p:sp>
        <p:nvSpPr>
          <p:cNvPr id="21" name="Rectangle 20">
            <a:extLst>
              <a:ext uri="{FF2B5EF4-FFF2-40B4-BE49-F238E27FC236}">
                <a16:creationId xmlns:a16="http://schemas.microsoft.com/office/drawing/2014/main" id="{9F85B56D-7D26-B078-E623-11BCD4002D46}"/>
              </a:ext>
            </a:extLst>
          </p:cNvPr>
          <p:cNvSpPr/>
          <p:nvPr/>
        </p:nvSpPr>
        <p:spPr>
          <a:xfrm>
            <a:off x="9104400" y="4658568"/>
            <a:ext cx="2628000" cy="8244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7F134C"/>
              </a:buClr>
              <a:defRPr/>
            </a:pPr>
            <a:r>
              <a:rPr lang="en-US" sz="1500" b="1">
                <a:solidFill>
                  <a:srgbClr val="7030A0"/>
                </a:solidFill>
                <a:sym typeface="Symbol" panose="05050102010706020507" pitchFamily="18" charset="2"/>
              </a:rPr>
              <a:t>Subepithelial inflammation </a:t>
            </a:r>
            <a:br>
              <a:rPr lang="en-US" sz="1500" b="1">
                <a:solidFill>
                  <a:srgbClr val="7030A0"/>
                </a:solidFill>
                <a:sym typeface="Symbol" panose="05050102010706020507" pitchFamily="18" charset="2"/>
              </a:rPr>
            </a:br>
            <a:r>
              <a:rPr lang="en-US" sz="1500" b="1">
                <a:solidFill>
                  <a:srgbClr val="7030A0"/>
                </a:solidFill>
                <a:sym typeface="Symbol" panose="05050102010706020507" pitchFamily="18" charset="2"/>
              </a:rPr>
              <a:t>and fibrosis</a:t>
            </a:r>
            <a:r>
              <a:rPr lang="en-US" sz="1500" b="1" baseline="30000">
                <a:solidFill>
                  <a:srgbClr val="7030A0"/>
                </a:solidFill>
                <a:sym typeface="Symbol" panose="05050102010706020507" pitchFamily="18" charset="2"/>
              </a:rPr>
              <a:t>2</a:t>
            </a:r>
          </a:p>
        </p:txBody>
      </p:sp>
      <p:sp>
        <p:nvSpPr>
          <p:cNvPr id="22" name="Rectangle 21">
            <a:extLst>
              <a:ext uri="{FF2B5EF4-FFF2-40B4-BE49-F238E27FC236}">
                <a16:creationId xmlns:a16="http://schemas.microsoft.com/office/drawing/2014/main" id="{E7E71084-E850-4132-6735-5897876A93A6}"/>
              </a:ext>
            </a:extLst>
          </p:cNvPr>
          <p:cNvSpPr/>
          <p:nvPr/>
        </p:nvSpPr>
        <p:spPr>
          <a:xfrm>
            <a:off x="459448" y="4658568"/>
            <a:ext cx="2628000" cy="8244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300"/>
              </a:spcAft>
              <a:buClr>
                <a:srgbClr val="7F134C"/>
              </a:buClr>
              <a:buSzTx/>
              <a:buFontTx/>
              <a:buNone/>
              <a:tabLst/>
              <a:defRPr/>
            </a:pPr>
            <a:r>
              <a:rPr kumimoji="0" lang="en-US" sz="1500" b="1" i="0" u="none" strike="noStrike" kern="1200" cap="none" spc="0" normalizeH="0" baseline="0" noProof="0">
                <a:ln>
                  <a:noFill/>
                </a:ln>
                <a:solidFill>
                  <a:srgbClr val="7030A0"/>
                </a:solidFill>
                <a:effectLst/>
                <a:uLnTx/>
                <a:uFillTx/>
                <a:latin typeface="Calibri"/>
                <a:ea typeface="+mn-ea"/>
                <a:cs typeface="+mn-cs"/>
                <a:sym typeface="Symbol" panose="05050102010706020507" pitchFamily="18" charset="2"/>
              </a:rPr>
              <a:t>Respiratory epithelial hyperplasia</a:t>
            </a:r>
          </a:p>
          <a:p>
            <a:pPr lvl="0" algn="ctr">
              <a:buClr>
                <a:srgbClr val="7F134C"/>
              </a:buClr>
              <a:defRPr/>
            </a:pPr>
            <a:r>
              <a:rPr kumimoji="0" lang="en-US" sz="1500" b="1" i="0" u="none" strike="noStrike" kern="1200" cap="none" spc="0" normalizeH="0" baseline="0" noProof="0">
                <a:ln>
                  <a:noFill/>
                </a:ln>
                <a:solidFill>
                  <a:srgbClr val="7030A0"/>
                </a:solidFill>
                <a:effectLst/>
                <a:uLnTx/>
                <a:uFillTx/>
                <a:latin typeface="Calibri"/>
                <a:ea typeface="+mn-ea"/>
                <a:cs typeface="+mn-cs"/>
                <a:sym typeface="Symbol" panose="05050102010706020507" pitchFamily="18" charset="2"/>
              </a:rPr>
              <a:t> Basal membrane</a:t>
            </a:r>
            <a:r>
              <a:rPr kumimoji="0" lang="en-US" sz="1500" b="1" i="0" u="none" strike="noStrike" kern="1200" cap="none" spc="0" normalizeH="0" baseline="0" noProof="0">
                <a:ln>
                  <a:noFill/>
                </a:ln>
                <a:solidFill>
                  <a:srgbClr val="7030A0"/>
                </a:solidFill>
                <a:effectLst/>
                <a:uLnTx/>
                <a:uFillTx/>
                <a:latin typeface="Calibri"/>
                <a:ea typeface="+mn-ea"/>
                <a:cs typeface="+mn-cs"/>
              </a:rPr>
              <a:t> thickness</a:t>
            </a:r>
            <a:r>
              <a:rPr lang="en-US" sz="1500" b="1" baseline="30000">
                <a:solidFill>
                  <a:srgbClr val="7030A0"/>
                </a:solidFill>
              </a:rPr>
              <a:t>1,2</a:t>
            </a:r>
            <a:endParaRPr kumimoji="0" lang="en-US" sz="1500" b="1" i="0" u="none" strike="noStrike" kern="1200" cap="none" spc="0" normalizeH="0" baseline="30000" noProof="0">
              <a:ln>
                <a:noFill/>
              </a:ln>
              <a:solidFill>
                <a:srgbClr val="7030A0"/>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6313103B-E2FD-0267-8D74-15F55962EB38}"/>
              </a:ext>
            </a:extLst>
          </p:cNvPr>
          <p:cNvSpPr/>
          <p:nvPr/>
        </p:nvSpPr>
        <p:spPr>
          <a:xfrm>
            <a:off x="9104400" y="1618562"/>
            <a:ext cx="2628000" cy="8244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500" b="1">
                <a:solidFill>
                  <a:srgbClr val="7030A0"/>
                </a:solidFill>
                <a:sym typeface="Symbol" panose="05050102010706020507" pitchFamily="18" charset="2"/>
              </a:rPr>
              <a:t> Epithelial tight junction number and integrity</a:t>
            </a:r>
            <a:r>
              <a:rPr lang="en-US" sz="1500" b="1" baseline="30000">
                <a:solidFill>
                  <a:srgbClr val="7030A0"/>
                </a:solidFill>
                <a:sym typeface="Symbol" panose="05050102010706020507" pitchFamily="18" charset="2"/>
              </a:rPr>
              <a:t>1</a:t>
            </a:r>
          </a:p>
        </p:txBody>
      </p:sp>
      <p:sp>
        <p:nvSpPr>
          <p:cNvPr id="24" name="Rectangle 23">
            <a:extLst>
              <a:ext uri="{FF2B5EF4-FFF2-40B4-BE49-F238E27FC236}">
                <a16:creationId xmlns:a16="http://schemas.microsoft.com/office/drawing/2014/main" id="{355D8E26-54EF-6728-6CB2-6299B7BFDE5F}"/>
              </a:ext>
            </a:extLst>
          </p:cNvPr>
          <p:cNvSpPr/>
          <p:nvPr/>
        </p:nvSpPr>
        <p:spPr>
          <a:xfrm>
            <a:off x="459449" y="1618562"/>
            <a:ext cx="2628000" cy="82440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500" b="1">
                <a:solidFill>
                  <a:srgbClr val="7030A0"/>
                </a:solidFill>
                <a:sym typeface="Symbol" panose="05050102010706020507" pitchFamily="18" charset="2"/>
              </a:rPr>
              <a:t>Goblet cell metaplasia and </a:t>
            </a:r>
            <a:br>
              <a:rPr lang="en-US" sz="1500" b="1">
                <a:solidFill>
                  <a:srgbClr val="7030A0"/>
                </a:solidFill>
                <a:sym typeface="Symbol" panose="05050102010706020507" pitchFamily="18" charset="2"/>
              </a:rPr>
            </a:br>
            <a:r>
              <a:rPr lang="en-US" sz="1500" b="1">
                <a:solidFill>
                  <a:srgbClr val="7030A0"/>
                </a:solidFill>
                <a:sym typeface="Symbol" panose="05050102010706020507" pitchFamily="18" charset="2"/>
              </a:rPr>
              <a:t> </a:t>
            </a:r>
            <a:r>
              <a:rPr lang="en-US" sz="1500" b="1">
                <a:solidFill>
                  <a:srgbClr val="7030A0"/>
                </a:solidFill>
              </a:rPr>
              <a:t>mucus production</a:t>
            </a:r>
            <a:r>
              <a:rPr lang="en-US" sz="1500" b="1" baseline="30000">
                <a:solidFill>
                  <a:srgbClr val="7030A0"/>
                </a:solidFill>
              </a:rPr>
              <a:t>1</a:t>
            </a:r>
          </a:p>
        </p:txBody>
      </p:sp>
      <p:sp>
        <p:nvSpPr>
          <p:cNvPr id="28" name="TextBox 27">
            <a:extLst>
              <a:ext uri="{FF2B5EF4-FFF2-40B4-BE49-F238E27FC236}">
                <a16:creationId xmlns:a16="http://schemas.microsoft.com/office/drawing/2014/main" id="{64B3D360-A3F2-B66F-B70D-BD33243607CE}"/>
              </a:ext>
            </a:extLst>
          </p:cNvPr>
          <p:cNvSpPr txBox="1"/>
          <p:nvPr/>
        </p:nvSpPr>
        <p:spPr>
          <a:xfrm>
            <a:off x="4241806" y="5352163"/>
            <a:ext cx="3516905" cy="261610"/>
          </a:xfrm>
          <a:prstGeom prst="rect">
            <a:avLst/>
          </a:prstGeom>
          <a:noFill/>
        </p:spPr>
        <p:txBody>
          <a:bodyPr wrap="square" rtlCol="0">
            <a:spAutoFit/>
          </a:bodyPr>
          <a:lstStyle/>
          <a:p>
            <a:pPr algn="ctr">
              <a:buClr>
                <a:schemeClr val="accent1"/>
              </a:buClr>
            </a:pPr>
            <a:r>
              <a:rPr lang="en-GB" sz="1100"/>
              <a:t>H&amp;E staining of bronchiole lumen from asthmatic lung</a:t>
            </a:r>
          </a:p>
        </p:txBody>
      </p:sp>
    </p:spTree>
    <p:extLst>
      <p:ext uri="{BB962C8B-B14F-4D97-AF65-F5344CB8AC3E}">
        <p14:creationId xmlns:p14="http://schemas.microsoft.com/office/powerpoint/2010/main" val="16919390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7C170A-2147-4D98-E244-E1F5FF6FB8B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1274A2D-107D-37CB-FE52-EF88126C85F0}"/>
              </a:ext>
            </a:extLst>
          </p:cNvPr>
          <p:cNvSpPr>
            <a:spLocks noGrp="1"/>
          </p:cNvSpPr>
          <p:nvPr>
            <p:ph type="title"/>
          </p:nvPr>
        </p:nvSpPr>
        <p:spPr>
          <a:xfrm>
            <a:off x="548282" y="228193"/>
            <a:ext cx="8640000" cy="720000"/>
          </a:xfrm>
        </p:spPr>
        <p:txBody>
          <a:bodyPr rIns="0"/>
          <a:lstStyle/>
          <a:p>
            <a:r>
              <a:rPr lang="en-US" sz="2800"/>
              <a:t>Summary</a:t>
            </a:r>
            <a:endParaRPr lang="en-GB" sz="2000"/>
          </a:p>
        </p:txBody>
      </p:sp>
      <p:sp>
        <p:nvSpPr>
          <p:cNvPr id="8" name="Footer Placeholder 8">
            <a:extLst>
              <a:ext uri="{FF2B5EF4-FFF2-40B4-BE49-F238E27FC236}">
                <a16:creationId xmlns:a16="http://schemas.microsoft.com/office/drawing/2014/main" id="{61AB1520-9D0A-E8DC-8DF4-2F03E1591676}"/>
              </a:ext>
            </a:extLst>
          </p:cNvPr>
          <p:cNvSpPr>
            <a:spLocks noGrp="1"/>
          </p:cNvSpPr>
          <p:nvPr>
            <p:ph type="ftr" sz="quarter" idx="11"/>
          </p:nvPr>
        </p:nvSpPr>
        <p:spPr>
          <a:xfrm>
            <a:off x="548282" y="6303601"/>
            <a:ext cx="10620000" cy="288000"/>
          </a:xfrm>
        </p:spPr>
        <p:txBody>
          <a:bodyPr/>
          <a:lstStyle/>
          <a:p>
            <a:pPr>
              <a:spcAft>
                <a:spcPts val="300"/>
              </a:spcAft>
            </a:pPr>
            <a:r>
              <a:rPr lang="nl-NL" spc="0" dirty="0"/>
              <a:t>1. </a:t>
            </a:r>
            <a:r>
              <a:rPr lang="en-GB" spc="0" dirty="0" err="1"/>
              <a:t>Heijink</a:t>
            </a:r>
            <a:r>
              <a:rPr lang="en-GB" spc="0" dirty="0"/>
              <a:t> IH, et al. </a:t>
            </a:r>
            <a:r>
              <a:rPr lang="en-GB" i="1" spc="0" dirty="0"/>
              <a:t>Allergy</a:t>
            </a:r>
            <a:r>
              <a:rPr lang="en-GB" spc="0" dirty="0"/>
              <a:t>. 2020;75(8):1902–17</a:t>
            </a:r>
            <a:r>
              <a:rPr lang="nl-NL" spc="0" dirty="0"/>
              <a:t>; 2. Russell RJ, et al. </a:t>
            </a:r>
            <a:r>
              <a:rPr lang="nl-NL" i="1" spc="0" dirty="0"/>
              <a:t>Eur Respir J</a:t>
            </a:r>
            <a:r>
              <a:rPr lang="nl-NL" spc="0" dirty="0"/>
              <a:t>. 2024;63(4):2301397; 3. Bankova LG, Barret NA. </a:t>
            </a:r>
            <a:r>
              <a:rPr lang="nl-NL" i="1" spc="0" dirty="0"/>
              <a:t>Ann Allergy Asthma Immunol</a:t>
            </a:r>
            <a:r>
              <a:rPr lang="nl-NL" spc="0" dirty="0"/>
              <a:t>. 2020;124(4):333–41; 4. </a:t>
            </a:r>
            <a:r>
              <a:rPr lang="en-GB" dirty="0"/>
              <a:t>Huang Y, Qiu C. </a:t>
            </a:r>
            <a:r>
              <a:rPr lang="en-GB" i="1" dirty="0"/>
              <a:t>Ann </a:t>
            </a:r>
            <a:r>
              <a:rPr lang="en-GB" i="1" dirty="0" err="1"/>
              <a:t>Transl</a:t>
            </a:r>
            <a:r>
              <a:rPr lang="en-GB" i="1" dirty="0"/>
              <a:t> Med</a:t>
            </a:r>
            <a:r>
              <a:rPr lang="en-GB" dirty="0"/>
              <a:t>. 2022;10(18):1023; 5. Yang Y, et al. </a:t>
            </a:r>
            <a:r>
              <a:rPr lang="en-GB" i="1" dirty="0"/>
              <a:t>Clin Respir J</a:t>
            </a:r>
            <a:r>
              <a:rPr lang="en-GB" dirty="0"/>
              <a:t>. 2021;15(10):1027–45.  </a:t>
            </a:r>
            <a:br>
              <a:rPr lang="en-GB" dirty="0"/>
            </a:br>
            <a:r>
              <a:rPr lang="en-GB" spc="0" dirty="0"/>
              <a:t>GB-73344 | Date of preparation: February 2026</a:t>
            </a:r>
          </a:p>
        </p:txBody>
      </p:sp>
      <p:grpSp>
        <p:nvGrpSpPr>
          <p:cNvPr id="6" name="Group 5" hidden="1">
            <a:extLst>
              <a:ext uri="{FF2B5EF4-FFF2-40B4-BE49-F238E27FC236}">
                <a16:creationId xmlns:a16="http://schemas.microsoft.com/office/drawing/2014/main" id="{D2A37982-B56A-8E15-EC01-34FF13413034}"/>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DC536B2C-73D4-CC92-7390-8A03996D1FE2}"/>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B18D6852-0557-EED6-69E5-61211479E008}"/>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415D79FD-5D3C-0DA1-D13A-D3764B684FE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9ABBD785-8131-2757-D630-8ADA4EE1C7D8}"/>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D7AEB78A-C807-CF34-ADDC-83E11BDEDD0F}"/>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2DA9787-53CA-236E-AC94-70B065DBDFC5}"/>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92673B4C-EA40-6716-187F-700BD0A719D2}"/>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BF3D7F68-C115-309F-5DB1-1FF26EB608D9}"/>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3976D30-3C15-CCCF-469F-00C428C98F13}"/>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C325077-64C8-25AF-FD5C-877D4CBDA751}"/>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81568604-FDB0-0719-7F2B-74DA593CE51E}"/>
              </a:ext>
            </a:extLst>
          </p:cNvPr>
          <p:cNvSpPr>
            <a:spLocks noGrp="1"/>
          </p:cNvSpPr>
          <p:nvPr>
            <p:ph type="sldNum" sz="quarter" idx="12"/>
          </p:nvPr>
        </p:nvSpPr>
        <p:spPr/>
        <p:txBody>
          <a:bodyPr/>
          <a:lstStyle/>
          <a:p>
            <a:fld id="{D38BAEAC-A895-4A01-AB9B-F6141799970D}" type="slidenum">
              <a:rPr lang="en-GB" smtClean="0"/>
              <a:pPr/>
              <a:t>18</a:t>
            </a:fld>
            <a:endParaRPr lang="en-GB"/>
          </a:p>
        </p:txBody>
      </p:sp>
      <p:sp>
        <p:nvSpPr>
          <p:cNvPr id="5" name="Content Placeholder 2">
            <a:extLst>
              <a:ext uri="{FF2B5EF4-FFF2-40B4-BE49-F238E27FC236}">
                <a16:creationId xmlns:a16="http://schemas.microsoft.com/office/drawing/2014/main" id="{6051120C-39A3-57BC-47CF-1F0F1DE44DFF}"/>
              </a:ext>
            </a:extLst>
          </p:cNvPr>
          <p:cNvSpPr>
            <a:spLocks noGrp="1"/>
          </p:cNvSpPr>
          <p:nvPr>
            <p:ph idx="1"/>
          </p:nvPr>
        </p:nvSpPr>
        <p:spPr>
          <a:xfrm>
            <a:off x="548282" y="1404000"/>
            <a:ext cx="11095200" cy="4608000"/>
          </a:xfrm>
        </p:spPr>
        <p:txBody>
          <a:bodyPr/>
          <a:lstStyle/>
          <a:p>
            <a:pPr>
              <a:spcBef>
                <a:spcPts val="600"/>
              </a:spcBef>
            </a:pPr>
            <a:r>
              <a:rPr lang="en-GB" dirty="0"/>
              <a:t>In epithelial dysfunction, </a:t>
            </a:r>
            <a:r>
              <a:rPr lang="en-GB" b="1" dirty="0">
                <a:solidFill>
                  <a:schemeClr val="tx2"/>
                </a:solidFill>
              </a:rPr>
              <a:t>physical barrier function </a:t>
            </a:r>
            <a:r>
              <a:rPr lang="en-GB" dirty="0"/>
              <a:t>and the </a:t>
            </a:r>
            <a:r>
              <a:rPr lang="en-GB" b="1" dirty="0">
                <a:solidFill>
                  <a:schemeClr val="tx2"/>
                </a:solidFill>
              </a:rPr>
              <a:t>immunomodulatory function </a:t>
            </a:r>
            <a:r>
              <a:rPr lang="en-GB" dirty="0"/>
              <a:t>are interwoven and are both altered by </a:t>
            </a:r>
            <a:r>
              <a:rPr lang="en-GB" b="1" dirty="0">
                <a:solidFill>
                  <a:schemeClr val="tx2"/>
                </a:solidFill>
              </a:rPr>
              <a:t>activation of the epithelium </a:t>
            </a:r>
            <a:r>
              <a:rPr lang="en-GB" dirty="0"/>
              <a:t>and release of epithelial derived cytokines, impaired repair and subsequent remodelling</a:t>
            </a:r>
            <a:r>
              <a:rPr lang="en-GB" baseline="30000" dirty="0"/>
              <a:t>1</a:t>
            </a:r>
          </a:p>
          <a:p>
            <a:r>
              <a:rPr lang="en-GB" b="1" dirty="0">
                <a:solidFill>
                  <a:schemeClr val="tx2"/>
                </a:solidFill>
              </a:rPr>
              <a:t>Epithelial dysfunction </a:t>
            </a:r>
            <a:r>
              <a:rPr lang="en-GB" dirty="0"/>
              <a:t>and remodelling leads to </a:t>
            </a:r>
            <a:r>
              <a:rPr lang="en-GB" b="1" dirty="0">
                <a:solidFill>
                  <a:schemeClr val="tx2"/>
                </a:solidFill>
              </a:rPr>
              <a:t>clinical manifestations </a:t>
            </a:r>
            <a:r>
              <a:rPr lang="en-GB" dirty="0"/>
              <a:t>of asthma and nasal polyps</a:t>
            </a:r>
            <a:r>
              <a:rPr lang="en-GB" baseline="30000" dirty="0"/>
              <a:t>1–3</a:t>
            </a:r>
          </a:p>
          <a:p>
            <a:r>
              <a:rPr lang="en-GB" b="1" dirty="0">
                <a:solidFill>
                  <a:schemeClr val="tx2"/>
                </a:solidFill>
              </a:rPr>
              <a:t>Restoring epithelial health </a:t>
            </a:r>
            <a:r>
              <a:rPr lang="en-GB" dirty="0"/>
              <a:t>will be dependent upon the identification of better biomarkers and targeting specific features of the remodelling</a:t>
            </a:r>
            <a:r>
              <a:rPr lang="en-GB" baseline="30000" dirty="0"/>
              <a:t>4,5</a:t>
            </a:r>
          </a:p>
          <a:p>
            <a:endParaRPr lang="en-GB" dirty="0"/>
          </a:p>
        </p:txBody>
      </p:sp>
    </p:spTree>
    <p:extLst>
      <p:ext uri="{BB962C8B-B14F-4D97-AF65-F5344CB8AC3E}">
        <p14:creationId xmlns:p14="http://schemas.microsoft.com/office/powerpoint/2010/main" val="752445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E25A87-C688-4797-EFF3-6AD8BB14409A}"/>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3A72A82-67E0-C7A5-BA3E-752795B62CDC}"/>
              </a:ext>
            </a:extLst>
          </p:cNvPr>
          <p:cNvSpPr>
            <a:spLocks noGrp="1"/>
          </p:cNvSpPr>
          <p:nvPr>
            <p:ph type="title"/>
          </p:nvPr>
        </p:nvSpPr>
        <p:spPr>
          <a:xfrm>
            <a:off x="548282" y="228193"/>
            <a:ext cx="8640000" cy="720000"/>
          </a:xfrm>
        </p:spPr>
        <p:txBody>
          <a:bodyPr rIns="0"/>
          <a:lstStyle/>
          <a:p>
            <a:r>
              <a:rPr lang="en-GB" sz="2000"/>
              <a:t>Clinical manifestations of upper and lower airway diseases are driven </a:t>
            </a:r>
            <a:br>
              <a:rPr lang="en-GB" sz="2000"/>
            </a:br>
            <a:r>
              <a:rPr lang="en-GB" sz="2000"/>
              <a:t>by heterogenous and overlapping inflammatory pathways initiated at the epithelium</a:t>
            </a:r>
            <a:r>
              <a:rPr lang="en-GB" sz="2000" baseline="30000"/>
              <a:t>1–10</a:t>
            </a:r>
            <a:endParaRPr lang="en-GB" sz="2000"/>
          </a:p>
        </p:txBody>
      </p:sp>
      <p:sp>
        <p:nvSpPr>
          <p:cNvPr id="8" name="Footer Placeholder 8">
            <a:extLst>
              <a:ext uri="{FF2B5EF4-FFF2-40B4-BE49-F238E27FC236}">
                <a16:creationId xmlns:a16="http://schemas.microsoft.com/office/drawing/2014/main" id="{D385CA93-D722-3B63-EEE3-2E9D0542AAE5}"/>
              </a:ext>
            </a:extLst>
          </p:cNvPr>
          <p:cNvSpPr>
            <a:spLocks noGrp="1"/>
          </p:cNvSpPr>
          <p:nvPr>
            <p:ph type="ftr" sz="quarter" idx="11"/>
          </p:nvPr>
        </p:nvSpPr>
        <p:spPr>
          <a:xfrm>
            <a:off x="548281" y="5571858"/>
            <a:ext cx="10274500" cy="1019742"/>
          </a:xfrm>
        </p:spPr>
        <p:txBody>
          <a:bodyPr/>
          <a:lstStyle/>
          <a:p>
            <a:pPr>
              <a:spcAft>
                <a:spcPts val="300"/>
              </a:spcAft>
            </a:pPr>
            <a:r>
              <a:rPr lang="en-GB" sz="800" spc="0" dirty="0"/>
              <a:t>Information presented in this image has been simplified for illustration purposes only. </a:t>
            </a:r>
            <a:br>
              <a:rPr lang="en-GB" sz="800" spc="0" dirty="0"/>
            </a:br>
            <a:r>
              <a:rPr lang="en-GB" sz="800" spc="0" dirty="0"/>
              <a:t>Figure adapted from </a:t>
            </a:r>
            <a:r>
              <a:rPr lang="en-GB" sz="800" spc="0" dirty="0" err="1"/>
              <a:t>Caminati</a:t>
            </a:r>
            <a:r>
              <a:rPr lang="en-GB" sz="800" spc="0" dirty="0"/>
              <a:t> M, et al. </a:t>
            </a:r>
            <a:r>
              <a:rPr lang="en-GB" sz="800" i="1" spc="0" dirty="0"/>
              <a:t>Allergy</a:t>
            </a:r>
            <a:r>
              <a:rPr lang="en-GB" sz="800" spc="0" dirty="0"/>
              <a:t>. 2024;79(5):1134–45. Licenced under CC BY-NC 4.0 from: https://creativecommons.org/licenses/by-nc/4.0/. Accessed February 2026.</a:t>
            </a:r>
            <a:br>
              <a:rPr lang="en-GB" sz="800" spc="0" dirty="0"/>
            </a:br>
            <a:r>
              <a:rPr lang="en-GB" sz="800" spc="0" dirty="0"/>
              <a:t>COPD, chronic obstructive pulmonary disease; </a:t>
            </a:r>
            <a:r>
              <a:rPr lang="en-GB" sz="800" spc="0" dirty="0" err="1"/>
              <a:t>CRSwNP</a:t>
            </a:r>
            <a:r>
              <a:rPr lang="en-GB" sz="800" spc="0" dirty="0"/>
              <a:t>, chronic rhinosinusitis with nasal polyps; DC, dendritic cell; Eos, eosinophil(s); </a:t>
            </a:r>
            <a:r>
              <a:rPr lang="en-GB" sz="800" spc="0" dirty="0" err="1"/>
              <a:t>IgE</a:t>
            </a:r>
            <a:r>
              <a:rPr lang="en-GB" sz="800" spc="0" dirty="0"/>
              <a:t>, immunoglobulin E; IL, interleukin; ILC, innate lymphoid cell; TSLP, thymic stromal lymphopoietin. </a:t>
            </a:r>
            <a:br>
              <a:rPr lang="en-GB" sz="800" spc="0" dirty="0"/>
            </a:br>
            <a:r>
              <a:rPr lang="en-GB" sz="800" spc="0" dirty="0"/>
              <a:t>1. Calderon AA, et al. </a:t>
            </a:r>
            <a:r>
              <a:rPr lang="en-GB" sz="800" i="1" spc="0" dirty="0" err="1"/>
              <a:t>Eur</a:t>
            </a:r>
            <a:r>
              <a:rPr lang="en-GB" sz="800" i="1" spc="0" dirty="0"/>
              <a:t> Respir Rev. </a:t>
            </a:r>
            <a:r>
              <a:rPr lang="en-GB" sz="800" spc="0" dirty="0"/>
              <a:t>2023;32(168):220144; 2. </a:t>
            </a:r>
            <a:r>
              <a:rPr lang="en-GB" sz="800" spc="0" dirty="0" err="1"/>
              <a:t>Fokkens</a:t>
            </a:r>
            <a:r>
              <a:rPr lang="en-GB" sz="800" spc="0" dirty="0"/>
              <a:t> WJ, et al. </a:t>
            </a:r>
            <a:r>
              <a:rPr lang="en-GB" sz="800" i="1" spc="0" dirty="0"/>
              <a:t>Rhinology</a:t>
            </a:r>
            <a:r>
              <a:rPr lang="en-GB" sz="800" spc="0" dirty="0"/>
              <a:t>. 2020;58(</a:t>
            </a:r>
            <a:r>
              <a:rPr lang="en-GB" sz="800" spc="0" dirty="0" err="1"/>
              <a:t>Suppl</a:t>
            </a:r>
            <a:r>
              <a:rPr lang="en-GB" sz="800" spc="0" dirty="0"/>
              <a:t> S29):1–464; 3. Staudacher AG, et al. </a:t>
            </a:r>
            <a:r>
              <a:rPr lang="en-GB" sz="800" i="1" spc="0" dirty="0"/>
              <a:t>Ann Allergy Asthma Immunol. </a:t>
            </a:r>
            <a:r>
              <a:rPr lang="en-GB" sz="800" spc="0" dirty="0"/>
              <a:t>2020;124(4):318–25; 4. </a:t>
            </a:r>
            <a:r>
              <a:rPr lang="en-GB" sz="800" spc="0" dirty="0" err="1"/>
              <a:t>Caminati</a:t>
            </a:r>
            <a:r>
              <a:rPr lang="en-GB" sz="800" spc="0" dirty="0"/>
              <a:t> M, et al. </a:t>
            </a:r>
            <a:r>
              <a:rPr lang="en-GB" sz="800" i="1" spc="0" dirty="0"/>
              <a:t>Allergy</a:t>
            </a:r>
            <a:r>
              <a:rPr lang="en-GB" sz="800" spc="0" dirty="0"/>
              <a:t>. 2024;79(5):1134–45; 5. Yii ACA, et al. </a:t>
            </a:r>
            <a:r>
              <a:rPr lang="en-GB" sz="800" i="1" spc="0" dirty="0"/>
              <a:t>Allergy</a:t>
            </a:r>
            <a:r>
              <a:rPr lang="en-GB" sz="800" spc="0" dirty="0"/>
              <a:t>. 2018;73(10):1964–78; 6. </a:t>
            </a:r>
            <a:r>
              <a:rPr lang="en-GB" sz="800" spc="0" dirty="0" err="1"/>
              <a:t>Fokkens</a:t>
            </a:r>
            <a:r>
              <a:rPr lang="en-GB" sz="800" spc="0" dirty="0"/>
              <a:t> W, Reitsma S. </a:t>
            </a:r>
            <a:r>
              <a:rPr lang="en-GB" sz="800" i="1" spc="0" dirty="0" err="1"/>
              <a:t>Otolaryngol</a:t>
            </a:r>
            <a:r>
              <a:rPr lang="en-GB" sz="800" i="1" spc="0" dirty="0"/>
              <a:t> Clin North Am</a:t>
            </a:r>
            <a:r>
              <a:rPr lang="en-GB" sz="800" spc="0" dirty="0"/>
              <a:t>. 2023;56(1):1–10; 7. </a:t>
            </a:r>
            <a:r>
              <a:rPr lang="en-GB" sz="800" spc="0" dirty="0" err="1"/>
              <a:t>Brightling</a:t>
            </a:r>
            <a:r>
              <a:rPr lang="en-GB" sz="800" spc="0" dirty="0"/>
              <a:t> C, Greening N. </a:t>
            </a:r>
            <a:r>
              <a:rPr lang="en-GB" sz="800" i="1" spc="0" dirty="0" err="1"/>
              <a:t>Eur</a:t>
            </a:r>
            <a:r>
              <a:rPr lang="en-GB" sz="800" i="1" spc="0" dirty="0"/>
              <a:t> Respir J.</a:t>
            </a:r>
            <a:r>
              <a:rPr lang="en-GB" sz="800" spc="0" dirty="0"/>
              <a:t> 2019;54(2):1900651; 8. Bousquet J, et al. </a:t>
            </a:r>
            <a:r>
              <a:rPr lang="en-GB" sz="800" i="1" spc="0" dirty="0"/>
              <a:t>Nat Rev Dis Primers</a:t>
            </a:r>
            <a:r>
              <a:rPr lang="en-GB" sz="800" spc="0" dirty="0"/>
              <a:t>. 2020;6(1):95;  </a:t>
            </a:r>
            <a:br>
              <a:rPr lang="en-GB" sz="800" spc="0" dirty="0"/>
            </a:br>
            <a:r>
              <a:rPr lang="en-GB" sz="800" spc="0" dirty="0"/>
              <a:t>9. Global Initiative for Asthma. Global Strategy for Asthma Management and Prevention. November 2025. Available at: </a:t>
            </a:r>
            <a:r>
              <a:rPr lang="en-IN" sz="800" dirty="0">
                <a:hlinkClick r:id="rId2" tooltip="https://ginasthma.org/wp-content/uploads/2025/11/gina-2025-update-25_11_08-wms.pdf"/>
              </a:rPr>
              <a:t>https://ginasthma.org/wp-content/uploads/2025/11/GINA-2025-Update-25_11_08-WMS.pdf </a:t>
            </a:r>
            <a:r>
              <a:rPr lang="en-IN" sz="800" dirty="0"/>
              <a:t> </a:t>
            </a:r>
            <a:r>
              <a:rPr lang="en-GB" sz="800" spc="0" dirty="0"/>
              <a:t>(Accessed February 2026); 10. Hellings PW, Steelant B. </a:t>
            </a:r>
            <a:r>
              <a:rPr lang="en-GB" sz="800" i="1" spc="0" dirty="0"/>
              <a:t>J Allergy Clin Immunol</a:t>
            </a:r>
            <a:r>
              <a:rPr lang="en-GB" sz="800" spc="0" dirty="0"/>
              <a:t>. 2020;145(6):1499–509; 11. </a:t>
            </a:r>
            <a:r>
              <a:rPr lang="en-GB" sz="800" spc="0" dirty="0" err="1"/>
              <a:t>MacNee</a:t>
            </a:r>
            <a:r>
              <a:rPr lang="en-GB" sz="800" spc="0" dirty="0"/>
              <a:t> W. </a:t>
            </a:r>
            <a:r>
              <a:rPr lang="en-GB" sz="800" i="1" spc="0" dirty="0"/>
              <a:t>Proc Am </a:t>
            </a:r>
            <a:r>
              <a:rPr lang="en-GB" sz="800" i="1" spc="0" dirty="0" err="1"/>
              <a:t>Thorac</a:t>
            </a:r>
            <a:r>
              <a:rPr lang="en-GB" sz="800" i="1" spc="0" dirty="0"/>
              <a:t> Soc. </a:t>
            </a:r>
            <a:r>
              <a:rPr lang="en-GB" sz="800" spc="0" dirty="0"/>
              <a:t>2005;2(4):258–66; 12. </a:t>
            </a:r>
            <a:r>
              <a:rPr lang="en-GB" sz="800" spc="0" dirty="0" err="1"/>
              <a:t>Bartemes</a:t>
            </a:r>
            <a:r>
              <a:rPr lang="en-GB" sz="800" spc="0" dirty="0"/>
              <a:t> KR, Kita H. </a:t>
            </a:r>
            <a:r>
              <a:rPr lang="en-GB" sz="800" i="1" spc="0" dirty="0"/>
              <a:t>Clin Immunol. </a:t>
            </a:r>
            <a:r>
              <a:rPr lang="en-GB" sz="800" spc="0" dirty="0"/>
              <a:t>2012;143(3):222–35; 13. Stolz D, et al. </a:t>
            </a:r>
            <a:r>
              <a:rPr lang="en-GB" sz="800" i="1" spc="0" dirty="0"/>
              <a:t>Lancet</a:t>
            </a:r>
            <a:r>
              <a:rPr lang="en-GB" sz="800" spc="0" dirty="0"/>
              <a:t>. 2022;400(10356):921–72.</a:t>
            </a:r>
            <a:br>
              <a:rPr lang="en-GB" sz="800" spc="0" dirty="0"/>
            </a:br>
            <a:r>
              <a:rPr lang="en-GB" sz="800" spc="0" dirty="0"/>
              <a:t>GB-73344 | Date of preparation: February 2026</a:t>
            </a:r>
          </a:p>
        </p:txBody>
      </p:sp>
      <p:grpSp>
        <p:nvGrpSpPr>
          <p:cNvPr id="6" name="Group 5" hidden="1">
            <a:extLst>
              <a:ext uri="{FF2B5EF4-FFF2-40B4-BE49-F238E27FC236}">
                <a16:creationId xmlns:a16="http://schemas.microsoft.com/office/drawing/2014/main" id="{A7C440A1-BA83-AD61-84F9-F65984D23893}"/>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DC48158A-D57A-1073-85D1-0E9A5A672F3B}"/>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7BD290DA-EC27-8F57-757E-39C39F663BC4}"/>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9E28DA8-7404-9F9C-93B2-10F117055E5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0B419CD4-C2BE-C244-5E8C-C2DA61534263}"/>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6DF7A502-A9BD-3FDC-5F2D-73897C912210}"/>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EFF2E78-EBAA-3E95-1E23-6C4CB22B9FA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91EEA16D-84C5-3BA2-8F35-F1CD74BB9682}"/>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249A23E2-A269-51FA-77B6-5ED900D92042}"/>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6A22C08-DEF3-E5DE-05A2-225686978E6A}"/>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A4778F2-0B58-4E67-4278-CB0C647A82CA}"/>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719380A2-C605-B274-0475-4A84CDE1E8DE}"/>
              </a:ext>
            </a:extLst>
          </p:cNvPr>
          <p:cNvSpPr>
            <a:spLocks noGrp="1"/>
          </p:cNvSpPr>
          <p:nvPr>
            <p:ph type="sldNum" sz="quarter" idx="12"/>
          </p:nvPr>
        </p:nvSpPr>
        <p:spPr/>
        <p:txBody>
          <a:bodyPr/>
          <a:lstStyle/>
          <a:p>
            <a:fld id="{D38BAEAC-A895-4A01-AB9B-F6141799970D}" type="slidenum">
              <a:rPr lang="en-GB" smtClean="0"/>
              <a:pPr/>
              <a:t>2</a:t>
            </a:fld>
            <a:endParaRPr lang="en-GB"/>
          </a:p>
        </p:txBody>
      </p:sp>
      <p:grpSp>
        <p:nvGrpSpPr>
          <p:cNvPr id="3" name="Group 2">
            <a:extLst>
              <a:ext uri="{FF2B5EF4-FFF2-40B4-BE49-F238E27FC236}">
                <a16:creationId xmlns:a16="http://schemas.microsoft.com/office/drawing/2014/main" id="{099344FF-8D52-4E23-7151-3E92EF98F417}"/>
              </a:ext>
            </a:extLst>
          </p:cNvPr>
          <p:cNvGrpSpPr/>
          <p:nvPr/>
        </p:nvGrpSpPr>
        <p:grpSpPr>
          <a:xfrm>
            <a:off x="556809" y="3401408"/>
            <a:ext cx="5891640" cy="1773672"/>
            <a:chOff x="472646" y="3722977"/>
            <a:chExt cx="5208939" cy="1773672"/>
          </a:xfrm>
        </p:grpSpPr>
        <p:grpSp>
          <p:nvGrpSpPr>
            <p:cNvPr id="5" name="Group 4">
              <a:extLst>
                <a:ext uri="{FF2B5EF4-FFF2-40B4-BE49-F238E27FC236}">
                  <a16:creationId xmlns:a16="http://schemas.microsoft.com/office/drawing/2014/main" id="{33266F49-6D3C-3CA5-9D20-D09F17E0A2AD}"/>
                </a:ext>
              </a:extLst>
            </p:cNvPr>
            <p:cNvGrpSpPr/>
            <p:nvPr/>
          </p:nvGrpSpPr>
          <p:grpSpPr>
            <a:xfrm>
              <a:off x="472646" y="3722977"/>
              <a:ext cx="5208939" cy="1446960"/>
              <a:chOff x="-116283" y="1653238"/>
              <a:chExt cx="3592146" cy="1446960"/>
            </a:xfrm>
          </p:grpSpPr>
          <p:sp>
            <p:nvSpPr>
              <p:cNvPr id="19" name="Rectangle 18">
                <a:extLst>
                  <a:ext uri="{FF2B5EF4-FFF2-40B4-BE49-F238E27FC236}">
                    <a16:creationId xmlns:a16="http://schemas.microsoft.com/office/drawing/2014/main" id="{92973E1B-CAE9-7AD7-A7FD-20584B05A203}"/>
                  </a:ext>
                </a:extLst>
              </p:cNvPr>
              <p:cNvSpPr/>
              <p:nvPr/>
            </p:nvSpPr>
            <p:spPr>
              <a:xfrm>
                <a:off x="-106243" y="1653238"/>
                <a:ext cx="3582106" cy="331200"/>
              </a:xfrm>
              <a:prstGeom prst="rect">
                <a:avLst/>
              </a:prstGeom>
              <a:solidFill>
                <a:schemeClr val="tx2">
                  <a:alpha val="91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lIns="72000" rIns="72000" rtlCol="0" anchor="ctr"/>
              <a:lstStyle/>
              <a:p>
                <a:r>
                  <a:rPr lang="en-GB" sz="1400" b="1"/>
                  <a:t>Lower airway diseases: </a:t>
                </a:r>
                <a:r>
                  <a:rPr lang="en-GB" sz="1400"/>
                  <a:t>severe</a:t>
                </a:r>
                <a:r>
                  <a:rPr lang="en-GB" sz="1400" b="1"/>
                  <a:t> </a:t>
                </a:r>
                <a:r>
                  <a:rPr lang="en-GB" sz="1400"/>
                  <a:t>asthma and COPD</a:t>
                </a:r>
                <a:endParaRPr kumimoji="0" lang="en-GB" sz="1400" i="0" u="none" strike="noStrike" kern="1200" cap="none" spc="0" normalizeH="0" baseline="0" noProof="0">
                  <a:ln>
                    <a:noFill/>
                  </a:ln>
                  <a:solidFill>
                    <a:srgbClr val="FFFFFF"/>
                  </a:solidFill>
                  <a:effectLst/>
                  <a:uLnTx/>
                  <a:uFillTx/>
                  <a:ea typeface="+mn-ea"/>
                  <a:cs typeface="+mn-cs"/>
                </a:endParaRPr>
              </a:p>
            </p:txBody>
          </p:sp>
          <p:sp>
            <p:nvSpPr>
              <p:cNvPr id="20" name="TextBox 19">
                <a:extLst>
                  <a:ext uri="{FF2B5EF4-FFF2-40B4-BE49-F238E27FC236}">
                    <a16:creationId xmlns:a16="http://schemas.microsoft.com/office/drawing/2014/main" id="{5DC0D133-51FF-5392-60EC-5063EC6F4B9B}"/>
                  </a:ext>
                </a:extLst>
              </p:cNvPr>
              <p:cNvSpPr txBox="1"/>
              <p:nvPr/>
            </p:nvSpPr>
            <p:spPr>
              <a:xfrm>
                <a:off x="-116283" y="1986731"/>
                <a:ext cx="1389956" cy="1113467"/>
              </a:xfrm>
              <a:prstGeom prst="rect">
                <a:avLst/>
              </a:prstGeom>
              <a:noFill/>
              <a:ln>
                <a:noFill/>
              </a:ln>
            </p:spPr>
            <p:txBody>
              <a:bodyPr wrap="square" lIns="72000" tIns="72000" rIns="72000" bIns="72000">
                <a:noAutofit/>
              </a:bodyPr>
              <a:lstStyle/>
              <a:p>
                <a:pPr>
                  <a:spcBef>
                    <a:spcPts val="600"/>
                  </a:spcBef>
                  <a:defRPr/>
                </a:pPr>
                <a:r>
                  <a:rPr lang="en-GB" sz="1200" b="1"/>
                  <a:t>Disease pathology:</a:t>
                </a:r>
              </a:p>
              <a:p>
                <a:pPr marL="108000" indent="-108000">
                  <a:spcBef>
                    <a:spcPts val="600"/>
                  </a:spcBef>
                  <a:buFont typeface="Arial" panose="020B0604020202020204" pitchFamily="34" charset="0"/>
                  <a:buChar char="•"/>
                  <a:defRPr/>
                </a:pPr>
                <a:r>
                  <a:rPr lang="en-GB" sz="1200"/>
                  <a:t>Chronic inflammation and airway remodelling</a:t>
                </a:r>
                <a:r>
                  <a:rPr lang="en-GB" sz="1200" baseline="30000"/>
                  <a:t>11−13</a:t>
                </a:r>
              </a:p>
              <a:p>
                <a:pPr marL="108000" indent="-108000">
                  <a:spcBef>
                    <a:spcPts val="600"/>
                  </a:spcBef>
                  <a:buClr>
                    <a:schemeClr val="tx1"/>
                  </a:buClr>
                  <a:buFont typeface="Arial" panose="020B0604020202020204" pitchFamily="34" charset="0"/>
                  <a:buChar char="•"/>
                  <a:defRPr/>
                </a:pPr>
                <a:r>
                  <a:rPr lang="en-GB" sz="1200" b="1">
                    <a:solidFill>
                      <a:srgbClr val="12839E"/>
                    </a:solidFill>
                  </a:rPr>
                  <a:t>Severe asthma</a:t>
                </a:r>
                <a:r>
                  <a:rPr lang="en-GB" sz="1200"/>
                  <a:t>: airway hyperresponsiveness</a:t>
                </a:r>
                <a:r>
                  <a:rPr lang="en-GB" sz="1200" baseline="30000"/>
                  <a:t>12</a:t>
                </a:r>
              </a:p>
              <a:p>
                <a:pPr marL="108000" indent="-108000">
                  <a:spcBef>
                    <a:spcPts val="600"/>
                  </a:spcBef>
                  <a:buClr>
                    <a:schemeClr val="tx1"/>
                  </a:buClr>
                  <a:buFont typeface="Arial" panose="020B0604020202020204" pitchFamily="34" charset="0"/>
                  <a:buChar char="•"/>
                </a:pPr>
                <a:r>
                  <a:rPr lang="en-GB" sz="1200" b="1">
                    <a:solidFill>
                      <a:schemeClr val="accent2"/>
                    </a:solidFill>
                  </a:rPr>
                  <a:t>COPD</a:t>
                </a:r>
                <a:r>
                  <a:rPr lang="en-GB" sz="1200"/>
                  <a:t>: small airway destruction and emphysema</a:t>
                </a:r>
                <a:r>
                  <a:rPr lang="en-GB" sz="1200" baseline="30000"/>
                  <a:t>11</a:t>
                </a:r>
              </a:p>
            </p:txBody>
          </p:sp>
        </p:grpSp>
        <p:sp>
          <p:nvSpPr>
            <p:cNvPr id="18" name="TextBox 17">
              <a:extLst>
                <a:ext uri="{FF2B5EF4-FFF2-40B4-BE49-F238E27FC236}">
                  <a16:creationId xmlns:a16="http://schemas.microsoft.com/office/drawing/2014/main" id="{62EF604F-DD13-8CC0-2EC8-4EE4788B6DD9}"/>
                </a:ext>
              </a:extLst>
            </p:cNvPr>
            <p:cNvSpPr txBox="1"/>
            <p:nvPr/>
          </p:nvSpPr>
          <p:spPr>
            <a:xfrm>
              <a:off x="2809137" y="4065488"/>
              <a:ext cx="2391452" cy="1431161"/>
            </a:xfrm>
            <a:prstGeom prst="rect">
              <a:avLst/>
            </a:prstGeom>
            <a:noFill/>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GB" sz="1200" b="1" i="0" u="none" strike="noStrike" kern="1200" cap="none" spc="0" normalizeH="0" baseline="0" noProof="0">
                  <a:ln>
                    <a:noFill/>
                  </a:ln>
                  <a:effectLst/>
                  <a:uLnTx/>
                  <a:uFillTx/>
                  <a:ea typeface="+mn-ea"/>
                  <a:cs typeface="+mn-cs"/>
                </a:rPr>
                <a:t>Clinical manifestations:</a:t>
              </a: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0" i="0" u="none" strike="noStrike" kern="1200" cap="none" spc="0" normalizeH="0" baseline="0" noProof="0">
                  <a:ln>
                    <a:noFill/>
                  </a:ln>
                  <a:effectLst/>
                  <a:uLnTx/>
                  <a:uFillTx/>
                  <a:ea typeface="+mn-ea"/>
                  <a:cs typeface="+mn-cs"/>
                </a:rPr>
                <a:t>Exacerbations, hospitalisations and lung function decline</a:t>
              </a:r>
              <a:r>
                <a:rPr lang="en-GB" sz="1200" baseline="30000"/>
                <a:t>9,11,13</a:t>
              </a:r>
              <a:endParaRPr kumimoji="0" lang="en-GB" sz="1200" b="0" i="0" u="none" strike="noStrike" kern="1200" cap="none" spc="0" normalizeH="0" baseline="0" noProof="0">
                <a:ln>
                  <a:noFill/>
                </a:ln>
                <a:effectLst/>
                <a:uLnTx/>
                <a:uFillTx/>
                <a:ea typeface="+mn-ea"/>
                <a:cs typeface="+mn-cs"/>
              </a:endParaRP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1" i="0" u="none" strike="noStrike" kern="1200" cap="none" spc="0" normalizeH="0" baseline="0" noProof="0">
                  <a:ln>
                    <a:noFill/>
                  </a:ln>
                  <a:solidFill>
                    <a:srgbClr val="12839E"/>
                  </a:solidFill>
                  <a:effectLst/>
                  <a:uLnTx/>
                  <a:uFillTx/>
                  <a:ea typeface="+mn-ea"/>
                  <a:cs typeface="+mn-cs"/>
                </a:rPr>
                <a:t>Severe asthma</a:t>
              </a:r>
              <a:r>
                <a:rPr kumimoji="0" lang="en-GB" sz="1200" b="0" i="0" u="none" strike="noStrike" kern="1200" cap="none" spc="0" normalizeH="0" baseline="0" noProof="0">
                  <a:ln>
                    <a:noFill/>
                  </a:ln>
                  <a:effectLst/>
                  <a:uLnTx/>
                  <a:uFillTx/>
                  <a:ea typeface="+mn-ea"/>
                  <a:cs typeface="+mn-cs"/>
                </a:rPr>
                <a:t>: sensitivity to environmental triggers</a:t>
              </a:r>
              <a:r>
                <a:rPr lang="en-GB" sz="1200" baseline="30000"/>
                <a:t>9</a:t>
              </a:r>
              <a:endParaRPr kumimoji="0" lang="en-GB" sz="1200" b="0" i="0" u="none" strike="noStrike" kern="1200" cap="none" spc="0" normalizeH="0" baseline="0" noProof="0">
                <a:ln>
                  <a:noFill/>
                </a:ln>
                <a:effectLst/>
                <a:uLnTx/>
                <a:uFillTx/>
                <a:ea typeface="+mn-ea"/>
                <a:cs typeface="+mn-cs"/>
              </a:endParaRP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1" i="0" u="none" strike="noStrike" kern="1200" cap="none" spc="0" normalizeH="0" baseline="0" noProof="0">
                  <a:ln>
                    <a:noFill/>
                  </a:ln>
                  <a:solidFill>
                    <a:schemeClr val="accent2"/>
                  </a:solidFill>
                  <a:effectLst/>
                  <a:uLnTx/>
                  <a:uFillTx/>
                  <a:ea typeface="+mn-ea"/>
                  <a:cs typeface="+mn-cs"/>
                </a:rPr>
                <a:t>COPD</a:t>
              </a:r>
              <a:r>
                <a:rPr kumimoji="0" lang="en-GB" sz="1200" b="0" i="0" u="none" strike="noStrike" kern="1200" cap="none" spc="0" normalizeH="0" baseline="0" noProof="0">
                  <a:ln>
                    <a:noFill/>
                  </a:ln>
                  <a:effectLst/>
                  <a:uLnTx/>
                  <a:uFillTx/>
                  <a:ea typeface="+mn-ea"/>
                  <a:cs typeface="+mn-cs"/>
                </a:rPr>
                <a:t>: chronic bronchitis</a:t>
              </a:r>
              <a:r>
                <a:rPr kumimoji="0" lang="en-GB" sz="1200" b="0" i="0" u="none" strike="noStrike" kern="1200" cap="none" spc="0" normalizeH="0" baseline="30000" noProof="0">
                  <a:ln>
                    <a:noFill/>
                  </a:ln>
                  <a:effectLst/>
                  <a:uLnTx/>
                  <a:uFillTx/>
                  <a:ea typeface="+mn-ea"/>
                  <a:cs typeface="+mn-cs"/>
                </a:rPr>
                <a:t>11</a:t>
              </a:r>
              <a:endParaRPr kumimoji="0" lang="en-GB" sz="1200" b="0" i="0" u="none" strike="noStrike" kern="1200" cap="none" spc="0" normalizeH="0" baseline="0" noProof="0">
                <a:ln>
                  <a:noFill/>
                </a:ln>
                <a:effectLst/>
                <a:uLnTx/>
                <a:uFillTx/>
                <a:ea typeface="+mn-ea"/>
                <a:cs typeface="+mn-cs"/>
              </a:endParaRPr>
            </a:p>
          </p:txBody>
        </p:sp>
      </p:grpSp>
      <p:grpSp>
        <p:nvGrpSpPr>
          <p:cNvPr id="21" name="Group 20">
            <a:extLst>
              <a:ext uri="{FF2B5EF4-FFF2-40B4-BE49-F238E27FC236}">
                <a16:creationId xmlns:a16="http://schemas.microsoft.com/office/drawing/2014/main" id="{F8FFE407-53E7-AA65-9696-4BEC9B99A30F}"/>
              </a:ext>
            </a:extLst>
          </p:cNvPr>
          <p:cNvGrpSpPr/>
          <p:nvPr/>
        </p:nvGrpSpPr>
        <p:grpSpPr>
          <a:xfrm>
            <a:off x="548282" y="1405391"/>
            <a:ext cx="5887739" cy="1957602"/>
            <a:chOff x="457201" y="1318371"/>
            <a:chExt cx="5205490" cy="1957602"/>
          </a:xfrm>
        </p:grpSpPr>
        <p:grpSp>
          <p:nvGrpSpPr>
            <p:cNvPr id="22" name="Group 21">
              <a:extLst>
                <a:ext uri="{FF2B5EF4-FFF2-40B4-BE49-F238E27FC236}">
                  <a16:creationId xmlns:a16="http://schemas.microsoft.com/office/drawing/2014/main" id="{92154B83-157A-13AC-41C3-2433BFBA5CFF}"/>
                </a:ext>
              </a:extLst>
            </p:cNvPr>
            <p:cNvGrpSpPr/>
            <p:nvPr/>
          </p:nvGrpSpPr>
          <p:grpSpPr>
            <a:xfrm>
              <a:off x="457201" y="1318371"/>
              <a:ext cx="5205490" cy="1359096"/>
              <a:chOff x="457200" y="1665502"/>
              <a:chExt cx="1986251" cy="1359096"/>
            </a:xfrm>
          </p:grpSpPr>
          <p:sp>
            <p:nvSpPr>
              <p:cNvPr id="25" name="Rectangle 24">
                <a:extLst>
                  <a:ext uri="{FF2B5EF4-FFF2-40B4-BE49-F238E27FC236}">
                    <a16:creationId xmlns:a16="http://schemas.microsoft.com/office/drawing/2014/main" id="{8B217496-E254-7CEF-6582-06F54566F60C}"/>
                  </a:ext>
                </a:extLst>
              </p:cNvPr>
              <p:cNvSpPr/>
              <p:nvPr/>
            </p:nvSpPr>
            <p:spPr>
              <a:xfrm>
                <a:off x="457200" y="1665502"/>
                <a:ext cx="1986251" cy="330819"/>
              </a:xfrm>
              <a:prstGeom prst="rect">
                <a:avLst/>
              </a:prstGeom>
              <a:solidFill>
                <a:schemeClr val="tx2">
                  <a:alpha val="91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lIns="72000" rIns="72000" rtlCol="0" anchor="ctr"/>
              <a:lstStyle/>
              <a:p>
                <a:r>
                  <a:rPr lang="en-GB" sz="1400" b="1">
                    <a:solidFill>
                      <a:schemeClr val="bg1"/>
                    </a:solidFill>
                  </a:rPr>
                  <a:t>Upper airway diseases: </a:t>
                </a:r>
                <a:r>
                  <a:rPr lang="en-GB" sz="1400" err="1">
                    <a:solidFill>
                      <a:schemeClr val="bg1"/>
                    </a:solidFill>
                  </a:rPr>
                  <a:t>CRSwNP</a:t>
                </a:r>
                <a:r>
                  <a:rPr lang="en-GB" sz="1400">
                    <a:solidFill>
                      <a:schemeClr val="bg1"/>
                    </a:solidFill>
                  </a:rPr>
                  <a:t> and allergic rhinitis </a:t>
                </a:r>
                <a:endParaRPr kumimoji="0" lang="en-GB" sz="1400" i="0" u="none" strike="noStrike" kern="1200" cap="none" spc="0" normalizeH="0" baseline="0" noProof="0">
                  <a:ln>
                    <a:noFill/>
                  </a:ln>
                  <a:solidFill>
                    <a:schemeClr val="bg1"/>
                  </a:solidFill>
                  <a:effectLst/>
                  <a:uLnTx/>
                  <a:uFillTx/>
                  <a:ea typeface="+mn-ea"/>
                  <a:cs typeface="+mn-cs"/>
                </a:endParaRPr>
              </a:p>
            </p:txBody>
          </p:sp>
          <p:sp>
            <p:nvSpPr>
              <p:cNvPr id="26" name="TextBox 25">
                <a:extLst>
                  <a:ext uri="{FF2B5EF4-FFF2-40B4-BE49-F238E27FC236}">
                    <a16:creationId xmlns:a16="http://schemas.microsoft.com/office/drawing/2014/main" id="{DA9EFD26-78F1-55D0-225E-887D3748F387}"/>
                  </a:ext>
                </a:extLst>
              </p:cNvPr>
              <p:cNvSpPr txBox="1"/>
              <p:nvPr/>
            </p:nvSpPr>
            <p:spPr>
              <a:xfrm>
                <a:off x="457200" y="2007277"/>
                <a:ext cx="819786" cy="1017321"/>
              </a:xfrm>
              <a:prstGeom prst="rect">
                <a:avLst/>
              </a:prstGeom>
              <a:noFill/>
              <a:ln>
                <a:noFill/>
              </a:ln>
            </p:spPr>
            <p:txBody>
              <a:bodyPr wrap="square" lIns="72000" tIns="72000" rIns="72000" bIns="72000">
                <a:noAutofit/>
              </a:bodyPr>
              <a:lstStyle/>
              <a:p>
                <a:pPr>
                  <a:spcBef>
                    <a:spcPts val="600"/>
                  </a:spcBef>
                  <a:defRPr/>
                </a:pPr>
                <a:r>
                  <a:rPr lang="en-GB" sz="1200" b="1"/>
                  <a:t>Disease pathology:</a:t>
                </a:r>
              </a:p>
              <a:p>
                <a:pPr marL="108000" indent="-108000">
                  <a:spcBef>
                    <a:spcPts val="600"/>
                  </a:spcBef>
                  <a:buFont typeface="Arial" panose="020B0604020202020204" pitchFamily="34" charset="0"/>
                  <a:buChar char="•"/>
                </a:pPr>
                <a:r>
                  <a:rPr lang="en-GB" sz="1200"/>
                  <a:t>Chronic inflammation</a:t>
                </a:r>
                <a:r>
                  <a:rPr lang="en-GB" sz="1200" baseline="30000"/>
                  <a:t>2,8</a:t>
                </a:r>
              </a:p>
              <a:p>
                <a:pPr marL="108000" indent="-108000">
                  <a:spcBef>
                    <a:spcPts val="600"/>
                  </a:spcBef>
                  <a:buClr>
                    <a:schemeClr val="tx1"/>
                  </a:buClr>
                  <a:buFont typeface="Arial" panose="020B0604020202020204" pitchFamily="34" charset="0"/>
                  <a:buChar char="•"/>
                </a:pPr>
                <a:r>
                  <a:rPr lang="en-GB" sz="1200" b="1" err="1">
                    <a:solidFill>
                      <a:schemeClr val="accent1"/>
                    </a:solidFill>
                  </a:rPr>
                  <a:t>CRSwNP</a:t>
                </a:r>
                <a:r>
                  <a:rPr lang="en-GB" sz="1200"/>
                  <a:t>: remodelling and nasal polyp formation</a:t>
                </a:r>
                <a:r>
                  <a:rPr lang="en-GB" sz="1200" baseline="30000"/>
                  <a:t>2</a:t>
                </a:r>
              </a:p>
            </p:txBody>
          </p:sp>
        </p:grpSp>
        <p:sp>
          <p:nvSpPr>
            <p:cNvPr id="24" name="TextBox 23">
              <a:extLst>
                <a:ext uri="{FF2B5EF4-FFF2-40B4-BE49-F238E27FC236}">
                  <a16:creationId xmlns:a16="http://schemas.microsoft.com/office/drawing/2014/main" id="{0F978059-85F0-1C6E-002B-ED233FD09D70}"/>
                </a:ext>
              </a:extLst>
            </p:cNvPr>
            <p:cNvSpPr txBox="1"/>
            <p:nvPr/>
          </p:nvSpPr>
          <p:spPr>
            <a:xfrm>
              <a:off x="2809136" y="1660146"/>
              <a:ext cx="2783171" cy="1615827"/>
            </a:xfrm>
            <a:prstGeom prst="rect">
              <a:avLst/>
            </a:prstGeom>
            <a:noFill/>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GB" sz="1200" b="1" i="0" u="none" strike="noStrike" kern="1200" cap="none" spc="0" normalizeH="0" baseline="0" noProof="0">
                  <a:ln>
                    <a:noFill/>
                  </a:ln>
                  <a:effectLst/>
                  <a:uLnTx/>
                  <a:uFillTx/>
                  <a:ea typeface="+mn-ea"/>
                  <a:cs typeface="+mn-cs"/>
                </a:rPr>
                <a:t>Clinical manifestations:</a:t>
              </a: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0" i="0" u="none" strike="noStrike" kern="1200" cap="none" spc="0" normalizeH="0" baseline="0" noProof="0">
                  <a:ln>
                    <a:noFill/>
                  </a:ln>
                  <a:effectLst/>
                  <a:uLnTx/>
                  <a:uFillTx/>
                  <a:ea typeface="+mn-ea"/>
                  <a:cs typeface="+mn-cs"/>
                </a:rPr>
                <a:t>Nasal symptoms including rhinorrhoea and nasal blockage/congestion</a:t>
              </a:r>
              <a:r>
                <a:rPr kumimoji="0" lang="en-GB" sz="1200" b="0" i="0" u="none" strike="noStrike" kern="1200" cap="none" spc="0" normalizeH="0" baseline="30000" noProof="0">
                  <a:ln>
                    <a:noFill/>
                  </a:ln>
                  <a:effectLst/>
                  <a:uLnTx/>
                  <a:uFillTx/>
                  <a:ea typeface="+mn-ea"/>
                  <a:cs typeface="+mn-cs"/>
                </a:rPr>
                <a:t>2,8</a:t>
              </a:r>
              <a:endParaRPr kumimoji="0" lang="en-GB" sz="1200" b="0" i="0" u="none" strike="noStrike" kern="1200" cap="none" spc="0" normalizeH="0" baseline="0" noProof="0">
                <a:ln>
                  <a:noFill/>
                </a:ln>
                <a:effectLst/>
                <a:uLnTx/>
                <a:uFillTx/>
                <a:ea typeface="+mn-ea"/>
                <a:cs typeface="+mn-cs"/>
              </a:endParaRP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1" i="0" u="none" strike="noStrike" kern="1200" cap="none" spc="0" normalizeH="0" baseline="0" noProof="0" err="1">
                  <a:ln>
                    <a:noFill/>
                  </a:ln>
                  <a:solidFill>
                    <a:schemeClr val="accent1"/>
                  </a:solidFill>
                  <a:effectLst/>
                  <a:uLnTx/>
                  <a:uFillTx/>
                  <a:ea typeface="+mn-ea"/>
                  <a:cs typeface="+mn-cs"/>
                </a:rPr>
                <a:t>CRSwNP</a:t>
              </a:r>
              <a:r>
                <a:rPr kumimoji="0" lang="en-GB" sz="1200" b="1" i="0" u="none" strike="noStrike" kern="1200" cap="none" spc="0" normalizeH="0" baseline="0" noProof="0">
                  <a:ln>
                    <a:noFill/>
                  </a:ln>
                  <a:effectLst/>
                  <a:uLnTx/>
                  <a:uFillTx/>
                  <a:ea typeface="+mn-ea"/>
                  <a:cs typeface="+mn-cs"/>
                </a:rPr>
                <a:t>: </a:t>
              </a:r>
              <a:r>
                <a:rPr lang="en-GB" sz="1200"/>
                <a:t>exacerbations,</a:t>
              </a:r>
              <a:r>
                <a:rPr kumimoji="0" lang="en-GB" sz="1200" b="0" i="0" u="none" strike="noStrike" kern="1200" cap="none" spc="0" normalizeH="0" baseline="0" noProof="0">
                  <a:ln>
                    <a:noFill/>
                  </a:ln>
                  <a:effectLst/>
                  <a:uLnTx/>
                  <a:uFillTx/>
                  <a:ea typeface="+mn-ea"/>
                  <a:cs typeface="+mn-cs"/>
                </a:rPr>
                <a:t> a reduction </a:t>
              </a:r>
              <a:br>
                <a:rPr lang="en-GB" sz="1200"/>
              </a:br>
              <a:r>
                <a:rPr kumimoji="0" lang="en-GB" sz="1200" b="0" i="0" u="none" strike="noStrike" kern="1200" cap="none" spc="0" normalizeH="0" baseline="0" noProof="0">
                  <a:ln>
                    <a:noFill/>
                  </a:ln>
                  <a:effectLst/>
                  <a:uLnTx/>
                  <a:uFillTx/>
                  <a:ea typeface="+mn-ea"/>
                  <a:cs typeface="+mn-cs"/>
                </a:rPr>
                <a:t>or loss of sense of smell and need </a:t>
              </a:r>
              <a:br>
                <a:rPr kumimoji="0" lang="en-GB" sz="1200" b="0" i="0" u="none" strike="noStrike" kern="1200" cap="none" spc="0" normalizeH="0" baseline="0" noProof="0">
                  <a:ln>
                    <a:noFill/>
                  </a:ln>
                  <a:effectLst/>
                  <a:uLnTx/>
                  <a:uFillTx/>
                  <a:ea typeface="+mn-ea"/>
                  <a:cs typeface="+mn-cs"/>
                </a:rPr>
              </a:br>
              <a:r>
                <a:rPr kumimoji="0" lang="en-GB" sz="1200" b="0" i="0" u="none" strike="noStrike" kern="1200" cap="none" spc="0" normalizeH="0" baseline="0" noProof="0">
                  <a:ln>
                    <a:noFill/>
                  </a:ln>
                  <a:effectLst/>
                  <a:uLnTx/>
                  <a:uFillTx/>
                  <a:ea typeface="+mn-ea"/>
                  <a:cs typeface="+mn-cs"/>
                </a:rPr>
                <a:t>for surgery</a:t>
              </a:r>
              <a:r>
                <a:rPr kumimoji="0" lang="en-GB" sz="1200" b="0" i="0" u="none" strike="noStrike" kern="1200" cap="none" spc="0" normalizeH="0" baseline="30000" noProof="0">
                  <a:ln>
                    <a:noFill/>
                  </a:ln>
                  <a:effectLst/>
                  <a:uLnTx/>
                  <a:uFillTx/>
                  <a:ea typeface="+mn-ea"/>
                  <a:cs typeface="+mn-cs"/>
                </a:rPr>
                <a:t>2</a:t>
              </a:r>
              <a:endParaRPr kumimoji="0" lang="en-GB" sz="1200" b="0" i="0" u="none" strike="noStrike" kern="1200" cap="none" spc="0" normalizeH="0" baseline="0" noProof="0">
                <a:ln>
                  <a:noFill/>
                </a:ln>
                <a:effectLst/>
                <a:uLnTx/>
                <a:uFillTx/>
                <a:ea typeface="+mn-ea"/>
                <a:cs typeface="+mn-cs"/>
              </a:endParaRPr>
            </a:p>
            <a:p>
              <a:pPr marL="108000" marR="0" lvl="0" indent="-108000" algn="l" defTabSz="914400" rtl="0" eaLnBrk="1" fontAlgn="auto" latinLnBrk="0" hangingPunct="1">
                <a:lnSpc>
                  <a:spcPct val="100000"/>
                </a:lnSpc>
                <a:spcBef>
                  <a:spcPts val="600"/>
                </a:spcBef>
                <a:spcAft>
                  <a:spcPts val="0"/>
                </a:spcAft>
                <a:buClr>
                  <a:srgbClr val="3F4444"/>
                </a:buClr>
                <a:buSzTx/>
                <a:buFont typeface="Arial" panose="020B0604020202020204" pitchFamily="34" charset="0"/>
                <a:buChar char="•"/>
                <a:tabLst/>
                <a:defRPr/>
              </a:pPr>
              <a:r>
                <a:rPr kumimoji="0" lang="en-GB" sz="1200" b="1" i="0" u="none" strike="noStrike" kern="1200" cap="none" spc="0" normalizeH="0" baseline="0" noProof="0">
                  <a:ln>
                    <a:noFill/>
                  </a:ln>
                  <a:solidFill>
                    <a:schemeClr val="bg2"/>
                  </a:solidFill>
                  <a:effectLst/>
                  <a:uLnTx/>
                  <a:uFillTx/>
                  <a:ea typeface="+mn-ea"/>
                  <a:cs typeface="+mn-cs"/>
                </a:rPr>
                <a:t>Allergic rhinitis</a:t>
              </a:r>
              <a:r>
                <a:rPr kumimoji="0" lang="en-GB" sz="1200" b="1" i="0" u="none" strike="noStrike" kern="1200" cap="none" spc="0" normalizeH="0" baseline="0" noProof="0">
                  <a:ln>
                    <a:noFill/>
                  </a:ln>
                  <a:effectLst/>
                  <a:uLnTx/>
                  <a:uFillTx/>
                  <a:ea typeface="+mn-ea"/>
                  <a:cs typeface="+mn-cs"/>
                </a:rPr>
                <a:t>: </a:t>
              </a:r>
              <a:r>
                <a:rPr lang="en-GB" sz="1200"/>
                <a:t>red/itchy eyes and nasal itch</a:t>
              </a:r>
              <a:r>
                <a:rPr lang="en-GB" sz="1200" baseline="30000"/>
                <a:t>8</a:t>
              </a:r>
            </a:p>
          </p:txBody>
        </p:sp>
      </p:grpSp>
      <p:grpSp>
        <p:nvGrpSpPr>
          <p:cNvPr id="27" name="Group 26">
            <a:extLst>
              <a:ext uri="{FF2B5EF4-FFF2-40B4-BE49-F238E27FC236}">
                <a16:creationId xmlns:a16="http://schemas.microsoft.com/office/drawing/2014/main" id="{98396603-1232-5B7A-9DFA-81C93BB929F8}"/>
              </a:ext>
            </a:extLst>
          </p:cNvPr>
          <p:cNvGrpSpPr/>
          <p:nvPr/>
        </p:nvGrpSpPr>
        <p:grpSpPr>
          <a:xfrm>
            <a:off x="7112245" y="1350407"/>
            <a:ext cx="4152156" cy="4282744"/>
            <a:chOff x="6463300" y="902361"/>
            <a:chExt cx="4523086" cy="4665340"/>
          </a:xfrm>
        </p:grpSpPr>
        <p:sp>
          <p:nvSpPr>
            <p:cNvPr id="28" name="!!TSLP BT2">
              <a:extLst>
                <a:ext uri="{FF2B5EF4-FFF2-40B4-BE49-F238E27FC236}">
                  <a16:creationId xmlns:a16="http://schemas.microsoft.com/office/drawing/2014/main" id="{8A488B9A-C804-9432-8DD2-E75EC3E81446}"/>
                </a:ext>
              </a:extLst>
            </p:cNvPr>
            <p:cNvSpPr/>
            <p:nvPr/>
          </p:nvSpPr>
          <p:spPr>
            <a:xfrm rot="16200000">
              <a:off x="8720235" y="3868356"/>
              <a:ext cx="536468" cy="728085"/>
            </a:xfrm>
            <a:prstGeom prst="trapezoid">
              <a:avLst>
                <a:gd name="adj" fmla="val 39391"/>
              </a:avLst>
            </a:prstGeom>
            <a:gradFill flip="none" rotWithShape="1">
              <a:gsLst>
                <a:gs pos="0">
                  <a:srgbClr val="FFFFFF">
                    <a:alpha val="0"/>
                  </a:srgbClr>
                </a:gs>
                <a:gs pos="93000">
                  <a:srgbClr val="F0AB00"/>
                </a:gs>
              </a:gsLst>
              <a:lin ang="16200000" scaled="0"/>
              <a:tileRect/>
            </a:gradFill>
            <a:ln w="12700" cap="flat" cmpd="sng" algn="ctr">
              <a:noFill/>
              <a:prstDash val="solid"/>
              <a:miter lim="800000"/>
            </a:ln>
            <a:effectLst/>
          </p:spPr>
          <p:txBody>
            <a:bodyPr rtlCol="0" anchor="ctr"/>
            <a:lstStyle/>
            <a:p>
              <a:pPr algn="ctr"/>
              <a:endParaRPr lang="en-GB" sz="1100" kern="0"/>
            </a:p>
          </p:txBody>
        </p:sp>
        <p:sp>
          <p:nvSpPr>
            <p:cNvPr id="29" name="TextBox 28">
              <a:extLst>
                <a:ext uri="{FF2B5EF4-FFF2-40B4-BE49-F238E27FC236}">
                  <a16:creationId xmlns:a16="http://schemas.microsoft.com/office/drawing/2014/main" id="{95777302-B847-257D-08F0-A95BDAE0CD07}"/>
                </a:ext>
              </a:extLst>
            </p:cNvPr>
            <p:cNvSpPr txBox="1"/>
            <p:nvPr/>
          </p:nvSpPr>
          <p:spPr>
            <a:xfrm>
              <a:off x="8910269" y="4140752"/>
              <a:ext cx="272510" cy="169277"/>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cs typeface="Arial" panose="020B0604020202020204" pitchFamily="34" charset="0"/>
                </a:rPr>
                <a:t>TSLP</a:t>
              </a:r>
            </a:p>
          </p:txBody>
        </p:sp>
        <p:sp>
          <p:nvSpPr>
            <p:cNvPr id="30" name="!!Mast down arrow">
              <a:extLst>
                <a:ext uri="{FF2B5EF4-FFF2-40B4-BE49-F238E27FC236}">
                  <a16:creationId xmlns:a16="http://schemas.microsoft.com/office/drawing/2014/main" id="{E77A4EFA-3B1D-9155-43E5-8B7EFECC1BD1}"/>
                </a:ext>
              </a:extLst>
            </p:cNvPr>
            <p:cNvSpPr/>
            <p:nvPr/>
          </p:nvSpPr>
          <p:spPr>
            <a:xfrm rot="20822583">
              <a:off x="9303301" y="4162529"/>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31" name="!!Mast up arrow">
              <a:extLst>
                <a:ext uri="{FF2B5EF4-FFF2-40B4-BE49-F238E27FC236}">
                  <a16:creationId xmlns:a16="http://schemas.microsoft.com/office/drawing/2014/main" id="{A788DAE4-49E0-C644-1EF6-2791214B778C}"/>
                </a:ext>
              </a:extLst>
            </p:cNvPr>
            <p:cNvSpPr/>
            <p:nvPr/>
          </p:nvSpPr>
          <p:spPr>
            <a:xfrm rot="11270682">
              <a:off x="8846193" y="3936448"/>
              <a:ext cx="652693" cy="87492"/>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32" name="!!TSLP T2">
              <a:extLst>
                <a:ext uri="{FF2B5EF4-FFF2-40B4-BE49-F238E27FC236}">
                  <a16:creationId xmlns:a16="http://schemas.microsoft.com/office/drawing/2014/main" id="{44200A06-85F2-C3DC-B740-4B2185152421}"/>
                </a:ext>
              </a:extLst>
            </p:cNvPr>
            <p:cNvSpPr/>
            <p:nvPr/>
          </p:nvSpPr>
          <p:spPr>
            <a:xfrm rot="16200000">
              <a:off x="8581395" y="2735669"/>
              <a:ext cx="847733" cy="829407"/>
            </a:xfrm>
            <a:prstGeom prst="trapezoid">
              <a:avLst>
                <a:gd name="adj" fmla="val 39391"/>
              </a:avLst>
            </a:prstGeom>
            <a:gradFill flip="none" rotWithShape="1">
              <a:gsLst>
                <a:gs pos="0">
                  <a:srgbClr val="FFFFFF">
                    <a:alpha val="0"/>
                  </a:srgbClr>
                </a:gs>
                <a:gs pos="93000">
                  <a:srgbClr val="F0AB00"/>
                </a:gs>
              </a:gsLst>
              <a:lin ang="16200000" scaled="0"/>
              <a:tileRect/>
            </a:gradFill>
            <a:ln w="12700" cap="flat" cmpd="sng" algn="ctr">
              <a:noFill/>
              <a:prstDash val="solid"/>
              <a:miter lim="800000"/>
            </a:ln>
            <a:effectLst/>
          </p:spPr>
          <p:txBody>
            <a:bodyPr rtlCol="0" anchor="ctr"/>
            <a:lstStyle/>
            <a:p>
              <a:pPr algn="ctr"/>
              <a:endParaRPr lang="en-GB" sz="1100" kern="0"/>
            </a:p>
          </p:txBody>
        </p:sp>
        <p:sp>
          <p:nvSpPr>
            <p:cNvPr id="33" name="!!TSLP BT2">
              <a:extLst>
                <a:ext uri="{FF2B5EF4-FFF2-40B4-BE49-F238E27FC236}">
                  <a16:creationId xmlns:a16="http://schemas.microsoft.com/office/drawing/2014/main" id="{1558F999-7AEA-955F-C1F9-FF41B0938970}"/>
                </a:ext>
              </a:extLst>
            </p:cNvPr>
            <p:cNvSpPr/>
            <p:nvPr/>
          </p:nvSpPr>
          <p:spPr>
            <a:xfrm rot="16200000">
              <a:off x="8568428" y="4672962"/>
              <a:ext cx="769044" cy="728085"/>
            </a:xfrm>
            <a:prstGeom prst="trapezoid">
              <a:avLst>
                <a:gd name="adj" fmla="val 39391"/>
              </a:avLst>
            </a:prstGeom>
            <a:gradFill flip="none" rotWithShape="1">
              <a:gsLst>
                <a:gs pos="0">
                  <a:srgbClr val="FFFFFF">
                    <a:alpha val="0"/>
                  </a:srgbClr>
                </a:gs>
                <a:gs pos="93000">
                  <a:srgbClr val="F0AB00"/>
                </a:gs>
              </a:gsLst>
              <a:lin ang="16200000" scaled="0"/>
              <a:tileRect/>
            </a:gradFill>
            <a:ln w="12700" cap="flat" cmpd="sng" algn="ctr">
              <a:noFill/>
              <a:prstDash val="solid"/>
              <a:miter lim="800000"/>
            </a:ln>
            <a:effectLst/>
          </p:spPr>
          <p:txBody>
            <a:bodyPr rtlCol="0" anchor="ctr"/>
            <a:lstStyle/>
            <a:p>
              <a:pPr algn="ctr"/>
              <a:endParaRPr lang="en-GB" sz="1100" kern="0"/>
            </a:p>
          </p:txBody>
        </p:sp>
        <p:sp>
          <p:nvSpPr>
            <p:cNvPr id="34" name="TextBox 33">
              <a:extLst>
                <a:ext uri="{FF2B5EF4-FFF2-40B4-BE49-F238E27FC236}">
                  <a16:creationId xmlns:a16="http://schemas.microsoft.com/office/drawing/2014/main" id="{0B5EA58F-02D1-1D2C-41D1-2313327E14AB}"/>
                </a:ext>
              </a:extLst>
            </p:cNvPr>
            <p:cNvSpPr txBox="1"/>
            <p:nvPr/>
          </p:nvSpPr>
          <p:spPr>
            <a:xfrm>
              <a:off x="6463300" y="3180547"/>
              <a:ext cx="965600" cy="205184"/>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400" b="1" i="0" u="none" strike="noStrike" kern="0" cap="none" spc="0" normalizeH="0" baseline="0" noProof="0">
                  <a:ln>
                    <a:noFill/>
                  </a:ln>
                  <a:solidFill>
                    <a:schemeClr val="tx1"/>
                  </a:solidFill>
                  <a:effectLst/>
                  <a:uLnTx/>
                  <a:uFillTx/>
                  <a:latin typeface="+mn-lt"/>
                  <a:cs typeface="Arial" panose="020B0604020202020204" pitchFamily="34" charset="0"/>
                </a:rPr>
                <a:t>Triggers</a:t>
              </a:r>
            </a:p>
          </p:txBody>
        </p:sp>
        <p:sp>
          <p:nvSpPr>
            <p:cNvPr id="35" name="TextBox 34">
              <a:extLst>
                <a:ext uri="{FF2B5EF4-FFF2-40B4-BE49-F238E27FC236}">
                  <a16:creationId xmlns:a16="http://schemas.microsoft.com/office/drawing/2014/main" id="{7ED4E15D-876A-400A-A5D9-0F45EB24B91C}"/>
                </a:ext>
              </a:extLst>
            </p:cNvPr>
            <p:cNvSpPr txBox="1"/>
            <p:nvPr/>
          </p:nvSpPr>
          <p:spPr>
            <a:xfrm>
              <a:off x="8834785" y="2897922"/>
              <a:ext cx="541927" cy="507831"/>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cs typeface="Arial" panose="020B0604020202020204" pitchFamily="34" charset="0"/>
                </a:rPr>
                <a:t>TSLP/</a:t>
              </a:r>
              <a:br>
                <a:rPr kumimoji="0" lang="en-GB" sz="1100" b="1" i="0" u="none" strike="noStrike" kern="0" cap="none" spc="0" normalizeH="0" baseline="0" noProof="0">
                  <a:ln>
                    <a:noFill/>
                  </a:ln>
                  <a:effectLst/>
                  <a:uLnTx/>
                  <a:uFillTx/>
                  <a:cs typeface="Arial" panose="020B0604020202020204" pitchFamily="34" charset="0"/>
                </a:rPr>
              </a:br>
              <a:r>
                <a:rPr kumimoji="0" lang="en-GB" sz="1100" b="1" i="0" u="none" strike="noStrike" kern="0" cap="none" spc="0" normalizeH="0" baseline="0" noProof="0">
                  <a:ln>
                    <a:noFill/>
                  </a:ln>
                  <a:effectLst/>
                  <a:uLnTx/>
                  <a:uFillTx/>
                  <a:cs typeface="Arial" panose="020B0604020202020204" pitchFamily="34" charset="0"/>
                </a:rPr>
                <a:t>IL-25/</a:t>
              </a:r>
              <a:br>
                <a:rPr kumimoji="0" lang="en-GB" sz="1100" b="1" i="0" u="none" strike="noStrike" kern="0" cap="none" spc="0" normalizeH="0" baseline="0" noProof="0">
                  <a:ln>
                    <a:noFill/>
                  </a:ln>
                  <a:effectLst/>
                  <a:uLnTx/>
                  <a:uFillTx/>
                  <a:cs typeface="Arial" panose="020B0604020202020204" pitchFamily="34" charset="0"/>
                </a:rPr>
              </a:br>
              <a:r>
                <a:rPr kumimoji="0" lang="en-GB" sz="1100" b="1" i="0" u="none" strike="noStrike" kern="0" cap="none" spc="0" normalizeH="0" baseline="0" noProof="0">
                  <a:ln>
                    <a:noFill/>
                  </a:ln>
                  <a:effectLst/>
                  <a:uLnTx/>
                  <a:uFillTx/>
                  <a:cs typeface="Arial" panose="020B0604020202020204" pitchFamily="34" charset="0"/>
                </a:rPr>
                <a:t>IL-33</a:t>
              </a:r>
            </a:p>
          </p:txBody>
        </p:sp>
        <p:sp>
          <p:nvSpPr>
            <p:cNvPr id="36" name="!!IgE arrow up">
              <a:extLst>
                <a:ext uri="{FF2B5EF4-FFF2-40B4-BE49-F238E27FC236}">
                  <a16:creationId xmlns:a16="http://schemas.microsoft.com/office/drawing/2014/main" id="{446BDCE7-CEBC-0EFC-CEC3-266087751BCF}"/>
                </a:ext>
              </a:extLst>
            </p:cNvPr>
            <p:cNvSpPr/>
            <p:nvPr/>
          </p:nvSpPr>
          <p:spPr>
            <a:xfrm rot="10621672">
              <a:off x="8859875" y="2543866"/>
              <a:ext cx="844559" cy="76952"/>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37" name="!!FeNO arrow up">
              <a:extLst>
                <a:ext uri="{FF2B5EF4-FFF2-40B4-BE49-F238E27FC236}">
                  <a16:creationId xmlns:a16="http://schemas.microsoft.com/office/drawing/2014/main" id="{D299C584-77A6-1789-0DF6-6F1E58A9E2DD}"/>
                </a:ext>
              </a:extLst>
            </p:cNvPr>
            <p:cNvSpPr/>
            <p:nvPr/>
          </p:nvSpPr>
          <p:spPr>
            <a:xfrm rot="10154215">
              <a:off x="8850262" y="3598798"/>
              <a:ext cx="1031012" cy="76952"/>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38" name="!!IgE arrow down">
              <a:extLst>
                <a:ext uri="{FF2B5EF4-FFF2-40B4-BE49-F238E27FC236}">
                  <a16:creationId xmlns:a16="http://schemas.microsoft.com/office/drawing/2014/main" id="{88C01EC7-C6A5-7AEA-3948-166B90F71AC1}"/>
                </a:ext>
              </a:extLst>
            </p:cNvPr>
            <p:cNvSpPr/>
            <p:nvPr/>
          </p:nvSpPr>
          <p:spPr>
            <a:xfrm rot="20680639">
              <a:off x="9386411" y="2835276"/>
              <a:ext cx="504441" cy="7514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39" name="Oval 42">
              <a:extLst>
                <a:ext uri="{FF2B5EF4-FFF2-40B4-BE49-F238E27FC236}">
                  <a16:creationId xmlns:a16="http://schemas.microsoft.com/office/drawing/2014/main" id="{0826BBBF-4A19-FE93-5E8A-5E064A5F03D3}"/>
                </a:ext>
              </a:extLst>
            </p:cNvPr>
            <p:cNvSpPr/>
            <p:nvPr/>
          </p:nvSpPr>
          <p:spPr>
            <a:xfrm rot="5296810">
              <a:off x="10650243" y="3347582"/>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40" name="Oval 39">
              <a:extLst>
                <a:ext uri="{FF2B5EF4-FFF2-40B4-BE49-F238E27FC236}">
                  <a16:creationId xmlns:a16="http://schemas.microsoft.com/office/drawing/2014/main" id="{9950B47D-48E5-9B45-5C71-45294AE0D4AB}"/>
                </a:ext>
              </a:extLst>
            </p:cNvPr>
            <p:cNvSpPr/>
            <p:nvPr/>
          </p:nvSpPr>
          <p:spPr>
            <a:xfrm rot="5460000">
              <a:off x="10810958" y="3390100"/>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41" name="Oval 42">
              <a:extLst>
                <a:ext uri="{FF2B5EF4-FFF2-40B4-BE49-F238E27FC236}">
                  <a16:creationId xmlns:a16="http://schemas.microsoft.com/office/drawing/2014/main" id="{60ACEFC7-14C9-1241-DFDD-93B45D0429FB}"/>
                </a:ext>
              </a:extLst>
            </p:cNvPr>
            <p:cNvSpPr/>
            <p:nvPr/>
          </p:nvSpPr>
          <p:spPr>
            <a:xfrm rot="5296810">
              <a:off x="10567106" y="3515754"/>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42" name="Oval 41">
              <a:extLst>
                <a:ext uri="{FF2B5EF4-FFF2-40B4-BE49-F238E27FC236}">
                  <a16:creationId xmlns:a16="http://schemas.microsoft.com/office/drawing/2014/main" id="{2E4F6FA4-3473-7A94-9563-FED38F47209D}"/>
                </a:ext>
              </a:extLst>
            </p:cNvPr>
            <p:cNvSpPr/>
            <p:nvPr/>
          </p:nvSpPr>
          <p:spPr>
            <a:xfrm rot="5460000">
              <a:off x="10727820" y="3558272"/>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43" name="Oval 42">
              <a:extLst>
                <a:ext uri="{FF2B5EF4-FFF2-40B4-BE49-F238E27FC236}">
                  <a16:creationId xmlns:a16="http://schemas.microsoft.com/office/drawing/2014/main" id="{7477BF7B-45EC-7D95-EEA0-D0DAF4F54001}"/>
                </a:ext>
              </a:extLst>
            </p:cNvPr>
            <p:cNvSpPr/>
            <p:nvPr/>
          </p:nvSpPr>
          <p:spPr>
            <a:xfrm rot="5296810">
              <a:off x="10650243" y="3720580"/>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44" name="Oval 43">
              <a:extLst>
                <a:ext uri="{FF2B5EF4-FFF2-40B4-BE49-F238E27FC236}">
                  <a16:creationId xmlns:a16="http://schemas.microsoft.com/office/drawing/2014/main" id="{B82CFDE5-FB35-CA3C-D8FF-8110B5318879}"/>
                </a:ext>
              </a:extLst>
            </p:cNvPr>
            <p:cNvSpPr/>
            <p:nvPr/>
          </p:nvSpPr>
          <p:spPr>
            <a:xfrm rot="5460000">
              <a:off x="10810958" y="3763097"/>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45" name="Oval 42">
              <a:extLst>
                <a:ext uri="{FF2B5EF4-FFF2-40B4-BE49-F238E27FC236}">
                  <a16:creationId xmlns:a16="http://schemas.microsoft.com/office/drawing/2014/main" id="{4B16BB69-3D30-E0AD-49E7-6CBAA57936D3}"/>
                </a:ext>
              </a:extLst>
            </p:cNvPr>
            <p:cNvSpPr/>
            <p:nvPr/>
          </p:nvSpPr>
          <p:spPr>
            <a:xfrm rot="5296810">
              <a:off x="10569426" y="3883416"/>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46" name="Oval 45">
              <a:extLst>
                <a:ext uri="{FF2B5EF4-FFF2-40B4-BE49-F238E27FC236}">
                  <a16:creationId xmlns:a16="http://schemas.microsoft.com/office/drawing/2014/main" id="{AC98F4CA-68D6-B0E2-7E6A-1B2E9EE97995}"/>
                </a:ext>
              </a:extLst>
            </p:cNvPr>
            <p:cNvSpPr/>
            <p:nvPr/>
          </p:nvSpPr>
          <p:spPr>
            <a:xfrm rot="5460000">
              <a:off x="10727821" y="3929014"/>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47" name="!!IgE arrow down">
              <a:extLst>
                <a:ext uri="{FF2B5EF4-FFF2-40B4-BE49-F238E27FC236}">
                  <a16:creationId xmlns:a16="http://schemas.microsoft.com/office/drawing/2014/main" id="{3AA3A72D-F240-7D77-2F98-12286BCD8615}"/>
                </a:ext>
              </a:extLst>
            </p:cNvPr>
            <p:cNvSpPr/>
            <p:nvPr/>
          </p:nvSpPr>
          <p:spPr>
            <a:xfrm>
              <a:off x="9413853" y="3113417"/>
              <a:ext cx="401529" cy="7514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48" name="!!IgE arrow down">
              <a:extLst>
                <a:ext uri="{FF2B5EF4-FFF2-40B4-BE49-F238E27FC236}">
                  <a16:creationId xmlns:a16="http://schemas.microsoft.com/office/drawing/2014/main" id="{F614DF66-1992-AD45-559C-E0393FA5EE44}"/>
                </a:ext>
              </a:extLst>
            </p:cNvPr>
            <p:cNvSpPr/>
            <p:nvPr/>
          </p:nvSpPr>
          <p:spPr>
            <a:xfrm rot="369645">
              <a:off x="9390281" y="3371857"/>
              <a:ext cx="505450" cy="7514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49" name="TextBox 48">
              <a:extLst>
                <a:ext uri="{FF2B5EF4-FFF2-40B4-BE49-F238E27FC236}">
                  <a16:creationId xmlns:a16="http://schemas.microsoft.com/office/drawing/2014/main" id="{839F8281-1A56-F0BA-4871-FB92AAE2D54E}"/>
                </a:ext>
              </a:extLst>
            </p:cNvPr>
            <p:cNvSpPr txBox="1"/>
            <p:nvPr/>
          </p:nvSpPr>
          <p:spPr>
            <a:xfrm>
              <a:off x="9340048" y="4564359"/>
              <a:ext cx="851077"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Macrophage</a:t>
              </a:r>
            </a:p>
          </p:txBody>
        </p:sp>
        <p:grpSp>
          <p:nvGrpSpPr>
            <p:cNvPr id="50" name="Group 49">
              <a:extLst>
                <a:ext uri="{FF2B5EF4-FFF2-40B4-BE49-F238E27FC236}">
                  <a16:creationId xmlns:a16="http://schemas.microsoft.com/office/drawing/2014/main" id="{22743F84-5887-1C5E-5ABD-F35A12EBECCE}"/>
                </a:ext>
              </a:extLst>
            </p:cNvPr>
            <p:cNvGrpSpPr/>
            <p:nvPr/>
          </p:nvGrpSpPr>
          <p:grpSpPr>
            <a:xfrm>
              <a:off x="10763118" y="5047967"/>
              <a:ext cx="147742" cy="388196"/>
              <a:chOff x="4878610" y="3586224"/>
              <a:chExt cx="190586" cy="500768"/>
            </a:xfrm>
          </p:grpSpPr>
          <p:sp>
            <p:nvSpPr>
              <p:cNvPr id="888" name="Oval 42">
                <a:extLst>
                  <a:ext uri="{FF2B5EF4-FFF2-40B4-BE49-F238E27FC236}">
                    <a16:creationId xmlns:a16="http://schemas.microsoft.com/office/drawing/2014/main" id="{07B9CF45-4FEF-6CAD-D211-CB8F8D7E2D24}"/>
                  </a:ext>
                </a:extLst>
              </p:cNvPr>
              <p:cNvSpPr/>
              <p:nvPr/>
            </p:nvSpPr>
            <p:spPr>
              <a:xfrm rot="5296810">
                <a:off x="4723519" y="3741315"/>
                <a:ext cx="500768" cy="190586"/>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889" name="Oval 888">
                <a:extLst>
                  <a:ext uri="{FF2B5EF4-FFF2-40B4-BE49-F238E27FC236}">
                    <a16:creationId xmlns:a16="http://schemas.microsoft.com/office/drawing/2014/main" id="{792405C5-D6CD-4607-C83B-5FE6F43ECDAC}"/>
                  </a:ext>
                </a:extLst>
              </p:cNvPr>
              <p:cNvSpPr/>
              <p:nvPr/>
            </p:nvSpPr>
            <p:spPr>
              <a:xfrm rot="5460000">
                <a:off x="4930838" y="3796162"/>
                <a:ext cx="75091" cy="8619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grpSp>
        <p:grpSp>
          <p:nvGrpSpPr>
            <p:cNvPr id="51" name="Group 50">
              <a:extLst>
                <a:ext uri="{FF2B5EF4-FFF2-40B4-BE49-F238E27FC236}">
                  <a16:creationId xmlns:a16="http://schemas.microsoft.com/office/drawing/2014/main" id="{0E00567E-0C68-1F80-3E68-B9C52E4FD1BE}"/>
                </a:ext>
              </a:extLst>
            </p:cNvPr>
            <p:cNvGrpSpPr/>
            <p:nvPr/>
          </p:nvGrpSpPr>
          <p:grpSpPr>
            <a:xfrm>
              <a:off x="10676211" y="5179505"/>
              <a:ext cx="147742" cy="388196"/>
              <a:chOff x="4878610" y="3586224"/>
              <a:chExt cx="190586" cy="500768"/>
            </a:xfrm>
          </p:grpSpPr>
          <p:sp>
            <p:nvSpPr>
              <p:cNvPr id="886" name="Oval 42">
                <a:extLst>
                  <a:ext uri="{FF2B5EF4-FFF2-40B4-BE49-F238E27FC236}">
                    <a16:creationId xmlns:a16="http://schemas.microsoft.com/office/drawing/2014/main" id="{14828B1E-35A7-FDD5-198D-994C0B3E662C}"/>
                  </a:ext>
                </a:extLst>
              </p:cNvPr>
              <p:cNvSpPr/>
              <p:nvPr/>
            </p:nvSpPr>
            <p:spPr>
              <a:xfrm rot="5296810">
                <a:off x="4723519" y="3741315"/>
                <a:ext cx="500768" cy="190586"/>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latin typeface="Arial" panose="020B0604020202020204"/>
                  <a:cs typeface="Arial" panose="020B0604020202020204" pitchFamily="34" charset="0"/>
                </a:endParaRPr>
              </a:p>
            </p:txBody>
          </p:sp>
          <p:sp>
            <p:nvSpPr>
              <p:cNvPr id="887" name="Oval 886">
                <a:extLst>
                  <a:ext uri="{FF2B5EF4-FFF2-40B4-BE49-F238E27FC236}">
                    <a16:creationId xmlns:a16="http://schemas.microsoft.com/office/drawing/2014/main" id="{FE33F85E-6B95-BA20-AEDD-7E6B0D35016C}"/>
                  </a:ext>
                </a:extLst>
              </p:cNvPr>
              <p:cNvSpPr/>
              <p:nvPr/>
            </p:nvSpPr>
            <p:spPr>
              <a:xfrm rot="5460000">
                <a:off x="4930838" y="3796162"/>
                <a:ext cx="75091" cy="8619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sp>
          <p:nvSpPr>
            <p:cNvPr id="52" name="TextBox 51">
              <a:extLst>
                <a:ext uri="{FF2B5EF4-FFF2-40B4-BE49-F238E27FC236}">
                  <a16:creationId xmlns:a16="http://schemas.microsoft.com/office/drawing/2014/main" id="{A8C2BB75-5DE8-75D2-D4ED-FDED18E5266B}"/>
                </a:ext>
              </a:extLst>
            </p:cNvPr>
            <p:cNvSpPr txBox="1"/>
            <p:nvPr/>
          </p:nvSpPr>
          <p:spPr>
            <a:xfrm>
              <a:off x="9780507" y="1298802"/>
              <a:ext cx="752089"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Neutrophil</a:t>
              </a:r>
            </a:p>
          </p:txBody>
        </p:sp>
        <p:grpSp>
          <p:nvGrpSpPr>
            <p:cNvPr id="53" name="Group 52">
              <a:extLst>
                <a:ext uri="{FF2B5EF4-FFF2-40B4-BE49-F238E27FC236}">
                  <a16:creationId xmlns:a16="http://schemas.microsoft.com/office/drawing/2014/main" id="{EBD55734-82B2-FB8E-D984-00CCFF4D77E9}"/>
                </a:ext>
              </a:extLst>
            </p:cNvPr>
            <p:cNvGrpSpPr/>
            <p:nvPr/>
          </p:nvGrpSpPr>
          <p:grpSpPr>
            <a:xfrm>
              <a:off x="9081302" y="1140072"/>
              <a:ext cx="313889" cy="298321"/>
              <a:chOff x="5762390" y="1738456"/>
              <a:chExt cx="540383" cy="513580"/>
            </a:xfrm>
          </p:grpSpPr>
          <p:sp>
            <p:nvSpPr>
              <p:cNvPr id="883" name="Freeform: Shape 1212">
                <a:extLst>
                  <a:ext uri="{FF2B5EF4-FFF2-40B4-BE49-F238E27FC236}">
                    <a16:creationId xmlns:a16="http://schemas.microsoft.com/office/drawing/2014/main" id="{315443D6-D6AE-3344-9095-7835CE477129}"/>
                  </a:ext>
                </a:extLst>
              </p:cNvPr>
              <p:cNvSpPr/>
              <p:nvPr/>
            </p:nvSpPr>
            <p:spPr>
              <a:xfrm rot="13569178">
                <a:off x="5775792" y="1725054"/>
                <a:ext cx="513580" cy="540383"/>
              </a:xfrm>
              <a:custGeom>
                <a:avLst/>
                <a:gdLst>
                  <a:gd name="connsiteX0" fmla="*/ 1536948 w 1828515"/>
                  <a:gd name="connsiteY0" fmla="*/ 1063761 h 1923941"/>
                  <a:gd name="connsiteX1" fmla="*/ 1818031 w 1828515"/>
                  <a:gd name="connsiteY1" fmla="*/ 856783 h 1923941"/>
                  <a:gd name="connsiteX2" fmla="*/ 1533519 w 1828515"/>
                  <a:gd name="connsiteY2" fmla="*/ 893168 h 1923941"/>
                  <a:gd name="connsiteX3" fmla="*/ 1229862 w 1828515"/>
                  <a:gd name="connsiteY3" fmla="*/ 817540 h 1923941"/>
                  <a:gd name="connsiteX4" fmla="*/ 1665726 w 1828515"/>
                  <a:gd name="connsiteY4" fmla="*/ 448351 h 1923941"/>
                  <a:gd name="connsiteX5" fmla="*/ 1568190 w 1828515"/>
                  <a:gd name="connsiteY5" fmla="*/ 333574 h 1923941"/>
                  <a:gd name="connsiteX6" fmla="*/ 1120515 w 1828515"/>
                  <a:gd name="connsiteY6" fmla="*/ 652186 h 1923941"/>
                  <a:gd name="connsiteX7" fmla="*/ 1165378 w 1828515"/>
                  <a:gd name="connsiteY7" fmla="*/ 368436 h 1923941"/>
                  <a:gd name="connsiteX8" fmla="*/ 900869 w 1828515"/>
                  <a:gd name="connsiteY8" fmla="*/ 118976 h 1923941"/>
                  <a:gd name="connsiteX9" fmla="*/ 923443 w 1828515"/>
                  <a:gd name="connsiteY9" fmla="*/ 560079 h 1923941"/>
                  <a:gd name="connsiteX10" fmla="*/ 365850 w 1828515"/>
                  <a:gd name="connsiteY10" fmla="*/ 133740 h 1923941"/>
                  <a:gd name="connsiteX11" fmla="*/ 519774 w 1828515"/>
                  <a:gd name="connsiteY11" fmla="*/ 523693 h 1923941"/>
                  <a:gd name="connsiteX12" fmla="*/ 601974 w 1828515"/>
                  <a:gd name="connsiteY12" fmla="*/ 824017 h 1923941"/>
                  <a:gd name="connsiteX13" fmla="*/ 365945 w 1828515"/>
                  <a:gd name="connsiteY13" fmla="*/ 786869 h 1923941"/>
                  <a:gd name="connsiteX14" fmla="*/ 6757 w 1828515"/>
                  <a:gd name="connsiteY14" fmla="*/ 710383 h 1923941"/>
                  <a:gd name="connsiteX15" fmla="*/ 443955 w 1828515"/>
                  <a:gd name="connsiteY15" fmla="*/ 1060332 h 1923941"/>
                  <a:gd name="connsiteX16" fmla="*/ 160681 w 1828515"/>
                  <a:gd name="connsiteY16" fmla="*/ 1302362 h 1923941"/>
                  <a:gd name="connsiteX17" fmla="*/ 52287 w 1828515"/>
                  <a:gd name="connsiteY17" fmla="*/ 1502006 h 1923941"/>
                  <a:gd name="connsiteX18" fmla="*/ 424714 w 1828515"/>
                  <a:gd name="connsiteY18" fmla="*/ 1246641 h 1923941"/>
                  <a:gd name="connsiteX19" fmla="*/ 425571 w 1828515"/>
                  <a:gd name="connsiteY19" fmla="*/ 1245879 h 1923941"/>
                  <a:gd name="connsiteX20" fmla="*/ 440716 w 1828515"/>
                  <a:gd name="connsiteY20" fmla="*/ 1234639 h 1923941"/>
                  <a:gd name="connsiteX21" fmla="*/ 655695 w 1828515"/>
                  <a:gd name="connsiteY21" fmla="*/ 1275978 h 1923941"/>
                  <a:gd name="connsiteX22" fmla="*/ 646932 w 1828515"/>
                  <a:gd name="connsiteY22" fmla="*/ 1421330 h 1923941"/>
                  <a:gd name="connsiteX23" fmla="*/ 856768 w 1828515"/>
                  <a:gd name="connsiteY23" fmla="*/ 1923106 h 1923941"/>
                  <a:gd name="connsiteX24" fmla="*/ 850196 w 1828515"/>
                  <a:gd name="connsiteY24" fmla="*/ 1587922 h 1923941"/>
                  <a:gd name="connsiteX25" fmla="*/ 843719 w 1828515"/>
                  <a:gd name="connsiteY25" fmla="*/ 1391802 h 1923941"/>
                  <a:gd name="connsiteX26" fmla="*/ 843719 w 1828515"/>
                  <a:gd name="connsiteY26" fmla="*/ 1391802 h 1923941"/>
                  <a:gd name="connsiteX27" fmla="*/ 954495 w 1828515"/>
                  <a:gd name="connsiteY27" fmla="*/ 1279216 h 1923941"/>
                  <a:gd name="connsiteX28" fmla="*/ 1614672 w 1828515"/>
                  <a:gd name="connsiteY28" fmla="*/ 1670694 h 1923941"/>
                  <a:gd name="connsiteX29" fmla="*/ 1536948 w 1828515"/>
                  <a:gd name="connsiteY29" fmla="*/ 1063666 h 1923941"/>
                  <a:gd name="connsiteX30" fmla="*/ 1427125 w 1828515"/>
                  <a:gd name="connsiteY30" fmla="*/ 962224 h 1923941"/>
                  <a:gd name="connsiteX31" fmla="*/ 1425696 w 1828515"/>
                  <a:gd name="connsiteY31" fmla="*/ 962796 h 1923941"/>
                  <a:gd name="connsiteX32" fmla="*/ 1427125 w 1828515"/>
                  <a:gd name="connsiteY32" fmla="*/ 962224 h 1923941"/>
                  <a:gd name="connsiteX33" fmla="*/ 1365975 w 1828515"/>
                  <a:gd name="connsiteY33" fmla="*/ 581034 h 1923941"/>
                  <a:gd name="connsiteX34" fmla="*/ 1365213 w 1828515"/>
                  <a:gd name="connsiteY34" fmla="*/ 581034 h 1923941"/>
                  <a:gd name="connsiteX35" fmla="*/ 1365975 w 1828515"/>
                  <a:gd name="connsiteY35" fmla="*/ 581034 h 1923941"/>
                  <a:gd name="connsiteX36" fmla="*/ 543777 w 1828515"/>
                  <a:gd name="connsiteY36" fmla="*/ 402345 h 1923941"/>
                  <a:gd name="connsiteX37" fmla="*/ 543300 w 1828515"/>
                  <a:gd name="connsiteY37" fmla="*/ 406155 h 1923941"/>
                  <a:gd name="connsiteX38" fmla="*/ 543777 w 1828515"/>
                  <a:gd name="connsiteY38" fmla="*/ 402345 h 1923941"/>
                  <a:gd name="connsiteX39" fmla="*/ 1408932 w 1828515"/>
                  <a:gd name="connsiteY39" fmla="*/ 1402089 h 1923941"/>
                  <a:gd name="connsiteX40" fmla="*/ 1406265 w 1828515"/>
                  <a:gd name="connsiteY40" fmla="*/ 1398660 h 1923941"/>
                  <a:gd name="connsiteX41" fmla="*/ 1408932 w 1828515"/>
                  <a:gd name="connsiteY41" fmla="*/ 1402089 h 1923941"/>
                  <a:gd name="connsiteX0" fmla="*/ 1536948 w 2296241"/>
                  <a:gd name="connsiteY0" fmla="*/ 1063761 h 2308314"/>
                  <a:gd name="connsiteX1" fmla="*/ 1818031 w 2296241"/>
                  <a:gd name="connsiteY1" fmla="*/ 856783 h 2308314"/>
                  <a:gd name="connsiteX2" fmla="*/ 1533519 w 2296241"/>
                  <a:gd name="connsiteY2" fmla="*/ 893168 h 2308314"/>
                  <a:gd name="connsiteX3" fmla="*/ 1229862 w 2296241"/>
                  <a:gd name="connsiteY3" fmla="*/ 817540 h 2308314"/>
                  <a:gd name="connsiteX4" fmla="*/ 1665726 w 2296241"/>
                  <a:gd name="connsiteY4" fmla="*/ 448351 h 2308314"/>
                  <a:gd name="connsiteX5" fmla="*/ 1568190 w 2296241"/>
                  <a:gd name="connsiteY5" fmla="*/ 333574 h 2308314"/>
                  <a:gd name="connsiteX6" fmla="*/ 1120515 w 2296241"/>
                  <a:gd name="connsiteY6" fmla="*/ 652186 h 2308314"/>
                  <a:gd name="connsiteX7" fmla="*/ 1165378 w 2296241"/>
                  <a:gd name="connsiteY7" fmla="*/ 368436 h 2308314"/>
                  <a:gd name="connsiteX8" fmla="*/ 900869 w 2296241"/>
                  <a:gd name="connsiteY8" fmla="*/ 118976 h 2308314"/>
                  <a:gd name="connsiteX9" fmla="*/ 923443 w 2296241"/>
                  <a:gd name="connsiteY9" fmla="*/ 560079 h 2308314"/>
                  <a:gd name="connsiteX10" fmla="*/ 365850 w 2296241"/>
                  <a:gd name="connsiteY10" fmla="*/ 133740 h 2308314"/>
                  <a:gd name="connsiteX11" fmla="*/ 519774 w 2296241"/>
                  <a:gd name="connsiteY11" fmla="*/ 523693 h 2308314"/>
                  <a:gd name="connsiteX12" fmla="*/ 601974 w 2296241"/>
                  <a:gd name="connsiteY12" fmla="*/ 824017 h 2308314"/>
                  <a:gd name="connsiteX13" fmla="*/ 365945 w 2296241"/>
                  <a:gd name="connsiteY13" fmla="*/ 786869 h 2308314"/>
                  <a:gd name="connsiteX14" fmla="*/ 6757 w 2296241"/>
                  <a:gd name="connsiteY14" fmla="*/ 710383 h 2308314"/>
                  <a:gd name="connsiteX15" fmla="*/ 443955 w 2296241"/>
                  <a:gd name="connsiteY15" fmla="*/ 1060332 h 2308314"/>
                  <a:gd name="connsiteX16" fmla="*/ 160681 w 2296241"/>
                  <a:gd name="connsiteY16" fmla="*/ 1302362 h 2308314"/>
                  <a:gd name="connsiteX17" fmla="*/ 52287 w 2296241"/>
                  <a:gd name="connsiteY17" fmla="*/ 1502006 h 2308314"/>
                  <a:gd name="connsiteX18" fmla="*/ 424714 w 2296241"/>
                  <a:gd name="connsiteY18" fmla="*/ 1246641 h 2308314"/>
                  <a:gd name="connsiteX19" fmla="*/ 425571 w 2296241"/>
                  <a:gd name="connsiteY19" fmla="*/ 1245879 h 2308314"/>
                  <a:gd name="connsiteX20" fmla="*/ 440716 w 2296241"/>
                  <a:gd name="connsiteY20" fmla="*/ 1234639 h 2308314"/>
                  <a:gd name="connsiteX21" fmla="*/ 655695 w 2296241"/>
                  <a:gd name="connsiteY21" fmla="*/ 1275978 h 2308314"/>
                  <a:gd name="connsiteX22" fmla="*/ 646932 w 2296241"/>
                  <a:gd name="connsiteY22" fmla="*/ 1421330 h 2308314"/>
                  <a:gd name="connsiteX23" fmla="*/ 856768 w 2296241"/>
                  <a:gd name="connsiteY23" fmla="*/ 1923106 h 2308314"/>
                  <a:gd name="connsiteX24" fmla="*/ 850196 w 2296241"/>
                  <a:gd name="connsiteY24" fmla="*/ 1587922 h 2308314"/>
                  <a:gd name="connsiteX25" fmla="*/ 843719 w 2296241"/>
                  <a:gd name="connsiteY25" fmla="*/ 1391802 h 2308314"/>
                  <a:gd name="connsiteX26" fmla="*/ 843719 w 2296241"/>
                  <a:gd name="connsiteY26" fmla="*/ 1391802 h 2308314"/>
                  <a:gd name="connsiteX27" fmla="*/ 954495 w 2296241"/>
                  <a:gd name="connsiteY27" fmla="*/ 1279216 h 2308314"/>
                  <a:gd name="connsiteX28" fmla="*/ 2283016 w 2296241"/>
                  <a:gd name="connsiteY28" fmla="*/ 2302544 h 2308314"/>
                  <a:gd name="connsiteX29" fmla="*/ 1536948 w 2296241"/>
                  <a:gd name="connsiteY29" fmla="*/ 1063666 h 2308314"/>
                  <a:gd name="connsiteX30" fmla="*/ 1536948 w 2296241"/>
                  <a:gd name="connsiteY30" fmla="*/ 1063761 h 2308314"/>
                  <a:gd name="connsiteX31" fmla="*/ 1427125 w 2296241"/>
                  <a:gd name="connsiteY31" fmla="*/ 962224 h 2308314"/>
                  <a:gd name="connsiteX32" fmla="*/ 1425696 w 2296241"/>
                  <a:gd name="connsiteY32" fmla="*/ 962796 h 2308314"/>
                  <a:gd name="connsiteX33" fmla="*/ 1427125 w 2296241"/>
                  <a:gd name="connsiteY33" fmla="*/ 962224 h 2308314"/>
                  <a:gd name="connsiteX34" fmla="*/ 1365975 w 2296241"/>
                  <a:gd name="connsiteY34" fmla="*/ 581034 h 2308314"/>
                  <a:gd name="connsiteX35" fmla="*/ 1365213 w 2296241"/>
                  <a:gd name="connsiteY35" fmla="*/ 581034 h 2308314"/>
                  <a:gd name="connsiteX36" fmla="*/ 1365975 w 2296241"/>
                  <a:gd name="connsiteY36" fmla="*/ 581034 h 2308314"/>
                  <a:gd name="connsiteX37" fmla="*/ 543777 w 2296241"/>
                  <a:gd name="connsiteY37" fmla="*/ 402345 h 2308314"/>
                  <a:gd name="connsiteX38" fmla="*/ 543300 w 2296241"/>
                  <a:gd name="connsiteY38" fmla="*/ 406155 h 2308314"/>
                  <a:gd name="connsiteX39" fmla="*/ 543777 w 2296241"/>
                  <a:gd name="connsiteY39" fmla="*/ 402345 h 2308314"/>
                  <a:gd name="connsiteX40" fmla="*/ 1408932 w 2296241"/>
                  <a:gd name="connsiteY40" fmla="*/ 1402089 h 2308314"/>
                  <a:gd name="connsiteX41" fmla="*/ 1406265 w 2296241"/>
                  <a:gd name="connsiteY41" fmla="*/ 1398660 h 2308314"/>
                  <a:gd name="connsiteX42" fmla="*/ 1408932 w 2296241"/>
                  <a:gd name="connsiteY42" fmla="*/ 1402089 h 2308314"/>
                  <a:gd name="connsiteX0" fmla="*/ 1536948 w 2563438"/>
                  <a:gd name="connsiteY0" fmla="*/ 1063761 h 2585786"/>
                  <a:gd name="connsiteX1" fmla="*/ 1818031 w 2563438"/>
                  <a:gd name="connsiteY1" fmla="*/ 856783 h 2585786"/>
                  <a:gd name="connsiteX2" fmla="*/ 1533519 w 2563438"/>
                  <a:gd name="connsiteY2" fmla="*/ 893168 h 2585786"/>
                  <a:gd name="connsiteX3" fmla="*/ 1229862 w 2563438"/>
                  <a:gd name="connsiteY3" fmla="*/ 817540 h 2585786"/>
                  <a:gd name="connsiteX4" fmla="*/ 1665726 w 2563438"/>
                  <a:gd name="connsiteY4" fmla="*/ 448351 h 2585786"/>
                  <a:gd name="connsiteX5" fmla="*/ 1568190 w 2563438"/>
                  <a:gd name="connsiteY5" fmla="*/ 333574 h 2585786"/>
                  <a:gd name="connsiteX6" fmla="*/ 1120515 w 2563438"/>
                  <a:gd name="connsiteY6" fmla="*/ 652186 h 2585786"/>
                  <a:gd name="connsiteX7" fmla="*/ 1165378 w 2563438"/>
                  <a:gd name="connsiteY7" fmla="*/ 368436 h 2585786"/>
                  <a:gd name="connsiteX8" fmla="*/ 900869 w 2563438"/>
                  <a:gd name="connsiteY8" fmla="*/ 118976 h 2585786"/>
                  <a:gd name="connsiteX9" fmla="*/ 923443 w 2563438"/>
                  <a:gd name="connsiteY9" fmla="*/ 560079 h 2585786"/>
                  <a:gd name="connsiteX10" fmla="*/ 365850 w 2563438"/>
                  <a:gd name="connsiteY10" fmla="*/ 133740 h 2585786"/>
                  <a:gd name="connsiteX11" fmla="*/ 519774 w 2563438"/>
                  <a:gd name="connsiteY11" fmla="*/ 523693 h 2585786"/>
                  <a:gd name="connsiteX12" fmla="*/ 601974 w 2563438"/>
                  <a:gd name="connsiteY12" fmla="*/ 824017 h 2585786"/>
                  <a:gd name="connsiteX13" fmla="*/ 365945 w 2563438"/>
                  <a:gd name="connsiteY13" fmla="*/ 786869 h 2585786"/>
                  <a:gd name="connsiteX14" fmla="*/ 6757 w 2563438"/>
                  <a:gd name="connsiteY14" fmla="*/ 710383 h 2585786"/>
                  <a:gd name="connsiteX15" fmla="*/ 443955 w 2563438"/>
                  <a:gd name="connsiteY15" fmla="*/ 1060332 h 2585786"/>
                  <a:gd name="connsiteX16" fmla="*/ 160681 w 2563438"/>
                  <a:gd name="connsiteY16" fmla="*/ 1302362 h 2585786"/>
                  <a:gd name="connsiteX17" fmla="*/ 52287 w 2563438"/>
                  <a:gd name="connsiteY17" fmla="*/ 1502006 h 2585786"/>
                  <a:gd name="connsiteX18" fmla="*/ 424714 w 2563438"/>
                  <a:gd name="connsiteY18" fmla="*/ 1246641 h 2585786"/>
                  <a:gd name="connsiteX19" fmla="*/ 425571 w 2563438"/>
                  <a:gd name="connsiteY19" fmla="*/ 1245879 h 2585786"/>
                  <a:gd name="connsiteX20" fmla="*/ 440716 w 2563438"/>
                  <a:gd name="connsiteY20" fmla="*/ 1234639 h 2585786"/>
                  <a:gd name="connsiteX21" fmla="*/ 655695 w 2563438"/>
                  <a:gd name="connsiteY21" fmla="*/ 1275978 h 2585786"/>
                  <a:gd name="connsiteX22" fmla="*/ 646932 w 2563438"/>
                  <a:gd name="connsiteY22" fmla="*/ 1421330 h 2585786"/>
                  <a:gd name="connsiteX23" fmla="*/ 856768 w 2563438"/>
                  <a:gd name="connsiteY23" fmla="*/ 1923106 h 2585786"/>
                  <a:gd name="connsiteX24" fmla="*/ 850196 w 2563438"/>
                  <a:gd name="connsiteY24" fmla="*/ 1587922 h 2585786"/>
                  <a:gd name="connsiteX25" fmla="*/ 843719 w 2563438"/>
                  <a:gd name="connsiteY25" fmla="*/ 1391802 h 2585786"/>
                  <a:gd name="connsiteX26" fmla="*/ 843719 w 2563438"/>
                  <a:gd name="connsiteY26" fmla="*/ 1391802 h 2585786"/>
                  <a:gd name="connsiteX27" fmla="*/ 954495 w 2563438"/>
                  <a:gd name="connsiteY27" fmla="*/ 1279216 h 2585786"/>
                  <a:gd name="connsiteX28" fmla="*/ 2551905 w 2563438"/>
                  <a:gd name="connsiteY28" fmla="*/ 2581065 h 2585786"/>
                  <a:gd name="connsiteX29" fmla="*/ 1536948 w 2563438"/>
                  <a:gd name="connsiteY29" fmla="*/ 1063666 h 2585786"/>
                  <a:gd name="connsiteX30" fmla="*/ 1536948 w 2563438"/>
                  <a:gd name="connsiteY30" fmla="*/ 1063761 h 2585786"/>
                  <a:gd name="connsiteX31" fmla="*/ 1427125 w 2563438"/>
                  <a:gd name="connsiteY31" fmla="*/ 962224 h 2585786"/>
                  <a:gd name="connsiteX32" fmla="*/ 1425696 w 2563438"/>
                  <a:gd name="connsiteY32" fmla="*/ 962796 h 2585786"/>
                  <a:gd name="connsiteX33" fmla="*/ 1427125 w 2563438"/>
                  <a:gd name="connsiteY33" fmla="*/ 962224 h 2585786"/>
                  <a:gd name="connsiteX34" fmla="*/ 1365975 w 2563438"/>
                  <a:gd name="connsiteY34" fmla="*/ 581034 h 2585786"/>
                  <a:gd name="connsiteX35" fmla="*/ 1365213 w 2563438"/>
                  <a:gd name="connsiteY35" fmla="*/ 581034 h 2585786"/>
                  <a:gd name="connsiteX36" fmla="*/ 1365975 w 2563438"/>
                  <a:gd name="connsiteY36" fmla="*/ 581034 h 2585786"/>
                  <a:gd name="connsiteX37" fmla="*/ 543777 w 2563438"/>
                  <a:gd name="connsiteY37" fmla="*/ 402345 h 2585786"/>
                  <a:gd name="connsiteX38" fmla="*/ 543300 w 2563438"/>
                  <a:gd name="connsiteY38" fmla="*/ 406155 h 2585786"/>
                  <a:gd name="connsiteX39" fmla="*/ 543777 w 2563438"/>
                  <a:gd name="connsiteY39" fmla="*/ 402345 h 2585786"/>
                  <a:gd name="connsiteX40" fmla="*/ 1408932 w 2563438"/>
                  <a:gd name="connsiteY40" fmla="*/ 1402089 h 2585786"/>
                  <a:gd name="connsiteX41" fmla="*/ 1406265 w 2563438"/>
                  <a:gd name="connsiteY41" fmla="*/ 1398660 h 2585786"/>
                  <a:gd name="connsiteX42" fmla="*/ 1408932 w 2563438"/>
                  <a:gd name="connsiteY42" fmla="*/ 1402089 h 2585786"/>
                  <a:gd name="connsiteX0" fmla="*/ 1536948 w 1828515"/>
                  <a:gd name="connsiteY0" fmla="*/ 1063761 h 1923939"/>
                  <a:gd name="connsiteX1" fmla="*/ 1818031 w 1828515"/>
                  <a:gd name="connsiteY1" fmla="*/ 856783 h 1923939"/>
                  <a:gd name="connsiteX2" fmla="*/ 1533519 w 1828515"/>
                  <a:gd name="connsiteY2" fmla="*/ 893168 h 1923939"/>
                  <a:gd name="connsiteX3" fmla="*/ 1229862 w 1828515"/>
                  <a:gd name="connsiteY3" fmla="*/ 817540 h 1923939"/>
                  <a:gd name="connsiteX4" fmla="*/ 1665726 w 1828515"/>
                  <a:gd name="connsiteY4" fmla="*/ 448351 h 1923939"/>
                  <a:gd name="connsiteX5" fmla="*/ 1568190 w 1828515"/>
                  <a:gd name="connsiteY5" fmla="*/ 333574 h 1923939"/>
                  <a:gd name="connsiteX6" fmla="*/ 1120515 w 1828515"/>
                  <a:gd name="connsiteY6" fmla="*/ 652186 h 1923939"/>
                  <a:gd name="connsiteX7" fmla="*/ 1165378 w 1828515"/>
                  <a:gd name="connsiteY7" fmla="*/ 368436 h 1923939"/>
                  <a:gd name="connsiteX8" fmla="*/ 900869 w 1828515"/>
                  <a:gd name="connsiteY8" fmla="*/ 118976 h 1923939"/>
                  <a:gd name="connsiteX9" fmla="*/ 923443 w 1828515"/>
                  <a:gd name="connsiteY9" fmla="*/ 560079 h 1923939"/>
                  <a:gd name="connsiteX10" fmla="*/ 365850 w 1828515"/>
                  <a:gd name="connsiteY10" fmla="*/ 133740 h 1923939"/>
                  <a:gd name="connsiteX11" fmla="*/ 519774 w 1828515"/>
                  <a:gd name="connsiteY11" fmla="*/ 523693 h 1923939"/>
                  <a:gd name="connsiteX12" fmla="*/ 601974 w 1828515"/>
                  <a:gd name="connsiteY12" fmla="*/ 824017 h 1923939"/>
                  <a:gd name="connsiteX13" fmla="*/ 365945 w 1828515"/>
                  <a:gd name="connsiteY13" fmla="*/ 786869 h 1923939"/>
                  <a:gd name="connsiteX14" fmla="*/ 6757 w 1828515"/>
                  <a:gd name="connsiteY14" fmla="*/ 710383 h 1923939"/>
                  <a:gd name="connsiteX15" fmla="*/ 443955 w 1828515"/>
                  <a:gd name="connsiteY15" fmla="*/ 1060332 h 1923939"/>
                  <a:gd name="connsiteX16" fmla="*/ 160681 w 1828515"/>
                  <a:gd name="connsiteY16" fmla="*/ 1302362 h 1923939"/>
                  <a:gd name="connsiteX17" fmla="*/ 52287 w 1828515"/>
                  <a:gd name="connsiteY17" fmla="*/ 1502006 h 1923939"/>
                  <a:gd name="connsiteX18" fmla="*/ 424714 w 1828515"/>
                  <a:gd name="connsiteY18" fmla="*/ 1246641 h 1923939"/>
                  <a:gd name="connsiteX19" fmla="*/ 425571 w 1828515"/>
                  <a:gd name="connsiteY19" fmla="*/ 1245879 h 1923939"/>
                  <a:gd name="connsiteX20" fmla="*/ 440716 w 1828515"/>
                  <a:gd name="connsiteY20" fmla="*/ 1234639 h 1923939"/>
                  <a:gd name="connsiteX21" fmla="*/ 655695 w 1828515"/>
                  <a:gd name="connsiteY21" fmla="*/ 1275978 h 1923939"/>
                  <a:gd name="connsiteX22" fmla="*/ 646932 w 1828515"/>
                  <a:gd name="connsiteY22" fmla="*/ 1421330 h 1923939"/>
                  <a:gd name="connsiteX23" fmla="*/ 856768 w 1828515"/>
                  <a:gd name="connsiteY23" fmla="*/ 1923106 h 1923939"/>
                  <a:gd name="connsiteX24" fmla="*/ 850196 w 1828515"/>
                  <a:gd name="connsiteY24" fmla="*/ 1587922 h 1923939"/>
                  <a:gd name="connsiteX25" fmla="*/ 843719 w 1828515"/>
                  <a:gd name="connsiteY25" fmla="*/ 1391802 h 1923939"/>
                  <a:gd name="connsiteX26" fmla="*/ 843719 w 1828515"/>
                  <a:gd name="connsiteY26" fmla="*/ 1391802 h 1923939"/>
                  <a:gd name="connsiteX27" fmla="*/ 954495 w 1828515"/>
                  <a:gd name="connsiteY27" fmla="*/ 1279216 h 1923939"/>
                  <a:gd name="connsiteX28" fmla="*/ 1510160 w 1828515"/>
                  <a:gd name="connsiteY28" fmla="*/ 1572079 h 1923939"/>
                  <a:gd name="connsiteX29" fmla="*/ 1536948 w 1828515"/>
                  <a:gd name="connsiteY29" fmla="*/ 1063666 h 1923939"/>
                  <a:gd name="connsiteX30" fmla="*/ 1536948 w 1828515"/>
                  <a:gd name="connsiteY30" fmla="*/ 1063761 h 1923939"/>
                  <a:gd name="connsiteX31" fmla="*/ 1427125 w 1828515"/>
                  <a:gd name="connsiteY31" fmla="*/ 962224 h 1923939"/>
                  <a:gd name="connsiteX32" fmla="*/ 1425696 w 1828515"/>
                  <a:gd name="connsiteY32" fmla="*/ 962796 h 1923939"/>
                  <a:gd name="connsiteX33" fmla="*/ 1427125 w 1828515"/>
                  <a:gd name="connsiteY33" fmla="*/ 962224 h 1923939"/>
                  <a:gd name="connsiteX34" fmla="*/ 1365975 w 1828515"/>
                  <a:gd name="connsiteY34" fmla="*/ 581034 h 1923939"/>
                  <a:gd name="connsiteX35" fmla="*/ 1365213 w 1828515"/>
                  <a:gd name="connsiteY35" fmla="*/ 581034 h 1923939"/>
                  <a:gd name="connsiteX36" fmla="*/ 1365975 w 1828515"/>
                  <a:gd name="connsiteY36" fmla="*/ 581034 h 1923939"/>
                  <a:gd name="connsiteX37" fmla="*/ 543777 w 1828515"/>
                  <a:gd name="connsiteY37" fmla="*/ 402345 h 1923939"/>
                  <a:gd name="connsiteX38" fmla="*/ 543300 w 1828515"/>
                  <a:gd name="connsiteY38" fmla="*/ 406155 h 1923939"/>
                  <a:gd name="connsiteX39" fmla="*/ 543777 w 1828515"/>
                  <a:gd name="connsiteY39" fmla="*/ 402345 h 1923939"/>
                  <a:gd name="connsiteX40" fmla="*/ 1408932 w 1828515"/>
                  <a:gd name="connsiteY40" fmla="*/ 1402089 h 1923939"/>
                  <a:gd name="connsiteX41" fmla="*/ 1406265 w 1828515"/>
                  <a:gd name="connsiteY41" fmla="*/ 1398660 h 1923939"/>
                  <a:gd name="connsiteX42" fmla="*/ 1408932 w 1828515"/>
                  <a:gd name="connsiteY42" fmla="*/ 1402089 h 192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28515" h="1923939">
                    <a:moveTo>
                      <a:pt x="1536948" y="1063761"/>
                    </a:moveTo>
                    <a:cubicBezTo>
                      <a:pt x="1613815" y="1055284"/>
                      <a:pt x="1884801" y="974131"/>
                      <a:pt x="1818031" y="856783"/>
                    </a:cubicBezTo>
                    <a:cubicBezTo>
                      <a:pt x="1770311" y="772867"/>
                      <a:pt x="1607529" y="871070"/>
                      <a:pt x="1533519" y="893168"/>
                    </a:cubicBezTo>
                    <a:cubicBezTo>
                      <a:pt x="1142328" y="1010230"/>
                      <a:pt x="1165759" y="844876"/>
                      <a:pt x="1229862" y="817540"/>
                    </a:cubicBezTo>
                    <a:cubicBezTo>
                      <a:pt x="1549902" y="681237"/>
                      <a:pt x="1620292" y="542267"/>
                      <a:pt x="1665726" y="448351"/>
                    </a:cubicBezTo>
                    <a:cubicBezTo>
                      <a:pt x="1788218" y="195176"/>
                      <a:pt x="1676585" y="110689"/>
                      <a:pt x="1568190" y="333574"/>
                    </a:cubicBezTo>
                    <a:cubicBezTo>
                      <a:pt x="1530281" y="411394"/>
                      <a:pt x="1297299" y="686380"/>
                      <a:pt x="1120515" y="652186"/>
                    </a:cubicBezTo>
                    <a:cubicBezTo>
                      <a:pt x="1018217" y="632374"/>
                      <a:pt x="1150043" y="560079"/>
                      <a:pt x="1165378" y="368436"/>
                    </a:cubicBezTo>
                    <a:cubicBezTo>
                      <a:pt x="1217194" y="29917"/>
                      <a:pt x="728085" y="-124959"/>
                      <a:pt x="900869" y="118976"/>
                    </a:cubicBezTo>
                    <a:cubicBezTo>
                      <a:pt x="1077462" y="368436"/>
                      <a:pt x="979641" y="511120"/>
                      <a:pt x="923443" y="560079"/>
                    </a:cubicBezTo>
                    <a:cubicBezTo>
                      <a:pt x="782664" y="682570"/>
                      <a:pt x="743040" y="556364"/>
                      <a:pt x="365850" y="133740"/>
                    </a:cubicBezTo>
                    <a:cubicBezTo>
                      <a:pt x="298222" y="58016"/>
                      <a:pt x="160681" y="202891"/>
                      <a:pt x="519774" y="523693"/>
                    </a:cubicBezTo>
                    <a:cubicBezTo>
                      <a:pt x="585115" y="582082"/>
                      <a:pt x="690938" y="737434"/>
                      <a:pt x="601974" y="824017"/>
                    </a:cubicBezTo>
                    <a:cubicBezTo>
                      <a:pt x="529489" y="894502"/>
                      <a:pt x="427667" y="835161"/>
                      <a:pt x="365945" y="786869"/>
                    </a:cubicBezTo>
                    <a:cubicBezTo>
                      <a:pt x="102960" y="581034"/>
                      <a:pt x="-32772" y="632945"/>
                      <a:pt x="6757" y="710383"/>
                    </a:cubicBezTo>
                    <a:cubicBezTo>
                      <a:pt x="60954" y="816778"/>
                      <a:pt x="559779" y="913266"/>
                      <a:pt x="443955" y="1060332"/>
                    </a:cubicBezTo>
                    <a:cubicBezTo>
                      <a:pt x="356991" y="1170631"/>
                      <a:pt x="275838" y="1215875"/>
                      <a:pt x="160681" y="1302362"/>
                    </a:cubicBezTo>
                    <a:cubicBezTo>
                      <a:pt x="134487" y="1322079"/>
                      <a:pt x="-94017" y="1433807"/>
                      <a:pt x="52287" y="1502006"/>
                    </a:cubicBezTo>
                    <a:cubicBezTo>
                      <a:pt x="222689" y="1581349"/>
                      <a:pt x="317653" y="1335128"/>
                      <a:pt x="424714" y="1246641"/>
                    </a:cubicBezTo>
                    <a:cubicBezTo>
                      <a:pt x="425000" y="1246355"/>
                      <a:pt x="425286" y="1246165"/>
                      <a:pt x="425571" y="1245879"/>
                    </a:cubicBezTo>
                    <a:cubicBezTo>
                      <a:pt x="430620" y="1241783"/>
                      <a:pt x="435668" y="1237973"/>
                      <a:pt x="440716" y="1234639"/>
                    </a:cubicBezTo>
                    <a:cubicBezTo>
                      <a:pt x="511011" y="1188157"/>
                      <a:pt x="628168" y="1196254"/>
                      <a:pt x="655695" y="1275978"/>
                    </a:cubicBezTo>
                    <a:cubicBezTo>
                      <a:pt x="671697" y="1322365"/>
                      <a:pt x="651219" y="1372466"/>
                      <a:pt x="646932" y="1421330"/>
                    </a:cubicBezTo>
                    <a:cubicBezTo>
                      <a:pt x="633216" y="1578587"/>
                      <a:pt x="754470" y="1943680"/>
                      <a:pt x="856768" y="1923106"/>
                    </a:cubicBezTo>
                    <a:cubicBezTo>
                      <a:pt x="923348" y="1909676"/>
                      <a:pt x="878676" y="1671932"/>
                      <a:pt x="850196" y="1587922"/>
                    </a:cubicBezTo>
                    <a:cubicBezTo>
                      <a:pt x="827336" y="1520485"/>
                      <a:pt x="822764" y="1450190"/>
                      <a:pt x="843719" y="1391802"/>
                    </a:cubicBezTo>
                    <a:lnTo>
                      <a:pt x="843719" y="1391802"/>
                    </a:lnTo>
                    <a:cubicBezTo>
                      <a:pt x="861340" y="1343034"/>
                      <a:pt x="896773" y="1302553"/>
                      <a:pt x="954495" y="1279216"/>
                    </a:cubicBezTo>
                    <a:cubicBezTo>
                      <a:pt x="1178427" y="1212160"/>
                      <a:pt x="1288514" y="1670282"/>
                      <a:pt x="1510160" y="1572079"/>
                    </a:cubicBezTo>
                    <a:cubicBezTo>
                      <a:pt x="1690659" y="1503975"/>
                      <a:pt x="722656" y="1013183"/>
                      <a:pt x="1536948" y="1063666"/>
                    </a:cubicBezTo>
                    <a:lnTo>
                      <a:pt x="1536948" y="1063761"/>
                    </a:lnTo>
                    <a:close/>
                    <a:moveTo>
                      <a:pt x="1427125" y="962224"/>
                    </a:moveTo>
                    <a:cubicBezTo>
                      <a:pt x="1426554" y="962510"/>
                      <a:pt x="1425982" y="962701"/>
                      <a:pt x="1425696" y="962796"/>
                    </a:cubicBezTo>
                    <a:cubicBezTo>
                      <a:pt x="1425982" y="962701"/>
                      <a:pt x="1426458" y="962510"/>
                      <a:pt x="1427125" y="962224"/>
                    </a:cubicBezTo>
                    <a:close/>
                    <a:moveTo>
                      <a:pt x="1365975" y="581034"/>
                    </a:moveTo>
                    <a:lnTo>
                      <a:pt x="1365213" y="581034"/>
                    </a:lnTo>
                    <a:lnTo>
                      <a:pt x="1365975" y="581034"/>
                    </a:lnTo>
                    <a:close/>
                    <a:moveTo>
                      <a:pt x="543777" y="402345"/>
                    </a:moveTo>
                    <a:cubicBezTo>
                      <a:pt x="543777" y="402345"/>
                      <a:pt x="543777" y="404155"/>
                      <a:pt x="543300" y="406155"/>
                    </a:cubicBezTo>
                    <a:cubicBezTo>
                      <a:pt x="543300" y="404250"/>
                      <a:pt x="543491" y="402535"/>
                      <a:pt x="543777" y="402345"/>
                    </a:cubicBezTo>
                    <a:close/>
                    <a:moveTo>
                      <a:pt x="1408932" y="1402089"/>
                    </a:moveTo>
                    <a:cubicBezTo>
                      <a:pt x="1408932" y="1402089"/>
                      <a:pt x="1407408" y="1400565"/>
                      <a:pt x="1406265" y="1398660"/>
                    </a:cubicBezTo>
                    <a:cubicBezTo>
                      <a:pt x="1407694" y="1400184"/>
                      <a:pt x="1409028" y="1401708"/>
                      <a:pt x="1408932" y="1402089"/>
                    </a:cubicBezTo>
                    <a:close/>
                  </a:path>
                </a:pathLst>
              </a:custGeom>
              <a:solidFill>
                <a:srgbClr val="009EB0">
                  <a:alpha val="61176"/>
                </a:srgbClr>
              </a:solidFill>
              <a:ln w="9525" cap="flat">
                <a:solidFill>
                  <a:srgbClr val="00798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84" name="Freeform: Shape 1213">
                <a:extLst>
                  <a:ext uri="{FF2B5EF4-FFF2-40B4-BE49-F238E27FC236}">
                    <a16:creationId xmlns:a16="http://schemas.microsoft.com/office/drawing/2014/main" id="{AC64E967-C56E-039D-E8A1-01BFB0CEA6B0}"/>
                  </a:ext>
                </a:extLst>
              </p:cNvPr>
              <p:cNvSpPr/>
              <p:nvPr/>
            </p:nvSpPr>
            <p:spPr>
              <a:xfrm rot="2933793">
                <a:off x="5986946" y="1938735"/>
                <a:ext cx="101225" cy="116923"/>
              </a:xfrm>
              <a:custGeom>
                <a:avLst/>
                <a:gdLst>
                  <a:gd name="connsiteX0" fmla="*/ 17236 w 196766"/>
                  <a:gd name="connsiteY0" fmla="*/ 47284 h 228357"/>
                  <a:gd name="connsiteX1" fmla="*/ 111446 w 196766"/>
                  <a:gd name="connsiteY1" fmla="*/ 228350 h 228357"/>
                  <a:gd name="connsiteX2" fmla="*/ 158352 w 196766"/>
                  <a:gd name="connsiteY2" fmla="*/ 22241 h 228357"/>
                  <a:gd name="connsiteX3" fmla="*/ 17236 w 196766"/>
                  <a:gd name="connsiteY3" fmla="*/ 47284 h 228357"/>
                </a:gdLst>
                <a:ahLst/>
                <a:cxnLst>
                  <a:cxn ang="0">
                    <a:pos x="connsiteX0" y="connsiteY0"/>
                  </a:cxn>
                  <a:cxn ang="0">
                    <a:pos x="connsiteX1" y="connsiteY1"/>
                  </a:cxn>
                  <a:cxn ang="0">
                    <a:pos x="connsiteX2" y="connsiteY2"/>
                  </a:cxn>
                  <a:cxn ang="0">
                    <a:pos x="connsiteX3" y="connsiteY3"/>
                  </a:cxn>
                </a:cxnLst>
                <a:rect l="l" t="t" r="r" b="b"/>
                <a:pathLst>
                  <a:path w="196766" h="228357">
                    <a:moveTo>
                      <a:pt x="17236" y="47284"/>
                    </a:moveTo>
                    <a:cubicBezTo>
                      <a:pt x="-18738" y="97967"/>
                      <a:pt x="-3434" y="229542"/>
                      <a:pt x="111446" y="228350"/>
                    </a:cubicBezTo>
                    <a:cubicBezTo>
                      <a:pt x="226327" y="226959"/>
                      <a:pt x="207246" y="52849"/>
                      <a:pt x="158352" y="22241"/>
                    </a:cubicBezTo>
                    <a:cubicBezTo>
                      <a:pt x="109459" y="-8367"/>
                      <a:pt x="60565" y="-13734"/>
                      <a:pt x="17236" y="47284"/>
                    </a:cubicBezTo>
                    <a:close/>
                  </a:path>
                </a:pathLst>
              </a:custGeom>
              <a:solidFill>
                <a:srgbClr val="007986"/>
              </a:solidFill>
              <a:ln w="1981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85" name="Freeform: Shape 1214">
                <a:extLst>
                  <a:ext uri="{FF2B5EF4-FFF2-40B4-BE49-F238E27FC236}">
                    <a16:creationId xmlns:a16="http://schemas.microsoft.com/office/drawing/2014/main" id="{DCB624B0-2511-4371-85E4-C8F322044F58}"/>
                  </a:ext>
                </a:extLst>
              </p:cNvPr>
              <p:cNvSpPr/>
              <p:nvPr/>
            </p:nvSpPr>
            <p:spPr>
              <a:xfrm rot="13569178">
                <a:off x="6013297" y="1939708"/>
                <a:ext cx="32726" cy="70495"/>
              </a:xfrm>
              <a:custGeom>
                <a:avLst/>
                <a:gdLst>
                  <a:gd name="connsiteX0" fmla="*/ 21670 w 116516"/>
                  <a:gd name="connsiteY0" fmla="*/ 83698 h 191264"/>
                  <a:gd name="connsiteX1" fmla="*/ 111491 w 116516"/>
                  <a:gd name="connsiteY1" fmla="*/ 92938 h 191264"/>
                  <a:gd name="connsiteX2" fmla="*/ 620 w 116516"/>
                  <a:gd name="connsiteY2" fmla="*/ 183901 h 191264"/>
                  <a:gd name="connsiteX3" fmla="*/ 21670 w 116516"/>
                  <a:gd name="connsiteY3" fmla="*/ 83794 h 191264"/>
                </a:gdLst>
                <a:ahLst/>
                <a:cxnLst>
                  <a:cxn ang="0">
                    <a:pos x="connsiteX0" y="connsiteY0"/>
                  </a:cxn>
                  <a:cxn ang="0">
                    <a:pos x="connsiteX1" y="connsiteY1"/>
                  </a:cxn>
                  <a:cxn ang="0">
                    <a:pos x="connsiteX2" y="connsiteY2"/>
                  </a:cxn>
                  <a:cxn ang="0">
                    <a:pos x="connsiteX3" y="connsiteY3"/>
                  </a:cxn>
                </a:cxnLst>
                <a:rect l="l" t="t" r="r" b="b"/>
                <a:pathLst>
                  <a:path w="116516" h="191264">
                    <a:moveTo>
                      <a:pt x="21670" y="83698"/>
                    </a:moveTo>
                    <a:cubicBezTo>
                      <a:pt x="11002" y="-45842"/>
                      <a:pt x="143590" y="-10980"/>
                      <a:pt x="111491" y="92938"/>
                    </a:cubicBezTo>
                    <a:cubicBezTo>
                      <a:pt x="98251" y="135800"/>
                      <a:pt x="9764" y="215905"/>
                      <a:pt x="620" y="183901"/>
                    </a:cubicBezTo>
                    <a:cubicBezTo>
                      <a:pt x="-4810" y="165042"/>
                      <a:pt x="27385" y="152564"/>
                      <a:pt x="21670" y="83794"/>
                    </a:cubicBezTo>
                    <a:close/>
                  </a:path>
                </a:pathLst>
              </a:custGeom>
              <a:solidFill>
                <a:srgbClr val="FBF9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sp>
          <p:nvSpPr>
            <p:cNvPr id="54" name="TextBox 53">
              <a:extLst>
                <a:ext uri="{FF2B5EF4-FFF2-40B4-BE49-F238E27FC236}">
                  <a16:creationId xmlns:a16="http://schemas.microsoft.com/office/drawing/2014/main" id="{ADF929BA-EA72-820C-949E-7E9E45337E2F}"/>
                </a:ext>
              </a:extLst>
            </p:cNvPr>
            <p:cNvSpPr txBox="1"/>
            <p:nvPr/>
          </p:nvSpPr>
          <p:spPr>
            <a:xfrm>
              <a:off x="8936372" y="1026073"/>
              <a:ext cx="260883"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DC</a:t>
              </a:r>
            </a:p>
          </p:txBody>
        </p:sp>
        <p:sp>
          <p:nvSpPr>
            <p:cNvPr id="55" name="!!Mast down arrow">
              <a:extLst>
                <a:ext uri="{FF2B5EF4-FFF2-40B4-BE49-F238E27FC236}">
                  <a16:creationId xmlns:a16="http://schemas.microsoft.com/office/drawing/2014/main" id="{3F25975F-9E6E-8885-D49C-FBF1217078D9}"/>
                </a:ext>
              </a:extLst>
            </p:cNvPr>
            <p:cNvSpPr/>
            <p:nvPr/>
          </p:nvSpPr>
          <p:spPr>
            <a:xfrm>
              <a:off x="9500091" y="1233176"/>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grpSp>
          <p:nvGrpSpPr>
            <p:cNvPr id="56" name="Group 55">
              <a:extLst>
                <a:ext uri="{FF2B5EF4-FFF2-40B4-BE49-F238E27FC236}">
                  <a16:creationId xmlns:a16="http://schemas.microsoft.com/office/drawing/2014/main" id="{C29100C0-F3AD-9B4E-CECB-C5BDD4410613}"/>
                </a:ext>
              </a:extLst>
            </p:cNvPr>
            <p:cNvGrpSpPr/>
            <p:nvPr/>
          </p:nvGrpSpPr>
          <p:grpSpPr>
            <a:xfrm>
              <a:off x="8929936" y="1684800"/>
              <a:ext cx="1587219" cy="515680"/>
              <a:chOff x="2856788" y="4739714"/>
              <a:chExt cx="2047494" cy="665221"/>
            </a:xfrm>
          </p:grpSpPr>
          <p:sp>
            <p:nvSpPr>
              <p:cNvPr id="876" name="TextBox 875">
                <a:extLst>
                  <a:ext uri="{FF2B5EF4-FFF2-40B4-BE49-F238E27FC236}">
                    <a16:creationId xmlns:a16="http://schemas.microsoft.com/office/drawing/2014/main" id="{9FAEDC91-931A-52A5-B15C-72F1A8DCB1C6}"/>
                  </a:ext>
                </a:extLst>
              </p:cNvPr>
              <p:cNvSpPr txBox="1"/>
              <p:nvPr/>
            </p:nvSpPr>
            <p:spPr>
              <a:xfrm>
                <a:off x="4094267" y="5158363"/>
                <a:ext cx="810015" cy="246572"/>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mn-lt"/>
                    <a:cs typeface="Arial" panose="020B0604020202020204" pitchFamily="34" charset="0"/>
                  </a:rPr>
                  <a:t>ILC1</a:t>
                </a:r>
              </a:p>
            </p:txBody>
          </p:sp>
          <p:sp>
            <p:nvSpPr>
              <p:cNvPr id="877" name="!!Mast down arrow">
                <a:extLst>
                  <a:ext uri="{FF2B5EF4-FFF2-40B4-BE49-F238E27FC236}">
                    <a16:creationId xmlns:a16="http://schemas.microsoft.com/office/drawing/2014/main" id="{49C755C8-0888-2A2F-7521-B947AE0EE4DA}"/>
                  </a:ext>
                </a:extLst>
              </p:cNvPr>
              <p:cNvSpPr/>
              <p:nvPr/>
            </p:nvSpPr>
            <p:spPr>
              <a:xfrm>
                <a:off x="3604841" y="4933006"/>
                <a:ext cx="213277" cy="106068"/>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grpSp>
            <p:nvGrpSpPr>
              <p:cNvPr id="878" name="Group 877">
                <a:extLst>
                  <a:ext uri="{FF2B5EF4-FFF2-40B4-BE49-F238E27FC236}">
                    <a16:creationId xmlns:a16="http://schemas.microsoft.com/office/drawing/2014/main" id="{CF950A02-136C-2247-3664-C9F6BC8EDF99}"/>
                  </a:ext>
                </a:extLst>
              </p:cNvPr>
              <p:cNvGrpSpPr/>
              <p:nvPr/>
            </p:nvGrpSpPr>
            <p:grpSpPr>
              <a:xfrm>
                <a:off x="3072348" y="4895945"/>
                <a:ext cx="404913" cy="384830"/>
                <a:chOff x="5762390" y="1738456"/>
                <a:chExt cx="540383" cy="513580"/>
              </a:xfrm>
            </p:grpSpPr>
            <p:sp>
              <p:nvSpPr>
                <p:cNvPr id="880" name="Freeform: Shape 1219">
                  <a:extLst>
                    <a:ext uri="{FF2B5EF4-FFF2-40B4-BE49-F238E27FC236}">
                      <a16:creationId xmlns:a16="http://schemas.microsoft.com/office/drawing/2014/main" id="{00F5DBF1-6398-8ED2-131D-7BB322D0EF27}"/>
                    </a:ext>
                  </a:extLst>
                </p:cNvPr>
                <p:cNvSpPr/>
                <p:nvPr/>
              </p:nvSpPr>
              <p:spPr>
                <a:xfrm rot="13569178">
                  <a:off x="5775792" y="1725054"/>
                  <a:ext cx="513580" cy="540383"/>
                </a:xfrm>
                <a:custGeom>
                  <a:avLst/>
                  <a:gdLst>
                    <a:gd name="connsiteX0" fmla="*/ 1536948 w 1828515"/>
                    <a:gd name="connsiteY0" fmla="*/ 1063761 h 1923941"/>
                    <a:gd name="connsiteX1" fmla="*/ 1818031 w 1828515"/>
                    <a:gd name="connsiteY1" fmla="*/ 856783 h 1923941"/>
                    <a:gd name="connsiteX2" fmla="*/ 1533519 w 1828515"/>
                    <a:gd name="connsiteY2" fmla="*/ 893168 h 1923941"/>
                    <a:gd name="connsiteX3" fmla="*/ 1229862 w 1828515"/>
                    <a:gd name="connsiteY3" fmla="*/ 817540 h 1923941"/>
                    <a:gd name="connsiteX4" fmla="*/ 1665726 w 1828515"/>
                    <a:gd name="connsiteY4" fmla="*/ 448351 h 1923941"/>
                    <a:gd name="connsiteX5" fmla="*/ 1568190 w 1828515"/>
                    <a:gd name="connsiteY5" fmla="*/ 333574 h 1923941"/>
                    <a:gd name="connsiteX6" fmla="*/ 1120515 w 1828515"/>
                    <a:gd name="connsiteY6" fmla="*/ 652186 h 1923941"/>
                    <a:gd name="connsiteX7" fmla="*/ 1165378 w 1828515"/>
                    <a:gd name="connsiteY7" fmla="*/ 368436 h 1923941"/>
                    <a:gd name="connsiteX8" fmla="*/ 900869 w 1828515"/>
                    <a:gd name="connsiteY8" fmla="*/ 118976 h 1923941"/>
                    <a:gd name="connsiteX9" fmla="*/ 923443 w 1828515"/>
                    <a:gd name="connsiteY9" fmla="*/ 560079 h 1923941"/>
                    <a:gd name="connsiteX10" fmla="*/ 365850 w 1828515"/>
                    <a:gd name="connsiteY10" fmla="*/ 133740 h 1923941"/>
                    <a:gd name="connsiteX11" fmla="*/ 519774 w 1828515"/>
                    <a:gd name="connsiteY11" fmla="*/ 523693 h 1923941"/>
                    <a:gd name="connsiteX12" fmla="*/ 601974 w 1828515"/>
                    <a:gd name="connsiteY12" fmla="*/ 824017 h 1923941"/>
                    <a:gd name="connsiteX13" fmla="*/ 365945 w 1828515"/>
                    <a:gd name="connsiteY13" fmla="*/ 786869 h 1923941"/>
                    <a:gd name="connsiteX14" fmla="*/ 6757 w 1828515"/>
                    <a:gd name="connsiteY14" fmla="*/ 710383 h 1923941"/>
                    <a:gd name="connsiteX15" fmla="*/ 443955 w 1828515"/>
                    <a:gd name="connsiteY15" fmla="*/ 1060332 h 1923941"/>
                    <a:gd name="connsiteX16" fmla="*/ 160681 w 1828515"/>
                    <a:gd name="connsiteY16" fmla="*/ 1302362 h 1923941"/>
                    <a:gd name="connsiteX17" fmla="*/ 52287 w 1828515"/>
                    <a:gd name="connsiteY17" fmla="*/ 1502006 h 1923941"/>
                    <a:gd name="connsiteX18" fmla="*/ 424714 w 1828515"/>
                    <a:gd name="connsiteY18" fmla="*/ 1246641 h 1923941"/>
                    <a:gd name="connsiteX19" fmla="*/ 425571 w 1828515"/>
                    <a:gd name="connsiteY19" fmla="*/ 1245879 h 1923941"/>
                    <a:gd name="connsiteX20" fmla="*/ 440716 w 1828515"/>
                    <a:gd name="connsiteY20" fmla="*/ 1234639 h 1923941"/>
                    <a:gd name="connsiteX21" fmla="*/ 655695 w 1828515"/>
                    <a:gd name="connsiteY21" fmla="*/ 1275978 h 1923941"/>
                    <a:gd name="connsiteX22" fmla="*/ 646932 w 1828515"/>
                    <a:gd name="connsiteY22" fmla="*/ 1421330 h 1923941"/>
                    <a:gd name="connsiteX23" fmla="*/ 856768 w 1828515"/>
                    <a:gd name="connsiteY23" fmla="*/ 1923106 h 1923941"/>
                    <a:gd name="connsiteX24" fmla="*/ 850196 w 1828515"/>
                    <a:gd name="connsiteY24" fmla="*/ 1587922 h 1923941"/>
                    <a:gd name="connsiteX25" fmla="*/ 843719 w 1828515"/>
                    <a:gd name="connsiteY25" fmla="*/ 1391802 h 1923941"/>
                    <a:gd name="connsiteX26" fmla="*/ 843719 w 1828515"/>
                    <a:gd name="connsiteY26" fmla="*/ 1391802 h 1923941"/>
                    <a:gd name="connsiteX27" fmla="*/ 954495 w 1828515"/>
                    <a:gd name="connsiteY27" fmla="*/ 1279216 h 1923941"/>
                    <a:gd name="connsiteX28" fmla="*/ 1614672 w 1828515"/>
                    <a:gd name="connsiteY28" fmla="*/ 1670694 h 1923941"/>
                    <a:gd name="connsiteX29" fmla="*/ 1536948 w 1828515"/>
                    <a:gd name="connsiteY29" fmla="*/ 1063666 h 1923941"/>
                    <a:gd name="connsiteX30" fmla="*/ 1427125 w 1828515"/>
                    <a:gd name="connsiteY30" fmla="*/ 962224 h 1923941"/>
                    <a:gd name="connsiteX31" fmla="*/ 1425696 w 1828515"/>
                    <a:gd name="connsiteY31" fmla="*/ 962796 h 1923941"/>
                    <a:gd name="connsiteX32" fmla="*/ 1427125 w 1828515"/>
                    <a:gd name="connsiteY32" fmla="*/ 962224 h 1923941"/>
                    <a:gd name="connsiteX33" fmla="*/ 1365975 w 1828515"/>
                    <a:gd name="connsiteY33" fmla="*/ 581034 h 1923941"/>
                    <a:gd name="connsiteX34" fmla="*/ 1365213 w 1828515"/>
                    <a:gd name="connsiteY34" fmla="*/ 581034 h 1923941"/>
                    <a:gd name="connsiteX35" fmla="*/ 1365975 w 1828515"/>
                    <a:gd name="connsiteY35" fmla="*/ 581034 h 1923941"/>
                    <a:gd name="connsiteX36" fmla="*/ 543777 w 1828515"/>
                    <a:gd name="connsiteY36" fmla="*/ 402345 h 1923941"/>
                    <a:gd name="connsiteX37" fmla="*/ 543300 w 1828515"/>
                    <a:gd name="connsiteY37" fmla="*/ 406155 h 1923941"/>
                    <a:gd name="connsiteX38" fmla="*/ 543777 w 1828515"/>
                    <a:gd name="connsiteY38" fmla="*/ 402345 h 1923941"/>
                    <a:gd name="connsiteX39" fmla="*/ 1408932 w 1828515"/>
                    <a:gd name="connsiteY39" fmla="*/ 1402089 h 1923941"/>
                    <a:gd name="connsiteX40" fmla="*/ 1406265 w 1828515"/>
                    <a:gd name="connsiteY40" fmla="*/ 1398660 h 1923941"/>
                    <a:gd name="connsiteX41" fmla="*/ 1408932 w 1828515"/>
                    <a:gd name="connsiteY41" fmla="*/ 1402089 h 1923941"/>
                    <a:gd name="connsiteX0" fmla="*/ 1536948 w 2296241"/>
                    <a:gd name="connsiteY0" fmla="*/ 1063761 h 2308314"/>
                    <a:gd name="connsiteX1" fmla="*/ 1818031 w 2296241"/>
                    <a:gd name="connsiteY1" fmla="*/ 856783 h 2308314"/>
                    <a:gd name="connsiteX2" fmla="*/ 1533519 w 2296241"/>
                    <a:gd name="connsiteY2" fmla="*/ 893168 h 2308314"/>
                    <a:gd name="connsiteX3" fmla="*/ 1229862 w 2296241"/>
                    <a:gd name="connsiteY3" fmla="*/ 817540 h 2308314"/>
                    <a:gd name="connsiteX4" fmla="*/ 1665726 w 2296241"/>
                    <a:gd name="connsiteY4" fmla="*/ 448351 h 2308314"/>
                    <a:gd name="connsiteX5" fmla="*/ 1568190 w 2296241"/>
                    <a:gd name="connsiteY5" fmla="*/ 333574 h 2308314"/>
                    <a:gd name="connsiteX6" fmla="*/ 1120515 w 2296241"/>
                    <a:gd name="connsiteY6" fmla="*/ 652186 h 2308314"/>
                    <a:gd name="connsiteX7" fmla="*/ 1165378 w 2296241"/>
                    <a:gd name="connsiteY7" fmla="*/ 368436 h 2308314"/>
                    <a:gd name="connsiteX8" fmla="*/ 900869 w 2296241"/>
                    <a:gd name="connsiteY8" fmla="*/ 118976 h 2308314"/>
                    <a:gd name="connsiteX9" fmla="*/ 923443 w 2296241"/>
                    <a:gd name="connsiteY9" fmla="*/ 560079 h 2308314"/>
                    <a:gd name="connsiteX10" fmla="*/ 365850 w 2296241"/>
                    <a:gd name="connsiteY10" fmla="*/ 133740 h 2308314"/>
                    <a:gd name="connsiteX11" fmla="*/ 519774 w 2296241"/>
                    <a:gd name="connsiteY11" fmla="*/ 523693 h 2308314"/>
                    <a:gd name="connsiteX12" fmla="*/ 601974 w 2296241"/>
                    <a:gd name="connsiteY12" fmla="*/ 824017 h 2308314"/>
                    <a:gd name="connsiteX13" fmla="*/ 365945 w 2296241"/>
                    <a:gd name="connsiteY13" fmla="*/ 786869 h 2308314"/>
                    <a:gd name="connsiteX14" fmla="*/ 6757 w 2296241"/>
                    <a:gd name="connsiteY14" fmla="*/ 710383 h 2308314"/>
                    <a:gd name="connsiteX15" fmla="*/ 443955 w 2296241"/>
                    <a:gd name="connsiteY15" fmla="*/ 1060332 h 2308314"/>
                    <a:gd name="connsiteX16" fmla="*/ 160681 w 2296241"/>
                    <a:gd name="connsiteY16" fmla="*/ 1302362 h 2308314"/>
                    <a:gd name="connsiteX17" fmla="*/ 52287 w 2296241"/>
                    <a:gd name="connsiteY17" fmla="*/ 1502006 h 2308314"/>
                    <a:gd name="connsiteX18" fmla="*/ 424714 w 2296241"/>
                    <a:gd name="connsiteY18" fmla="*/ 1246641 h 2308314"/>
                    <a:gd name="connsiteX19" fmla="*/ 425571 w 2296241"/>
                    <a:gd name="connsiteY19" fmla="*/ 1245879 h 2308314"/>
                    <a:gd name="connsiteX20" fmla="*/ 440716 w 2296241"/>
                    <a:gd name="connsiteY20" fmla="*/ 1234639 h 2308314"/>
                    <a:gd name="connsiteX21" fmla="*/ 655695 w 2296241"/>
                    <a:gd name="connsiteY21" fmla="*/ 1275978 h 2308314"/>
                    <a:gd name="connsiteX22" fmla="*/ 646932 w 2296241"/>
                    <a:gd name="connsiteY22" fmla="*/ 1421330 h 2308314"/>
                    <a:gd name="connsiteX23" fmla="*/ 856768 w 2296241"/>
                    <a:gd name="connsiteY23" fmla="*/ 1923106 h 2308314"/>
                    <a:gd name="connsiteX24" fmla="*/ 850196 w 2296241"/>
                    <a:gd name="connsiteY24" fmla="*/ 1587922 h 2308314"/>
                    <a:gd name="connsiteX25" fmla="*/ 843719 w 2296241"/>
                    <a:gd name="connsiteY25" fmla="*/ 1391802 h 2308314"/>
                    <a:gd name="connsiteX26" fmla="*/ 843719 w 2296241"/>
                    <a:gd name="connsiteY26" fmla="*/ 1391802 h 2308314"/>
                    <a:gd name="connsiteX27" fmla="*/ 954495 w 2296241"/>
                    <a:gd name="connsiteY27" fmla="*/ 1279216 h 2308314"/>
                    <a:gd name="connsiteX28" fmla="*/ 2283016 w 2296241"/>
                    <a:gd name="connsiteY28" fmla="*/ 2302544 h 2308314"/>
                    <a:gd name="connsiteX29" fmla="*/ 1536948 w 2296241"/>
                    <a:gd name="connsiteY29" fmla="*/ 1063666 h 2308314"/>
                    <a:gd name="connsiteX30" fmla="*/ 1536948 w 2296241"/>
                    <a:gd name="connsiteY30" fmla="*/ 1063761 h 2308314"/>
                    <a:gd name="connsiteX31" fmla="*/ 1427125 w 2296241"/>
                    <a:gd name="connsiteY31" fmla="*/ 962224 h 2308314"/>
                    <a:gd name="connsiteX32" fmla="*/ 1425696 w 2296241"/>
                    <a:gd name="connsiteY32" fmla="*/ 962796 h 2308314"/>
                    <a:gd name="connsiteX33" fmla="*/ 1427125 w 2296241"/>
                    <a:gd name="connsiteY33" fmla="*/ 962224 h 2308314"/>
                    <a:gd name="connsiteX34" fmla="*/ 1365975 w 2296241"/>
                    <a:gd name="connsiteY34" fmla="*/ 581034 h 2308314"/>
                    <a:gd name="connsiteX35" fmla="*/ 1365213 w 2296241"/>
                    <a:gd name="connsiteY35" fmla="*/ 581034 h 2308314"/>
                    <a:gd name="connsiteX36" fmla="*/ 1365975 w 2296241"/>
                    <a:gd name="connsiteY36" fmla="*/ 581034 h 2308314"/>
                    <a:gd name="connsiteX37" fmla="*/ 543777 w 2296241"/>
                    <a:gd name="connsiteY37" fmla="*/ 402345 h 2308314"/>
                    <a:gd name="connsiteX38" fmla="*/ 543300 w 2296241"/>
                    <a:gd name="connsiteY38" fmla="*/ 406155 h 2308314"/>
                    <a:gd name="connsiteX39" fmla="*/ 543777 w 2296241"/>
                    <a:gd name="connsiteY39" fmla="*/ 402345 h 2308314"/>
                    <a:gd name="connsiteX40" fmla="*/ 1408932 w 2296241"/>
                    <a:gd name="connsiteY40" fmla="*/ 1402089 h 2308314"/>
                    <a:gd name="connsiteX41" fmla="*/ 1406265 w 2296241"/>
                    <a:gd name="connsiteY41" fmla="*/ 1398660 h 2308314"/>
                    <a:gd name="connsiteX42" fmla="*/ 1408932 w 2296241"/>
                    <a:gd name="connsiteY42" fmla="*/ 1402089 h 2308314"/>
                    <a:gd name="connsiteX0" fmla="*/ 1536948 w 2563438"/>
                    <a:gd name="connsiteY0" fmla="*/ 1063761 h 2585786"/>
                    <a:gd name="connsiteX1" fmla="*/ 1818031 w 2563438"/>
                    <a:gd name="connsiteY1" fmla="*/ 856783 h 2585786"/>
                    <a:gd name="connsiteX2" fmla="*/ 1533519 w 2563438"/>
                    <a:gd name="connsiteY2" fmla="*/ 893168 h 2585786"/>
                    <a:gd name="connsiteX3" fmla="*/ 1229862 w 2563438"/>
                    <a:gd name="connsiteY3" fmla="*/ 817540 h 2585786"/>
                    <a:gd name="connsiteX4" fmla="*/ 1665726 w 2563438"/>
                    <a:gd name="connsiteY4" fmla="*/ 448351 h 2585786"/>
                    <a:gd name="connsiteX5" fmla="*/ 1568190 w 2563438"/>
                    <a:gd name="connsiteY5" fmla="*/ 333574 h 2585786"/>
                    <a:gd name="connsiteX6" fmla="*/ 1120515 w 2563438"/>
                    <a:gd name="connsiteY6" fmla="*/ 652186 h 2585786"/>
                    <a:gd name="connsiteX7" fmla="*/ 1165378 w 2563438"/>
                    <a:gd name="connsiteY7" fmla="*/ 368436 h 2585786"/>
                    <a:gd name="connsiteX8" fmla="*/ 900869 w 2563438"/>
                    <a:gd name="connsiteY8" fmla="*/ 118976 h 2585786"/>
                    <a:gd name="connsiteX9" fmla="*/ 923443 w 2563438"/>
                    <a:gd name="connsiteY9" fmla="*/ 560079 h 2585786"/>
                    <a:gd name="connsiteX10" fmla="*/ 365850 w 2563438"/>
                    <a:gd name="connsiteY10" fmla="*/ 133740 h 2585786"/>
                    <a:gd name="connsiteX11" fmla="*/ 519774 w 2563438"/>
                    <a:gd name="connsiteY11" fmla="*/ 523693 h 2585786"/>
                    <a:gd name="connsiteX12" fmla="*/ 601974 w 2563438"/>
                    <a:gd name="connsiteY12" fmla="*/ 824017 h 2585786"/>
                    <a:gd name="connsiteX13" fmla="*/ 365945 w 2563438"/>
                    <a:gd name="connsiteY13" fmla="*/ 786869 h 2585786"/>
                    <a:gd name="connsiteX14" fmla="*/ 6757 w 2563438"/>
                    <a:gd name="connsiteY14" fmla="*/ 710383 h 2585786"/>
                    <a:gd name="connsiteX15" fmla="*/ 443955 w 2563438"/>
                    <a:gd name="connsiteY15" fmla="*/ 1060332 h 2585786"/>
                    <a:gd name="connsiteX16" fmla="*/ 160681 w 2563438"/>
                    <a:gd name="connsiteY16" fmla="*/ 1302362 h 2585786"/>
                    <a:gd name="connsiteX17" fmla="*/ 52287 w 2563438"/>
                    <a:gd name="connsiteY17" fmla="*/ 1502006 h 2585786"/>
                    <a:gd name="connsiteX18" fmla="*/ 424714 w 2563438"/>
                    <a:gd name="connsiteY18" fmla="*/ 1246641 h 2585786"/>
                    <a:gd name="connsiteX19" fmla="*/ 425571 w 2563438"/>
                    <a:gd name="connsiteY19" fmla="*/ 1245879 h 2585786"/>
                    <a:gd name="connsiteX20" fmla="*/ 440716 w 2563438"/>
                    <a:gd name="connsiteY20" fmla="*/ 1234639 h 2585786"/>
                    <a:gd name="connsiteX21" fmla="*/ 655695 w 2563438"/>
                    <a:gd name="connsiteY21" fmla="*/ 1275978 h 2585786"/>
                    <a:gd name="connsiteX22" fmla="*/ 646932 w 2563438"/>
                    <a:gd name="connsiteY22" fmla="*/ 1421330 h 2585786"/>
                    <a:gd name="connsiteX23" fmla="*/ 856768 w 2563438"/>
                    <a:gd name="connsiteY23" fmla="*/ 1923106 h 2585786"/>
                    <a:gd name="connsiteX24" fmla="*/ 850196 w 2563438"/>
                    <a:gd name="connsiteY24" fmla="*/ 1587922 h 2585786"/>
                    <a:gd name="connsiteX25" fmla="*/ 843719 w 2563438"/>
                    <a:gd name="connsiteY25" fmla="*/ 1391802 h 2585786"/>
                    <a:gd name="connsiteX26" fmla="*/ 843719 w 2563438"/>
                    <a:gd name="connsiteY26" fmla="*/ 1391802 h 2585786"/>
                    <a:gd name="connsiteX27" fmla="*/ 954495 w 2563438"/>
                    <a:gd name="connsiteY27" fmla="*/ 1279216 h 2585786"/>
                    <a:gd name="connsiteX28" fmla="*/ 2551905 w 2563438"/>
                    <a:gd name="connsiteY28" fmla="*/ 2581065 h 2585786"/>
                    <a:gd name="connsiteX29" fmla="*/ 1536948 w 2563438"/>
                    <a:gd name="connsiteY29" fmla="*/ 1063666 h 2585786"/>
                    <a:gd name="connsiteX30" fmla="*/ 1536948 w 2563438"/>
                    <a:gd name="connsiteY30" fmla="*/ 1063761 h 2585786"/>
                    <a:gd name="connsiteX31" fmla="*/ 1427125 w 2563438"/>
                    <a:gd name="connsiteY31" fmla="*/ 962224 h 2585786"/>
                    <a:gd name="connsiteX32" fmla="*/ 1425696 w 2563438"/>
                    <a:gd name="connsiteY32" fmla="*/ 962796 h 2585786"/>
                    <a:gd name="connsiteX33" fmla="*/ 1427125 w 2563438"/>
                    <a:gd name="connsiteY33" fmla="*/ 962224 h 2585786"/>
                    <a:gd name="connsiteX34" fmla="*/ 1365975 w 2563438"/>
                    <a:gd name="connsiteY34" fmla="*/ 581034 h 2585786"/>
                    <a:gd name="connsiteX35" fmla="*/ 1365213 w 2563438"/>
                    <a:gd name="connsiteY35" fmla="*/ 581034 h 2585786"/>
                    <a:gd name="connsiteX36" fmla="*/ 1365975 w 2563438"/>
                    <a:gd name="connsiteY36" fmla="*/ 581034 h 2585786"/>
                    <a:gd name="connsiteX37" fmla="*/ 543777 w 2563438"/>
                    <a:gd name="connsiteY37" fmla="*/ 402345 h 2585786"/>
                    <a:gd name="connsiteX38" fmla="*/ 543300 w 2563438"/>
                    <a:gd name="connsiteY38" fmla="*/ 406155 h 2585786"/>
                    <a:gd name="connsiteX39" fmla="*/ 543777 w 2563438"/>
                    <a:gd name="connsiteY39" fmla="*/ 402345 h 2585786"/>
                    <a:gd name="connsiteX40" fmla="*/ 1408932 w 2563438"/>
                    <a:gd name="connsiteY40" fmla="*/ 1402089 h 2585786"/>
                    <a:gd name="connsiteX41" fmla="*/ 1406265 w 2563438"/>
                    <a:gd name="connsiteY41" fmla="*/ 1398660 h 2585786"/>
                    <a:gd name="connsiteX42" fmla="*/ 1408932 w 2563438"/>
                    <a:gd name="connsiteY42" fmla="*/ 1402089 h 2585786"/>
                    <a:gd name="connsiteX0" fmla="*/ 1536948 w 1828515"/>
                    <a:gd name="connsiteY0" fmla="*/ 1063761 h 1923939"/>
                    <a:gd name="connsiteX1" fmla="*/ 1818031 w 1828515"/>
                    <a:gd name="connsiteY1" fmla="*/ 856783 h 1923939"/>
                    <a:gd name="connsiteX2" fmla="*/ 1533519 w 1828515"/>
                    <a:gd name="connsiteY2" fmla="*/ 893168 h 1923939"/>
                    <a:gd name="connsiteX3" fmla="*/ 1229862 w 1828515"/>
                    <a:gd name="connsiteY3" fmla="*/ 817540 h 1923939"/>
                    <a:gd name="connsiteX4" fmla="*/ 1665726 w 1828515"/>
                    <a:gd name="connsiteY4" fmla="*/ 448351 h 1923939"/>
                    <a:gd name="connsiteX5" fmla="*/ 1568190 w 1828515"/>
                    <a:gd name="connsiteY5" fmla="*/ 333574 h 1923939"/>
                    <a:gd name="connsiteX6" fmla="*/ 1120515 w 1828515"/>
                    <a:gd name="connsiteY6" fmla="*/ 652186 h 1923939"/>
                    <a:gd name="connsiteX7" fmla="*/ 1165378 w 1828515"/>
                    <a:gd name="connsiteY7" fmla="*/ 368436 h 1923939"/>
                    <a:gd name="connsiteX8" fmla="*/ 900869 w 1828515"/>
                    <a:gd name="connsiteY8" fmla="*/ 118976 h 1923939"/>
                    <a:gd name="connsiteX9" fmla="*/ 923443 w 1828515"/>
                    <a:gd name="connsiteY9" fmla="*/ 560079 h 1923939"/>
                    <a:gd name="connsiteX10" fmla="*/ 365850 w 1828515"/>
                    <a:gd name="connsiteY10" fmla="*/ 133740 h 1923939"/>
                    <a:gd name="connsiteX11" fmla="*/ 519774 w 1828515"/>
                    <a:gd name="connsiteY11" fmla="*/ 523693 h 1923939"/>
                    <a:gd name="connsiteX12" fmla="*/ 601974 w 1828515"/>
                    <a:gd name="connsiteY12" fmla="*/ 824017 h 1923939"/>
                    <a:gd name="connsiteX13" fmla="*/ 365945 w 1828515"/>
                    <a:gd name="connsiteY13" fmla="*/ 786869 h 1923939"/>
                    <a:gd name="connsiteX14" fmla="*/ 6757 w 1828515"/>
                    <a:gd name="connsiteY14" fmla="*/ 710383 h 1923939"/>
                    <a:gd name="connsiteX15" fmla="*/ 443955 w 1828515"/>
                    <a:gd name="connsiteY15" fmla="*/ 1060332 h 1923939"/>
                    <a:gd name="connsiteX16" fmla="*/ 160681 w 1828515"/>
                    <a:gd name="connsiteY16" fmla="*/ 1302362 h 1923939"/>
                    <a:gd name="connsiteX17" fmla="*/ 52287 w 1828515"/>
                    <a:gd name="connsiteY17" fmla="*/ 1502006 h 1923939"/>
                    <a:gd name="connsiteX18" fmla="*/ 424714 w 1828515"/>
                    <a:gd name="connsiteY18" fmla="*/ 1246641 h 1923939"/>
                    <a:gd name="connsiteX19" fmla="*/ 425571 w 1828515"/>
                    <a:gd name="connsiteY19" fmla="*/ 1245879 h 1923939"/>
                    <a:gd name="connsiteX20" fmla="*/ 440716 w 1828515"/>
                    <a:gd name="connsiteY20" fmla="*/ 1234639 h 1923939"/>
                    <a:gd name="connsiteX21" fmla="*/ 655695 w 1828515"/>
                    <a:gd name="connsiteY21" fmla="*/ 1275978 h 1923939"/>
                    <a:gd name="connsiteX22" fmla="*/ 646932 w 1828515"/>
                    <a:gd name="connsiteY22" fmla="*/ 1421330 h 1923939"/>
                    <a:gd name="connsiteX23" fmla="*/ 856768 w 1828515"/>
                    <a:gd name="connsiteY23" fmla="*/ 1923106 h 1923939"/>
                    <a:gd name="connsiteX24" fmla="*/ 850196 w 1828515"/>
                    <a:gd name="connsiteY24" fmla="*/ 1587922 h 1923939"/>
                    <a:gd name="connsiteX25" fmla="*/ 843719 w 1828515"/>
                    <a:gd name="connsiteY25" fmla="*/ 1391802 h 1923939"/>
                    <a:gd name="connsiteX26" fmla="*/ 843719 w 1828515"/>
                    <a:gd name="connsiteY26" fmla="*/ 1391802 h 1923939"/>
                    <a:gd name="connsiteX27" fmla="*/ 954495 w 1828515"/>
                    <a:gd name="connsiteY27" fmla="*/ 1279216 h 1923939"/>
                    <a:gd name="connsiteX28" fmla="*/ 1510160 w 1828515"/>
                    <a:gd name="connsiteY28" fmla="*/ 1572079 h 1923939"/>
                    <a:gd name="connsiteX29" fmla="*/ 1536948 w 1828515"/>
                    <a:gd name="connsiteY29" fmla="*/ 1063666 h 1923939"/>
                    <a:gd name="connsiteX30" fmla="*/ 1536948 w 1828515"/>
                    <a:gd name="connsiteY30" fmla="*/ 1063761 h 1923939"/>
                    <a:gd name="connsiteX31" fmla="*/ 1427125 w 1828515"/>
                    <a:gd name="connsiteY31" fmla="*/ 962224 h 1923939"/>
                    <a:gd name="connsiteX32" fmla="*/ 1425696 w 1828515"/>
                    <a:gd name="connsiteY32" fmla="*/ 962796 h 1923939"/>
                    <a:gd name="connsiteX33" fmla="*/ 1427125 w 1828515"/>
                    <a:gd name="connsiteY33" fmla="*/ 962224 h 1923939"/>
                    <a:gd name="connsiteX34" fmla="*/ 1365975 w 1828515"/>
                    <a:gd name="connsiteY34" fmla="*/ 581034 h 1923939"/>
                    <a:gd name="connsiteX35" fmla="*/ 1365213 w 1828515"/>
                    <a:gd name="connsiteY35" fmla="*/ 581034 h 1923939"/>
                    <a:gd name="connsiteX36" fmla="*/ 1365975 w 1828515"/>
                    <a:gd name="connsiteY36" fmla="*/ 581034 h 1923939"/>
                    <a:gd name="connsiteX37" fmla="*/ 543777 w 1828515"/>
                    <a:gd name="connsiteY37" fmla="*/ 402345 h 1923939"/>
                    <a:gd name="connsiteX38" fmla="*/ 543300 w 1828515"/>
                    <a:gd name="connsiteY38" fmla="*/ 406155 h 1923939"/>
                    <a:gd name="connsiteX39" fmla="*/ 543777 w 1828515"/>
                    <a:gd name="connsiteY39" fmla="*/ 402345 h 1923939"/>
                    <a:gd name="connsiteX40" fmla="*/ 1408932 w 1828515"/>
                    <a:gd name="connsiteY40" fmla="*/ 1402089 h 1923939"/>
                    <a:gd name="connsiteX41" fmla="*/ 1406265 w 1828515"/>
                    <a:gd name="connsiteY41" fmla="*/ 1398660 h 1923939"/>
                    <a:gd name="connsiteX42" fmla="*/ 1408932 w 1828515"/>
                    <a:gd name="connsiteY42" fmla="*/ 1402089 h 192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28515" h="1923939">
                      <a:moveTo>
                        <a:pt x="1536948" y="1063761"/>
                      </a:moveTo>
                      <a:cubicBezTo>
                        <a:pt x="1613815" y="1055284"/>
                        <a:pt x="1884801" y="974131"/>
                        <a:pt x="1818031" y="856783"/>
                      </a:cubicBezTo>
                      <a:cubicBezTo>
                        <a:pt x="1770311" y="772867"/>
                        <a:pt x="1607529" y="871070"/>
                        <a:pt x="1533519" y="893168"/>
                      </a:cubicBezTo>
                      <a:cubicBezTo>
                        <a:pt x="1142328" y="1010230"/>
                        <a:pt x="1165759" y="844876"/>
                        <a:pt x="1229862" y="817540"/>
                      </a:cubicBezTo>
                      <a:cubicBezTo>
                        <a:pt x="1549902" y="681237"/>
                        <a:pt x="1620292" y="542267"/>
                        <a:pt x="1665726" y="448351"/>
                      </a:cubicBezTo>
                      <a:cubicBezTo>
                        <a:pt x="1788218" y="195176"/>
                        <a:pt x="1676585" y="110689"/>
                        <a:pt x="1568190" y="333574"/>
                      </a:cubicBezTo>
                      <a:cubicBezTo>
                        <a:pt x="1530281" y="411394"/>
                        <a:pt x="1297299" y="686380"/>
                        <a:pt x="1120515" y="652186"/>
                      </a:cubicBezTo>
                      <a:cubicBezTo>
                        <a:pt x="1018217" y="632374"/>
                        <a:pt x="1150043" y="560079"/>
                        <a:pt x="1165378" y="368436"/>
                      </a:cubicBezTo>
                      <a:cubicBezTo>
                        <a:pt x="1217194" y="29917"/>
                        <a:pt x="728085" y="-124959"/>
                        <a:pt x="900869" y="118976"/>
                      </a:cubicBezTo>
                      <a:cubicBezTo>
                        <a:pt x="1077462" y="368436"/>
                        <a:pt x="979641" y="511120"/>
                        <a:pt x="923443" y="560079"/>
                      </a:cubicBezTo>
                      <a:cubicBezTo>
                        <a:pt x="782664" y="682570"/>
                        <a:pt x="743040" y="556364"/>
                        <a:pt x="365850" y="133740"/>
                      </a:cubicBezTo>
                      <a:cubicBezTo>
                        <a:pt x="298222" y="58016"/>
                        <a:pt x="160681" y="202891"/>
                        <a:pt x="519774" y="523693"/>
                      </a:cubicBezTo>
                      <a:cubicBezTo>
                        <a:pt x="585115" y="582082"/>
                        <a:pt x="690938" y="737434"/>
                        <a:pt x="601974" y="824017"/>
                      </a:cubicBezTo>
                      <a:cubicBezTo>
                        <a:pt x="529489" y="894502"/>
                        <a:pt x="427667" y="835161"/>
                        <a:pt x="365945" y="786869"/>
                      </a:cubicBezTo>
                      <a:cubicBezTo>
                        <a:pt x="102960" y="581034"/>
                        <a:pt x="-32772" y="632945"/>
                        <a:pt x="6757" y="710383"/>
                      </a:cubicBezTo>
                      <a:cubicBezTo>
                        <a:pt x="60954" y="816778"/>
                        <a:pt x="559779" y="913266"/>
                        <a:pt x="443955" y="1060332"/>
                      </a:cubicBezTo>
                      <a:cubicBezTo>
                        <a:pt x="356991" y="1170631"/>
                        <a:pt x="275838" y="1215875"/>
                        <a:pt x="160681" y="1302362"/>
                      </a:cubicBezTo>
                      <a:cubicBezTo>
                        <a:pt x="134487" y="1322079"/>
                        <a:pt x="-94017" y="1433807"/>
                        <a:pt x="52287" y="1502006"/>
                      </a:cubicBezTo>
                      <a:cubicBezTo>
                        <a:pt x="222689" y="1581349"/>
                        <a:pt x="317653" y="1335128"/>
                        <a:pt x="424714" y="1246641"/>
                      </a:cubicBezTo>
                      <a:cubicBezTo>
                        <a:pt x="425000" y="1246355"/>
                        <a:pt x="425286" y="1246165"/>
                        <a:pt x="425571" y="1245879"/>
                      </a:cubicBezTo>
                      <a:cubicBezTo>
                        <a:pt x="430620" y="1241783"/>
                        <a:pt x="435668" y="1237973"/>
                        <a:pt x="440716" y="1234639"/>
                      </a:cubicBezTo>
                      <a:cubicBezTo>
                        <a:pt x="511011" y="1188157"/>
                        <a:pt x="628168" y="1196254"/>
                        <a:pt x="655695" y="1275978"/>
                      </a:cubicBezTo>
                      <a:cubicBezTo>
                        <a:pt x="671697" y="1322365"/>
                        <a:pt x="651219" y="1372466"/>
                        <a:pt x="646932" y="1421330"/>
                      </a:cubicBezTo>
                      <a:cubicBezTo>
                        <a:pt x="633216" y="1578587"/>
                        <a:pt x="754470" y="1943680"/>
                        <a:pt x="856768" y="1923106"/>
                      </a:cubicBezTo>
                      <a:cubicBezTo>
                        <a:pt x="923348" y="1909676"/>
                        <a:pt x="878676" y="1671932"/>
                        <a:pt x="850196" y="1587922"/>
                      </a:cubicBezTo>
                      <a:cubicBezTo>
                        <a:pt x="827336" y="1520485"/>
                        <a:pt x="822764" y="1450190"/>
                        <a:pt x="843719" y="1391802"/>
                      </a:cubicBezTo>
                      <a:lnTo>
                        <a:pt x="843719" y="1391802"/>
                      </a:lnTo>
                      <a:cubicBezTo>
                        <a:pt x="861340" y="1343034"/>
                        <a:pt x="896773" y="1302553"/>
                        <a:pt x="954495" y="1279216"/>
                      </a:cubicBezTo>
                      <a:cubicBezTo>
                        <a:pt x="1178427" y="1212160"/>
                        <a:pt x="1288514" y="1670282"/>
                        <a:pt x="1510160" y="1572079"/>
                      </a:cubicBezTo>
                      <a:cubicBezTo>
                        <a:pt x="1690659" y="1503975"/>
                        <a:pt x="722656" y="1013183"/>
                        <a:pt x="1536948" y="1063666"/>
                      </a:cubicBezTo>
                      <a:lnTo>
                        <a:pt x="1536948" y="1063761"/>
                      </a:lnTo>
                      <a:close/>
                      <a:moveTo>
                        <a:pt x="1427125" y="962224"/>
                      </a:moveTo>
                      <a:cubicBezTo>
                        <a:pt x="1426554" y="962510"/>
                        <a:pt x="1425982" y="962701"/>
                        <a:pt x="1425696" y="962796"/>
                      </a:cubicBezTo>
                      <a:cubicBezTo>
                        <a:pt x="1425982" y="962701"/>
                        <a:pt x="1426458" y="962510"/>
                        <a:pt x="1427125" y="962224"/>
                      </a:cubicBezTo>
                      <a:close/>
                      <a:moveTo>
                        <a:pt x="1365975" y="581034"/>
                      </a:moveTo>
                      <a:lnTo>
                        <a:pt x="1365213" y="581034"/>
                      </a:lnTo>
                      <a:lnTo>
                        <a:pt x="1365975" y="581034"/>
                      </a:lnTo>
                      <a:close/>
                      <a:moveTo>
                        <a:pt x="543777" y="402345"/>
                      </a:moveTo>
                      <a:cubicBezTo>
                        <a:pt x="543777" y="402345"/>
                        <a:pt x="543777" y="404155"/>
                        <a:pt x="543300" y="406155"/>
                      </a:cubicBezTo>
                      <a:cubicBezTo>
                        <a:pt x="543300" y="404250"/>
                        <a:pt x="543491" y="402535"/>
                        <a:pt x="543777" y="402345"/>
                      </a:cubicBezTo>
                      <a:close/>
                      <a:moveTo>
                        <a:pt x="1408932" y="1402089"/>
                      </a:moveTo>
                      <a:cubicBezTo>
                        <a:pt x="1408932" y="1402089"/>
                        <a:pt x="1407408" y="1400565"/>
                        <a:pt x="1406265" y="1398660"/>
                      </a:cubicBezTo>
                      <a:cubicBezTo>
                        <a:pt x="1407694" y="1400184"/>
                        <a:pt x="1409028" y="1401708"/>
                        <a:pt x="1408932" y="1402089"/>
                      </a:cubicBezTo>
                      <a:close/>
                    </a:path>
                  </a:pathLst>
                </a:custGeom>
                <a:solidFill>
                  <a:srgbClr val="009EB0">
                    <a:alpha val="61176"/>
                  </a:srgbClr>
                </a:solidFill>
                <a:ln w="9525" cap="flat">
                  <a:solidFill>
                    <a:srgbClr val="00798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81" name="Freeform: Shape 1220">
                  <a:extLst>
                    <a:ext uri="{FF2B5EF4-FFF2-40B4-BE49-F238E27FC236}">
                      <a16:creationId xmlns:a16="http://schemas.microsoft.com/office/drawing/2014/main" id="{49416D9B-B70B-FF5B-9BA0-09C653278D3F}"/>
                    </a:ext>
                  </a:extLst>
                </p:cNvPr>
                <p:cNvSpPr/>
                <p:nvPr/>
              </p:nvSpPr>
              <p:spPr>
                <a:xfrm rot="2933793">
                  <a:off x="5986946" y="1938735"/>
                  <a:ext cx="101225" cy="116923"/>
                </a:xfrm>
                <a:custGeom>
                  <a:avLst/>
                  <a:gdLst>
                    <a:gd name="connsiteX0" fmla="*/ 17236 w 196766"/>
                    <a:gd name="connsiteY0" fmla="*/ 47284 h 228357"/>
                    <a:gd name="connsiteX1" fmla="*/ 111446 w 196766"/>
                    <a:gd name="connsiteY1" fmla="*/ 228350 h 228357"/>
                    <a:gd name="connsiteX2" fmla="*/ 158352 w 196766"/>
                    <a:gd name="connsiteY2" fmla="*/ 22241 h 228357"/>
                    <a:gd name="connsiteX3" fmla="*/ 17236 w 196766"/>
                    <a:gd name="connsiteY3" fmla="*/ 47284 h 228357"/>
                  </a:gdLst>
                  <a:ahLst/>
                  <a:cxnLst>
                    <a:cxn ang="0">
                      <a:pos x="connsiteX0" y="connsiteY0"/>
                    </a:cxn>
                    <a:cxn ang="0">
                      <a:pos x="connsiteX1" y="connsiteY1"/>
                    </a:cxn>
                    <a:cxn ang="0">
                      <a:pos x="connsiteX2" y="connsiteY2"/>
                    </a:cxn>
                    <a:cxn ang="0">
                      <a:pos x="connsiteX3" y="connsiteY3"/>
                    </a:cxn>
                  </a:cxnLst>
                  <a:rect l="l" t="t" r="r" b="b"/>
                  <a:pathLst>
                    <a:path w="196766" h="228357">
                      <a:moveTo>
                        <a:pt x="17236" y="47284"/>
                      </a:moveTo>
                      <a:cubicBezTo>
                        <a:pt x="-18738" y="97967"/>
                        <a:pt x="-3434" y="229542"/>
                        <a:pt x="111446" y="228350"/>
                      </a:cubicBezTo>
                      <a:cubicBezTo>
                        <a:pt x="226327" y="226959"/>
                        <a:pt x="207246" y="52849"/>
                        <a:pt x="158352" y="22241"/>
                      </a:cubicBezTo>
                      <a:cubicBezTo>
                        <a:pt x="109459" y="-8367"/>
                        <a:pt x="60565" y="-13734"/>
                        <a:pt x="17236" y="47284"/>
                      </a:cubicBezTo>
                      <a:close/>
                    </a:path>
                  </a:pathLst>
                </a:custGeom>
                <a:solidFill>
                  <a:srgbClr val="007986"/>
                </a:solidFill>
                <a:ln w="1981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82" name="Freeform: Shape 1221">
                  <a:extLst>
                    <a:ext uri="{FF2B5EF4-FFF2-40B4-BE49-F238E27FC236}">
                      <a16:creationId xmlns:a16="http://schemas.microsoft.com/office/drawing/2014/main" id="{44545DDC-DF66-CEA8-7FB8-61CB57870604}"/>
                    </a:ext>
                  </a:extLst>
                </p:cNvPr>
                <p:cNvSpPr/>
                <p:nvPr/>
              </p:nvSpPr>
              <p:spPr>
                <a:xfrm rot="13569178">
                  <a:off x="6013297" y="1939708"/>
                  <a:ext cx="32726" cy="70495"/>
                </a:xfrm>
                <a:custGeom>
                  <a:avLst/>
                  <a:gdLst>
                    <a:gd name="connsiteX0" fmla="*/ 21670 w 116516"/>
                    <a:gd name="connsiteY0" fmla="*/ 83698 h 191264"/>
                    <a:gd name="connsiteX1" fmla="*/ 111491 w 116516"/>
                    <a:gd name="connsiteY1" fmla="*/ 92938 h 191264"/>
                    <a:gd name="connsiteX2" fmla="*/ 620 w 116516"/>
                    <a:gd name="connsiteY2" fmla="*/ 183901 h 191264"/>
                    <a:gd name="connsiteX3" fmla="*/ 21670 w 116516"/>
                    <a:gd name="connsiteY3" fmla="*/ 83794 h 191264"/>
                  </a:gdLst>
                  <a:ahLst/>
                  <a:cxnLst>
                    <a:cxn ang="0">
                      <a:pos x="connsiteX0" y="connsiteY0"/>
                    </a:cxn>
                    <a:cxn ang="0">
                      <a:pos x="connsiteX1" y="connsiteY1"/>
                    </a:cxn>
                    <a:cxn ang="0">
                      <a:pos x="connsiteX2" y="connsiteY2"/>
                    </a:cxn>
                    <a:cxn ang="0">
                      <a:pos x="connsiteX3" y="connsiteY3"/>
                    </a:cxn>
                  </a:cxnLst>
                  <a:rect l="l" t="t" r="r" b="b"/>
                  <a:pathLst>
                    <a:path w="116516" h="191264">
                      <a:moveTo>
                        <a:pt x="21670" y="83698"/>
                      </a:moveTo>
                      <a:cubicBezTo>
                        <a:pt x="11002" y="-45842"/>
                        <a:pt x="143590" y="-10980"/>
                        <a:pt x="111491" y="92938"/>
                      </a:cubicBezTo>
                      <a:cubicBezTo>
                        <a:pt x="98251" y="135800"/>
                        <a:pt x="9764" y="215905"/>
                        <a:pt x="620" y="183901"/>
                      </a:cubicBezTo>
                      <a:cubicBezTo>
                        <a:pt x="-4810" y="165042"/>
                        <a:pt x="27385" y="152564"/>
                        <a:pt x="21670" y="83794"/>
                      </a:cubicBezTo>
                      <a:close/>
                    </a:path>
                  </a:pathLst>
                </a:custGeom>
                <a:solidFill>
                  <a:srgbClr val="FBF9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sp>
            <p:nvSpPr>
              <p:cNvPr id="879" name="TextBox 878">
                <a:extLst>
                  <a:ext uri="{FF2B5EF4-FFF2-40B4-BE49-F238E27FC236}">
                    <a16:creationId xmlns:a16="http://schemas.microsoft.com/office/drawing/2014/main" id="{B38F017C-6619-9A8E-D557-4C5B41BC86B6}"/>
                  </a:ext>
                </a:extLst>
              </p:cNvPr>
              <p:cNvSpPr txBox="1"/>
              <p:nvPr/>
            </p:nvSpPr>
            <p:spPr>
              <a:xfrm>
                <a:off x="2856788" y="4739714"/>
                <a:ext cx="336535" cy="246572"/>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DC</a:t>
                </a:r>
              </a:p>
            </p:txBody>
          </p:sp>
        </p:grpSp>
        <p:sp>
          <p:nvSpPr>
            <p:cNvPr id="57" name="TextBox 56">
              <a:extLst>
                <a:ext uri="{FF2B5EF4-FFF2-40B4-BE49-F238E27FC236}">
                  <a16:creationId xmlns:a16="http://schemas.microsoft.com/office/drawing/2014/main" id="{423A65E5-3242-3962-41A5-CC32A4C92B3D}"/>
                </a:ext>
              </a:extLst>
            </p:cNvPr>
            <p:cNvSpPr txBox="1"/>
            <p:nvPr/>
          </p:nvSpPr>
          <p:spPr>
            <a:xfrm>
              <a:off x="8860145" y="4845906"/>
              <a:ext cx="333425" cy="338554"/>
            </a:xfrm>
            <a:prstGeom prst="rect">
              <a:avLst/>
            </a:prstGeom>
            <a:noFill/>
          </p:spPr>
          <p:txBody>
            <a:bodyPr wrap="none" lIns="0" tIns="0" rIns="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cs typeface="Arial" panose="020B0604020202020204" pitchFamily="34" charset="0"/>
                </a:rPr>
                <a:t>TSLP/</a:t>
              </a:r>
              <a:br>
                <a:rPr kumimoji="0" lang="en-GB" sz="1100" b="1" i="0" u="none" strike="noStrike" kern="0" cap="none" spc="0" normalizeH="0" baseline="0" noProof="0">
                  <a:ln>
                    <a:noFill/>
                  </a:ln>
                  <a:effectLst/>
                  <a:uLnTx/>
                  <a:uFillTx/>
                  <a:cs typeface="Arial" panose="020B0604020202020204" pitchFamily="34" charset="0"/>
                </a:rPr>
              </a:br>
              <a:r>
                <a:rPr kumimoji="0" lang="en-GB" sz="1100" b="1" i="0" u="none" strike="noStrike" kern="0" cap="none" spc="0" normalizeH="0" baseline="0" noProof="0">
                  <a:ln>
                    <a:noFill/>
                  </a:ln>
                  <a:effectLst/>
                  <a:uLnTx/>
                  <a:uFillTx/>
                  <a:cs typeface="Arial" panose="020B0604020202020204" pitchFamily="34" charset="0"/>
                </a:rPr>
                <a:t>IL-33</a:t>
              </a:r>
            </a:p>
          </p:txBody>
        </p:sp>
        <p:sp>
          <p:nvSpPr>
            <p:cNvPr id="58" name="!!Mast down arrow">
              <a:extLst>
                <a:ext uri="{FF2B5EF4-FFF2-40B4-BE49-F238E27FC236}">
                  <a16:creationId xmlns:a16="http://schemas.microsoft.com/office/drawing/2014/main" id="{F9DE95F9-C4D8-1F26-9FF0-CDAA7A9BD814}"/>
                </a:ext>
              </a:extLst>
            </p:cNvPr>
            <p:cNvSpPr/>
            <p:nvPr/>
          </p:nvSpPr>
          <p:spPr>
            <a:xfrm rot="19944570">
              <a:off x="9266597" y="4772530"/>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59" name="TextBox 58">
              <a:extLst>
                <a:ext uri="{FF2B5EF4-FFF2-40B4-BE49-F238E27FC236}">
                  <a16:creationId xmlns:a16="http://schemas.microsoft.com/office/drawing/2014/main" id="{2F8FEB45-4C73-A3A0-AE73-C383C26FAE1E}"/>
                </a:ext>
              </a:extLst>
            </p:cNvPr>
            <p:cNvSpPr txBox="1"/>
            <p:nvPr/>
          </p:nvSpPr>
          <p:spPr>
            <a:xfrm>
              <a:off x="9924664" y="5159342"/>
              <a:ext cx="752088"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Neutrophil</a:t>
              </a:r>
            </a:p>
          </p:txBody>
        </p:sp>
        <p:grpSp>
          <p:nvGrpSpPr>
            <p:cNvPr id="60" name="Group 59">
              <a:extLst>
                <a:ext uri="{FF2B5EF4-FFF2-40B4-BE49-F238E27FC236}">
                  <a16:creationId xmlns:a16="http://schemas.microsoft.com/office/drawing/2014/main" id="{6B356DD1-3549-42D2-CA0E-21ACC3EEBAB7}"/>
                </a:ext>
              </a:extLst>
            </p:cNvPr>
            <p:cNvGrpSpPr/>
            <p:nvPr/>
          </p:nvGrpSpPr>
          <p:grpSpPr>
            <a:xfrm>
              <a:off x="9376712" y="5016906"/>
              <a:ext cx="313889" cy="298321"/>
              <a:chOff x="5762390" y="1738456"/>
              <a:chExt cx="540383" cy="513580"/>
            </a:xfrm>
          </p:grpSpPr>
          <p:sp>
            <p:nvSpPr>
              <p:cNvPr id="873" name="Freeform: Shape 1232">
                <a:extLst>
                  <a:ext uri="{FF2B5EF4-FFF2-40B4-BE49-F238E27FC236}">
                    <a16:creationId xmlns:a16="http://schemas.microsoft.com/office/drawing/2014/main" id="{0EC500DD-D827-E0B0-F129-FFBD69B321CE}"/>
                  </a:ext>
                </a:extLst>
              </p:cNvPr>
              <p:cNvSpPr/>
              <p:nvPr/>
            </p:nvSpPr>
            <p:spPr>
              <a:xfrm rot="13569178">
                <a:off x="5775792" y="1725054"/>
                <a:ext cx="513580" cy="540383"/>
              </a:xfrm>
              <a:custGeom>
                <a:avLst/>
                <a:gdLst>
                  <a:gd name="connsiteX0" fmla="*/ 1536948 w 1828515"/>
                  <a:gd name="connsiteY0" fmla="*/ 1063761 h 1923941"/>
                  <a:gd name="connsiteX1" fmla="*/ 1818031 w 1828515"/>
                  <a:gd name="connsiteY1" fmla="*/ 856783 h 1923941"/>
                  <a:gd name="connsiteX2" fmla="*/ 1533519 w 1828515"/>
                  <a:gd name="connsiteY2" fmla="*/ 893168 h 1923941"/>
                  <a:gd name="connsiteX3" fmla="*/ 1229862 w 1828515"/>
                  <a:gd name="connsiteY3" fmla="*/ 817540 h 1923941"/>
                  <a:gd name="connsiteX4" fmla="*/ 1665726 w 1828515"/>
                  <a:gd name="connsiteY4" fmla="*/ 448351 h 1923941"/>
                  <a:gd name="connsiteX5" fmla="*/ 1568190 w 1828515"/>
                  <a:gd name="connsiteY5" fmla="*/ 333574 h 1923941"/>
                  <a:gd name="connsiteX6" fmla="*/ 1120515 w 1828515"/>
                  <a:gd name="connsiteY6" fmla="*/ 652186 h 1923941"/>
                  <a:gd name="connsiteX7" fmla="*/ 1165378 w 1828515"/>
                  <a:gd name="connsiteY7" fmla="*/ 368436 h 1923941"/>
                  <a:gd name="connsiteX8" fmla="*/ 900869 w 1828515"/>
                  <a:gd name="connsiteY8" fmla="*/ 118976 h 1923941"/>
                  <a:gd name="connsiteX9" fmla="*/ 923443 w 1828515"/>
                  <a:gd name="connsiteY9" fmla="*/ 560079 h 1923941"/>
                  <a:gd name="connsiteX10" fmla="*/ 365850 w 1828515"/>
                  <a:gd name="connsiteY10" fmla="*/ 133740 h 1923941"/>
                  <a:gd name="connsiteX11" fmla="*/ 519774 w 1828515"/>
                  <a:gd name="connsiteY11" fmla="*/ 523693 h 1923941"/>
                  <a:gd name="connsiteX12" fmla="*/ 601974 w 1828515"/>
                  <a:gd name="connsiteY12" fmla="*/ 824017 h 1923941"/>
                  <a:gd name="connsiteX13" fmla="*/ 365945 w 1828515"/>
                  <a:gd name="connsiteY13" fmla="*/ 786869 h 1923941"/>
                  <a:gd name="connsiteX14" fmla="*/ 6757 w 1828515"/>
                  <a:gd name="connsiteY14" fmla="*/ 710383 h 1923941"/>
                  <a:gd name="connsiteX15" fmla="*/ 443955 w 1828515"/>
                  <a:gd name="connsiteY15" fmla="*/ 1060332 h 1923941"/>
                  <a:gd name="connsiteX16" fmla="*/ 160681 w 1828515"/>
                  <a:gd name="connsiteY16" fmla="*/ 1302362 h 1923941"/>
                  <a:gd name="connsiteX17" fmla="*/ 52287 w 1828515"/>
                  <a:gd name="connsiteY17" fmla="*/ 1502006 h 1923941"/>
                  <a:gd name="connsiteX18" fmla="*/ 424714 w 1828515"/>
                  <a:gd name="connsiteY18" fmla="*/ 1246641 h 1923941"/>
                  <a:gd name="connsiteX19" fmla="*/ 425571 w 1828515"/>
                  <a:gd name="connsiteY19" fmla="*/ 1245879 h 1923941"/>
                  <a:gd name="connsiteX20" fmla="*/ 440716 w 1828515"/>
                  <a:gd name="connsiteY20" fmla="*/ 1234639 h 1923941"/>
                  <a:gd name="connsiteX21" fmla="*/ 655695 w 1828515"/>
                  <a:gd name="connsiteY21" fmla="*/ 1275978 h 1923941"/>
                  <a:gd name="connsiteX22" fmla="*/ 646932 w 1828515"/>
                  <a:gd name="connsiteY22" fmla="*/ 1421330 h 1923941"/>
                  <a:gd name="connsiteX23" fmla="*/ 856768 w 1828515"/>
                  <a:gd name="connsiteY23" fmla="*/ 1923106 h 1923941"/>
                  <a:gd name="connsiteX24" fmla="*/ 850196 w 1828515"/>
                  <a:gd name="connsiteY24" fmla="*/ 1587922 h 1923941"/>
                  <a:gd name="connsiteX25" fmla="*/ 843719 w 1828515"/>
                  <a:gd name="connsiteY25" fmla="*/ 1391802 h 1923941"/>
                  <a:gd name="connsiteX26" fmla="*/ 843719 w 1828515"/>
                  <a:gd name="connsiteY26" fmla="*/ 1391802 h 1923941"/>
                  <a:gd name="connsiteX27" fmla="*/ 954495 w 1828515"/>
                  <a:gd name="connsiteY27" fmla="*/ 1279216 h 1923941"/>
                  <a:gd name="connsiteX28" fmla="*/ 1614672 w 1828515"/>
                  <a:gd name="connsiteY28" fmla="*/ 1670694 h 1923941"/>
                  <a:gd name="connsiteX29" fmla="*/ 1536948 w 1828515"/>
                  <a:gd name="connsiteY29" fmla="*/ 1063666 h 1923941"/>
                  <a:gd name="connsiteX30" fmla="*/ 1427125 w 1828515"/>
                  <a:gd name="connsiteY30" fmla="*/ 962224 h 1923941"/>
                  <a:gd name="connsiteX31" fmla="*/ 1425696 w 1828515"/>
                  <a:gd name="connsiteY31" fmla="*/ 962796 h 1923941"/>
                  <a:gd name="connsiteX32" fmla="*/ 1427125 w 1828515"/>
                  <a:gd name="connsiteY32" fmla="*/ 962224 h 1923941"/>
                  <a:gd name="connsiteX33" fmla="*/ 1365975 w 1828515"/>
                  <a:gd name="connsiteY33" fmla="*/ 581034 h 1923941"/>
                  <a:gd name="connsiteX34" fmla="*/ 1365213 w 1828515"/>
                  <a:gd name="connsiteY34" fmla="*/ 581034 h 1923941"/>
                  <a:gd name="connsiteX35" fmla="*/ 1365975 w 1828515"/>
                  <a:gd name="connsiteY35" fmla="*/ 581034 h 1923941"/>
                  <a:gd name="connsiteX36" fmla="*/ 543777 w 1828515"/>
                  <a:gd name="connsiteY36" fmla="*/ 402345 h 1923941"/>
                  <a:gd name="connsiteX37" fmla="*/ 543300 w 1828515"/>
                  <a:gd name="connsiteY37" fmla="*/ 406155 h 1923941"/>
                  <a:gd name="connsiteX38" fmla="*/ 543777 w 1828515"/>
                  <a:gd name="connsiteY38" fmla="*/ 402345 h 1923941"/>
                  <a:gd name="connsiteX39" fmla="*/ 1408932 w 1828515"/>
                  <a:gd name="connsiteY39" fmla="*/ 1402089 h 1923941"/>
                  <a:gd name="connsiteX40" fmla="*/ 1406265 w 1828515"/>
                  <a:gd name="connsiteY40" fmla="*/ 1398660 h 1923941"/>
                  <a:gd name="connsiteX41" fmla="*/ 1408932 w 1828515"/>
                  <a:gd name="connsiteY41" fmla="*/ 1402089 h 1923941"/>
                  <a:gd name="connsiteX0" fmla="*/ 1536948 w 2296241"/>
                  <a:gd name="connsiteY0" fmla="*/ 1063761 h 2308314"/>
                  <a:gd name="connsiteX1" fmla="*/ 1818031 w 2296241"/>
                  <a:gd name="connsiteY1" fmla="*/ 856783 h 2308314"/>
                  <a:gd name="connsiteX2" fmla="*/ 1533519 w 2296241"/>
                  <a:gd name="connsiteY2" fmla="*/ 893168 h 2308314"/>
                  <a:gd name="connsiteX3" fmla="*/ 1229862 w 2296241"/>
                  <a:gd name="connsiteY3" fmla="*/ 817540 h 2308314"/>
                  <a:gd name="connsiteX4" fmla="*/ 1665726 w 2296241"/>
                  <a:gd name="connsiteY4" fmla="*/ 448351 h 2308314"/>
                  <a:gd name="connsiteX5" fmla="*/ 1568190 w 2296241"/>
                  <a:gd name="connsiteY5" fmla="*/ 333574 h 2308314"/>
                  <a:gd name="connsiteX6" fmla="*/ 1120515 w 2296241"/>
                  <a:gd name="connsiteY6" fmla="*/ 652186 h 2308314"/>
                  <a:gd name="connsiteX7" fmla="*/ 1165378 w 2296241"/>
                  <a:gd name="connsiteY7" fmla="*/ 368436 h 2308314"/>
                  <a:gd name="connsiteX8" fmla="*/ 900869 w 2296241"/>
                  <a:gd name="connsiteY8" fmla="*/ 118976 h 2308314"/>
                  <a:gd name="connsiteX9" fmla="*/ 923443 w 2296241"/>
                  <a:gd name="connsiteY9" fmla="*/ 560079 h 2308314"/>
                  <a:gd name="connsiteX10" fmla="*/ 365850 w 2296241"/>
                  <a:gd name="connsiteY10" fmla="*/ 133740 h 2308314"/>
                  <a:gd name="connsiteX11" fmla="*/ 519774 w 2296241"/>
                  <a:gd name="connsiteY11" fmla="*/ 523693 h 2308314"/>
                  <a:gd name="connsiteX12" fmla="*/ 601974 w 2296241"/>
                  <a:gd name="connsiteY12" fmla="*/ 824017 h 2308314"/>
                  <a:gd name="connsiteX13" fmla="*/ 365945 w 2296241"/>
                  <a:gd name="connsiteY13" fmla="*/ 786869 h 2308314"/>
                  <a:gd name="connsiteX14" fmla="*/ 6757 w 2296241"/>
                  <a:gd name="connsiteY14" fmla="*/ 710383 h 2308314"/>
                  <a:gd name="connsiteX15" fmla="*/ 443955 w 2296241"/>
                  <a:gd name="connsiteY15" fmla="*/ 1060332 h 2308314"/>
                  <a:gd name="connsiteX16" fmla="*/ 160681 w 2296241"/>
                  <a:gd name="connsiteY16" fmla="*/ 1302362 h 2308314"/>
                  <a:gd name="connsiteX17" fmla="*/ 52287 w 2296241"/>
                  <a:gd name="connsiteY17" fmla="*/ 1502006 h 2308314"/>
                  <a:gd name="connsiteX18" fmla="*/ 424714 w 2296241"/>
                  <a:gd name="connsiteY18" fmla="*/ 1246641 h 2308314"/>
                  <a:gd name="connsiteX19" fmla="*/ 425571 w 2296241"/>
                  <a:gd name="connsiteY19" fmla="*/ 1245879 h 2308314"/>
                  <a:gd name="connsiteX20" fmla="*/ 440716 w 2296241"/>
                  <a:gd name="connsiteY20" fmla="*/ 1234639 h 2308314"/>
                  <a:gd name="connsiteX21" fmla="*/ 655695 w 2296241"/>
                  <a:gd name="connsiteY21" fmla="*/ 1275978 h 2308314"/>
                  <a:gd name="connsiteX22" fmla="*/ 646932 w 2296241"/>
                  <a:gd name="connsiteY22" fmla="*/ 1421330 h 2308314"/>
                  <a:gd name="connsiteX23" fmla="*/ 856768 w 2296241"/>
                  <a:gd name="connsiteY23" fmla="*/ 1923106 h 2308314"/>
                  <a:gd name="connsiteX24" fmla="*/ 850196 w 2296241"/>
                  <a:gd name="connsiteY24" fmla="*/ 1587922 h 2308314"/>
                  <a:gd name="connsiteX25" fmla="*/ 843719 w 2296241"/>
                  <a:gd name="connsiteY25" fmla="*/ 1391802 h 2308314"/>
                  <a:gd name="connsiteX26" fmla="*/ 843719 w 2296241"/>
                  <a:gd name="connsiteY26" fmla="*/ 1391802 h 2308314"/>
                  <a:gd name="connsiteX27" fmla="*/ 954495 w 2296241"/>
                  <a:gd name="connsiteY27" fmla="*/ 1279216 h 2308314"/>
                  <a:gd name="connsiteX28" fmla="*/ 2283016 w 2296241"/>
                  <a:gd name="connsiteY28" fmla="*/ 2302544 h 2308314"/>
                  <a:gd name="connsiteX29" fmla="*/ 1536948 w 2296241"/>
                  <a:gd name="connsiteY29" fmla="*/ 1063666 h 2308314"/>
                  <a:gd name="connsiteX30" fmla="*/ 1536948 w 2296241"/>
                  <a:gd name="connsiteY30" fmla="*/ 1063761 h 2308314"/>
                  <a:gd name="connsiteX31" fmla="*/ 1427125 w 2296241"/>
                  <a:gd name="connsiteY31" fmla="*/ 962224 h 2308314"/>
                  <a:gd name="connsiteX32" fmla="*/ 1425696 w 2296241"/>
                  <a:gd name="connsiteY32" fmla="*/ 962796 h 2308314"/>
                  <a:gd name="connsiteX33" fmla="*/ 1427125 w 2296241"/>
                  <a:gd name="connsiteY33" fmla="*/ 962224 h 2308314"/>
                  <a:gd name="connsiteX34" fmla="*/ 1365975 w 2296241"/>
                  <a:gd name="connsiteY34" fmla="*/ 581034 h 2308314"/>
                  <a:gd name="connsiteX35" fmla="*/ 1365213 w 2296241"/>
                  <a:gd name="connsiteY35" fmla="*/ 581034 h 2308314"/>
                  <a:gd name="connsiteX36" fmla="*/ 1365975 w 2296241"/>
                  <a:gd name="connsiteY36" fmla="*/ 581034 h 2308314"/>
                  <a:gd name="connsiteX37" fmla="*/ 543777 w 2296241"/>
                  <a:gd name="connsiteY37" fmla="*/ 402345 h 2308314"/>
                  <a:gd name="connsiteX38" fmla="*/ 543300 w 2296241"/>
                  <a:gd name="connsiteY38" fmla="*/ 406155 h 2308314"/>
                  <a:gd name="connsiteX39" fmla="*/ 543777 w 2296241"/>
                  <a:gd name="connsiteY39" fmla="*/ 402345 h 2308314"/>
                  <a:gd name="connsiteX40" fmla="*/ 1408932 w 2296241"/>
                  <a:gd name="connsiteY40" fmla="*/ 1402089 h 2308314"/>
                  <a:gd name="connsiteX41" fmla="*/ 1406265 w 2296241"/>
                  <a:gd name="connsiteY41" fmla="*/ 1398660 h 2308314"/>
                  <a:gd name="connsiteX42" fmla="*/ 1408932 w 2296241"/>
                  <a:gd name="connsiteY42" fmla="*/ 1402089 h 2308314"/>
                  <a:gd name="connsiteX0" fmla="*/ 1536948 w 2563438"/>
                  <a:gd name="connsiteY0" fmla="*/ 1063761 h 2585786"/>
                  <a:gd name="connsiteX1" fmla="*/ 1818031 w 2563438"/>
                  <a:gd name="connsiteY1" fmla="*/ 856783 h 2585786"/>
                  <a:gd name="connsiteX2" fmla="*/ 1533519 w 2563438"/>
                  <a:gd name="connsiteY2" fmla="*/ 893168 h 2585786"/>
                  <a:gd name="connsiteX3" fmla="*/ 1229862 w 2563438"/>
                  <a:gd name="connsiteY3" fmla="*/ 817540 h 2585786"/>
                  <a:gd name="connsiteX4" fmla="*/ 1665726 w 2563438"/>
                  <a:gd name="connsiteY4" fmla="*/ 448351 h 2585786"/>
                  <a:gd name="connsiteX5" fmla="*/ 1568190 w 2563438"/>
                  <a:gd name="connsiteY5" fmla="*/ 333574 h 2585786"/>
                  <a:gd name="connsiteX6" fmla="*/ 1120515 w 2563438"/>
                  <a:gd name="connsiteY6" fmla="*/ 652186 h 2585786"/>
                  <a:gd name="connsiteX7" fmla="*/ 1165378 w 2563438"/>
                  <a:gd name="connsiteY7" fmla="*/ 368436 h 2585786"/>
                  <a:gd name="connsiteX8" fmla="*/ 900869 w 2563438"/>
                  <a:gd name="connsiteY8" fmla="*/ 118976 h 2585786"/>
                  <a:gd name="connsiteX9" fmla="*/ 923443 w 2563438"/>
                  <a:gd name="connsiteY9" fmla="*/ 560079 h 2585786"/>
                  <a:gd name="connsiteX10" fmla="*/ 365850 w 2563438"/>
                  <a:gd name="connsiteY10" fmla="*/ 133740 h 2585786"/>
                  <a:gd name="connsiteX11" fmla="*/ 519774 w 2563438"/>
                  <a:gd name="connsiteY11" fmla="*/ 523693 h 2585786"/>
                  <a:gd name="connsiteX12" fmla="*/ 601974 w 2563438"/>
                  <a:gd name="connsiteY12" fmla="*/ 824017 h 2585786"/>
                  <a:gd name="connsiteX13" fmla="*/ 365945 w 2563438"/>
                  <a:gd name="connsiteY13" fmla="*/ 786869 h 2585786"/>
                  <a:gd name="connsiteX14" fmla="*/ 6757 w 2563438"/>
                  <a:gd name="connsiteY14" fmla="*/ 710383 h 2585786"/>
                  <a:gd name="connsiteX15" fmla="*/ 443955 w 2563438"/>
                  <a:gd name="connsiteY15" fmla="*/ 1060332 h 2585786"/>
                  <a:gd name="connsiteX16" fmla="*/ 160681 w 2563438"/>
                  <a:gd name="connsiteY16" fmla="*/ 1302362 h 2585786"/>
                  <a:gd name="connsiteX17" fmla="*/ 52287 w 2563438"/>
                  <a:gd name="connsiteY17" fmla="*/ 1502006 h 2585786"/>
                  <a:gd name="connsiteX18" fmla="*/ 424714 w 2563438"/>
                  <a:gd name="connsiteY18" fmla="*/ 1246641 h 2585786"/>
                  <a:gd name="connsiteX19" fmla="*/ 425571 w 2563438"/>
                  <a:gd name="connsiteY19" fmla="*/ 1245879 h 2585786"/>
                  <a:gd name="connsiteX20" fmla="*/ 440716 w 2563438"/>
                  <a:gd name="connsiteY20" fmla="*/ 1234639 h 2585786"/>
                  <a:gd name="connsiteX21" fmla="*/ 655695 w 2563438"/>
                  <a:gd name="connsiteY21" fmla="*/ 1275978 h 2585786"/>
                  <a:gd name="connsiteX22" fmla="*/ 646932 w 2563438"/>
                  <a:gd name="connsiteY22" fmla="*/ 1421330 h 2585786"/>
                  <a:gd name="connsiteX23" fmla="*/ 856768 w 2563438"/>
                  <a:gd name="connsiteY23" fmla="*/ 1923106 h 2585786"/>
                  <a:gd name="connsiteX24" fmla="*/ 850196 w 2563438"/>
                  <a:gd name="connsiteY24" fmla="*/ 1587922 h 2585786"/>
                  <a:gd name="connsiteX25" fmla="*/ 843719 w 2563438"/>
                  <a:gd name="connsiteY25" fmla="*/ 1391802 h 2585786"/>
                  <a:gd name="connsiteX26" fmla="*/ 843719 w 2563438"/>
                  <a:gd name="connsiteY26" fmla="*/ 1391802 h 2585786"/>
                  <a:gd name="connsiteX27" fmla="*/ 954495 w 2563438"/>
                  <a:gd name="connsiteY27" fmla="*/ 1279216 h 2585786"/>
                  <a:gd name="connsiteX28" fmla="*/ 2551905 w 2563438"/>
                  <a:gd name="connsiteY28" fmla="*/ 2581065 h 2585786"/>
                  <a:gd name="connsiteX29" fmla="*/ 1536948 w 2563438"/>
                  <a:gd name="connsiteY29" fmla="*/ 1063666 h 2585786"/>
                  <a:gd name="connsiteX30" fmla="*/ 1536948 w 2563438"/>
                  <a:gd name="connsiteY30" fmla="*/ 1063761 h 2585786"/>
                  <a:gd name="connsiteX31" fmla="*/ 1427125 w 2563438"/>
                  <a:gd name="connsiteY31" fmla="*/ 962224 h 2585786"/>
                  <a:gd name="connsiteX32" fmla="*/ 1425696 w 2563438"/>
                  <a:gd name="connsiteY32" fmla="*/ 962796 h 2585786"/>
                  <a:gd name="connsiteX33" fmla="*/ 1427125 w 2563438"/>
                  <a:gd name="connsiteY33" fmla="*/ 962224 h 2585786"/>
                  <a:gd name="connsiteX34" fmla="*/ 1365975 w 2563438"/>
                  <a:gd name="connsiteY34" fmla="*/ 581034 h 2585786"/>
                  <a:gd name="connsiteX35" fmla="*/ 1365213 w 2563438"/>
                  <a:gd name="connsiteY35" fmla="*/ 581034 h 2585786"/>
                  <a:gd name="connsiteX36" fmla="*/ 1365975 w 2563438"/>
                  <a:gd name="connsiteY36" fmla="*/ 581034 h 2585786"/>
                  <a:gd name="connsiteX37" fmla="*/ 543777 w 2563438"/>
                  <a:gd name="connsiteY37" fmla="*/ 402345 h 2585786"/>
                  <a:gd name="connsiteX38" fmla="*/ 543300 w 2563438"/>
                  <a:gd name="connsiteY38" fmla="*/ 406155 h 2585786"/>
                  <a:gd name="connsiteX39" fmla="*/ 543777 w 2563438"/>
                  <a:gd name="connsiteY39" fmla="*/ 402345 h 2585786"/>
                  <a:gd name="connsiteX40" fmla="*/ 1408932 w 2563438"/>
                  <a:gd name="connsiteY40" fmla="*/ 1402089 h 2585786"/>
                  <a:gd name="connsiteX41" fmla="*/ 1406265 w 2563438"/>
                  <a:gd name="connsiteY41" fmla="*/ 1398660 h 2585786"/>
                  <a:gd name="connsiteX42" fmla="*/ 1408932 w 2563438"/>
                  <a:gd name="connsiteY42" fmla="*/ 1402089 h 2585786"/>
                  <a:gd name="connsiteX0" fmla="*/ 1536948 w 1828515"/>
                  <a:gd name="connsiteY0" fmla="*/ 1063761 h 1923939"/>
                  <a:gd name="connsiteX1" fmla="*/ 1818031 w 1828515"/>
                  <a:gd name="connsiteY1" fmla="*/ 856783 h 1923939"/>
                  <a:gd name="connsiteX2" fmla="*/ 1533519 w 1828515"/>
                  <a:gd name="connsiteY2" fmla="*/ 893168 h 1923939"/>
                  <a:gd name="connsiteX3" fmla="*/ 1229862 w 1828515"/>
                  <a:gd name="connsiteY3" fmla="*/ 817540 h 1923939"/>
                  <a:gd name="connsiteX4" fmla="*/ 1665726 w 1828515"/>
                  <a:gd name="connsiteY4" fmla="*/ 448351 h 1923939"/>
                  <a:gd name="connsiteX5" fmla="*/ 1568190 w 1828515"/>
                  <a:gd name="connsiteY5" fmla="*/ 333574 h 1923939"/>
                  <a:gd name="connsiteX6" fmla="*/ 1120515 w 1828515"/>
                  <a:gd name="connsiteY6" fmla="*/ 652186 h 1923939"/>
                  <a:gd name="connsiteX7" fmla="*/ 1165378 w 1828515"/>
                  <a:gd name="connsiteY7" fmla="*/ 368436 h 1923939"/>
                  <a:gd name="connsiteX8" fmla="*/ 900869 w 1828515"/>
                  <a:gd name="connsiteY8" fmla="*/ 118976 h 1923939"/>
                  <a:gd name="connsiteX9" fmla="*/ 923443 w 1828515"/>
                  <a:gd name="connsiteY9" fmla="*/ 560079 h 1923939"/>
                  <a:gd name="connsiteX10" fmla="*/ 365850 w 1828515"/>
                  <a:gd name="connsiteY10" fmla="*/ 133740 h 1923939"/>
                  <a:gd name="connsiteX11" fmla="*/ 519774 w 1828515"/>
                  <a:gd name="connsiteY11" fmla="*/ 523693 h 1923939"/>
                  <a:gd name="connsiteX12" fmla="*/ 601974 w 1828515"/>
                  <a:gd name="connsiteY12" fmla="*/ 824017 h 1923939"/>
                  <a:gd name="connsiteX13" fmla="*/ 365945 w 1828515"/>
                  <a:gd name="connsiteY13" fmla="*/ 786869 h 1923939"/>
                  <a:gd name="connsiteX14" fmla="*/ 6757 w 1828515"/>
                  <a:gd name="connsiteY14" fmla="*/ 710383 h 1923939"/>
                  <a:gd name="connsiteX15" fmla="*/ 443955 w 1828515"/>
                  <a:gd name="connsiteY15" fmla="*/ 1060332 h 1923939"/>
                  <a:gd name="connsiteX16" fmla="*/ 160681 w 1828515"/>
                  <a:gd name="connsiteY16" fmla="*/ 1302362 h 1923939"/>
                  <a:gd name="connsiteX17" fmla="*/ 52287 w 1828515"/>
                  <a:gd name="connsiteY17" fmla="*/ 1502006 h 1923939"/>
                  <a:gd name="connsiteX18" fmla="*/ 424714 w 1828515"/>
                  <a:gd name="connsiteY18" fmla="*/ 1246641 h 1923939"/>
                  <a:gd name="connsiteX19" fmla="*/ 425571 w 1828515"/>
                  <a:gd name="connsiteY19" fmla="*/ 1245879 h 1923939"/>
                  <a:gd name="connsiteX20" fmla="*/ 440716 w 1828515"/>
                  <a:gd name="connsiteY20" fmla="*/ 1234639 h 1923939"/>
                  <a:gd name="connsiteX21" fmla="*/ 655695 w 1828515"/>
                  <a:gd name="connsiteY21" fmla="*/ 1275978 h 1923939"/>
                  <a:gd name="connsiteX22" fmla="*/ 646932 w 1828515"/>
                  <a:gd name="connsiteY22" fmla="*/ 1421330 h 1923939"/>
                  <a:gd name="connsiteX23" fmla="*/ 856768 w 1828515"/>
                  <a:gd name="connsiteY23" fmla="*/ 1923106 h 1923939"/>
                  <a:gd name="connsiteX24" fmla="*/ 850196 w 1828515"/>
                  <a:gd name="connsiteY24" fmla="*/ 1587922 h 1923939"/>
                  <a:gd name="connsiteX25" fmla="*/ 843719 w 1828515"/>
                  <a:gd name="connsiteY25" fmla="*/ 1391802 h 1923939"/>
                  <a:gd name="connsiteX26" fmla="*/ 843719 w 1828515"/>
                  <a:gd name="connsiteY26" fmla="*/ 1391802 h 1923939"/>
                  <a:gd name="connsiteX27" fmla="*/ 954495 w 1828515"/>
                  <a:gd name="connsiteY27" fmla="*/ 1279216 h 1923939"/>
                  <a:gd name="connsiteX28" fmla="*/ 1510160 w 1828515"/>
                  <a:gd name="connsiteY28" fmla="*/ 1572079 h 1923939"/>
                  <a:gd name="connsiteX29" fmla="*/ 1536948 w 1828515"/>
                  <a:gd name="connsiteY29" fmla="*/ 1063666 h 1923939"/>
                  <a:gd name="connsiteX30" fmla="*/ 1536948 w 1828515"/>
                  <a:gd name="connsiteY30" fmla="*/ 1063761 h 1923939"/>
                  <a:gd name="connsiteX31" fmla="*/ 1427125 w 1828515"/>
                  <a:gd name="connsiteY31" fmla="*/ 962224 h 1923939"/>
                  <a:gd name="connsiteX32" fmla="*/ 1425696 w 1828515"/>
                  <a:gd name="connsiteY32" fmla="*/ 962796 h 1923939"/>
                  <a:gd name="connsiteX33" fmla="*/ 1427125 w 1828515"/>
                  <a:gd name="connsiteY33" fmla="*/ 962224 h 1923939"/>
                  <a:gd name="connsiteX34" fmla="*/ 1365975 w 1828515"/>
                  <a:gd name="connsiteY34" fmla="*/ 581034 h 1923939"/>
                  <a:gd name="connsiteX35" fmla="*/ 1365213 w 1828515"/>
                  <a:gd name="connsiteY35" fmla="*/ 581034 h 1923939"/>
                  <a:gd name="connsiteX36" fmla="*/ 1365975 w 1828515"/>
                  <a:gd name="connsiteY36" fmla="*/ 581034 h 1923939"/>
                  <a:gd name="connsiteX37" fmla="*/ 543777 w 1828515"/>
                  <a:gd name="connsiteY37" fmla="*/ 402345 h 1923939"/>
                  <a:gd name="connsiteX38" fmla="*/ 543300 w 1828515"/>
                  <a:gd name="connsiteY38" fmla="*/ 406155 h 1923939"/>
                  <a:gd name="connsiteX39" fmla="*/ 543777 w 1828515"/>
                  <a:gd name="connsiteY39" fmla="*/ 402345 h 1923939"/>
                  <a:gd name="connsiteX40" fmla="*/ 1408932 w 1828515"/>
                  <a:gd name="connsiteY40" fmla="*/ 1402089 h 1923939"/>
                  <a:gd name="connsiteX41" fmla="*/ 1406265 w 1828515"/>
                  <a:gd name="connsiteY41" fmla="*/ 1398660 h 1923939"/>
                  <a:gd name="connsiteX42" fmla="*/ 1408932 w 1828515"/>
                  <a:gd name="connsiteY42" fmla="*/ 1402089 h 192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28515" h="1923939">
                    <a:moveTo>
                      <a:pt x="1536948" y="1063761"/>
                    </a:moveTo>
                    <a:cubicBezTo>
                      <a:pt x="1613815" y="1055284"/>
                      <a:pt x="1884801" y="974131"/>
                      <a:pt x="1818031" y="856783"/>
                    </a:cubicBezTo>
                    <a:cubicBezTo>
                      <a:pt x="1770311" y="772867"/>
                      <a:pt x="1607529" y="871070"/>
                      <a:pt x="1533519" y="893168"/>
                    </a:cubicBezTo>
                    <a:cubicBezTo>
                      <a:pt x="1142328" y="1010230"/>
                      <a:pt x="1165759" y="844876"/>
                      <a:pt x="1229862" y="817540"/>
                    </a:cubicBezTo>
                    <a:cubicBezTo>
                      <a:pt x="1549902" y="681237"/>
                      <a:pt x="1620292" y="542267"/>
                      <a:pt x="1665726" y="448351"/>
                    </a:cubicBezTo>
                    <a:cubicBezTo>
                      <a:pt x="1788218" y="195176"/>
                      <a:pt x="1676585" y="110689"/>
                      <a:pt x="1568190" y="333574"/>
                    </a:cubicBezTo>
                    <a:cubicBezTo>
                      <a:pt x="1530281" y="411394"/>
                      <a:pt x="1297299" y="686380"/>
                      <a:pt x="1120515" y="652186"/>
                    </a:cubicBezTo>
                    <a:cubicBezTo>
                      <a:pt x="1018217" y="632374"/>
                      <a:pt x="1150043" y="560079"/>
                      <a:pt x="1165378" y="368436"/>
                    </a:cubicBezTo>
                    <a:cubicBezTo>
                      <a:pt x="1217194" y="29917"/>
                      <a:pt x="728085" y="-124959"/>
                      <a:pt x="900869" y="118976"/>
                    </a:cubicBezTo>
                    <a:cubicBezTo>
                      <a:pt x="1077462" y="368436"/>
                      <a:pt x="979641" y="511120"/>
                      <a:pt x="923443" y="560079"/>
                    </a:cubicBezTo>
                    <a:cubicBezTo>
                      <a:pt x="782664" y="682570"/>
                      <a:pt x="743040" y="556364"/>
                      <a:pt x="365850" y="133740"/>
                    </a:cubicBezTo>
                    <a:cubicBezTo>
                      <a:pt x="298222" y="58016"/>
                      <a:pt x="160681" y="202891"/>
                      <a:pt x="519774" y="523693"/>
                    </a:cubicBezTo>
                    <a:cubicBezTo>
                      <a:pt x="585115" y="582082"/>
                      <a:pt x="690938" y="737434"/>
                      <a:pt x="601974" y="824017"/>
                    </a:cubicBezTo>
                    <a:cubicBezTo>
                      <a:pt x="529489" y="894502"/>
                      <a:pt x="427667" y="835161"/>
                      <a:pt x="365945" y="786869"/>
                    </a:cubicBezTo>
                    <a:cubicBezTo>
                      <a:pt x="102960" y="581034"/>
                      <a:pt x="-32772" y="632945"/>
                      <a:pt x="6757" y="710383"/>
                    </a:cubicBezTo>
                    <a:cubicBezTo>
                      <a:pt x="60954" y="816778"/>
                      <a:pt x="559779" y="913266"/>
                      <a:pt x="443955" y="1060332"/>
                    </a:cubicBezTo>
                    <a:cubicBezTo>
                      <a:pt x="356991" y="1170631"/>
                      <a:pt x="275838" y="1215875"/>
                      <a:pt x="160681" y="1302362"/>
                    </a:cubicBezTo>
                    <a:cubicBezTo>
                      <a:pt x="134487" y="1322079"/>
                      <a:pt x="-94017" y="1433807"/>
                      <a:pt x="52287" y="1502006"/>
                    </a:cubicBezTo>
                    <a:cubicBezTo>
                      <a:pt x="222689" y="1581349"/>
                      <a:pt x="317653" y="1335128"/>
                      <a:pt x="424714" y="1246641"/>
                    </a:cubicBezTo>
                    <a:cubicBezTo>
                      <a:pt x="425000" y="1246355"/>
                      <a:pt x="425286" y="1246165"/>
                      <a:pt x="425571" y="1245879"/>
                    </a:cubicBezTo>
                    <a:cubicBezTo>
                      <a:pt x="430620" y="1241783"/>
                      <a:pt x="435668" y="1237973"/>
                      <a:pt x="440716" y="1234639"/>
                    </a:cubicBezTo>
                    <a:cubicBezTo>
                      <a:pt x="511011" y="1188157"/>
                      <a:pt x="628168" y="1196254"/>
                      <a:pt x="655695" y="1275978"/>
                    </a:cubicBezTo>
                    <a:cubicBezTo>
                      <a:pt x="671697" y="1322365"/>
                      <a:pt x="651219" y="1372466"/>
                      <a:pt x="646932" y="1421330"/>
                    </a:cubicBezTo>
                    <a:cubicBezTo>
                      <a:pt x="633216" y="1578587"/>
                      <a:pt x="754470" y="1943680"/>
                      <a:pt x="856768" y="1923106"/>
                    </a:cubicBezTo>
                    <a:cubicBezTo>
                      <a:pt x="923348" y="1909676"/>
                      <a:pt x="878676" y="1671932"/>
                      <a:pt x="850196" y="1587922"/>
                    </a:cubicBezTo>
                    <a:cubicBezTo>
                      <a:pt x="827336" y="1520485"/>
                      <a:pt x="822764" y="1450190"/>
                      <a:pt x="843719" y="1391802"/>
                    </a:cubicBezTo>
                    <a:lnTo>
                      <a:pt x="843719" y="1391802"/>
                    </a:lnTo>
                    <a:cubicBezTo>
                      <a:pt x="861340" y="1343034"/>
                      <a:pt x="896773" y="1302553"/>
                      <a:pt x="954495" y="1279216"/>
                    </a:cubicBezTo>
                    <a:cubicBezTo>
                      <a:pt x="1178427" y="1212160"/>
                      <a:pt x="1288514" y="1670282"/>
                      <a:pt x="1510160" y="1572079"/>
                    </a:cubicBezTo>
                    <a:cubicBezTo>
                      <a:pt x="1690659" y="1503975"/>
                      <a:pt x="722656" y="1013183"/>
                      <a:pt x="1536948" y="1063666"/>
                    </a:cubicBezTo>
                    <a:lnTo>
                      <a:pt x="1536948" y="1063761"/>
                    </a:lnTo>
                    <a:close/>
                    <a:moveTo>
                      <a:pt x="1427125" y="962224"/>
                    </a:moveTo>
                    <a:cubicBezTo>
                      <a:pt x="1426554" y="962510"/>
                      <a:pt x="1425982" y="962701"/>
                      <a:pt x="1425696" y="962796"/>
                    </a:cubicBezTo>
                    <a:cubicBezTo>
                      <a:pt x="1425982" y="962701"/>
                      <a:pt x="1426458" y="962510"/>
                      <a:pt x="1427125" y="962224"/>
                    </a:cubicBezTo>
                    <a:close/>
                    <a:moveTo>
                      <a:pt x="1365975" y="581034"/>
                    </a:moveTo>
                    <a:lnTo>
                      <a:pt x="1365213" y="581034"/>
                    </a:lnTo>
                    <a:lnTo>
                      <a:pt x="1365975" y="581034"/>
                    </a:lnTo>
                    <a:close/>
                    <a:moveTo>
                      <a:pt x="543777" y="402345"/>
                    </a:moveTo>
                    <a:cubicBezTo>
                      <a:pt x="543777" y="402345"/>
                      <a:pt x="543777" y="404155"/>
                      <a:pt x="543300" y="406155"/>
                    </a:cubicBezTo>
                    <a:cubicBezTo>
                      <a:pt x="543300" y="404250"/>
                      <a:pt x="543491" y="402535"/>
                      <a:pt x="543777" y="402345"/>
                    </a:cubicBezTo>
                    <a:close/>
                    <a:moveTo>
                      <a:pt x="1408932" y="1402089"/>
                    </a:moveTo>
                    <a:cubicBezTo>
                      <a:pt x="1408932" y="1402089"/>
                      <a:pt x="1407408" y="1400565"/>
                      <a:pt x="1406265" y="1398660"/>
                    </a:cubicBezTo>
                    <a:cubicBezTo>
                      <a:pt x="1407694" y="1400184"/>
                      <a:pt x="1409028" y="1401708"/>
                      <a:pt x="1408932" y="1402089"/>
                    </a:cubicBezTo>
                    <a:close/>
                  </a:path>
                </a:pathLst>
              </a:custGeom>
              <a:solidFill>
                <a:srgbClr val="009EB0">
                  <a:alpha val="61176"/>
                </a:srgbClr>
              </a:solidFill>
              <a:ln w="9525" cap="flat">
                <a:solidFill>
                  <a:srgbClr val="00798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74" name="Freeform: Shape 1233">
                <a:extLst>
                  <a:ext uri="{FF2B5EF4-FFF2-40B4-BE49-F238E27FC236}">
                    <a16:creationId xmlns:a16="http://schemas.microsoft.com/office/drawing/2014/main" id="{21627704-E68B-DE67-6558-77DC80B7AFF9}"/>
                  </a:ext>
                </a:extLst>
              </p:cNvPr>
              <p:cNvSpPr/>
              <p:nvPr/>
            </p:nvSpPr>
            <p:spPr>
              <a:xfrm rot="2933793">
                <a:off x="5986946" y="1938735"/>
                <a:ext cx="101225" cy="116923"/>
              </a:xfrm>
              <a:custGeom>
                <a:avLst/>
                <a:gdLst>
                  <a:gd name="connsiteX0" fmla="*/ 17236 w 196766"/>
                  <a:gd name="connsiteY0" fmla="*/ 47284 h 228357"/>
                  <a:gd name="connsiteX1" fmla="*/ 111446 w 196766"/>
                  <a:gd name="connsiteY1" fmla="*/ 228350 h 228357"/>
                  <a:gd name="connsiteX2" fmla="*/ 158352 w 196766"/>
                  <a:gd name="connsiteY2" fmla="*/ 22241 h 228357"/>
                  <a:gd name="connsiteX3" fmla="*/ 17236 w 196766"/>
                  <a:gd name="connsiteY3" fmla="*/ 47284 h 228357"/>
                </a:gdLst>
                <a:ahLst/>
                <a:cxnLst>
                  <a:cxn ang="0">
                    <a:pos x="connsiteX0" y="connsiteY0"/>
                  </a:cxn>
                  <a:cxn ang="0">
                    <a:pos x="connsiteX1" y="connsiteY1"/>
                  </a:cxn>
                  <a:cxn ang="0">
                    <a:pos x="connsiteX2" y="connsiteY2"/>
                  </a:cxn>
                  <a:cxn ang="0">
                    <a:pos x="connsiteX3" y="connsiteY3"/>
                  </a:cxn>
                </a:cxnLst>
                <a:rect l="l" t="t" r="r" b="b"/>
                <a:pathLst>
                  <a:path w="196766" h="228357">
                    <a:moveTo>
                      <a:pt x="17236" y="47284"/>
                    </a:moveTo>
                    <a:cubicBezTo>
                      <a:pt x="-18738" y="97967"/>
                      <a:pt x="-3434" y="229542"/>
                      <a:pt x="111446" y="228350"/>
                    </a:cubicBezTo>
                    <a:cubicBezTo>
                      <a:pt x="226327" y="226959"/>
                      <a:pt x="207246" y="52849"/>
                      <a:pt x="158352" y="22241"/>
                    </a:cubicBezTo>
                    <a:cubicBezTo>
                      <a:pt x="109459" y="-8367"/>
                      <a:pt x="60565" y="-13734"/>
                      <a:pt x="17236" y="47284"/>
                    </a:cubicBezTo>
                    <a:close/>
                  </a:path>
                </a:pathLst>
              </a:custGeom>
              <a:solidFill>
                <a:srgbClr val="007986"/>
              </a:solidFill>
              <a:ln w="1981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875" name="Freeform: Shape 1234">
                <a:extLst>
                  <a:ext uri="{FF2B5EF4-FFF2-40B4-BE49-F238E27FC236}">
                    <a16:creationId xmlns:a16="http://schemas.microsoft.com/office/drawing/2014/main" id="{1F558ED4-AB9F-6366-C15C-2D7DB6D3F1E9}"/>
                  </a:ext>
                </a:extLst>
              </p:cNvPr>
              <p:cNvSpPr/>
              <p:nvPr/>
            </p:nvSpPr>
            <p:spPr>
              <a:xfrm rot="13569178">
                <a:off x="6013297" y="1939708"/>
                <a:ext cx="32726" cy="70495"/>
              </a:xfrm>
              <a:custGeom>
                <a:avLst/>
                <a:gdLst>
                  <a:gd name="connsiteX0" fmla="*/ 21670 w 116516"/>
                  <a:gd name="connsiteY0" fmla="*/ 83698 h 191264"/>
                  <a:gd name="connsiteX1" fmla="*/ 111491 w 116516"/>
                  <a:gd name="connsiteY1" fmla="*/ 92938 h 191264"/>
                  <a:gd name="connsiteX2" fmla="*/ 620 w 116516"/>
                  <a:gd name="connsiteY2" fmla="*/ 183901 h 191264"/>
                  <a:gd name="connsiteX3" fmla="*/ 21670 w 116516"/>
                  <a:gd name="connsiteY3" fmla="*/ 83794 h 191264"/>
                </a:gdLst>
                <a:ahLst/>
                <a:cxnLst>
                  <a:cxn ang="0">
                    <a:pos x="connsiteX0" y="connsiteY0"/>
                  </a:cxn>
                  <a:cxn ang="0">
                    <a:pos x="connsiteX1" y="connsiteY1"/>
                  </a:cxn>
                  <a:cxn ang="0">
                    <a:pos x="connsiteX2" y="connsiteY2"/>
                  </a:cxn>
                  <a:cxn ang="0">
                    <a:pos x="connsiteX3" y="connsiteY3"/>
                  </a:cxn>
                </a:cxnLst>
                <a:rect l="l" t="t" r="r" b="b"/>
                <a:pathLst>
                  <a:path w="116516" h="191264">
                    <a:moveTo>
                      <a:pt x="21670" y="83698"/>
                    </a:moveTo>
                    <a:cubicBezTo>
                      <a:pt x="11002" y="-45842"/>
                      <a:pt x="143590" y="-10980"/>
                      <a:pt x="111491" y="92938"/>
                    </a:cubicBezTo>
                    <a:cubicBezTo>
                      <a:pt x="98251" y="135800"/>
                      <a:pt x="9764" y="215905"/>
                      <a:pt x="620" y="183901"/>
                    </a:cubicBezTo>
                    <a:cubicBezTo>
                      <a:pt x="-4810" y="165042"/>
                      <a:pt x="27385" y="152564"/>
                      <a:pt x="21670" y="83794"/>
                    </a:cubicBezTo>
                    <a:close/>
                  </a:path>
                </a:pathLst>
              </a:custGeom>
              <a:solidFill>
                <a:srgbClr val="FBF9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grpSp>
          <p:nvGrpSpPr>
            <p:cNvPr id="61" name="Graphic 3">
              <a:extLst>
                <a:ext uri="{FF2B5EF4-FFF2-40B4-BE49-F238E27FC236}">
                  <a16:creationId xmlns:a16="http://schemas.microsoft.com/office/drawing/2014/main" id="{79F7621E-F721-A7BF-6ADA-5D4B9B4C6FC0}"/>
                </a:ext>
              </a:extLst>
            </p:cNvPr>
            <p:cNvGrpSpPr>
              <a:grpSpLocks noChangeAspect="1"/>
            </p:cNvGrpSpPr>
            <p:nvPr/>
          </p:nvGrpSpPr>
          <p:grpSpPr>
            <a:xfrm>
              <a:off x="9555931" y="4745887"/>
              <a:ext cx="262421" cy="259662"/>
              <a:chOff x="4432452" y="1720199"/>
              <a:chExt cx="661010" cy="654057"/>
            </a:xfrm>
          </p:grpSpPr>
          <p:sp>
            <p:nvSpPr>
              <p:cNvPr id="853" name="Freeform 21">
                <a:extLst>
                  <a:ext uri="{FF2B5EF4-FFF2-40B4-BE49-F238E27FC236}">
                    <a16:creationId xmlns:a16="http://schemas.microsoft.com/office/drawing/2014/main" id="{B7ACD1BA-F658-B9CF-C574-04ED1EA76D4D}"/>
                  </a:ext>
                </a:extLst>
              </p:cNvPr>
              <p:cNvSpPr/>
              <p:nvPr/>
            </p:nvSpPr>
            <p:spPr>
              <a:xfrm>
                <a:off x="4432452" y="1720199"/>
                <a:ext cx="661010" cy="654057"/>
              </a:xfrm>
              <a:custGeom>
                <a:avLst/>
                <a:gdLst>
                  <a:gd name="connsiteX0" fmla="*/ 468066 w 661010"/>
                  <a:gd name="connsiteY0" fmla="*/ 638138 h 654057"/>
                  <a:gd name="connsiteX1" fmla="*/ 534539 w 661010"/>
                  <a:gd name="connsiteY1" fmla="*/ 580826 h 654057"/>
                  <a:gd name="connsiteX2" fmla="*/ 633154 w 661010"/>
                  <a:gd name="connsiteY2" fmla="*/ 503748 h 654057"/>
                  <a:gd name="connsiteX3" fmla="*/ 660732 w 661010"/>
                  <a:gd name="connsiteY3" fmla="*/ 455515 h 654057"/>
                  <a:gd name="connsiteX4" fmla="*/ 657879 w 661010"/>
                  <a:gd name="connsiteY4" fmla="*/ 426480 h 654057"/>
                  <a:gd name="connsiteX5" fmla="*/ 622883 w 661010"/>
                  <a:gd name="connsiteY5" fmla="*/ 250761 h 654057"/>
                  <a:gd name="connsiteX6" fmla="*/ 586842 w 661010"/>
                  <a:gd name="connsiteY6" fmla="*/ 168481 h 654057"/>
                  <a:gd name="connsiteX7" fmla="*/ 542622 w 661010"/>
                  <a:gd name="connsiteY7" fmla="*/ 138312 h 654057"/>
                  <a:gd name="connsiteX8" fmla="*/ 494218 w 661010"/>
                  <a:gd name="connsiteY8" fmla="*/ 67286 h 654057"/>
                  <a:gd name="connsiteX9" fmla="*/ 404161 w 661010"/>
                  <a:gd name="connsiteY9" fmla="*/ 22364 h 654057"/>
                  <a:gd name="connsiteX10" fmla="*/ 220339 w 661010"/>
                  <a:gd name="connsiteY10" fmla="*/ 9312 h 654057"/>
                  <a:gd name="connsiteX11" fmla="*/ 182966 w 661010"/>
                  <a:gd name="connsiteY11" fmla="*/ 32199 h 654057"/>
                  <a:gd name="connsiteX12" fmla="*/ 167656 w 661010"/>
                  <a:gd name="connsiteY12" fmla="*/ 50358 h 654057"/>
                  <a:gd name="connsiteX13" fmla="*/ 96809 w 661010"/>
                  <a:gd name="connsiteY13" fmla="*/ 81189 h 654057"/>
                  <a:gd name="connsiteX14" fmla="*/ 72749 w 661010"/>
                  <a:gd name="connsiteY14" fmla="*/ 157416 h 654057"/>
                  <a:gd name="connsiteX15" fmla="*/ 3424 w 661010"/>
                  <a:gd name="connsiteY15" fmla="*/ 188909 h 654057"/>
                  <a:gd name="connsiteX16" fmla="*/ 761 w 661010"/>
                  <a:gd name="connsiteY16" fmla="*/ 216809 h 654057"/>
                  <a:gd name="connsiteX17" fmla="*/ 11602 w 661010"/>
                  <a:gd name="connsiteY17" fmla="*/ 319989 h 654057"/>
                  <a:gd name="connsiteX18" fmla="*/ 19020 w 661010"/>
                  <a:gd name="connsiteY18" fmla="*/ 350915 h 654057"/>
                  <a:gd name="connsiteX19" fmla="*/ 56963 w 661010"/>
                  <a:gd name="connsiteY19" fmla="*/ 398203 h 654057"/>
                  <a:gd name="connsiteX20" fmla="*/ 39751 w 661010"/>
                  <a:gd name="connsiteY20" fmla="*/ 476321 h 654057"/>
                  <a:gd name="connsiteX21" fmla="*/ 42699 w 661010"/>
                  <a:gd name="connsiteY21" fmla="*/ 534390 h 654057"/>
                  <a:gd name="connsiteX22" fmla="*/ 29956 w 661010"/>
                  <a:gd name="connsiteY22" fmla="*/ 552548 h 654057"/>
                  <a:gd name="connsiteX23" fmla="*/ 34616 w 661010"/>
                  <a:gd name="connsiteY23" fmla="*/ 562195 h 654057"/>
                  <a:gd name="connsiteX24" fmla="*/ 188957 w 661010"/>
                  <a:gd name="connsiteY24" fmla="*/ 639746 h 654057"/>
                  <a:gd name="connsiteX25" fmla="*/ 267222 w 661010"/>
                  <a:gd name="connsiteY25" fmla="*/ 635774 h 654057"/>
                  <a:gd name="connsiteX26" fmla="*/ 468066 w 661010"/>
                  <a:gd name="connsiteY26" fmla="*/ 638138 h 65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1010" h="654057">
                    <a:moveTo>
                      <a:pt x="468066" y="638138"/>
                    </a:moveTo>
                    <a:cubicBezTo>
                      <a:pt x="492886" y="622439"/>
                      <a:pt x="512286" y="599930"/>
                      <a:pt x="534539" y="580826"/>
                    </a:cubicBezTo>
                    <a:cubicBezTo>
                      <a:pt x="566206" y="553588"/>
                      <a:pt x="603484" y="533066"/>
                      <a:pt x="633154" y="503748"/>
                    </a:cubicBezTo>
                    <a:cubicBezTo>
                      <a:pt x="646658" y="490413"/>
                      <a:pt x="658925" y="474335"/>
                      <a:pt x="660732" y="455515"/>
                    </a:cubicBezTo>
                    <a:cubicBezTo>
                      <a:pt x="661683" y="445773"/>
                      <a:pt x="660066" y="435938"/>
                      <a:pt x="657879" y="426480"/>
                    </a:cubicBezTo>
                    <a:cubicBezTo>
                      <a:pt x="644280" y="368695"/>
                      <a:pt x="627163" y="312234"/>
                      <a:pt x="622883" y="250761"/>
                    </a:cubicBezTo>
                    <a:cubicBezTo>
                      <a:pt x="620696" y="220308"/>
                      <a:pt x="609760" y="188720"/>
                      <a:pt x="586842" y="168481"/>
                    </a:cubicBezTo>
                    <a:cubicBezTo>
                      <a:pt x="573433" y="156659"/>
                      <a:pt x="555935" y="150134"/>
                      <a:pt x="542622" y="138312"/>
                    </a:cubicBezTo>
                    <a:cubicBezTo>
                      <a:pt x="521130" y="119208"/>
                      <a:pt x="513237" y="88849"/>
                      <a:pt x="494218" y="67286"/>
                    </a:cubicBezTo>
                    <a:cubicBezTo>
                      <a:pt x="471775" y="41751"/>
                      <a:pt x="436969" y="31443"/>
                      <a:pt x="404161" y="22364"/>
                    </a:cubicBezTo>
                    <a:cubicBezTo>
                      <a:pt x="344060" y="5718"/>
                      <a:pt x="279394" y="-10927"/>
                      <a:pt x="220339" y="9312"/>
                    </a:cubicBezTo>
                    <a:cubicBezTo>
                      <a:pt x="206360" y="14136"/>
                      <a:pt x="192761" y="21134"/>
                      <a:pt x="182966" y="32199"/>
                    </a:cubicBezTo>
                    <a:cubicBezTo>
                      <a:pt x="177736" y="38157"/>
                      <a:pt x="173647" y="45061"/>
                      <a:pt x="167656" y="50358"/>
                    </a:cubicBezTo>
                    <a:cubicBezTo>
                      <a:pt x="147971" y="67570"/>
                      <a:pt x="113641" y="61234"/>
                      <a:pt x="96809" y="81189"/>
                    </a:cubicBezTo>
                    <a:cubicBezTo>
                      <a:pt x="79216" y="101995"/>
                      <a:pt x="92339" y="138501"/>
                      <a:pt x="72749" y="157416"/>
                    </a:cubicBezTo>
                    <a:cubicBezTo>
                      <a:pt x="54015" y="175480"/>
                      <a:pt x="15787" y="166022"/>
                      <a:pt x="3424" y="188909"/>
                    </a:cubicBezTo>
                    <a:cubicBezTo>
                      <a:pt x="-1046" y="197232"/>
                      <a:pt x="-190" y="207351"/>
                      <a:pt x="761" y="216809"/>
                    </a:cubicBezTo>
                    <a:cubicBezTo>
                      <a:pt x="4375" y="251234"/>
                      <a:pt x="7989" y="285659"/>
                      <a:pt x="11602" y="319989"/>
                    </a:cubicBezTo>
                    <a:cubicBezTo>
                      <a:pt x="12743" y="330582"/>
                      <a:pt x="13885" y="341458"/>
                      <a:pt x="19020" y="350915"/>
                    </a:cubicBezTo>
                    <a:cubicBezTo>
                      <a:pt x="28720" y="368884"/>
                      <a:pt x="51067" y="378720"/>
                      <a:pt x="56963" y="398203"/>
                    </a:cubicBezTo>
                    <a:cubicBezTo>
                      <a:pt x="64761" y="424210"/>
                      <a:pt x="38895" y="449273"/>
                      <a:pt x="39751" y="476321"/>
                    </a:cubicBezTo>
                    <a:cubicBezTo>
                      <a:pt x="40417" y="496371"/>
                      <a:pt x="55061" y="518596"/>
                      <a:pt x="42699" y="534390"/>
                    </a:cubicBezTo>
                    <a:cubicBezTo>
                      <a:pt x="38039" y="540348"/>
                      <a:pt x="29671" y="544982"/>
                      <a:pt x="29956" y="552548"/>
                    </a:cubicBezTo>
                    <a:cubicBezTo>
                      <a:pt x="30146" y="556142"/>
                      <a:pt x="32333" y="559357"/>
                      <a:pt x="34616" y="562195"/>
                    </a:cubicBezTo>
                    <a:cubicBezTo>
                      <a:pt x="71228" y="608914"/>
                      <a:pt x="129427" y="638138"/>
                      <a:pt x="188957" y="639746"/>
                    </a:cubicBezTo>
                    <a:cubicBezTo>
                      <a:pt x="215109" y="640502"/>
                      <a:pt x="241070" y="636152"/>
                      <a:pt x="267222" y="635774"/>
                    </a:cubicBezTo>
                    <a:cubicBezTo>
                      <a:pt x="331793" y="634922"/>
                      <a:pt x="408631" y="675684"/>
                      <a:pt x="468066" y="638138"/>
                    </a:cubicBezTo>
                    <a:close/>
                  </a:path>
                </a:pathLst>
              </a:custGeom>
              <a:solidFill>
                <a:srgbClr val="B3B3B3"/>
              </a:solidFill>
              <a:ln w="19004" cap="flat">
                <a:solidFill>
                  <a:srgbClr val="79929B"/>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4" name="Freeform 23">
                <a:extLst>
                  <a:ext uri="{FF2B5EF4-FFF2-40B4-BE49-F238E27FC236}">
                    <a16:creationId xmlns:a16="http://schemas.microsoft.com/office/drawing/2014/main" id="{6CD7E7D9-A5A5-09BC-672D-74957CEC2C22}"/>
                  </a:ext>
                </a:extLst>
              </p:cNvPr>
              <p:cNvSpPr/>
              <p:nvPr/>
            </p:nvSpPr>
            <p:spPr>
              <a:xfrm>
                <a:off x="4527855" y="1720199"/>
                <a:ext cx="565607" cy="653311"/>
              </a:xfrm>
              <a:custGeom>
                <a:avLst/>
                <a:gdLst>
                  <a:gd name="connsiteX0" fmla="*/ 372664 w 565608"/>
                  <a:gd name="connsiteY0" fmla="*/ 638138 h 653311"/>
                  <a:gd name="connsiteX1" fmla="*/ 439137 w 565608"/>
                  <a:gd name="connsiteY1" fmla="*/ 580826 h 653311"/>
                  <a:gd name="connsiteX2" fmla="*/ 537752 w 565608"/>
                  <a:gd name="connsiteY2" fmla="*/ 503748 h 653311"/>
                  <a:gd name="connsiteX3" fmla="*/ 565330 w 565608"/>
                  <a:gd name="connsiteY3" fmla="*/ 455515 h 653311"/>
                  <a:gd name="connsiteX4" fmla="*/ 562477 w 565608"/>
                  <a:gd name="connsiteY4" fmla="*/ 426480 h 653311"/>
                  <a:gd name="connsiteX5" fmla="*/ 527482 w 565608"/>
                  <a:gd name="connsiteY5" fmla="*/ 250761 h 653311"/>
                  <a:gd name="connsiteX6" fmla="*/ 491440 w 565608"/>
                  <a:gd name="connsiteY6" fmla="*/ 168481 h 653311"/>
                  <a:gd name="connsiteX7" fmla="*/ 447220 w 565608"/>
                  <a:gd name="connsiteY7" fmla="*/ 138312 h 653311"/>
                  <a:gd name="connsiteX8" fmla="*/ 398816 w 565608"/>
                  <a:gd name="connsiteY8" fmla="*/ 67286 h 653311"/>
                  <a:gd name="connsiteX9" fmla="*/ 308759 w 565608"/>
                  <a:gd name="connsiteY9" fmla="*/ 22364 h 653311"/>
                  <a:gd name="connsiteX10" fmla="*/ 124938 w 565608"/>
                  <a:gd name="connsiteY10" fmla="*/ 9312 h 653311"/>
                  <a:gd name="connsiteX11" fmla="*/ 87565 w 565608"/>
                  <a:gd name="connsiteY11" fmla="*/ 32199 h 653311"/>
                  <a:gd name="connsiteX12" fmla="*/ 72254 w 565608"/>
                  <a:gd name="connsiteY12" fmla="*/ 50358 h 653311"/>
                  <a:gd name="connsiteX13" fmla="*/ 1407 w 565608"/>
                  <a:gd name="connsiteY13" fmla="*/ 81189 h 653311"/>
                  <a:gd name="connsiteX14" fmla="*/ 261686 w 565608"/>
                  <a:gd name="connsiteY14" fmla="*/ 256530 h 653311"/>
                  <a:gd name="connsiteX15" fmla="*/ 66073 w 565608"/>
                  <a:gd name="connsiteY15" fmla="*/ 631139 h 653311"/>
                  <a:gd name="connsiteX16" fmla="*/ 169728 w 565608"/>
                  <a:gd name="connsiteY16" fmla="*/ 632558 h 653311"/>
                  <a:gd name="connsiteX17" fmla="*/ 372664 w 565608"/>
                  <a:gd name="connsiteY17" fmla="*/ 638138 h 65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5608" h="653311">
                    <a:moveTo>
                      <a:pt x="372664" y="638138"/>
                    </a:moveTo>
                    <a:cubicBezTo>
                      <a:pt x="397484" y="622439"/>
                      <a:pt x="416884" y="599930"/>
                      <a:pt x="439137" y="580826"/>
                    </a:cubicBezTo>
                    <a:cubicBezTo>
                      <a:pt x="470804" y="553588"/>
                      <a:pt x="508082" y="533066"/>
                      <a:pt x="537752" y="503748"/>
                    </a:cubicBezTo>
                    <a:cubicBezTo>
                      <a:pt x="551256" y="490413"/>
                      <a:pt x="563523" y="474335"/>
                      <a:pt x="565330" y="455515"/>
                    </a:cubicBezTo>
                    <a:cubicBezTo>
                      <a:pt x="566281" y="445773"/>
                      <a:pt x="564664" y="435938"/>
                      <a:pt x="562477" y="426480"/>
                    </a:cubicBezTo>
                    <a:cubicBezTo>
                      <a:pt x="548878" y="368695"/>
                      <a:pt x="531761" y="312234"/>
                      <a:pt x="527482" y="250761"/>
                    </a:cubicBezTo>
                    <a:cubicBezTo>
                      <a:pt x="525294" y="220308"/>
                      <a:pt x="514358" y="188720"/>
                      <a:pt x="491440" y="168481"/>
                    </a:cubicBezTo>
                    <a:cubicBezTo>
                      <a:pt x="478031" y="156659"/>
                      <a:pt x="460534" y="150134"/>
                      <a:pt x="447220" y="138312"/>
                    </a:cubicBezTo>
                    <a:cubicBezTo>
                      <a:pt x="425728" y="119208"/>
                      <a:pt x="417835" y="88849"/>
                      <a:pt x="398816" y="67286"/>
                    </a:cubicBezTo>
                    <a:cubicBezTo>
                      <a:pt x="376373" y="41751"/>
                      <a:pt x="341568" y="31443"/>
                      <a:pt x="308759" y="22364"/>
                    </a:cubicBezTo>
                    <a:cubicBezTo>
                      <a:pt x="248658" y="5718"/>
                      <a:pt x="183993" y="-10927"/>
                      <a:pt x="124938" y="9312"/>
                    </a:cubicBezTo>
                    <a:cubicBezTo>
                      <a:pt x="110958" y="14136"/>
                      <a:pt x="97359" y="21134"/>
                      <a:pt x="87565" y="32199"/>
                    </a:cubicBezTo>
                    <a:cubicBezTo>
                      <a:pt x="82334" y="38157"/>
                      <a:pt x="78245" y="45061"/>
                      <a:pt x="72254" y="50358"/>
                    </a:cubicBezTo>
                    <a:cubicBezTo>
                      <a:pt x="52569" y="67570"/>
                      <a:pt x="18239" y="61234"/>
                      <a:pt x="1407" y="81189"/>
                    </a:cubicBezTo>
                    <a:cubicBezTo>
                      <a:pt x="-16186" y="101995"/>
                      <a:pt x="134637" y="38725"/>
                      <a:pt x="261686" y="256530"/>
                    </a:cubicBezTo>
                    <a:cubicBezTo>
                      <a:pt x="334721" y="381747"/>
                      <a:pt x="204724" y="552737"/>
                      <a:pt x="66073" y="631139"/>
                    </a:cubicBezTo>
                    <a:cubicBezTo>
                      <a:pt x="51238" y="639462"/>
                      <a:pt x="160599" y="632747"/>
                      <a:pt x="169728" y="632558"/>
                    </a:cubicBezTo>
                    <a:cubicBezTo>
                      <a:pt x="234299" y="631612"/>
                      <a:pt x="313229" y="675684"/>
                      <a:pt x="372664" y="638138"/>
                    </a:cubicBezTo>
                    <a:close/>
                  </a:path>
                </a:pathLst>
              </a:custGeom>
              <a:solidFill>
                <a:srgbClr val="CCCCCC"/>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5" name="Freeform 28">
                <a:extLst>
                  <a:ext uri="{FF2B5EF4-FFF2-40B4-BE49-F238E27FC236}">
                    <a16:creationId xmlns:a16="http://schemas.microsoft.com/office/drawing/2014/main" id="{18F2D859-9C31-E72E-A348-968B1ED77467}"/>
                  </a:ext>
                </a:extLst>
              </p:cNvPr>
              <p:cNvSpPr/>
              <p:nvPr/>
            </p:nvSpPr>
            <p:spPr>
              <a:xfrm rot="-679607">
                <a:off x="4524112" y="1908439"/>
                <a:ext cx="213391" cy="321167"/>
              </a:xfrm>
              <a:custGeom>
                <a:avLst/>
                <a:gdLst>
                  <a:gd name="connsiteX0" fmla="*/ 213392 w 213391"/>
                  <a:gd name="connsiteY0" fmla="*/ 160584 h 321167"/>
                  <a:gd name="connsiteX1" fmla="*/ 106696 w 213391"/>
                  <a:gd name="connsiteY1" fmla="*/ 321167 h 321167"/>
                  <a:gd name="connsiteX2" fmla="*/ 0 w 213391"/>
                  <a:gd name="connsiteY2" fmla="*/ 160584 h 321167"/>
                  <a:gd name="connsiteX3" fmla="*/ 106696 w 213391"/>
                  <a:gd name="connsiteY3" fmla="*/ 0 h 321167"/>
                  <a:gd name="connsiteX4" fmla="*/ 213392 w 213391"/>
                  <a:gd name="connsiteY4" fmla="*/ 160584 h 321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91" h="321167">
                    <a:moveTo>
                      <a:pt x="213392" y="160584"/>
                    </a:moveTo>
                    <a:cubicBezTo>
                      <a:pt x="213392" y="249272"/>
                      <a:pt x="165622" y="321167"/>
                      <a:pt x="106696" y="321167"/>
                    </a:cubicBezTo>
                    <a:cubicBezTo>
                      <a:pt x="47769" y="321167"/>
                      <a:pt x="0" y="249272"/>
                      <a:pt x="0" y="160584"/>
                    </a:cubicBezTo>
                    <a:cubicBezTo>
                      <a:pt x="0" y="71896"/>
                      <a:pt x="47769" y="0"/>
                      <a:pt x="106696" y="0"/>
                    </a:cubicBezTo>
                    <a:cubicBezTo>
                      <a:pt x="165622" y="0"/>
                      <a:pt x="213392" y="71896"/>
                      <a:pt x="213392" y="160584"/>
                    </a:cubicBezTo>
                    <a:close/>
                  </a:path>
                </a:pathLst>
              </a:custGeom>
              <a:solidFill>
                <a:srgbClr val="666666"/>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6" name="Freeform 30">
                <a:extLst>
                  <a:ext uri="{FF2B5EF4-FFF2-40B4-BE49-F238E27FC236}">
                    <a16:creationId xmlns:a16="http://schemas.microsoft.com/office/drawing/2014/main" id="{0D91C7AE-04DF-3F46-7FA1-98A87408B9F8}"/>
                  </a:ext>
                </a:extLst>
              </p:cNvPr>
              <p:cNvSpPr/>
              <p:nvPr/>
            </p:nvSpPr>
            <p:spPr>
              <a:xfrm>
                <a:off x="4759232" y="1776979"/>
                <a:ext cx="57438" cy="60311"/>
              </a:xfrm>
              <a:custGeom>
                <a:avLst/>
                <a:gdLst>
                  <a:gd name="connsiteX0" fmla="*/ 258 w 57438"/>
                  <a:gd name="connsiteY0" fmla="*/ 23368 h 60311"/>
                  <a:gd name="connsiteX1" fmla="*/ 4537 w 57438"/>
                  <a:gd name="connsiteY1" fmla="*/ 43418 h 60311"/>
                  <a:gd name="connsiteX2" fmla="*/ 9482 w 57438"/>
                  <a:gd name="connsiteY2" fmla="*/ 49187 h 60311"/>
                  <a:gd name="connsiteX3" fmla="*/ 11289 w 57438"/>
                  <a:gd name="connsiteY3" fmla="*/ 53726 h 60311"/>
                  <a:gd name="connsiteX4" fmla="*/ 20038 w 57438"/>
                  <a:gd name="connsiteY4" fmla="*/ 59874 h 60311"/>
                  <a:gd name="connsiteX5" fmla="*/ 49898 w 57438"/>
                  <a:gd name="connsiteY5" fmla="*/ 49376 h 60311"/>
                  <a:gd name="connsiteX6" fmla="*/ 57126 w 57438"/>
                  <a:gd name="connsiteY6" fmla="*/ 34433 h 60311"/>
                  <a:gd name="connsiteX7" fmla="*/ 53702 w 57438"/>
                  <a:gd name="connsiteY7" fmla="*/ 15045 h 60311"/>
                  <a:gd name="connsiteX8" fmla="*/ 41815 w 57438"/>
                  <a:gd name="connsiteY8" fmla="*/ 3034 h 60311"/>
                  <a:gd name="connsiteX9" fmla="*/ 22320 w 57438"/>
                  <a:gd name="connsiteY9" fmla="*/ 670 h 60311"/>
                  <a:gd name="connsiteX10" fmla="*/ 258 w 57438"/>
                  <a:gd name="connsiteY10" fmla="*/ 23368 h 6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438" h="60311">
                    <a:moveTo>
                      <a:pt x="258" y="23368"/>
                    </a:moveTo>
                    <a:cubicBezTo>
                      <a:pt x="-598" y="30366"/>
                      <a:pt x="638" y="37365"/>
                      <a:pt x="4537" y="43418"/>
                    </a:cubicBezTo>
                    <a:cubicBezTo>
                      <a:pt x="5869" y="45498"/>
                      <a:pt x="7580" y="47484"/>
                      <a:pt x="9482" y="49187"/>
                    </a:cubicBezTo>
                    <a:cubicBezTo>
                      <a:pt x="9768" y="50795"/>
                      <a:pt x="10338" y="52308"/>
                      <a:pt x="11289" y="53726"/>
                    </a:cubicBezTo>
                    <a:cubicBezTo>
                      <a:pt x="13381" y="56658"/>
                      <a:pt x="16424" y="59212"/>
                      <a:pt x="20038" y="59874"/>
                    </a:cubicBezTo>
                    <a:cubicBezTo>
                      <a:pt x="30974" y="61671"/>
                      <a:pt x="42671" y="57888"/>
                      <a:pt x="49898" y="49376"/>
                    </a:cubicBezTo>
                    <a:cubicBezTo>
                      <a:pt x="53512" y="45120"/>
                      <a:pt x="56365" y="39918"/>
                      <a:pt x="57126" y="34433"/>
                    </a:cubicBezTo>
                    <a:cubicBezTo>
                      <a:pt x="58077" y="27529"/>
                      <a:pt x="56840" y="21193"/>
                      <a:pt x="53702" y="15045"/>
                    </a:cubicBezTo>
                    <a:cubicBezTo>
                      <a:pt x="51135" y="10033"/>
                      <a:pt x="46760" y="5777"/>
                      <a:pt x="41815" y="3034"/>
                    </a:cubicBezTo>
                    <a:cubicBezTo>
                      <a:pt x="35729" y="-276"/>
                      <a:pt x="29072" y="-559"/>
                      <a:pt x="22320" y="670"/>
                    </a:cubicBezTo>
                    <a:cubicBezTo>
                      <a:pt x="11479" y="2751"/>
                      <a:pt x="1589" y="12397"/>
                      <a:pt x="258" y="2336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7" name="Freeform 31">
                <a:extLst>
                  <a:ext uri="{FF2B5EF4-FFF2-40B4-BE49-F238E27FC236}">
                    <a16:creationId xmlns:a16="http://schemas.microsoft.com/office/drawing/2014/main" id="{90048209-C621-FCB5-ECF1-F9797F5BE24A}"/>
                  </a:ext>
                </a:extLst>
              </p:cNvPr>
              <p:cNvSpPr/>
              <p:nvPr/>
            </p:nvSpPr>
            <p:spPr>
              <a:xfrm>
                <a:off x="4899785" y="1938039"/>
                <a:ext cx="57438" cy="60311"/>
              </a:xfrm>
              <a:custGeom>
                <a:avLst/>
                <a:gdLst>
                  <a:gd name="connsiteX0" fmla="*/ 258 w 57438"/>
                  <a:gd name="connsiteY0" fmla="*/ 23368 h 60311"/>
                  <a:gd name="connsiteX1" fmla="*/ 4537 w 57438"/>
                  <a:gd name="connsiteY1" fmla="*/ 43418 h 60311"/>
                  <a:gd name="connsiteX2" fmla="*/ 9482 w 57438"/>
                  <a:gd name="connsiteY2" fmla="*/ 49187 h 60311"/>
                  <a:gd name="connsiteX3" fmla="*/ 11289 w 57438"/>
                  <a:gd name="connsiteY3" fmla="*/ 53726 h 60311"/>
                  <a:gd name="connsiteX4" fmla="*/ 20038 w 57438"/>
                  <a:gd name="connsiteY4" fmla="*/ 59874 h 60311"/>
                  <a:gd name="connsiteX5" fmla="*/ 49898 w 57438"/>
                  <a:gd name="connsiteY5" fmla="*/ 49376 h 60311"/>
                  <a:gd name="connsiteX6" fmla="*/ 57126 w 57438"/>
                  <a:gd name="connsiteY6" fmla="*/ 34433 h 60311"/>
                  <a:gd name="connsiteX7" fmla="*/ 53702 w 57438"/>
                  <a:gd name="connsiteY7" fmla="*/ 15045 h 60311"/>
                  <a:gd name="connsiteX8" fmla="*/ 41815 w 57438"/>
                  <a:gd name="connsiteY8" fmla="*/ 3034 h 60311"/>
                  <a:gd name="connsiteX9" fmla="*/ 22320 w 57438"/>
                  <a:gd name="connsiteY9" fmla="*/ 670 h 60311"/>
                  <a:gd name="connsiteX10" fmla="*/ 258 w 57438"/>
                  <a:gd name="connsiteY10" fmla="*/ 23368 h 6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438" h="60311">
                    <a:moveTo>
                      <a:pt x="258" y="23368"/>
                    </a:moveTo>
                    <a:cubicBezTo>
                      <a:pt x="-598" y="30366"/>
                      <a:pt x="638" y="37365"/>
                      <a:pt x="4537" y="43418"/>
                    </a:cubicBezTo>
                    <a:cubicBezTo>
                      <a:pt x="5869" y="45498"/>
                      <a:pt x="7580" y="47484"/>
                      <a:pt x="9482" y="49187"/>
                    </a:cubicBezTo>
                    <a:cubicBezTo>
                      <a:pt x="9768" y="50795"/>
                      <a:pt x="10338" y="52308"/>
                      <a:pt x="11289" y="53726"/>
                    </a:cubicBezTo>
                    <a:cubicBezTo>
                      <a:pt x="13381" y="56658"/>
                      <a:pt x="16424" y="59212"/>
                      <a:pt x="20038" y="59874"/>
                    </a:cubicBezTo>
                    <a:cubicBezTo>
                      <a:pt x="30974" y="61671"/>
                      <a:pt x="42671" y="57888"/>
                      <a:pt x="49898" y="49376"/>
                    </a:cubicBezTo>
                    <a:cubicBezTo>
                      <a:pt x="53512" y="45120"/>
                      <a:pt x="56365" y="39918"/>
                      <a:pt x="57126" y="34433"/>
                    </a:cubicBezTo>
                    <a:cubicBezTo>
                      <a:pt x="58077" y="27529"/>
                      <a:pt x="56840" y="21193"/>
                      <a:pt x="53702" y="15045"/>
                    </a:cubicBezTo>
                    <a:cubicBezTo>
                      <a:pt x="51135" y="10033"/>
                      <a:pt x="46760" y="5777"/>
                      <a:pt x="41815" y="3034"/>
                    </a:cubicBezTo>
                    <a:cubicBezTo>
                      <a:pt x="35729" y="-276"/>
                      <a:pt x="29072" y="-559"/>
                      <a:pt x="22320" y="670"/>
                    </a:cubicBezTo>
                    <a:cubicBezTo>
                      <a:pt x="11574" y="2656"/>
                      <a:pt x="1589" y="12303"/>
                      <a:pt x="258" y="2336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8" name="Freeform 32">
                <a:extLst>
                  <a:ext uri="{FF2B5EF4-FFF2-40B4-BE49-F238E27FC236}">
                    <a16:creationId xmlns:a16="http://schemas.microsoft.com/office/drawing/2014/main" id="{9A0B4E81-662F-9F95-46C0-934FE7E3795E}"/>
                  </a:ext>
                </a:extLst>
              </p:cNvPr>
              <p:cNvSpPr/>
              <p:nvPr/>
            </p:nvSpPr>
            <p:spPr>
              <a:xfrm>
                <a:off x="4646352" y="1774899"/>
                <a:ext cx="57438" cy="60311"/>
              </a:xfrm>
              <a:custGeom>
                <a:avLst/>
                <a:gdLst>
                  <a:gd name="connsiteX0" fmla="*/ 258 w 57438"/>
                  <a:gd name="connsiteY0" fmla="*/ 23368 h 60311"/>
                  <a:gd name="connsiteX1" fmla="*/ 4537 w 57438"/>
                  <a:gd name="connsiteY1" fmla="*/ 43418 h 60311"/>
                  <a:gd name="connsiteX2" fmla="*/ 9482 w 57438"/>
                  <a:gd name="connsiteY2" fmla="*/ 49187 h 60311"/>
                  <a:gd name="connsiteX3" fmla="*/ 11289 w 57438"/>
                  <a:gd name="connsiteY3" fmla="*/ 53726 h 60311"/>
                  <a:gd name="connsiteX4" fmla="*/ 20038 w 57438"/>
                  <a:gd name="connsiteY4" fmla="*/ 59874 h 60311"/>
                  <a:gd name="connsiteX5" fmla="*/ 49898 w 57438"/>
                  <a:gd name="connsiteY5" fmla="*/ 49376 h 60311"/>
                  <a:gd name="connsiteX6" fmla="*/ 57126 w 57438"/>
                  <a:gd name="connsiteY6" fmla="*/ 34433 h 60311"/>
                  <a:gd name="connsiteX7" fmla="*/ 53702 w 57438"/>
                  <a:gd name="connsiteY7" fmla="*/ 15045 h 60311"/>
                  <a:gd name="connsiteX8" fmla="*/ 41815 w 57438"/>
                  <a:gd name="connsiteY8" fmla="*/ 3034 h 60311"/>
                  <a:gd name="connsiteX9" fmla="*/ 22320 w 57438"/>
                  <a:gd name="connsiteY9" fmla="*/ 670 h 60311"/>
                  <a:gd name="connsiteX10" fmla="*/ 258 w 57438"/>
                  <a:gd name="connsiteY10" fmla="*/ 23368 h 6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438" h="60311">
                    <a:moveTo>
                      <a:pt x="258" y="23368"/>
                    </a:moveTo>
                    <a:cubicBezTo>
                      <a:pt x="-598" y="30366"/>
                      <a:pt x="638" y="37365"/>
                      <a:pt x="4537" y="43418"/>
                    </a:cubicBezTo>
                    <a:cubicBezTo>
                      <a:pt x="5869" y="45498"/>
                      <a:pt x="7580" y="47484"/>
                      <a:pt x="9482" y="49187"/>
                    </a:cubicBezTo>
                    <a:cubicBezTo>
                      <a:pt x="9768" y="50795"/>
                      <a:pt x="10338" y="52308"/>
                      <a:pt x="11289" y="53726"/>
                    </a:cubicBezTo>
                    <a:cubicBezTo>
                      <a:pt x="13381" y="56658"/>
                      <a:pt x="16424" y="59212"/>
                      <a:pt x="20038" y="59874"/>
                    </a:cubicBezTo>
                    <a:cubicBezTo>
                      <a:pt x="30974" y="61671"/>
                      <a:pt x="42671" y="57888"/>
                      <a:pt x="49898" y="49376"/>
                    </a:cubicBezTo>
                    <a:cubicBezTo>
                      <a:pt x="53512" y="45120"/>
                      <a:pt x="56365" y="39918"/>
                      <a:pt x="57126" y="34433"/>
                    </a:cubicBezTo>
                    <a:cubicBezTo>
                      <a:pt x="58077" y="27529"/>
                      <a:pt x="56840" y="21193"/>
                      <a:pt x="53702" y="15045"/>
                    </a:cubicBezTo>
                    <a:cubicBezTo>
                      <a:pt x="51135" y="10033"/>
                      <a:pt x="46760" y="5777"/>
                      <a:pt x="41815" y="3034"/>
                    </a:cubicBezTo>
                    <a:cubicBezTo>
                      <a:pt x="35729" y="-276"/>
                      <a:pt x="29072" y="-559"/>
                      <a:pt x="22320" y="670"/>
                    </a:cubicBezTo>
                    <a:cubicBezTo>
                      <a:pt x="11479" y="2656"/>
                      <a:pt x="1589" y="12303"/>
                      <a:pt x="258" y="2336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59" name="Freeform 33">
                <a:extLst>
                  <a:ext uri="{FF2B5EF4-FFF2-40B4-BE49-F238E27FC236}">
                    <a16:creationId xmlns:a16="http://schemas.microsoft.com/office/drawing/2014/main" id="{B8CAED79-E74B-2EB9-7125-C00534A78CF7}"/>
                  </a:ext>
                </a:extLst>
              </p:cNvPr>
              <p:cNvSpPr/>
              <p:nvPr/>
            </p:nvSpPr>
            <p:spPr>
              <a:xfrm>
                <a:off x="4771911" y="1923672"/>
                <a:ext cx="61016" cy="60486"/>
              </a:xfrm>
              <a:custGeom>
                <a:avLst/>
                <a:gdLst>
                  <a:gd name="connsiteX0" fmla="*/ 702 w 61016"/>
                  <a:gd name="connsiteY0" fmla="*/ 23171 h 60486"/>
                  <a:gd name="connsiteX1" fmla="*/ 512 w 61016"/>
                  <a:gd name="connsiteY1" fmla="*/ 34804 h 60486"/>
                  <a:gd name="connsiteX2" fmla="*/ 7168 w 61016"/>
                  <a:gd name="connsiteY2" fmla="*/ 47855 h 60486"/>
                  <a:gd name="connsiteX3" fmla="*/ 18675 w 61016"/>
                  <a:gd name="connsiteY3" fmla="*/ 54475 h 60486"/>
                  <a:gd name="connsiteX4" fmla="*/ 20672 w 61016"/>
                  <a:gd name="connsiteY4" fmla="*/ 54853 h 60486"/>
                  <a:gd name="connsiteX5" fmla="*/ 22479 w 61016"/>
                  <a:gd name="connsiteY5" fmla="*/ 56745 h 60486"/>
                  <a:gd name="connsiteX6" fmla="*/ 32559 w 61016"/>
                  <a:gd name="connsiteY6" fmla="*/ 60433 h 60486"/>
                  <a:gd name="connsiteX7" fmla="*/ 52530 w 61016"/>
                  <a:gd name="connsiteY7" fmla="*/ 50976 h 60486"/>
                  <a:gd name="connsiteX8" fmla="*/ 58045 w 61016"/>
                  <a:gd name="connsiteY8" fmla="*/ 43126 h 60486"/>
                  <a:gd name="connsiteX9" fmla="*/ 60993 w 61016"/>
                  <a:gd name="connsiteY9" fmla="*/ 30642 h 60486"/>
                  <a:gd name="connsiteX10" fmla="*/ 55097 w 61016"/>
                  <a:gd name="connsiteY10" fmla="*/ 12579 h 60486"/>
                  <a:gd name="connsiteX11" fmla="*/ 45397 w 61016"/>
                  <a:gd name="connsiteY11" fmla="*/ 3878 h 60486"/>
                  <a:gd name="connsiteX12" fmla="*/ 42544 w 61016"/>
                  <a:gd name="connsiteY12" fmla="*/ 2459 h 60486"/>
                  <a:gd name="connsiteX13" fmla="*/ 36078 w 61016"/>
                  <a:gd name="connsiteY13" fmla="*/ 379 h 60486"/>
                  <a:gd name="connsiteX14" fmla="*/ 702 w 61016"/>
                  <a:gd name="connsiteY14" fmla="*/ 23171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016" h="60486">
                    <a:moveTo>
                      <a:pt x="702" y="23171"/>
                    </a:moveTo>
                    <a:cubicBezTo>
                      <a:pt x="-249" y="27049"/>
                      <a:pt x="-154" y="30926"/>
                      <a:pt x="512" y="34804"/>
                    </a:cubicBezTo>
                    <a:cubicBezTo>
                      <a:pt x="1463" y="39816"/>
                      <a:pt x="3650" y="44072"/>
                      <a:pt x="7168" y="47855"/>
                    </a:cubicBezTo>
                    <a:cubicBezTo>
                      <a:pt x="10212" y="51260"/>
                      <a:pt x="14396" y="53151"/>
                      <a:pt x="18675" y="54475"/>
                    </a:cubicBezTo>
                    <a:cubicBezTo>
                      <a:pt x="19341" y="54664"/>
                      <a:pt x="20006" y="54759"/>
                      <a:pt x="20672" y="54853"/>
                    </a:cubicBezTo>
                    <a:cubicBezTo>
                      <a:pt x="21148" y="55515"/>
                      <a:pt x="21718" y="56177"/>
                      <a:pt x="22479" y="56745"/>
                    </a:cubicBezTo>
                    <a:cubicBezTo>
                      <a:pt x="25237" y="59109"/>
                      <a:pt x="28850" y="60812"/>
                      <a:pt x="32559" y="60433"/>
                    </a:cubicBezTo>
                    <a:cubicBezTo>
                      <a:pt x="40167" y="59677"/>
                      <a:pt x="47109" y="56461"/>
                      <a:pt x="52530" y="50976"/>
                    </a:cubicBezTo>
                    <a:cubicBezTo>
                      <a:pt x="54717" y="48706"/>
                      <a:pt x="56714" y="45963"/>
                      <a:pt x="58045" y="43126"/>
                    </a:cubicBezTo>
                    <a:cubicBezTo>
                      <a:pt x="60042" y="38870"/>
                      <a:pt x="60803" y="35182"/>
                      <a:pt x="60993" y="30642"/>
                    </a:cubicBezTo>
                    <a:cubicBezTo>
                      <a:pt x="61278" y="24495"/>
                      <a:pt x="58901" y="17402"/>
                      <a:pt x="55097" y="12579"/>
                    </a:cubicBezTo>
                    <a:cubicBezTo>
                      <a:pt x="52149" y="8890"/>
                      <a:pt x="49486" y="6337"/>
                      <a:pt x="45397" y="3878"/>
                    </a:cubicBezTo>
                    <a:cubicBezTo>
                      <a:pt x="44446" y="3310"/>
                      <a:pt x="43495" y="2837"/>
                      <a:pt x="42544" y="2459"/>
                    </a:cubicBezTo>
                    <a:cubicBezTo>
                      <a:pt x="40452" y="1608"/>
                      <a:pt x="38360" y="757"/>
                      <a:pt x="36078" y="379"/>
                    </a:cubicBezTo>
                    <a:cubicBezTo>
                      <a:pt x="20292" y="-2080"/>
                      <a:pt x="4696" y="7661"/>
                      <a:pt x="702" y="23171"/>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0" name="Freeform 34">
                <a:extLst>
                  <a:ext uri="{FF2B5EF4-FFF2-40B4-BE49-F238E27FC236}">
                    <a16:creationId xmlns:a16="http://schemas.microsoft.com/office/drawing/2014/main" id="{34F560E1-39D0-CCE9-AFF5-7161E09F8614}"/>
                  </a:ext>
                </a:extLst>
              </p:cNvPr>
              <p:cNvSpPr/>
              <p:nvPr/>
            </p:nvSpPr>
            <p:spPr>
              <a:xfrm>
                <a:off x="4764779" y="2075346"/>
                <a:ext cx="61016" cy="60509"/>
              </a:xfrm>
              <a:custGeom>
                <a:avLst/>
                <a:gdLst>
                  <a:gd name="connsiteX0" fmla="*/ 702 w 61016"/>
                  <a:gd name="connsiteY0" fmla="*/ 23195 h 60509"/>
                  <a:gd name="connsiteX1" fmla="*/ 512 w 61016"/>
                  <a:gd name="connsiteY1" fmla="*/ 34828 h 60509"/>
                  <a:gd name="connsiteX2" fmla="*/ 7168 w 61016"/>
                  <a:gd name="connsiteY2" fmla="*/ 47879 h 60509"/>
                  <a:gd name="connsiteX3" fmla="*/ 18675 w 61016"/>
                  <a:gd name="connsiteY3" fmla="*/ 54499 h 60509"/>
                  <a:gd name="connsiteX4" fmla="*/ 20672 w 61016"/>
                  <a:gd name="connsiteY4" fmla="*/ 54877 h 60509"/>
                  <a:gd name="connsiteX5" fmla="*/ 22479 w 61016"/>
                  <a:gd name="connsiteY5" fmla="*/ 56769 h 60509"/>
                  <a:gd name="connsiteX6" fmla="*/ 32559 w 61016"/>
                  <a:gd name="connsiteY6" fmla="*/ 60457 h 60509"/>
                  <a:gd name="connsiteX7" fmla="*/ 52530 w 61016"/>
                  <a:gd name="connsiteY7" fmla="*/ 51000 h 60509"/>
                  <a:gd name="connsiteX8" fmla="*/ 58045 w 61016"/>
                  <a:gd name="connsiteY8" fmla="*/ 43150 h 60509"/>
                  <a:gd name="connsiteX9" fmla="*/ 60993 w 61016"/>
                  <a:gd name="connsiteY9" fmla="*/ 30666 h 60509"/>
                  <a:gd name="connsiteX10" fmla="*/ 55097 w 61016"/>
                  <a:gd name="connsiteY10" fmla="*/ 12603 h 60509"/>
                  <a:gd name="connsiteX11" fmla="*/ 45397 w 61016"/>
                  <a:gd name="connsiteY11" fmla="*/ 3902 h 60509"/>
                  <a:gd name="connsiteX12" fmla="*/ 42544 w 61016"/>
                  <a:gd name="connsiteY12" fmla="*/ 2483 h 60509"/>
                  <a:gd name="connsiteX13" fmla="*/ 36078 w 61016"/>
                  <a:gd name="connsiteY13" fmla="*/ 402 h 60509"/>
                  <a:gd name="connsiteX14" fmla="*/ 702 w 61016"/>
                  <a:gd name="connsiteY14" fmla="*/ 23195 h 6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016" h="60509">
                    <a:moveTo>
                      <a:pt x="702" y="23195"/>
                    </a:moveTo>
                    <a:cubicBezTo>
                      <a:pt x="-249" y="27072"/>
                      <a:pt x="-154" y="30950"/>
                      <a:pt x="512" y="34828"/>
                    </a:cubicBezTo>
                    <a:cubicBezTo>
                      <a:pt x="1463" y="39840"/>
                      <a:pt x="3650" y="44096"/>
                      <a:pt x="7168" y="47879"/>
                    </a:cubicBezTo>
                    <a:cubicBezTo>
                      <a:pt x="10212" y="51283"/>
                      <a:pt x="14396" y="53175"/>
                      <a:pt x="18675" y="54499"/>
                    </a:cubicBezTo>
                    <a:cubicBezTo>
                      <a:pt x="19341" y="54688"/>
                      <a:pt x="20006" y="54783"/>
                      <a:pt x="20672" y="54877"/>
                    </a:cubicBezTo>
                    <a:cubicBezTo>
                      <a:pt x="21148" y="55539"/>
                      <a:pt x="21718" y="56201"/>
                      <a:pt x="22479" y="56769"/>
                    </a:cubicBezTo>
                    <a:cubicBezTo>
                      <a:pt x="25237" y="59133"/>
                      <a:pt x="28850" y="60836"/>
                      <a:pt x="32559" y="60457"/>
                    </a:cubicBezTo>
                    <a:cubicBezTo>
                      <a:pt x="40167" y="59701"/>
                      <a:pt x="47109" y="56485"/>
                      <a:pt x="52530" y="51000"/>
                    </a:cubicBezTo>
                    <a:cubicBezTo>
                      <a:pt x="54717" y="48730"/>
                      <a:pt x="56714" y="45987"/>
                      <a:pt x="58045" y="43150"/>
                    </a:cubicBezTo>
                    <a:cubicBezTo>
                      <a:pt x="60042" y="38894"/>
                      <a:pt x="60803" y="35206"/>
                      <a:pt x="60993" y="30666"/>
                    </a:cubicBezTo>
                    <a:cubicBezTo>
                      <a:pt x="61278" y="24519"/>
                      <a:pt x="58901" y="17426"/>
                      <a:pt x="55097" y="12603"/>
                    </a:cubicBezTo>
                    <a:cubicBezTo>
                      <a:pt x="52149" y="8914"/>
                      <a:pt x="49486" y="6361"/>
                      <a:pt x="45397" y="3902"/>
                    </a:cubicBezTo>
                    <a:cubicBezTo>
                      <a:pt x="44446" y="3334"/>
                      <a:pt x="43495" y="2861"/>
                      <a:pt x="42544" y="2483"/>
                    </a:cubicBezTo>
                    <a:cubicBezTo>
                      <a:pt x="40452" y="1632"/>
                      <a:pt x="38360" y="781"/>
                      <a:pt x="36078" y="402"/>
                    </a:cubicBezTo>
                    <a:cubicBezTo>
                      <a:pt x="20197" y="-2151"/>
                      <a:pt x="4601" y="7685"/>
                      <a:pt x="702" y="23195"/>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1" name="Freeform 35">
                <a:extLst>
                  <a:ext uri="{FF2B5EF4-FFF2-40B4-BE49-F238E27FC236}">
                    <a16:creationId xmlns:a16="http://schemas.microsoft.com/office/drawing/2014/main" id="{0D6377EA-A713-E0CD-B020-4A3D92860100}"/>
                  </a:ext>
                </a:extLst>
              </p:cNvPr>
              <p:cNvSpPr/>
              <p:nvPr/>
            </p:nvSpPr>
            <p:spPr>
              <a:xfrm>
                <a:off x="4966569" y="2145439"/>
                <a:ext cx="68471" cy="62306"/>
              </a:xfrm>
              <a:custGeom>
                <a:avLst/>
                <a:gdLst>
                  <a:gd name="connsiteX0" fmla="*/ 137 w 68471"/>
                  <a:gd name="connsiteY0" fmla="*/ 33868 h 62306"/>
                  <a:gd name="connsiteX1" fmla="*/ 5082 w 68471"/>
                  <a:gd name="connsiteY1" fmla="*/ 47676 h 62306"/>
                  <a:gd name="connsiteX2" fmla="*/ 10217 w 68471"/>
                  <a:gd name="connsiteY2" fmla="*/ 52878 h 62306"/>
                  <a:gd name="connsiteX3" fmla="*/ 15542 w 68471"/>
                  <a:gd name="connsiteY3" fmla="*/ 57985 h 62306"/>
                  <a:gd name="connsiteX4" fmla="*/ 44927 w 68471"/>
                  <a:gd name="connsiteY4" fmla="*/ 61200 h 62306"/>
                  <a:gd name="connsiteX5" fmla="*/ 66039 w 68471"/>
                  <a:gd name="connsiteY5" fmla="*/ 43988 h 62306"/>
                  <a:gd name="connsiteX6" fmla="*/ 63566 w 68471"/>
                  <a:gd name="connsiteY6" fmla="*/ 15142 h 62306"/>
                  <a:gd name="connsiteX7" fmla="*/ 39411 w 68471"/>
                  <a:gd name="connsiteY7" fmla="*/ 294 h 62306"/>
                  <a:gd name="connsiteX8" fmla="*/ 23625 w 68471"/>
                  <a:gd name="connsiteY8" fmla="*/ 1429 h 62306"/>
                  <a:gd name="connsiteX9" fmla="*/ 10122 w 68471"/>
                  <a:gd name="connsiteY9" fmla="*/ 8995 h 62306"/>
                  <a:gd name="connsiteX10" fmla="*/ 137 w 68471"/>
                  <a:gd name="connsiteY10" fmla="*/ 33868 h 6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471" h="62306">
                    <a:moveTo>
                      <a:pt x="137" y="33868"/>
                    </a:moveTo>
                    <a:cubicBezTo>
                      <a:pt x="612" y="38691"/>
                      <a:pt x="2038" y="43798"/>
                      <a:pt x="5082" y="47676"/>
                    </a:cubicBezTo>
                    <a:cubicBezTo>
                      <a:pt x="6603" y="49662"/>
                      <a:pt x="8410" y="51364"/>
                      <a:pt x="10217" y="52878"/>
                    </a:cubicBezTo>
                    <a:cubicBezTo>
                      <a:pt x="11453" y="55053"/>
                      <a:pt x="13260" y="57039"/>
                      <a:pt x="15542" y="57985"/>
                    </a:cubicBezTo>
                    <a:cubicBezTo>
                      <a:pt x="25147" y="61768"/>
                      <a:pt x="34752" y="63659"/>
                      <a:pt x="44927" y="61200"/>
                    </a:cubicBezTo>
                    <a:cubicBezTo>
                      <a:pt x="53771" y="59120"/>
                      <a:pt x="62520" y="52499"/>
                      <a:pt x="66039" y="43988"/>
                    </a:cubicBezTo>
                    <a:cubicBezTo>
                      <a:pt x="69937" y="34625"/>
                      <a:pt x="69177" y="23749"/>
                      <a:pt x="63566" y="15142"/>
                    </a:cubicBezTo>
                    <a:cubicBezTo>
                      <a:pt x="58336" y="7104"/>
                      <a:pt x="49016" y="1335"/>
                      <a:pt x="39411" y="294"/>
                    </a:cubicBezTo>
                    <a:cubicBezTo>
                      <a:pt x="33991" y="-273"/>
                      <a:pt x="28951" y="-84"/>
                      <a:pt x="23625" y="1429"/>
                    </a:cubicBezTo>
                    <a:cubicBezTo>
                      <a:pt x="18490" y="2942"/>
                      <a:pt x="14211" y="5590"/>
                      <a:pt x="10122" y="8995"/>
                    </a:cubicBezTo>
                    <a:cubicBezTo>
                      <a:pt x="3275" y="14953"/>
                      <a:pt x="-814" y="24884"/>
                      <a:pt x="137" y="3386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2" name="Freeform 36">
                <a:extLst>
                  <a:ext uri="{FF2B5EF4-FFF2-40B4-BE49-F238E27FC236}">
                    <a16:creationId xmlns:a16="http://schemas.microsoft.com/office/drawing/2014/main" id="{74EC3E77-F836-2872-F0A4-613C7EB27AB8}"/>
                  </a:ext>
                </a:extLst>
              </p:cNvPr>
              <p:cNvSpPr/>
              <p:nvPr/>
            </p:nvSpPr>
            <p:spPr>
              <a:xfrm>
                <a:off x="4970487" y="2020916"/>
                <a:ext cx="54926" cy="53310"/>
              </a:xfrm>
              <a:custGeom>
                <a:avLst/>
                <a:gdLst>
                  <a:gd name="connsiteX0" fmla="*/ 403 w 54926"/>
                  <a:gd name="connsiteY0" fmla="*/ 19745 h 53310"/>
                  <a:gd name="connsiteX1" fmla="*/ 2400 w 54926"/>
                  <a:gd name="connsiteY1" fmla="*/ 32891 h 53310"/>
                  <a:gd name="connsiteX2" fmla="*/ 4682 w 54926"/>
                  <a:gd name="connsiteY2" fmla="*/ 36012 h 53310"/>
                  <a:gd name="connsiteX3" fmla="*/ 4872 w 54926"/>
                  <a:gd name="connsiteY3" fmla="*/ 36863 h 53310"/>
                  <a:gd name="connsiteX4" fmla="*/ 17330 w 54926"/>
                  <a:gd name="connsiteY4" fmla="*/ 50577 h 53310"/>
                  <a:gd name="connsiteX5" fmla="*/ 35969 w 54926"/>
                  <a:gd name="connsiteY5" fmla="*/ 52563 h 53310"/>
                  <a:gd name="connsiteX6" fmla="*/ 54798 w 54926"/>
                  <a:gd name="connsiteY6" fmla="*/ 24758 h 53310"/>
                  <a:gd name="connsiteX7" fmla="*/ 46620 w 54926"/>
                  <a:gd name="connsiteY7" fmla="*/ 7451 h 53310"/>
                  <a:gd name="connsiteX8" fmla="*/ 28266 w 54926"/>
                  <a:gd name="connsiteY8" fmla="*/ 74 h 53310"/>
                  <a:gd name="connsiteX9" fmla="*/ 403 w 54926"/>
                  <a:gd name="connsiteY9" fmla="*/ 19745 h 5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26" h="53310">
                    <a:moveTo>
                      <a:pt x="403" y="19745"/>
                    </a:moveTo>
                    <a:cubicBezTo>
                      <a:pt x="-548" y="24285"/>
                      <a:pt x="212" y="28730"/>
                      <a:pt x="2400" y="32891"/>
                    </a:cubicBezTo>
                    <a:cubicBezTo>
                      <a:pt x="2970" y="34026"/>
                      <a:pt x="3826" y="35066"/>
                      <a:pt x="4682" y="36012"/>
                    </a:cubicBezTo>
                    <a:cubicBezTo>
                      <a:pt x="4777" y="36296"/>
                      <a:pt x="4777" y="36580"/>
                      <a:pt x="4872" y="36863"/>
                    </a:cubicBezTo>
                    <a:cubicBezTo>
                      <a:pt x="7250" y="42821"/>
                      <a:pt x="11434" y="47739"/>
                      <a:pt x="17330" y="50577"/>
                    </a:cubicBezTo>
                    <a:cubicBezTo>
                      <a:pt x="23321" y="53414"/>
                      <a:pt x="29597" y="53981"/>
                      <a:pt x="35969" y="52563"/>
                    </a:cubicBezTo>
                    <a:cubicBezTo>
                      <a:pt x="48236" y="49820"/>
                      <a:pt x="56034" y="36769"/>
                      <a:pt x="54798" y="24758"/>
                    </a:cubicBezTo>
                    <a:cubicBezTo>
                      <a:pt x="54132" y="18232"/>
                      <a:pt x="51469" y="11990"/>
                      <a:pt x="46620" y="7451"/>
                    </a:cubicBezTo>
                    <a:cubicBezTo>
                      <a:pt x="41579" y="2627"/>
                      <a:pt x="35113" y="547"/>
                      <a:pt x="28266" y="74"/>
                    </a:cubicBezTo>
                    <a:cubicBezTo>
                      <a:pt x="15998" y="-872"/>
                      <a:pt x="2875" y="7356"/>
                      <a:pt x="403" y="19745"/>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3" name="Freeform 37">
                <a:extLst>
                  <a:ext uri="{FF2B5EF4-FFF2-40B4-BE49-F238E27FC236}">
                    <a16:creationId xmlns:a16="http://schemas.microsoft.com/office/drawing/2014/main" id="{1040CF97-A599-CAC1-0AB0-A337CA93FBE1}"/>
                  </a:ext>
                </a:extLst>
              </p:cNvPr>
              <p:cNvSpPr/>
              <p:nvPr/>
            </p:nvSpPr>
            <p:spPr>
              <a:xfrm>
                <a:off x="4851970" y="1855617"/>
                <a:ext cx="54741" cy="53542"/>
              </a:xfrm>
              <a:custGeom>
                <a:avLst/>
                <a:gdLst>
                  <a:gd name="connsiteX0" fmla="*/ 714 w 54741"/>
                  <a:gd name="connsiteY0" fmla="*/ 18025 h 53542"/>
                  <a:gd name="connsiteX1" fmla="*/ 1761 w 54741"/>
                  <a:gd name="connsiteY1" fmla="*/ 31266 h 53542"/>
                  <a:gd name="connsiteX2" fmla="*/ 3853 w 54741"/>
                  <a:gd name="connsiteY2" fmla="*/ 34576 h 53542"/>
                  <a:gd name="connsiteX3" fmla="*/ 4043 w 54741"/>
                  <a:gd name="connsiteY3" fmla="*/ 35427 h 53542"/>
                  <a:gd name="connsiteX4" fmla="*/ 15550 w 54741"/>
                  <a:gd name="connsiteY4" fmla="*/ 49897 h 53542"/>
                  <a:gd name="connsiteX5" fmla="*/ 33998 w 54741"/>
                  <a:gd name="connsiteY5" fmla="*/ 53207 h 53542"/>
                  <a:gd name="connsiteX6" fmla="*/ 54729 w 54741"/>
                  <a:gd name="connsiteY6" fmla="*/ 26726 h 53542"/>
                  <a:gd name="connsiteX7" fmla="*/ 47787 w 54741"/>
                  <a:gd name="connsiteY7" fmla="*/ 8852 h 53542"/>
                  <a:gd name="connsiteX8" fmla="*/ 30004 w 54741"/>
                  <a:gd name="connsiteY8" fmla="*/ 245 h 53542"/>
                  <a:gd name="connsiteX9" fmla="*/ 714 w 54741"/>
                  <a:gd name="connsiteY9" fmla="*/ 18025 h 5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42">
                    <a:moveTo>
                      <a:pt x="714" y="18025"/>
                    </a:moveTo>
                    <a:cubicBezTo>
                      <a:pt x="-522" y="22565"/>
                      <a:pt x="-141" y="27010"/>
                      <a:pt x="1761" y="31266"/>
                    </a:cubicBezTo>
                    <a:cubicBezTo>
                      <a:pt x="2331" y="32495"/>
                      <a:pt x="2997" y="33536"/>
                      <a:pt x="3853" y="34576"/>
                    </a:cubicBezTo>
                    <a:cubicBezTo>
                      <a:pt x="3948" y="34860"/>
                      <a:pt x="3948" y="35143"/>
                      <a:pt x="4043" y="35427"/>
                    </a:cubicBezTo>
                    <a:cubicBezTo>
                      <a:pt x="6040" y="41480"/>
                      <a:pt x="9844" y="46776"/>
                      <a:pt x="15550" y="49897"/>
                    </a:cubicBezTo>
                    <a:cubicBezTo>
                      <a:pt x="21255" y="53113"/>
                      <a:pt x="27532" y="54153"/>
                      <a:pt x="33998" y="53207"/>
                    </a:cubicBezTo>
                    <a:cubicBezTo>
                      <a:pt x="46456" y="51316"/>
                      <a:pt x="55110" y="38832"/>
                      <a:pt x="54729" y="26726"/>
                    </a:cubicBezTo>
                    <a:cubicBezTo>
                      <a:pt x="54539" y="20106"/>
                      <a:pt x="52352" y="13770"/>
                      <a:pt x="47787" y="8852"/>
                    </a:cubicBezTo>
                    <a:cubicBezTo>
                      <a:pt x="43032" y="3745"/>
                      <a:pt x="36756" y="1191"/>
                      <a:pt x="30004" y="245"/>
                    </a:cubicBezTo>
                    <a:cubicBezTo>
                      <a:pt x="17737" y="-1457"/>
                      <a:pt x="4043" y="5825"/>
                      <a:pt x="714" y="18025"/>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4" name="Freeform 38">
                <a:extLst>
                  <a:ext uri="{FF2B5EF4-FFF2-40B4-BE49-F238E27FC236}">
                    <a16:creationId xmlns:a16="http://schemas.microsoft.com/office/drawing/2014/main" id="{2241FFD9-1463-61A3-D101-9DB06255C29F}"/>
                  </a:ext>
                </a:extLst>
              </p:cNvPr>
              <p:cNvSpPr/>
              <p:nvPr/>
            </p:nvSpPr>
            <p:spPr>
              <a:xfrm>
                <a:off x="4653884" y="2256022"/>
                <a:ext cx="54741" cy="53565"/>
              </a:xfrm>
              <a:custGeom>
                <a:avLst/>
                <a:gdLst>
                  <a:gd name="connsiteX0" fmla="*/ 714 w 54741"/>
                  <a:gd name="connsiteY0" fmla="*/ 18048 h 53565"/>
                  <a:gd name="connsiteX1" fmla="*/ 1760 w 54741"/>
                  <a:gd name="connsiteY1" fmla="*/ 31289 h 53565"/>
                  <a:gd name="connsiteX2" fmla="*/ 3853 w 54741"/>
                  <a:gd name="connsiteY2" fmla="*/ 34599 h 53565"/>
                  <a:gd name="connsiteX3" fmla="*/ 4043 w 54741"/>
                  <a:gd name="connsiteY3" fmla="*/ 35450 h 53565"/>
                  <a:gd name="connsiteX4" fmla="*/ 15550 w 54741"/>
                  <a:gd name="connsiteY4" fmla="*/ 49920 h 53565"/>
                  <a:gd name="connsiteX5" fmla="*/ 33998 w 54741"/>
                  <a:gd name="connsiteY5" fmla="*/ 53230 h 53565"/>
                  <a:gd name="connsiteX6" fmla="*/ 54729 w 54741"/>
                  <a:gd name="connsiteY6" fmla="*/ 26749 h 53565"/>
                  <a:gd name="connsiteX7" fmla="*/ 47787 w 54741"/>
                  <a:gd name="connsiteY7" fmla="*/ 8875 h 53565"/>
                  <a:gd name="connsiteX8" fmla="*/ 30004 w 54741"/>
                  <a:gd name="connsiteY8" fmla="*/ 268 h 53565"/>
                  <a:gd name="connsiteX9" fmla="*/ 714 w 54741"/>
                  <a:gd name="connsiteY9" fmla="*/ 18048 h 5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5">
                    <a:moveTo>
                      <a:pt x="714" y="18048"/>
                    </a:moveTo>
                    <a:cubicBezTo>
                      <a:pt x="-522" y="22588"/>
                      <a:pt x="-141" y="27033"/>
                      <a:pt x="1760" y="31289"/>
                    </a:cubicBezTo>
                    <a:cubicBezTo>
                      <a:pt x="2331" y="32518"/>
                      <a:pt x="2997" y="33558"/>
                      <a:pt x="3853" y="34599"/>
                    </a:cubicBezTo>
                    <a:cubicBezTo>
                      <a:pt x="3948" y="34883"/>
                      <a:pt x="3948" y="35166"/>
                      <a:pt x="4043" y="35450"/>
                    </a:cubicBezTo>
                    <a:cubicBezTo>
                      <a:pt x="6040" y="41503"/>
                      <a:pt x="9844" y="46799"/>
                      <a:pt x="15550" y="49920"/>
                    </a:cubicBezTo>
                    <a:cubicBezTo>
                      <a:pt x="21255" y="53135"/>
                      <a:pt x="27532" y="54176"/>
                      <a:pt x="33998" y="53230"/>
                    </a:cubicBezTo>
                    <a:cubicBezTo>
                      <a:pt x="46456" y="51338"/>
                      <a:pt x="55110" y="38855"/>
                      <a:pt x="54729" y="26749"/>
                    </a:cubicBezTo>
                    <a:cubicBezTo>
                      <a:pt x="54539" y="20129"/>
                      <a:pt x="52352" y="13792"/>
                      <a:pt x="47787" y="8875"/>
                    </a:cubicBezTo>
                    <a:cubicBezTo>
                      <a:pt x="43032" y="3768"/>
                      <a:pt x="36756" y="1214"/>
                      <a:pt x="30004" y="268"/>
                    </a:cubicBezTo>
                    <a:cubicBezTo>
                      <a:pt x="17737" y="-1529"/>
                      <a:pt x="4043" y="5848"/>
                      <a:pt x="714" y="1804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5" name="Freeform 39">
                <a:extLst>
                  <a:ext uri="{FF2B5EF4-FFF2-40B4-BE49-F238E27FC236}">
                    <a16:creationId xmlns:a16="http://schemas.microsoft.com/office/drawing/2014/main" id="{651DCF0B-9B3F-9C63-B3C7-8093B7BF782C}"/>
                  </a:ext>
                </a:extLst>
              </p:cNvPr>
              <p:cNvSpPr/>
              <p:nvPr/>
            </p:nvSpPr>
            <p:spPr>
              <a:xfrm>
                <a:off x="4883542" y="2221881"/>
                <a:ext cx="54741" cy="53565"/>
              </a:xfrm>
              <a:custGeom>
                <a:avLst/>
                <a:gdLst>
                  <a:gd name="connsiteX0" fmla="*/ 714 w 54741"/>
                  <a:gd name="connsiteY0" fmla="*/ 18048 h 53565"/>
                  <a:gd name="connsiteX1" fmla="*/ 1760 w 54741"/>
                  <a:gd name="connsiteY1" fmla="*/ 31289 h 53565"/>
                  <a:gd name="connsiteX2" fmla="*/ 3853 w 54741"/>
                  <a:gd name="connsiteY2" fmla="*/ 34599 h 53565"/>
                  <a:gd name="connsiteX3" fmla="*/ 4043 w 54741"/>
                  <a:gd name="connsiteY3" fmla="*/ 35450 h 53565"/>
                  <a:gd name="connsiteX4" fmla="*/ 15550 w 54741"/>
                  <a:gd name="connsiteY4" fmla="*/ 49920 h 53565"/>
                  <a:gd name="connsiteX5" fmla="*/ 33998 w 54741"/>
                  <a:gd name="connsiteY5" fmla="*/ 53230 h 53565"/>
                  <a:gd name="connsiteX6" fmla="*/ 54729 w 54741"/>
                  <a:gd name="connsiteY6" fmla="*/ 26749 h 53565"/>
                  <a:gd name="connsiteX7" fmla="*/ 47787 w 54741"/>
                  <a:gd name="connsiteY7" fmla="*/ 8875 h 53565"/>
                  <a:gd name="connsiteX8" fmla="*/ 30004 w 54741"/>
                  <a:gd name="connsiteY8" fmla="*/ 268 h 53565"/>
                  <a:gd name="connsiteX9" fmla="*/ 714 w 54741"/>
                  <a:gd name="connsiteY9" fmla="*/ 18048 h 5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5">
                    <a:moveTo>
                      <a:pt x="714" y="18048"/>
                    </a:moveTo>
                    <a:cubicBezTo>
                      <a:pt x="-522" y="22588"/>
                      <a:pt x="-141" y="27033"/>
                      <a:pt x="1760" y="31289"/>
                    </a:cubicBezTo>
                    <a:cubicBezTo>
                      <a:pt x="2331" y="32518"/>
                      <a:pt x="2997" y="33558"/>
                      <a:pt x="3853" y="34599"/>
                    </a:cubicBezTo>
                    <a:cubicBezTo>
                      <a:pt x="3948" y="34882"/>
                      <a:pt x="3948" y="35166"/>
                      <a:pt x="4043" y="35450"/>
                    </a:cubicBezTo>
                    <a:cubicBezTo>
                      <a:pt x="6040" y="41503"/>
                      <a:pt x="9844" y="46799"/>
                      <a:pt x="15550" y="49920"/>
                    </a:cubicBezTo>
                    <a:cubicBezTo>
                      <a:pt x="21255" y="53135"/>
                      <a:pt x="27532" y="54176"/>
                      <a:pt x="33998" y="53230"/>
                    </a:cubicBezTo>
                    <a:cubicBezTo>
                      <a:pt x="46456" y="51338"/>
                      <a:pt x="55110" y="38855"/>
                      <a:pt x="54729" y="26749"/>
                    </a:cubicBezTo>
                    <a:cubicBezTo>
                      <a:pt x="54539" y="20129"/>
                      <a:pt x="52352" y="13792"/>
                      <a:pt x="47787" y="8875"/>
                    </a:cubicBezTo>
                    <a:cubicBezTo>
                      <a:pt x="43032" y="3767"/>
                      <a:pt x="36756" y="1214"/>
                      <a:pt x="30004" y="268"/>
                    </a:cubicBezTo>
                    <a:cubicBezTo>
                      <a:pt x="17737" y="-1529"/>
                      <a:pt x="4043" y="5848"/>
                      <a:pt x="714" y="1804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6" name="Freeform 40">
                <a:extLst>
                  <a:ext uri="{FF2B5EF4-FFF2-40B4-BE49-F238E27FC236}">
                    <a16:creationId xmlns:a16="http://schemas.microsoft.com/office/drawing/2014/main" id="{D729A316-163A-5685-9DDE-C3DFFCB0A84C}"/>
                  </a:ext>
                </a:extLst>
              </p:cNvPr>
              <p:cNvSpPr/>
              <p:nvPr/>
            </p:nvSpPr>
            <p:spPr>
              <a:xfrm>
                <a:off x="4783405" y="2198613"/>
                <a:ext cx="54741" cy="53567"/>
              </a:xfrm>
              <a:custGeom>
                <a:avLst/>
                <a:gdLst>
                  <a:gd name="connsiteX0" fmla="*/ 714 w 54741"/>
                  <a:gd name="connsiteY0" fmla="*/ 18051 h 53567"/>
                  <a:gd name="connsiteX1" fmla="*/ 1761 w 54741"/>
                  <a:gd name="connsiteY1" fmla="*/ 31291 h 53567"/>
                  <a:gd name="connsiteX2" fmla="*/ 3853 w 54741"/>
                  <a:gd name="connsiteY2" fmla="*/ 34601 h 53567"/>
                  <a:gd name="connsiteX3" fmla="*/ 4043 w 54741"/>
                  <a:gd name="connsiteY3" fmla="*/ 35453 h 53567"/>
                  <a:gd name="connsiteX4" fmla="*/ 15549 w 54741"/>
                  <a:gd name="connsiteY4" fmla="*/ 49922 h 53567"/>
                  <a:gd name="connsiteX5" fmla="*/ 33998 w 54741"/>
                  <a:gd name="connsiteY5" fmla="*/ 53232 h 53567"/>
                  <a:gd name="connsiteX6" fmla="*/ 54729 w 54741"/>
                  <a:gd name="connsiteY6" fmla="*/ 26752 h 53567"/>
                  <a:gd name="connsiteX7" fmla="*/ 47787 w 54741"/>
                  <a:gd name="connsiteY7" fmla="*/ 8877 h 53567"/>
                  <a:gd name="connsiteX8" fmla="*/ 30004 w 54741"/>
                  <a:gd name="connsiteY8" fmla="*/ 271 h 53567"/>
                  <a:gd name="connsiteX9" fmla="*/ 714 w 54741"/>
                  <a:gd name="connsiteY9" fmla="*/ 18051 h 5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7">
                    <a:moveTo>
                      <a:pt x="714" y="18051"/>
                    </a:moveTo>
                    <a:cubicBezTo>
                      <a:pt x="-522" y="22590"/>
                      <a:pt x="-141" y="27035"/>
                      <a:pt x="1761" y="31291"/>
                    </a:cubicBezTo>
                    <a:cubicBezTo>
                      <a:pt x="2331" y="32521"/>
                      <a:pt x="2997" y="33561"/>
                      <a:pt x="3853" y="34601"/>
                    </a:cubicBezTo>
                    <a:cubicBezTo>
                      <a:pt x="3948" y="34885"/>
                      <a:pt x="3948" y="35169"/>
                      <a:pt x="4043" y="35453"/>
                    </a:cubicBezTo>
                    <a:cubicBezTo>
                      <a:pt x="6040" y="41505"/>
                      <a:pt x="9844" y="46801"/>
                      <a:pt x="15549" y="49922"/>
                    </a:cubicBezTo>
                    <a:cubicBezTo>
                      <a:pt x="21255" y="53138"/>
                      <a:pt x="27532" y="54178"/>
                      <a:pt x="33998" y="53232"/>
                    </a:cubicBezTo>
                    <a:cubicBezTo>
                      <a:pt x="46456" y="51341"/>
                      <a:pt x="55110" y="38857"/>
                      <a:pt x="54729" y="26752"/>
                    </a:cubicBezTo>
                    <a:cubicBezTo>
                      <a:pt x="54539" y="20131"/>
                      <a:pt x="52352" y="13795"/>
                      <a:pt x="47787" y="8877"/>
                    </a:cubicBezTo>
                    <a:cubicBezTo>
                      <a:pt x="43032" y="3770"/>
                      <a:pt x="36756" y="1217"/>
                      <a:pt x="30004" y="271"/>
                    </a:cubicBezTo>
                    <a:cubicBezTo>
                      <a:pt x="17737" y="-1526"/>
                      <a:pt x="4043" y="5756"/>
                      <a:pt x="714" y="18051"/>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7" name="Freeform 41">
                <a:extLst>
                  <a:ext uri="{FF2B5EF4-FFF2-40B4-BE49-F238E27FC236}">
                    <a16:creationId xmlns:a16="http://schemas.microsoft.com/office/drawing/2014/main" id="{7B00FEF6-B832-A88B-1A9E-AF3E20ADFC8E}"/>
                  </a:ext>
                </a:extLst>
              </p:cNvPr>
              <p:cNvSpPr/>
              <p:nvPr/>
            </p:nvSpPr>
            <p:spPr>
              <a:xfrm>
                <a:off x="4851590" y="2120211"/>
                <a:ext cx="54741" cy="53567"/>
              </a:xfrm>
              <a:custGeom>
                <a:avLst/>
                <a:gdLst>
                  <a:gd name="connsiteX0" fmla="*/ 714 w 54741"/>
                  <a:gd name="connsiteY0" fmla="*/ 18051 h 53567"/>
                  <a:gd name="connsiteX1" fmla="*/ 1761 w 54741"/>
                  <a:gd name="connsiteY1" fmla="*/ 31291 h 53567"/>
                  <a:gd name="connsiteX2" fmla="*/ 3853 w 54741"/>
                  <a:gd name="connsiteY2" fmla="*/ 34601 h 53567"/>
                  <a:gd name="connsiteX3" fmla="*/ 4043 w 54741"/>
                  <a:gd name="connsiteY3" fmla="*/ 35453 h 53567"/>
                  <a:gd name="connsiteX4" fmla="*/ 15550 w 54741"/>
                  <a:gd name="connsiteY4" fmla="*/ 49922 h 53567"/>
                  <a:gd name="connsiteX5" fmla="*/ 33998 w 54741"/>
                  <a:gd name="connsiteY5" fmla="*/ 53233 h 53567"/>
                  <a:gd name="connsiteX6" fmla="*/ 54729 w 54741"/>
                  <a:gd name="connsiteY6" fmla="*/ 26752 h 53567"/>
                  <a:gd name="connsiteX7" fmla="*/ 47787 w 54741"/>
                  <a:gd name="connsiteY7" fmla="*/ 8877 h 53567"/>
                  <a:gd name="connsiteX8" fmla="*/ 30004 w 54741"/>
                  <a:gd name="connsiteY8" fmla="*/ 271 h 53567"/>
                  <a:gd name="connsiteX9" fmla="*/ 714 w 54741"/>
                  <a:gd name="connsiteY9" fmla="*/ 18051 h 5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7">
                    <a:moveTo>
                      <a:pt x="714" y="18051"/>
                    </a:moveTo>
                    <a:cubicBezTo>
                      <a:pt x="-522" y="22590"/>
                      <a:pt x="-141" y="27035"/>
                      <a:pt x="1761" y="31291"/>
                    </a:cubicBezTo>
                    <a:cubicBezTo>
                      <a:pt x="2331" y="32521"/>
                      <a:pt x="2997" y="33561"/>
                      <a:pt x="3853" y="34601"/>
                    </a:cubicBezTo>
                    <a:cubicBezTo>
                      <a:pt x="3948" y="34885"/>
                      <a:pt x="3948" y="35169"/>
                      <a:pt x="4043" y="35453"/>
                    </a:cubicBezTo>
                    <a:cubicBezTo>
                      <a:pt x="6040" y="41505"/>
                      <a:pt x="9844" y="46801"/>
                      <a:pt x="15550" y="49922"/>
                    </a:cubicBezTo>
                    <a:cubicBezTo>
                      <a:pt x="21255" y="53138"/>
                      <a:pt x="27532" y="54178"/>
                      <a:pt x="33998" y="53233"/>
                    </a:cubicBezTo>
                    <a:cubicBezTo>
                      <a:pt x="46456" y="51341"/>
                      <a:pt x="55110" y="38857"/>
                      <a:pt x="54729" y="26752"/>
                    </a:cubicBezTo>
                    <a:cubicBezTo>
                      <a:pt x="54539" y="20131"/>
                      <a:pt x="52352" y="13795"/>
                      <a:pt x="47787" y="8877"/>
                    </a:cubicBezTo>
                    <a:cubicBezTo>
                      <a:pt x="43032" y="3770"/>
                      <a:pt x="36756" y="1217"/>
                      <a:pt x="30004" y="271"/>
                    </a:cubicBezTo>
                    <a:cubicBezTo>
                      <a:pt x="17737" y="-1526"/>
                      <a:pt x="4043" y="5756"/>
                      <a:pt x="714" y="18051"/>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8" name="Freeform 42">
                <a:extLst>
                  <a:ext uri="{FF2B5EF4-FFF2-40B4-BE49-F238E27FC236}">
                    <a16:creationId xmlns:a16="http://schemas.microsoft.com/office/drawing/2014/main" id="{09A5D51C-42F6-E316-0DF4-9F314DCA6B4F}"/>
                  </a:ext>
                </a:extLst>
              </p:cNvPr>
              <p:cNvSpPr/>
              <p:nvPr/>
            </p:nvSpPr>
            <p:spPr>
              <a:xfrm>
                <a:off x="4677278" y="1862023"/>
                <a:ext cx="54741" cy="53567"/>
              </a:xfrm>
              <a:custGeom>
                <a:avLst/>
                <a:gdLst>
                  <a:gd name="connsiteX0" fmla="*/ 714 w 54741"/>
                  <a:gd name="connsiteY0" fmla="*/ 18051 h 53567"/>
                  <a:gd name="connsiteX1" fmla="*/ 1761 w 54741"/>
                  <a:gd name="connsiteY1" fmla="*/ 31291 h 53567"/>
                  <a:gd name="connsiteX2" fmla="*/ 3853 w 54741"/>
                  <a:gd name="connsiteY2" fmla="*/ 34601 h 53567"/>
                  <a:gd name="connsiteX3" fmla="*/ 4043 w 54741"/>
                  <a:gd name="connsiteY3" fmla="*/ 35453 h 53567"/>
                  <a:gd name="connsiteX4" fmla="*/ 15549 w 54741"/>
                  <a:gd name="connsiteY4" fmla="*/ 49922 h 53567"/>
                  <a:gd name="connsiteX5" fmla="*/ 33998 w 54741"/>
                  <a:gd name="connsiteY5" fmla="*/ 53232 h 53567"/>
                  <a:gd name="connsiteX6" fmla="*/ 54729 w 54741"/>
                  <a:gd name="connsiteY6" fmla="*/ 26752 h 53567"/>
                  <a:gd name="connsiteX7" fmla="*/ 47787 w 54741"/>
                  <a:gd name="connsiteY7" fmla="*/ 8877 h 53567"/>
                  <a:gd name="connsiteX8" fmla="*/ 30004 w 54741"/>
                  <a:gd name="connsiteY8" fmla="*/ 271 h 53567"/>
                  <a:gd name="connsiteX9" fmla="*/ 714 w 54741"/>
                  <a:gd name="connsiteY9" fmla="*/ 18051 h 5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7">
                    <a:moveTo>
                      <a:pt x="714" y="18051"/>
                    </a:moveTo>
                    <a:cubicBezTo>
                      <a:pt x="-522" y="22590"/>
                      <a:pt x="-141" y="27035"/>
                      <a:pt x="1761" y="31291"/>
                    </a:cubicBezTo>
                    <a:cubicBezTo>
                      <a:pt x="2331" y="32521"/>
                      <a:pt x="2997" y="33561"/>
                      <a:pt x="3853" y="34601"/>
                    </a:cubicBezTo>
                    <a:cubicBezTo>
                      <a:pt x="3948" y="34885"/>
                      <a:pt x="3948" y="35169"/>
                      <a:pt x="4043" y="35453"/>
                    </a:cubicBezTo>
                    <a:cubicBezTo>
                      <a:pt x="6040" y="41505"/>
                      <a:pt x="9844" y="46801"/>
                      <a:pt x="15549" y="49922"/>
                    </a:cubicBezTo>
                    <a:cubicBezTo>
                      <a:pt x="21255" y="53138"/>
                      <a:pt x="27532" y="54178"/>
                      <a:pt x="33998" y="53232"/>
                    </a:cubicBezTo>
                    <a:cubicBezTo>
                      <a:pt x="46456" y="51341"/>
                      <a:pt x="55110" y="38857"/>
                      <a:pt x="54729" y="26752"/>
                    </a:cubicBezTo>
                    <a:cubicBezTo>
                      <a:pt x="54539" y="20131"/>
                      <a:pt x="52352" y="13795"/>
                      <a:pt x="47787" y="8877"/>
                    </a:cubicBezTo>
                    <a:cubicBezTo>
                      <a:pt x="43032" y="3770"/>
                      <a:pt x="36756" y="1217"/>
                      <a:pt x="30004" y="271"/>
                    </a:cubicBezTo>
                    <a:cubicBezTo>
                      <a:pt x="17737" y="-1526"/>
                      <a:pt x="4043" y="5756"/>
                      <a:pt x="714" y="18051"/>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69" name="Freeform 43">
                <a:extLst>
                  <a:ext uri="{FF2B5EF4-FFF2-40B4-BE49-F238E27FC236}">
                    <a16:creationId xmlns:a16="http://schemas.microsoft.com/office/drawing/2014/main" id="{02B0055D-DF84-2A07-4486-676BFFF26799}"/>
                  </a:ext>
                </a:extLst>
              </p:cNvPr>
              <p:cNvSpPr/>
              <p:nvPr/>
            </p:nvSpPr>
            <p:spPr>
              <a:xfrm>
                <a:off x="4865284" y="2019962"/>
                <a:ext cx="54741" cy="53567"/>
              </a:xfrm>
              <a:custGeom>
                <a:avLst/>
                <a:gdLst>
                  <a:gd name="connsiteX0" fmla="*/ 714 w 54741"/>
                  <a:gd name="connsiteY0" fmla="*/ 18051 h 53567"/>
                  <a:gd name="connsiteX1" fmla="*/ 1760 w 54741"/>
                  <a:gd name="connsiteY1" fmla="*/ 31291 h 53567"/>
                  <a:gd name="connsiteX2" fmla="*/ 3853 w 54741"/>
                  <a:gd name="connsiteY2" fmla="*/ 34601 h 53567"/>
                  <a:gd name="connsiteX3" fmla="*/ 4043 w 54741"/>
                  <a:gd name="connsiteY3" fmla="*/ 35453 h 53567"/>
                  <a:gd name="connsiteX4" fmla="*/ 15550 w 54741"/>
                  <a:gd name="connsiteY4" fmla="*/ 49922 h 53567"/>
                  <a:gd name="connsiteX5" fmla="*/ 33998 w 54741"/>
                  <a:gd name="connsiteY5" fmla="*/ 53232 h 53567"/>
                  <a:gd name="connsiteX6" fmla="*/ 54729 w 54741"/>
                  <a:gd name="connsiteY6" fmla="*/ 26752 h 53567"/>
                  <a:gd name="connsiteX7" fmla="*/ 47787 w 54741"/>
                  <a:gd name="connsiteY7" fmla="*/ 8877 h 53567"/>
                  <a:gd name="connsiteX8" fmla="*/ 30004 w 54741"/>
                  <a:gd name="connsiteY8" fmla="*/ 271 h 53567"/>
                  <a:gd name="connsiteX9" fmla="*/ 714 w 54741"/>
                  <a:gd name="connsiteY9" fmla="*/ 18051 h 5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7">
                    <a:moveTo>
                      <a:pt x="714" y="18051"/>
                    </a:moveTo>
                    <a:cubicBezTo>
                      <a:pt x="-522" y="22590"/>
                      <a:pt x="-141" y="27035"/>
                      <a:pt x="1760" y="31291"/>
                    </a:cubicBezTo>
                    <a:cubicBezTo>
                      <a:pt x="2331" y="32521"/>
                      <a:pt x="2997" y="33561"/>
                      <a:pt x="3853" y="34601"/>
                    </a:cubicBezTo>
                    <a:cubicBezTo>
                      <a:pt x="3948" y="34885"/>
                      <a:pt x="3948" y="35169"/>
                      <a:pt x="4043" y="35453"/>
                    </a:cubicBezTo>
                    <a:cubicBezTo>
                      <a:pt x="6040" y="41505"/>
                      <a:pt x="9844" y="46801"/>
                      <a:pt x="15550" y="49922"/>
                    </a:cubicBezTo>
                    <a:cubicBezTo>
                      <a:pt x="21255" y="53138"/>
                      <a:pt x="27532" y="54178"/>
                      <a:pt x="33998" y="53232"/>
                    </a:cubicBezTo>
                    <a:cubicBezTo>
                      <a:pt x="46456" y="51341"/>
                      <a:pt x="55110" y="38857"/>
                      <a:pt x="54729" y="26752"/>
                    </a:cubicBezTo>
                    <a:cubicBezTo>
                      <a:pt x="54539" y="20131"/>
                      <a:pt x="52352" y="13795"/>
                      <a:pt x="47787" y="8877"/>
                    </a:cubicBezTo>
                    <a:cubicBezTo>
                      <a:pt x="43032" y="3770"/>
                      <a:pt x="36756" y="1217"/>
                      <a:pt x="30004" y="271"/>
                    </a:cubicBezTo>
                    <a:cubicBezTo>
                      <a:pt x="17737" y="-1526"/>
                      <a:pt x="4043" y="5756"/>
                      <a:pt x="714" y="18051"/>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70" name="Freeform 44">
                <a:extLst>
                  <a:ext uri="{FF2B5EF4-FFF2-40B4-BE49-F238E27FC236}">
                    <a16:creationId xmlns:a16="http://schemas.microsoft.com/office/drawing/2014/main" id="{8236D3DB-DE5D-1BF0-172B-0B4B595D7669}"/>
                  </a:ext>
                </a:extLst>
              </p:cNvPr>
              <p:cNvSpPr/>
              <p:nvPr/>
            </p:nvSpPr>
            <p:spPr>
              <a:xfrm>
                <a:off x="4571340" y="1810198"/>
                <a:ext cx="54741" cy="53565"/>
              </a:xfrm>
              <a:custGeom>
                <a:avLst/>
                <a:gdLst>
                  <a:gd name="connsiteX0" fmla="*/ 714 w 54741"/>
                  <a:gd name="connsiteY0" fmla="*/ 18048 h 53565"/>
                  <a:gd name="connsiteX1" fmla="*/ 1760 w 54741"/>
                  <a:gd name="connsiteY1" fmla="*/ 31289 h 53565"/>
                  <a:gd name="connsiteX2" fmla="*/ 3853 w 54741"/>
                  <a:gd name="connsiteY2" fmla="*/ 34599 h 53565"/>
                  <a:gd name="connsiteX3" fmla="*/ 4043 w 54741"/>
                  <a:gd name="connsiteY3" fmla="*/ 35450 h 53565"/>
                  <a:gd name="connsiteX4" fmla="*/ 15549 w 54741"/>
                  <a:gd name="connsiteY4" fmla="*/ 49920 h 53565"/>
                  <a:gd name="connsiteX5" fmla="*/ 33998 w 54741"/>
                  <a:gd name="connsiteY5" fmla="*/ 53230 h 53565"/>
                  <a:gd name="connsiteX6" fmla="*/ 54729 w 54741"/>
                  <a:gd name="connsiteY6" fmla="*/ 26749 h 53565"/>
                  <a:gd name="connsiteX7" fmla="*/ 47787 w 54741"/>
                  <a:gd name="connsiteY7" fmla="*/ 8874 h 53565"/>
                  <a:gd name="connsiteX8" fmla="*/ 30004 w 54741"/>
                  <a:gd name="connsiteY8" fmla="*/ 268 h 53565"/>
                  <a:gd name="connsiteX9" fmla="*/ 714 w 54741"/>
                  <a:gd name="connsiteY9" fmla="*/ 18048 h 5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41" h="53565">
                    <a:moveTo>
                      <a:pt x="714" y="18048"/>
                    </a:moveTo>
                    <a:cubicBezTo>
                      <a:pt x="-522" y="22588"/>
                      <a:pt x="-141" y="27033"/>
                      <a:pt x="1760" y="31289"/>
                    </a:cubicBezTo>
                    <a:cubicBezTo>
                      <a:pt x="2331" y="32518"/>
                      <a:pt x="2997" y="33558"/>
                      <a:pt x="3853" y="34599"/>
                    </a:cubicBezTo>
                    <a:cubicBezTo>
                      <a:pt x="3948" y="34882"/>
                      <a:pt x="3948" y="35166"/>
                      <a:pt x="4043" y="35450"/>
                    </a:cubicBezTo>
                    <a:cubicBezTo>
                      <a:pt x="6040" y="41503"/>
                      <a:pt x="9844" y="46799"/>
                      <a:pt x="15549" y="49920"/>
                    </a:cubicBezTo>
                    <a:cubicBezTo>
                      <a:pt x="21255" y="53135"/>
                      <a:pt x="27532" y="54176"/>
                      <a:pt x="33998" y="53230"/>
                    </a:cubicBezTo>
                    <a:cubicBezTo>
                      <a:pt x="46456" y="51338"/>
                      <a:pt x="55110" y="38855"/>
                      <a:pt x="54729" y="26749"/>
                    </a:cubicBezTo>
                    <a:cubicBezTo>
                      <a:pt x="54539" y="20129"/>
                      <a:pt x="52352" y="13792"/>
                      <a:pt x="47787" y="8874"/>
                    </a:cubicBezTo>
                    <a:cubicBezTo>
                      <a:pt x="43032" y="3767"/>
                      <a:pt x="36756" y="1214"/>
                      <a:pt x="30004" y="268"/>
                    </a:cubicBezTo>
                    <a:cubicBezTo>
                      <a:pt x="17737" y="-1529"/>
                      <a:pt x="4043" y="5848"/>
                      <a:pt x="714" y="1804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71" name="Freeform 45">
                <a:extLst>
                  <a:ext uri="{FF2B5EF4-FFF2-40B4-BE49-F238E27FC236}">
                    <a16:creationId xmlns:a16="http://schemas.microsoft.com/office/drawing/2014/main" id="{5BDA111C-D5A9-E753-FB08-BD35F06869BD}"/>
                  </a:ext>
                </a:extLst>
              </p:cNvPr>
              <p:cNvSpPr/>
              <p:nvPr/>
            </p:nvSpPr>
            <p:spPr>
              <a:xfrm rot="-2118194">
                <a:off x="4829740" y="1806767"/>
                <a:ext cx="148159" cy="187823"/>
              </a:xfrm>
              <a:custGeom>
                <a:avLst/>
                <a:gdLst>
                  <a:gd name="connsiteX0" fmla="*/ 148160 w 148159"/>
                  <a:gd name="connsiteY0" fmla="*/ 93912 h 187823"/>
                  <a:gd name="connsiteX1" fmla="*/ 74080 w 148159"/>
                  <a:gd name="connsiteY1" fmla="*/ 187824 h 187823"/>
                  <a:gd name="connsiteX2" fmla="*/ 0 w 148159"/>
                  <a:gd name="connsiteY2" fmla="*/ 93912 h 187823"/>
                  <a:gd name="connsiteX3" fmla="*/ 74080 w 148159"/>
                  <a:gd name="connsiteY3" fmla="*/ 0 h 187823"/>
                  <a:gd name="connsiteX4" fmla="*/ 148160 w 148159"/>
                  <a:gd name="connsiteY4" fmla="*/ 93912 h 187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59" h="187823">
                    <a:moveTo>
                      <a:pt x="148160" y="93912"/>
                    </a:moveTo>
                    <a:cubicBezTo>
                      <a:pt x="148160" y="145778"/>
                      <a:pt x="114993" y="187824"/>
                      <a:pt x="74080" y="187824"/>
                    </a:cubicBezTo>
                    <a:cubicBezTo>
                      <a:pt x="33167" y="187824"/>
                      <a:pt x="0" y="145778"/>
                      <a:pt x="0" y="93912"/>
                    </a:cubicBezTo>
                    <a:cubicBezTo>
                      <a:pt x="0" y="42046"/>
                      <a:pt x="33167" y="0"/>
                      <a:pt x="74080" y="0"/>
                    </a:cubicBezTo>
                    <a:cubicBezTo>
                      <a:pt x="114993" y="0"/>
                      <a:pt x="148160" y="42046"/>
                      <a:pt x="148160" y="93912"/>
                    </a:cubicBezTo>
                    <a:close/>
                  </a:path>
                </a:pathLst>
              </a:custGeom>
              <a:solidFill>
                <a:srgbClr val="E6E6E6"/>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sp>
            <p:nvSpPr>
              <p:cNvPr id="872" name="Freeform 46">
                <a:extLst>
                  <a:ext uri="{FF2B5EF4-FFF2-40B4-BE49-F238E27FC236}">
                    <a16:creationId xmlns:a16="http://schemas.microsoft.com/office/drawing/2014/main" id="{8A2005B4-608B-9B20-8F78-FF3AACF70195}"/>
                  </a:ext>
                </a:extLst>
              </p:cNvPr>
              <p:cNvSpPr/>
              <p:nvPr/>
            </p:nvSpPr>
            <p:spPr>
              <a:xfrm rot="-2118194">
                <a:off x="4854370" y="1838071"/>
                <a:ext cx="98899" cy="125215"/>
              </a:xfrm>
              <a:custGeom>
                <a:avLst/>
                <a:gdLst>
                  <a:gd name="connsiteX0" fmla="*/ 98900 w 98899"/>
                  <a:gd name="connsiteY0" fmla="*/ 62608 h 125215"/>
                  <a:gd name="connsiteX1" fmla="*/ 49450 w 98899"/>
                  <a:gd name="connsiteY1" fmla="*/ 125216 h 125215"/>
                  <a:gd name="connsiteX2" fmla="*/ 0 w 98899"/>
                  <a:gd name="connsiteY2" fmla="*/ 62608 h 125215"/>
                  <a:gd name="connsiteX3" fmla="*/ 49450 w 98899"/>
                  <a:gd name="connsiteY3" fmla="*/ 0 h 125215"/>
                  <a:gd name="connsiteX4" fmla="*/ 98900 w 98899"/>
                  <a:gd name="connsiteY4" fmla="*/ 62608 h 125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125215">
                    <a:moveTo>
                      <a:pt x="98900" y="62608"/>
                    </a:moveTo>
                    <a:cubicBezTo>
                      <a:pt x="98900" y="97185"/>
                      <a:pt x="76760" y="125216"/>
                      <a:pt x="49450" y="125216"/>
                    </a:cubicBezTo>
                    <a:cubicBezTo>
                      <a:pt x="22140" y="125216"/>
                      <a:pt x="0" y="97185"/>
                      <a:pt x="0" y="62608"/>
                    </a:cubicBezTo>
                    <a:cubicBezTo>
                      <a:pt x="0" y="28031"/>
                      <a:pt x="22140" y="0"/>
                      <a:pt x="49450" y="0"/>
                    </a:cubicBezTo>
                    <a:cubicBezTo>
                      <a:pt x="76760" y="0"/>
                      <a:pt x="98900" y="28030"/>
                      <a:pt x="98900" y="62608"/>
                    </a:cubicBezTo>
                    <a:close/>
                  </a:path>
                </a:pathLst>
              </a:custGeom>
              <a:solidFill>
                <a:srgbClr val="FFFFFF"/>
              </a:solidFill>
              <a:ln w="950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endParaRPr>
              </a:p>
            </p:txBody>
          </p:sp>
        </p:grpSp>
        <p:sp>
          <p:nvSpPr>
            <p:cNvPr id="62" name="TextBox 61">
              <a:extLst>
                <a:ext uri="{FF2B5EF4-FFF2-40B4-BE49-F238E27FC236}">
                  <a16:creationId xmlns:a16="http://schemas.microsoft.com/office/drawing/2014/main" id="{C69DBA59-6FF2-6EC5-F75A-B9004028D0E0}"/>
                </a:ext>
              </a:extLst>
            </p:cNvPr>
            <p:cNvSpPr txBox="1"/>
            <p:nvPr/>
          </p:nvSpPr>
          <p:spPr>
            <a:xfrm>
              <a:off x="9426772" y="5340168"/>
              <a:ext cx="260882"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GB" sz="1100" b="1" i="0" u="none" strike="noStrike" kern="0" cap="none" spc="0" normalizeH="0" baseline="0" noProof="0">
                  <a:ln>
                    <a:noFill/>
                  </a:ln>
                  <a:solidFill>
                    <a:schemeClr val="tx1"/>
                  </a:solidFill>
                  <a:effectLst/>
                  <a:uLnTx/>
                  <a:uFillTx/>
                  <a:latin typeface="+mn-lt"/>
                  <a:cs typeface="Arial" panose="020B0604020202020204" pitchFamily="34" charset="0"/>
                </a:rPr>
                <a:t>DC</a:t>
              </a:r>
            </a:p>
          </p:txBody>
        </p:sp>
        <p:grpSp>
          <p:nvGrpSpPr>
            <p:cNvPr id="63" name="Group 62">
              <a:extLst>
                <a:ext uri="{FF2B5EF4-FFF2-40B4-BE49-F238E27FC236}">
                  <a16:creationId xmlns:a16="http://schemas.microsoft.com/office/drawing/2014/main" id="{45293938-F965-9AC6-0ACA-C902FB765E8A}"/>
                </a:ext>
              </a:extLst>
            </p:cNvPr>
            <p:cNvGrpSpPr/>
            <p:nvPr/>
          </p:nvGrpSpPr>
          <p:grpSpPr>
            <a:xfrm>
              <a:off x="10683964" y="4862296"/>
              <a:ext cx="147742" cy="388196"/>
              <a:chOff x="4878610" y="3586224"/>
              <a:chExt cx="190586" cy="500768"/>
            </a:xfrm>
          </p:grpSpPr>
          <p:sp>
            <p:nvSpPr>
              <p:cNvPr id="851" name="Oval 42">
                <a:extLst>
                  <a:ext uri="{FF2B5EF4-FFF2-40B4-BE49-F238E27FC236}">
                    <a16:creationId xmlns:a16="http://schemas.microsoft.com/office/drawing/2014/main" id="{C3038658-8342-21FD-4C59-4EE2A741B6EA}"/>
                  </a:ext>
                </a:extLst>
              </p:cNvPr>
              <p:cNvSpPr/>
              <p:nvPr/>
            </p:nvSpPr>
            <p:spPr>
              <a:xfrm rot="5296810">
                <a:off x="4723519" y="3741315"/>
                <a:ext cx="500768" cy="190586"/>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852" name="Oval 851">
                <a:extLst>
                  <a:ext uri="{FF2B5EF4-FFF2-40B4-BE49-F238E27FC236}">
                    <a16:creationId xmlns:a16="http://schemas.microsoft.com/office/drawing/2014/main" id="{29BA0CF0-590F-281C-D6A4-15EBAB0AEED1}"/>
                  </a:ext>
                </a:extLst>
              </p:cNvPr>
              <p:cNvSpPr/>
              <p:nvPr/>
            </p:nvSpPr>
            <p:spPr>
              <a:xfrm rot="5460000">
                <a:off x="4930838" y="3796162"/>
                <a:ext cx="75091" cy="8619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grpSp>
        <p:grpSp>
          <p:nvGrpSpPr>
            <p:cNvPr id="64" name="Group 63">
              <a:extLst>
                <a:ext uri="{FF2B5EF4-FFF2-40B4-BE49-F238E27FC236}">
                  <a16:creationId xmlns:a16="http://schemas.microsoft.com/office/drawing/2014/main" id="{987ED367-5F11-6DC1-006F-55AC54216505}"/>
                </a:ext>
              </a:extLst>
            </p:cNvPr>
            <p:cNvGrpSpPr/>
            <p:nvPr/>
          </p:nvGrpSpPr>
          <p:grpSpPr>
            <a:xfrm>
              <a:off x="10762510" y="4690498"/>
              <a:ext cx="147742" cy="388196"/>
              <a:chOff x="4878610" y="3586224"/>
              <a:chExt cx="190586" cy="500768"/>
            </a:xfrm>
          </p:grpSpPr>
          <p:sp>
            <p:nvSpPr>
              <p:cNvPr id="849" name="Oval 42">
                <a:extLst>
                  <a:ext uri="{FF2B5EF4-FFF2-40B4-BE49-F238E27FC236}">
                    <a16:creationId xmlns:a16="http://schemas.microsoft.com/office/drawing/2014/main" id="{5EE287C4-7243-65BA-5F9B-5D3752CFE7A8}"/>
                  </a:ext>
                </a:extLst>
              </p:cNvPr>
              <p:cNvSpPr/>
              <p:nvPr/>
            </p:nvSpPr>
            <p:spPr>
              <a:xfrm rot="5296810">
                <a:off x="4723519" y="3741315"/>
                <a:ext cx="500768" cy="190586"/>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850" name="Oval 849">
                <a:extLst>
                  <a:ext uri="{FF2B5EF4-FFF2-40B4-BE49-F238E27FC236}">
                    <a16:creationId xmlns:a16="http://schemas.microsoft.com/office/drawing/2014/main" id="{54944C94-CAE8-70FB-DF0F-5B23C3393B78}"/>
                  </a:ext>
                </a:extLst>
              </p:cNvPr>
              <p:cNvSpPr/>
              <p:nvPr/>
            </p:nvSpPr>
            <p:spPr>
              <a:xfrm rot="5460000">
                <a:off x="4930838" y="3796162"/>
                <a:ext cx="75091" cy="8619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grpSp>
        <p:sp>
          <p:nvSpPr>
            <p:cNvPr id="65" name="!!Mast down arrow">
              <a:extLst>
                <a:ext uri="{FF2B5EF4-FFF2-40B4-BE49-F238E27FC236}">
                  <a16:creationId xmlns:a16="http://schemas.microsoft.com/office/drawing/2014/main" id="{71930034-E5EA-177B-54C1-3BAF6FBEC69A}"/>
                </a:ext>
              </a:extLst>
            </p:cNvPr>
            <p:cNvSpPr/>
            <p:nvPr/>
          </p:nvSpPr>
          <p:spPr>
            <a:xfrm rot="1510911">
              <a:off x="9218972" y="5209771"/>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66" name="!!Mast down arrow">
              <a:extLst>
                <a:ext uri="{FF2B5EF4-FFF2-40B4-BE49-F238E27FC236}">
                  <a16:creationId xmlns:a16="http://schemas.microsoft.com/office/drawing/2014/main" id="{931E1C36-54ED-A60D-E460-2F616D467BD9}"/>
                </a:ext>
              </a:extLst>
            </p:cNvPr>
            <p:cNvSpPr/>
            <p:nvPr/>
          </p:nvSpPr>
          <p:spPr>
            <a:xfrm rot="20789824">
              <a:off x="9681417" y="5246773"/>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67" name="!!Mast down arrow">
              <a:extLst>
                <a:ext uri="{FF2B5EF4-FFF2-40B4-BE49-F238E27FC236}">
                  <a16:creationId xmlns:a16="http://schemas.microsoft.com/office/drawing/2014/main" id="{8E3594A6-4BBF-2964-E1FC-6E9974FEDBF6}"/>
                </a:ext>
              </a:extLst>
            </p:cNvPr>
            <p:cNvSpPr/>
            <p:nvPr/>
          </p:nvSpPr>
          <p:spPr>
            <a:xfrm rot="2498512">
              <a:off x="9946499" y="4813325"/>
              <a:ext cx="165333" cy="82224"/>
            </a:xfrm>
            <a:prstGeom prst="rightArrow">
              <a:avLst>
                <a:gd name="adj1" fmla="val 25390"/>
                <a:gd name="adj2" fmla="val 65381"/>
              </a:avLst>
            </a:prstGeom>
            <a:solidFill>
              <a:srgbClr val="7F134C"/>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a typeface="+mn-ea"/>
                <a:cs typeface="+mn-cs"/>
              </a:endParaRPr>
            </a:p>
          </p:txBody>
        </p:sp>
        <p:sp>
          <p:nvSpPr>
            <p:cNvPr id="68" name="Oval 42">
              <a:extLst>
                <a:ext uri="{FF2B5EF4-FFF2-40B4-BE49-F238E27FC236}">
                  <a16:creationId xmlns:a16="http://schemas.microsoft.com/office/drawing/2014/main" id="{ECD11A51-6C99-65BE-37FE-1C88051DCEF5}"/>
                </a:ext>
              </a:extLst>
            </p:cNvPr>
            <p:cNvSpPr/>
            <p:nvPr/>
          </p:nvSpPr>
          <p:spPr>
            <a:xfrm rot="5296810">
              <a:off x="10487031" y="4042062"/>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69" name="Oval 68">
              <a:extLst>
                <a:ext uri="{FF2B5EF4-FFF2-40B4-BE49-F238E27FC236}">
                  <a16:creationId xmlns:a16="http://schemas.microsoft.com/office/drawing/2014/main" id="{D6AABEC0-A6D2-4709-681D-740D0C96FFCA}"/>
                </a:ext>
              </a:extLst>
            </p:cNvPr>
            <p:cNvSpPr/>
            <p:nvPr/>
          </p:nvSpPr>
          <p:spPr>
            <a:xfrm rot="5460000">
              <a:off x="10647744" y="4084579"/>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70" name="Oval 42">
              <a:extLst>
                <a:ext uri="{FF2B5EF4-FFF2-40B4-BE49-F238E27FC236}">
                  <a16:creationId xmlns:a16="http://schemas.microsoft.com/office/drawing/2014/main" id="{5DFC7A48-DF9C-9F5B-75C7-B9B795B24767}"/>
                </a:ext>
              </a:extLst>
            </p:cNvPr>
            <p:cNvSpPr/>
            <p:nvPr/>
          </p:nvSpPr>
          <p:spPr>
            <a:xfrm rot="5296810">
              <a:off x="10577632" y="4210889"/>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71" name="Oval 70">
              <a:extLst>
                <a:ext uri="{FF2B5EF4-FFF2-40B4-BE49-F238E27FC236}">
                  <a16:creationId xmlns:a16="http://schemas.microsoft.com/office/drawing/2014/main" id="{7D479660-5126-0DA2-87A2-A3E040286667}"/>
                </a:ext>
              </a:extLst>
            </p:cNvPr>
            <p:cNvSpPr/>
            <p:nvPr/>
          </p:nvSpPr>
          <p:spPr>
            <a:xfrm rot="5460000">
              <a:off x="10738347" y="4253407"/>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72" name="Oval 42">
              <a:extLst>
                <a:ext uri="{FF2B5EF4-FFF2-40B4-BE49-F238E27FC236}">
                  <a16:creationId xmlns:a16="http://schemas.microsoft.com/office/drawing/2014/main" id="{BA798483-D017-08CD-5B17-ED11226CFDEF}"/>
                </a:ext>
              </a:extLst>
            </p:cNvPr>
            <p:cNvSpPr/>
            <p:nvPr/>
          </p:nvSpPr>
          <p:spPr>
            <a:xfrm rot="5296810">
              <a:off x="10650434" y="4040197"/>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73" name="Oval 72">
              <a:extLst>
                <a:ext uri="{FF2B5EF4-FFF2-40B4-BE49-F238E27FC236}">
                  <a16:creationId xmlns:a16="http://schemas.microsoft.com/office/drawing/2014/main" id="{0E6C567C-E213-2287-3F9B-4D7A464C8AD3}"/>
                </a:ext>
              </a:extLst>
            </p:cNvPr>
            <p:cNvSpPr/>
            <p:nvPr/>
          </p:nvSpPr>
          <p:spPr>
            <a:xfrm rot="5460000">
              <a:off x="10811147" y="4082715"/>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74" name="Oval 42">
              <a:extLst>
                <a:ext uri="{FF2B5EF4-FFF2-40B4-BE49-F238E27FC236}">
                  <a16:creationId xmlns:a16="http://schemas.microsoft.com/office/drawing/2014/main" id="{CC982BB6-0447-F2F9-C47B-709A865DDF9C}"/>
                </a:ext>
              </a:extLst>
            </p:cNvPr>
            <p:cNvSpPr/>
            <p:nvPr/>
          </p:nvSpPr>
          <p:spPr>
            <a:xfrm rot="5296810">
              <a:off x="10650433" y="4417770"/>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75" name="Oval 74">
              <a:extLst>
                <a:ext uri="{FF2B5EF4-FFF2-40B4-BE49-F238E27FC236}">
                  <a16:creationId xmlns:a16="http://schemas.microsoft.com/office/drawing/2014/main" id="{F7255043-0CFD-CBF8-348E-7EEBFF696E3E}"/>
                </a:ext>
              </a:extLst>
            </p:cNvPr>
            <p:cNvSpPr/>
            <p:nvPr/>
          </p:nvSpPr>
          <p:spPr>
            <a:xfrm rot="5460000">
              <a:off x="10811147" y="4460288"/>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76" name="Oval 42">
              <a:extLst>
                <a:ext uri="{FF2B5EF4-FFF2-40B4-BE49-F238E27FC236}">
                  <a16:creationId xmlns:a16="http://schemas.microsoft.com/office/drawing/2014/main" id="{56B6EA80-6642-7927-7B3F-9B115172EDA8}"/>
                </a:ext>
              </a:extLst>
            </p:cNvPr>
            <p:cNvSpPr/>
            <p:nvPr/>
          </p:nvSpPr>
          <p:spPr>
            <a:xfrm rot="5296810">
              <a:off x="10426097" y="4172985"/>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77" name="Oval 76">
              <a:extLst>
                <a:ext uri="{FF2B5EF4-FFF2-40B4-BE49-F238E27FC236}">
                  <a16:creationId xmlns:a16="http://schemas.microsoft.com/office/drawing/2014/main" id="{91FE4B35-8132-F097-54DA-C638B887F0E7}"/>
                </a:ext>
              </a:extLst>
            </p:cNvPr>
            <p:cNvSpPr/>
            <p:nvPr/>
          </p:nvSpPr>
          <p:spPr>
            <a:xfrm rot="5460000">
              <a:off x="10586811" y="4215503"/>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78" name="Oval 42">
              <a:extLst>
                <a:ext uri="{FF2B5EF4-FFF2-40B4-BE49-F238E27FC236}">
                  <a16:creationId xmlns:a16="http://schemas.microsoft.com/office/drawing/2014/main" id="{402FEE38-60F9-D5AD-8825-B3FE2A0139E9}"/>
                </a:ext>
              </a:extLst>
            </p:cNvPr>
            <p:cNvSpPr/>
            <p:nvPr/>
          </p:nvSpPr>
          <p:spPr>
            <a:xfrm rot="5296810">
              <a:off x="10718417" y="4246059"/>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79" name="Oval 78">
              <a:extLst>
                <a:ext uri="{FF2B5EF4-FFF2-40B4-BE49-F238E27FC236}">
                  <a16:creationId xmlns:a16="http://schemas.microsoft.com/office/drawing/2014/main" id="{578223F0-EB15-7096-DAD9-9007E2DA1051}"/>
                </a:ext>
              </a:extLst>
            </p:cNvPr>
            <p:cNvSpPr/>
            <p:nvPr/>
          </p:nvSpPr>
          <p:spPr>
            <a:xfrm rot="5460000">
              <a:off x="10879131" y="4288576"/>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80" name="Oval 42">
              <a:extLst>
                <a:ext uri="{FF2B5EF4-FFF2-40B4-BE49-F238E27FC236}">
                  <a16:creationId xmlns:a16="http://schemas.microsoft.com/office/drawing/2014/main" id="{443A2709-9622-8276-D46C-FE95A31E6C2D}"/>
                </a:ext>
              </a:extLst>
            </p:cNvPr>
            <p:cNvSpPr/>
            <p:nvPr/>
          </p:nvSpPr>
          <p:spPr>
            <a:xfrm rot="5296810">
              <a:off x="10571229" y="4587564"/>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81" name="Oval 80">
              <a:extLst>
                <a:ext uri="{FF2B5EF4-FFF2-40B4-BE49-F238E27FC236}">
                  <a16:creationId xmlns:a16="http://schemas.microsoft.com/office/drawing/2014/main" id="{129BEC86-86CE-9F88-305E-DD12B9EE5007}"/>
                </a:ext>
              </a:extLst>
            </p:cNvPr>
            <p:cNvSpPr/>
            <p:nvPr/>
          </p:nvSpPr>
          <p:spPr>
            <a:xfrm rot="5460000">
              <a:off x="10731942" y="4630082"/>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sp>
          <p:nvSpPr>
            <p:cNvPr id="82" name="Oval 42">
              <a:extLst>
                <a:ext uri="{FF2B5EF4-FFF2-40B4-BE49-F238E27FC236}">
                  <a16:creationId xmlns:a16="http://schemas.microsoft.com/office/drawing/2014/main" id="{0FA7BFFE-E32D-7FF7-74CD-39AEF760A99E}"/>
                </a:ext>
              </a:extLst>
            </p:cNvPr>
            <p:cNvSpPr/>
            <p:nvPr/>
          </p:nvSpPr>
          <p:spPr>
            <a:xfrm rot="5296810">
              <a:off x="10343886" y="3976314"/>
              <a:ext cx="388196" cy="1477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w="6350">
                  <a:solidFill>
                    <a:srgbClr val="000000"/>
                  </a:solidFill>
                </a:ln>
                <a:effectLst/>
                <a:uLnTx/>
                <a:uFillTx/>
                <a:cs typeface="Arial" panose="020B0604020202020204" pitchFamily="34" charset="0"/>
              </a:endParaRPr>
            </a:p>
          </p:txBody>
        </p:sp>
        <p:sp>
          <p:nvSpPr>
            <p:cNvPr id="83" name="Oval 82">
              <a:extLst>
                <a:ext uri="{FF2B5EF4-FFF2-40B4-BE49-F238E27FC236}">
                  <a16:creationId xmlns:a16="http://schemas.microsoft.com/office/drawing/2014/main" id="{156A8CAD-3842-A209-9890-D5925182B411}"/>
                </a:ext>
              </a:extLst>
            </p:cNvPr>
            <p:cNvSpPr/>
            <p:nvPr/>
          </p:nvSpPr>
          <p:spPr>
            <a:xfrm rot="5460000">
              <a:off x="10504599" y="4018831"/>
              <a:ext cx="58211" cy="668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cs typeface="Arial" panose="020B0604020202020204" pitchFamily="34" charset="0"/>
              </a:endParaRPr>
            </a:p>
          </p:txBody>
        </p:sp>
        <p:grpSp>
          <p:nvGrpSpPr>
            <p:cNvPr id="84" name="Group 83">
              <a:extLst>
                <a:ext uri="{FF2B5EF4-FFF2-40B4-BE49-F238E27FC236}">
                  <a16:creationId xmlns:a16="http://schemas.microsoft.com/office/drawing/2014/main" id="{045F21CB-158D-E729-0BCF-C0840778D136}"/>
                </a:ext>
              </a:extLst>
            </p:cNvPr>
            <p:cNvGrpSpPr/>
            <p:nvPr/>
          </p:nvGrpSpPr>
          <p:grpSpPr>
            <a:xfrm>
              <a:off x="10680489" y="977185"/>
              <a:ext cx="230736" cy="2229193"/>
              <a:chOff x="9911065" y="1246790"/>
              <a:chExt cx="230736" cy="2229193"/>
            </a:xfrm>
          </p:grpSpPr>
          <p:grpSp>
            <p:nvGrpSpPr>
              <p:cNvPr id="841" name="Group 840">
                <a:extLst>
                  <a:ext uri="{FF2B5EF4-FFF2-40B4-BE49-F238E27FC236}">
                    <a16:creationId xmlns:a16="http://schemas.microsoft.com/office/drawing/2014/main" id="{10281795-EC3B-F3AF-F7FF-9FFF68622F0F}"/>
                  </a:ext>
                </a:extLst>
              </p:cNvPr>
              <p:cNvGrpSpPr/>
              <p:nvPr/>
            </p:nvGrpSpPr>
            <p:grpSpPr>
              <a:xfrm>
                <a:off x="9911065" y="1246790"/>
                <a:ext cx="230736" cy="2229193"/>
                <a:chOff x="4973919" y="1994670"/>
                <a:chExt cx="230736" cy="2229193"/>
              </a:xfrm>
            </p:grpSpPr>
            <p:grpSp>
              <p:nvGrpSpPr>
                <p:cNvPr id="844" name="Group 843">
                  <a:extLst>
                    <a:ext uri="{FF2B5EF4-FFF2-40B4-BE49-F238E27FC236}">
                      <a16:creationId xmlns:a16="http://schemas.microsoft.com/office/drawing/2014/main" id="{71500B62-6921-D762-4930-A1652CA22486}"/>
                    </a:ext>
                  </a:extLst>
                </p:cNvPr>
                <p:cNvGrpSpPr/>
                <p:nvPr/>
              </p:nvGrpSpPr>
              <p:grpSpPr>
                <a:xfrm rot="16200000">
                  <a:off x="3974690" y="2993899"/>
                  <a:ext cx="2229193" cy="230736"/>
                  <a:chOff x="4960660" y="3979875"/>
                  <a:chExt cx="2229193" cy="230736"/>
                </a:xfrm>
              </p:grpSpPr>
              <p:sp>
                <p:nvSpPr>
                  <p:cNvPr id="847" name="Rectangle 846">
                    <a:extLst>
                      <a:ext uri="{FF2B5EF4-FFF2-40B4-BE49-F238E27FC236}">
                        <a16:creationId xmlns:a16="http://schemas.microsoft.com/office/drawing/2014/main" id="{0EBEA853-0E28-8716-2E70-889B7F0F4655}"/>
                      </a:ext>
                    </a:extLst>
                  </p:cNvPr>
                  <p:cNvSpPr/>
                  <p:nvPr/>
                </p:nvSpPr>
                <p:spPr>
                  <a:xfrm>
                    <a:off x="4960660" y="3979875"/>
                    <a:ext cx="2229193" cy="230736"/>
                  </a:xfrm>
                  <a:prstGeom prst="rect">
                    <a:avLst/>
                  </a:prstGeom>
                  <a:gradFill flip="none" rotWithShape="1">
                    <a:gsLst>
                      <a:gs pos="52000">
                        <a:srgbClr val="EFC9C3">
                          <a:lumMod val="34000"/>
                          <a:lumOff val="66000"/>
                        </a:srgbClr>
                      </a:gs>
                      <a:gs pos="100000">
                        <a:srgbClr val="EFC9C3"/>
                      </a:gs>
                      <a:gs pos="0">
                        <a:srgbClr val="EFC9C3"/>
                      </a:gs>
                    </a:gsLst>
                    <a:lin ang="5400000" scaled="0"/>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a typeface="+mn-ea"/>
                      <a:cs typeface="+mn-cs"/>
                    </a:endParaRPr>
                  </a:p>
                </p:txBody>
              </p:sp>
              <p:sp>
                <p:nvSpPr>
                  <p:cNvPr id="848" name="Freeform 5101">
                    <a:extLst>
                      <a:ext uri="{FF2B5EF4-FFF2-40B4-BE49-F238E27FC236}">
                        <a16:creationId xmlns:a16="http://schemas.microsoft.com/office/drawing/2014/main" id="{AEAB0AE6-D39A-60D0-5A51-3647792D18D0}"/>
                      </a:ext>
                    </a:extLst>
                  </p:cNvPr>
                  <p:cNvSpPr/>
                  <p:nvPr/>
                </p:nvSpPr>
                <p:spPr>
                  <a:xfrm>
                    <a:off x="5961447" y="4107789"/>
                    <a:ext cx="67683" cy="63741"/>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effectLst/>
                      <a:uLnTx/>
                      <a:uFillTx/>
                    </a:endParaRPr>
                  </a:p>
                </p:txBody>
              </p:sp>
            </p:grpSp>
            <p:sp>
              <p:nvSpPr>
                <p:cNvPr id="845" name="Freeform 5101">
                  <a:extLst>
                    <a:ext uri="{FF2B5EF4-FFF2-40B4-BE49-F238E27FC236}">
                      <a16:creationId xmlns:a16="http://schemas.microsoft.com/office/drawing/2014/main" id="{846B3757-0469-4FB0-7A8F-AE48237E0ED5}"/>
                    </a:ext>
                  </a:extLst>
                </p:cNvPr>
                <p:cNvSpPr/>
                <p:nvPr/>
              </p:nvSpPr>
              <p:spPr>
                <a:xfrm rot="16200000">
                  <a:off x="5024602" y="2835822"/>
                  <a:ext cx="102966" cy="96969"/>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effectLst/>
                    <a:uLnTx/>
                    <a:uFillTx/>
                  </a:endParaRPr>
                </a:p>
              </p:txBody>
            </p:sp>
            <p:sp>
              <p:nvSpPr>
                <p:cNvPr id="846" name="Freeform 5101">
                  <a:extLst>
                    <a:ext uri="{FF2B5EF4-FFF2-40B4-BE49-F238E27FC236}">
                      <a16:creationId xmlns:a16="http://schemas.microsoft.com/office/drawing/2014/main" id="{D39584B7-6DE7-0798-A363-EC9364FEECE9}"/>
                    </a:ext>
                  </a:extLst>
                </p:cNvPr>
                <p:cNvSpPr/>
                <p:nvPr/>
              </p:nvSpPr>
              <p:spPr>
                <a:xfrm rot="16200000">
                  <a:off x="5101425" y="2238040"/>
                  <a:ext cx="54833" cy="51639"/>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effectLst/>
                    <a:uLnTx/>
                    <a:uFillTx/>
                  </a:endParaRPr>
                </a:p>
              </p:txBody>
            </p:sp>
          </p:grpSp>
          <p:sp>
            <p:nvSpPr>
              <p:cNvPr id="842" name="Freeform 5101">
                <a:extLst>
                  <a:ext uri="{FF2B5EF4-FFF2-40B4-BE49-F238E27FC236}">
                    <a16:creationId xmlns:a16="http://schemas.microsoft.com/office/drawing/2014/main" id="{BEBE0371-6201-D50E-E408-0DCF60755060}"/>
                  </a:ext>
                </a:extLst>
              </p:cNvPr>
              <p:cNvSpPr/>
              <p:nvPr/>
            </p:nvSpPr>
            <p:spPr>
              <a:xfrm rot="16200000">
                <a:off x="9977660" y="3181669"/>
                <a:ext cx="102966" cy="96969"/>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effectLst/>
                  <a:uLnTx/>
                  <a:uFillTx/>
                </a:endParaRPr>
              </a:p>
            </p:txBody>
          </p:sp>
          <p:sp>
            <p:nvSpPr>
              <p:cNvPr id="843" name="Freeform 5101">
                <a:extLst>
                  <a:ext uri="{FF2B5EF4-FFF2-40B4-BE49-F238E27FC236}">
                    <a16:creationId xmlns:a16="http://schemas.microsoft.com/office/drawing/2014/main" id="{FA9E74BF-E192-83CA-0B26-E71B28BF745E}"/>
                  </a:ext>
                </a:extLst>
              </p:cNvPr>
              <p:cNvSpPr/>
              <p:nvPr/>
            </p:nvSpPr>
            <p:spPr>
              <a:xfrm rot="16200000">
                <a:off x="10013721" y="2759021"/>
                <a:ext cx="54833" cy="51639"/>
              </a:xfrm>
              <a:custGeom>
                <a:avLst/>
                <a:gdLst>
                  <a:gd name="connsiteX0" fmla="*/ 37937 w 38042"/>
                  <a:gd name="connsiteY0" fmla="*/ 17935 h 36416"/>
                  <a:gd name="connsiteX1" fmla="*/ 19011 w 38042"/>
                  <a:gd name="connsiteY1" fmla="*/ 36221 h 36416"/>
                  <a:gd name="connsiteX2" fmla="*/ 86 w 38042"/>
                  <a:gd name="connsiteY2" fmla="*/ 18525 h 36416"/>
                  <a:gd name="connsiteX3" fmla="*/ 19011 w 38042"/>
                  <a:gd name="connsiteY3" fmla="*/ 239 h 36416"/>
                  <a:gd name="connsiteX4" fmla="*/ 37937 w 38042"/>
                  <a:gd name="connsiteY4" fmla="*/ 17935 h 3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 h="36416">
                    <a:moveTo>
                      <a:pt x="37937" y="17935"/>
                    </a:moveTo>
                    <a:cubicBezTo>
                      <a:pt x="36753" y="27373"/>
                      <a:pt x="29657" y="37991"/>
                      <a:pt x="19011" y="36221"/>
                    </a:cubicBezTo>
                    <a:cubicBezTo>
                      <a:pt x="10732" y="35041"/>
                      <a:pt x="1269" y="27373"/>
                      <a:pt x="86" y="18525"/>
                    </a:cubicBezTo>
                    <a:cubicBezTo>
                      <a:pt x="-1096" y="8497"/>
                      <a:pt x="10140" y="2009"/>
                      <a:pt x="19011" y="239"/>
                    </a:cubicBezTo>
                    <a:cubicBezTo>
                      <a:pt x="30248" y="-1530"/>
                      <a:pt x="39119" y="6728"/>
                      <a:pt x="37937" y="17935"/>
                    </a:cubicBezTo>
                    <a:close/>
                  </a:path>
                </a:pathLst>
              </a:custGeom>
              <a:solidFill>
                <a:srgbClr val="E7ADA3"/>
              </a:solidFill>
              <a:ln w="590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effectLst/>
                  <a:uLnTx/>
                  <a:uFillTx/>
                </a:endParaRPr>
              </a:p>
            </p:txBody>
          </p:sp>
        </p:grpSp>
        <p:sp>
          <p:nvSpPr>
            <p:cNvPr id="85" name="TextBox 84">
              <a:extLst>
                <a:ext uri="{FF2B5EF4-FFF2-40B4-BE49-F238E27FC236}">
                  <a16:creationId xmlns:a16="http://schemas.microsoft.com/office/drawing/2014/main" id="{37D3A7B5-4FAA-9B80-AEE9-E3C0033B8310}"/>
                </a:ext>
              </a:extLst>
            </p:cNvPr>
            <p:cNvSpPr txBox="1"/>
            <p:nvPr/>
          </p:nvSpPr>
          <p:spPr>
            <a:xfrm>
              <a:off x="10119921" y="2713973"/>
              <a:ext cx="543546" cy="281295"/>
            </a:xfrm>
            <a:prstGeom prst="rect">
              <a:avLst/>
            </a:prstGeom>
            <a:noFill/>
          </p:spPr>
          <p:txBody>
            <a:bodyPr wrap="square">
              <a:spAutoFit/>
            </a:bodyPr>
            <a:lstStyle/>
            <a:p>
              <a:pPr marL="0" marR="0" lvl="0" indent="0" algn="ctr"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err="1">
                  <a:ln>
                    <a:noFill/>
                  </a:ln>
                  <a:effectLst/>
                  <a:uLnTx/>
                  <a:uFillTx/>
                  <a:cs typeface="Arial" panose="020B0604020202020204" pitchFamily="34" charset="0"/>
                </a:rPr>
                <a:t>IgE</a:t>
              </a:r>
              <a:endParaRPr kumimoji="0" lang="en-US" sz="1100" b="1" i="0" u="none" strike="noStrike" kern="0" cap="none" spc="0" normalizeH="0" baseline="0" noProof="0">
                <a:ln>
                  <a:noFill/>
                </a:ln>
                <a:effectLst/>
                <a:uLnTx/>
                <a:uFillTx/>
                <a:cs typeface="Arial" panose="020B0604020202020204" pitchFamily="34" charset="0"/>
              </a:endParaRPr>
            </a:p>
          </p:txBody>
        </p:sp>
        <p:grpSp>
          <p:nvGrpSpPr>
            <p:cNvPr id="86" name="Group 85">
              <a:extLst>
                <a:ext uri="{FF2B5EF4-FFF2-40B4-BE49-F238E27FC236}">
                  <a16:creationId xmlns:a16="http://schemas.microsoft.com/office/drawing/2014/main" id="{AA52ED3B-BDE4-7E05-2700-D6E321FBDB8F}"/>
                </a:ext>
              </a:extLst>
            </p:cNvPr>
            <p:cNvGrpSpPr/>
            <p:nvPr/>
          </p:nvGrpSpPr>
          <p:grpSpPr>
            <a:xfrm>
              <a:off x="9795260" y="2418192"/>
              <a:ext cx="417113" cy="478090"/>
              <a:chOff x="3957270" y="1839751"/>
              <a:chExt cx="517268" cy="592886"/>
            </a:xfrm>
          </p:grpSpPr>
          <p:grpSp>
            <p:nvGrpSpPr>
              <p:cNvPr id="741" name="Receptors">
                <a:extLst>
                  <a:ext uri="{FF2B5EF4-FFF2-40B4-BE49-F238E27FC236}">
                    <a16:creationId xmlns:a16="http://schemas.microsoft.com/office/drawing/2014/main" id="{5DF8FA97-DA7A-7291-40AD-858FD38A6C71}"/>
                  </a:ext>
                </a:extLst>
              </p:cNvPr>
              <p:cNvGrpSpPr/>
              <p:nvPr/>
            </p:nvGrpSpPr>
            <p:grpSpPr>
              <a:xfrm rot="9229536" flipH="1">
                <a:off x="4152207" y="2091998"/>
                <a:ext cx="229445" cy="191923"/>
                <a:chOff x="3098615" y="2684115"/>
                <a:chExt cx="232213" cy="190739"/>
              </a:xfrm>
            </p:grpSpPr>
            <p:grpSp>
              <p:nvGrpSpPr>
                <p:cNvPr id="835" name="Group 834">
                  <a:extLst>
                    <a:ext uri="{FF2B5EF4-FFF2-40B4-BE49-F238E27FC236}">
                      <a16:creationId xmlns:a16="http://schemas.microsoft.com/office/drawing/2014/main" id="{5692AB77-0D73-147C-ED63-2F8E2DB98D0C}"/>
                    </a:ext>
                  </a:extLst>
                </p:cNvPr>
                <p:cNvGrpSpPr/>
                <p:nvPr/>
              </p:nvGrpSpPr>
              <p:grpSpPr>
                <a:xfrm rot="886797">
                  <a:off x="3098615" y="2684115"/>
                  <a:ext cx="100965" cy="152400"/>
                  <a:chOff x="935355" y="3352800"/>
                  <a:chExt cx="100965" cy="152400"/>
                </a:xfrm>
              </p:grpSpPr>
              <p:sp>
                <p:nvSpPr>
                  <p:cNvPr id="839" name="Freeform: Shape 6604">
                    <a:extLst>
                      <a:ext uri="{FF2B5EF4-FFF2-40B4-BE49-F238E27FC236}">
                        <a16:creationId xmlns:a16="http://schemas.microsoft.com/office/drawing/2014/main" id="{055F1648-6FCA-204B-EDD8-30C1DAF63564}"/>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cxnSp>
                <p:nvCxnSpPr>
                  <p:cNvPr id="840" name="Straight Connector 839">
                    <a:extLst>
                      <a:ext uri="{FF2B5EF4-FFF2-40B4-BE49-F238E27FC236}">
                        <a16:creationId xmlns:a16="http://schemas.microsoft.com/office/drawing/2014/main" id="{01399A84-C351-D34E-BEBC-842FAE760D2C}"/>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836" name="Group 835">
                  <a:extLst>
                    <a:ext uri="{FF2B5EF4-FFF2-40B4-BE49-F238E27FC236}">
                      <a16:creationId xmlns:a16="http://schemas.microsoft.com/office/drawing/2014/main" id="{3F914C65-A8A9-FC90-14B7-4FB74BEE6E04}"/>
                    </a:ext>
                  </a:extLst>
                </p:cNvPr>
                <p:cNvGrpSpPr/>
                <p:nvPr/>
              </p:nvGrpSpPr>
              <p:grpSpPr>
                <a:xfrm rot="886797">
                  <a:off x="3229863" y="2722454"/>
                  <a:ext cx="100965" cy="152400"/>
                  <a:chOff x="935355" y="3352800"/>
                  <a:chExt cx="100965" cy="152400"/>
                </a:xfrm>
              </p:grpSpPr>
              <p:sp>
                <p:nvSpPr>
                  <p:cNvPr id="837" name="Freeform: Shape 6602">
                    <a:extLst>
                      <a:ext uri="{FF2B5EF4-FFF2-40B4-BE49-F238E27FC236}">
                        <a16:creationId xmlns:a16="http://schemas.microsoft.com/office/drawing/2014/main" id="{83AA4BE9-69AD-DFA8-FEF5-7E71CB9E880C}"/>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cxnSp>
                <p:nvCxnSpPr>
                  <p:cNvPr id="838" name="Straight Connector 837">
                    <a:extLst>
                      <a:ext uri="{FF2B5EF4-FFF2-40B4-BE49-F238E27FC236}">
                        <a16:creationId xmlns:a16="http://schemas.microsoft.com/office/drawing/2014/main" id="{792988BA-F5D4-F8A3-CC91-31CE85FBB346}"/>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742" name="Group 741">
                <a:extLst>
                  <a:ext uri="{FF2B5EF4-FFF2-40B4-BE49-F238E27FC236}">
                    <a16:creationId xmlns:a16="http://schemas.microsoft.com/office/drawing/2014/main" id="{1E18FB0E-F6DD-7EE7-04A0-9747C1D80FD2}"/>
                  </a:ext>
                </a:extLst>
              </p:cNvPr>
              <p:cNvGrpSpPr>
                <a:grpSpLocks noChangeAspect="1"/>
              </p:cNvGrpSpPr>
              <p:nvPr/>
            </p:nvGrpSpPr>
            <p:grpSpPr>
              <a:xfrm rot="9533769" flipH="1">
                <a:off x="3957270" y="1839751"/>
                <a:ext cx="333804" cy="344130"/>
                <a:chOff x="10593932" y="3239058"/>
                <a:chExt cx="296031" cy="305188"/>
              </a:xfrm>
            </p:grpSpPr>
            <p:sp>
              <p:nvSpPr>
                <p:cNvPr id="763" name="Oval 762">
                  <a:extLst>
                    <a:ext uri="{FF2B5EF4-FFF2-40B4-BE49-F238E27FC236}">
                      <a16:creationId xmlns:a16="http://schemas.microsoft.com/office/drawing/2014/main" id="{184D2885-A9E0-D573-5663-386A02258A76}"/>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nvGrpSpPr>
                <p:cNvPr id="764" name="Group 763">
                  <a:extLst>
                    <a:ext uri="{FF2B5EF4-FFF2-40B4-BE49-F238E27FC236}">
                      <a16:creationId xmlns:a16="http://schemas.microsoft.com/office/drawing/2014/main" id="{D21EF7E3-2F99-63E9-1FC2-345C3D49990F}"/>
                    </a:ext>
                  </a:extLst>
                </p:cNvPr>
                <p:cNvGrpSpPr/>
                <p:nvPr/>
              </p:nvGrpSpPr>
              <p:grpSpPr>
                <a:xfrm>
                  <a:off x="10609838" y="3262367"/>
                  <a:ext cx="241550" cy="266278"/>
                  <a:chOff x="10609838" y="3262367"/>
                  <a:chExt cx="241550" cy="266278"/>
                </a:xfrm>
              </p:grpSpPr>
              <p:grpSp>
                <p:nvGrpSpPr>
                  <p:cNvPr id="765" name="Group 764">
                    <a:extLst>
                      <a:ext uri="{FF2B5EF4-FFF2-40B4-BE49-F238E27FC236}">
                        <a16:creationId xmlns:a16="http://schemas.microsoft.com/office/drawing/2014/main" id="{E66FFC92-337C-C4E0-D48F-EB9C595AAEFE}"/>
                      </a:ext>
                    </a:extLst>
                  </p:cNvPr>
                  <p:cNvGrpSpPr/>
                  <p:nvPr/>
                </p:nvGrpSpPr>
                <p:grpSpPr>
                  <a:xfrm rot="5697808">
                    <a:off x="10602722" y="3291500"/>
                    <a:ext cx="177881" cy="163649"/>
                    <a:chOff x="8770428" y="4145225"/>
                    <a:chExt cx="307647" cy="276804"/>
                  </a:xfrm>
                  <a:solidFill>
                    <a:srgbClr val="824A78"/>
                  </a:solidFill>
                </p:grpSpPr>
                <p:sp>
                  <p:nvSpPr>
                    <p:cNvPr id="817" name="Freeform: Shape 62">
                      <a:extLst>
                        <a:ext uri="{FF2B5EF4-FFF2-40B4-BE49-F238E27FC236}">
                          <a16:creationId xmlns:a16="http://schemas.microsoft.com/office/drawing/2014/main" id="{2100AEED-231B-681C-CED3-571CBFA8E0D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8" name="Freeform: Shape 63">
                      <a:extLst>
                        <a:ext uri="{FF2B5EF4-FFF2-40B4-BE49-F238E27FC236}">
                          <a16:creationId xmlns:a16="http://schemas.microsoft.com/office/drawing/2014/main" id="{2C39E753-F421-A3A0-1515-3E133031D9A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9" name="Freeform: Shape 64">
                      <a:extLst>
                        <a:ext uri="{FF2B5EF4-FFF2-40B4-BE49-F238E27FC236}">
                          <a16:creationId xmlns:a16="http://schemas.microsoft.com/office/drawing/2014/main" id="{22B12D05-7577-536E-C94B-EAAEC688CDC5}"/>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0" name="Freeform: Shape 65">
                      <a:extLst>
                        <a:ext uri="{FF2B5EF4-FFF2-40B4-BE49-F238E27FC236}">
                          <a16:creationId xmlns:a16="http://schemas.microsoft.com/office/drawing/2014/main" id="{017556B3-A176-A223-4A6B-482ACF493CB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1" name="Freeform: Shape 66">
                      <a:extLst>
                        <a:ext uri="{FF2B5EF4-FFF2-40B4-BE49-F238E27FC236}">
                          <a16:creationId xmlns:a16="http://schemas.microsoft.com/office/drawing/2014/main" id="{234F89E2-3D65-71A9-EEF1-348CD962C40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2" name="Freeform: Shape 67">
                      <a:extLst>
                        <a:ext uri="{FF2B5EF4-FFF2-40B4-BE49-F238E27FC236}">
                          <a16:creationId xmlns:a16="http://schemas.microsoft.com/office/drawing/2014/main" id="{2A973ACD-670D-F930-0217-009BB144BA4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3" name="Freeform: Shape 68">
                      <a:extLst>
                        <a:ext uri="{FF2B5EF4-FFF2-40B4-BE49-F238E27FC236}">
                          <a16:creationId xmlns:a16="http://schemas.microsoft.com/office/drawing/2014/main" id="{FA9A9724-2E0B-FB5C-B0A5-4F9C6C228B9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4" name="Freeform: Shape 69">
                      <a:extLst>
                        <a:ext uri="{FF2B5EF4-FFF2-40B4-BE49-F238E27FC236}">
                          <a16:creationId xmlns:a16="http://schemas.microsoft.com/office/drawing/2014/main" id="{4321F483-301B-5D23-830C-85475666ECC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5" name="Freeform: Shape 70">
                      <a:extLst>
                        <a:ext uri="{FF2B5EF4-FFF2-40B4-BE49-F238E27FC236}">
                          <a16:creationId xmlns:a16="http://schemas.microsoft.com/office/drawing/2014/main" id="{F4F4B7BD-75BF-807E-2849-B1FE6881E7A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6" name="Freeform: Shape 71">
                      <a:extLst>
                        <a:ext uri="{FF2B5EF4-FFF2-40B4-BE49-F238E27FC236}">
                          <a16:creationId xmlns:a16="http://schemas.microsoft.com/office/drawing/2014/main" id="{D92E929F-D5D5-E5BC-E144-912E595C199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7" name="Freeform: Shape 72">
                      <a:extLst>
                        <a:ext uri="{FF2B5EF4-FFF2-40B4-BE49-F238E27FC236}">
                          <a16:creationId xmlns:a16="http://schemas.microsoft.com/office/drawing/2014/main" id="{805105E2-2C92-30BF-AE74-145817E4744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8" name="Freeform: Shape 73">
                      <a:extLst>
                        <a:ext uri="{FF2B5EF4-FFF2-40B4-BE49-F238E27FC236}">
                          <a16:creationId xmlns:a16="http://schemas.microsoft.com/office/drawing/2014/main" id="{DC918806-B112-EEF7-4993-C0A4CE18B66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29" name="Rectangle: Rounded Corners 74">
                      <a:extLst>
                        <a:ext uri="{FF2B5EF4-FFF2-40B4-BE49-F238E27FC236}">
                          <a16:creationId xmlns:a16="http://schemas.microsoft.com/office/drawing/2014/main" id="{B64F6A4F-C302-EBE4-6F27-678031A3DE91}"/>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30" name="Rectangle: Rounded Corners 75">
                      <a:extLst>
                        <a:ext uri="{FF2B5EF4-FFF2-40B4-BE49-F238E27FC236}">
                          <a16:creationId xmlns:a16="http://schemas.microsoft.com/office/drawing/2014/main" id="{64469B32-DE6C-E797-40F2-63B5FDE8887F}"/>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31" name="Rectangle: Rounded Corners 76">
                      <a:extLst>
                        <a:ext uri="{FF2B5EF4-FFF2-40B4-BE49-F238E27FC236}">
                          <a16:creationId xmlns:a16="http://schemas.microsoft.com/office/drawing/2014/main" id="{752390AA-C675-4BF1-A9E6-1FAD0E5AF3AC}"/>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32" name="Rectangle: Rounded Corners 77">
                      <a:extLst>
                        <a:ext uri="{FF2B5EF4-FFF2-40B4-BE49-F238E27FC236}">
                          <a16:creationId xmlns:a16="http://schemas.microsoft.com/office/drawing/2014/main" id="{6ED4BAC4-8158-3734-B70C-6742B7C3B8B9}"/>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33" name="Rectangle: Rounded Corners 78">
                      <a:extLst>
                        <a:ext uri="{FF2B5EF4-FFF2-40B4-BE49-F238E27FC236}">
                          <a16:creationId xmlns:a16="http://schemas.microsoft.com/office/drawing/2014/main" id="{0BC4B8A4-0F7C-2197-8B21-6AA8F57FBD49}"/>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34" name="Rectangle: Rounded Corners 79">
                      <a:extLst>
                        <a:ext uri="{FF2B5EF4-FFF2-40B4-BE49-F238E27FC236}">
                          <a16:creationId xmlns:a16="http://schemas.microsoft.com/office/drawing/2014/main" id="{07E3651B-9EB7-9187-1A42-170E2C2B98D9}"/>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66" name="Group 765">
                    <a:extLst>
                      <a:ext uri="{FF2B5EF4-FFF2-40B4-BE49-F238E27FC236}">
                        <a16:creationId xmlns:a16="http://schemas.microsoft.com/office/drawing/2014/main" id="{6F132151-D852-F94C-9576-27BC5402FE52}"/>
                      </a:ext>
                    </a:extLst>
                  </p:cNvPr>
                  <p:cNvGrpSpPr/>
                  <p:nvPr/>
                </p:nvGrpSpPr>
                <p:grpSpPr>
                  <a:xfrm rot="14018184">
                    <a:off x="10664626" y="3278498"/>
                    <a:ext cx="187509" cy="155247"/>
                    <a:chOff x="8770428" y="4145225"/>
                    <a:chExt cx="307647" cy="276804"/>
                  </a:xfrm>
                  <a:solidFill>
                    <a:srgbClr val="824A78"/>
                  </a:solidFill>
                </p:grpSpPr>
                <p:sp>
                  <p:nvSpPr>
                    <p:cNvPr id="801" name="Freeform: Shape 46">
                      <a:extLst>
                        <a:ext uri="{FF2B5EF4-FFF2-40B4-BE49-F238E27FC236}">
                          <a16:creationId xmlns:a16="http://schemas.microsoft.com/office/drawing/2014/main" id="{E5B07EF9-7C26-CE6A-FA24-EB709A48F4A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2" name="Freeform: Shape 47">
                      <a:extLst>
                        <a:ext uri="{FF2B5EF4-FFF2-40B4-BE49-F238E27FC236}">
                          <a16:creationId xmlns:a16="http://schemas.microsoft.com/office/drawing/2014/main" id="{DEF2CC02-42A3-93B9-F5EA-79FA5E92876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3" name="Freeform: Shape 48">
                      <a:extLst>
                        <a:ext uri="{FF2B5EF4-FFF2-40B4-BE49-F238E27FC236}">
                          <a16:creationId xmlns:a16="http://schemas.microsoft.com/office/drawing/2014/main" id="{B1BF3E5A-C3FE-3384-7753-BB49166B12F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4" name="Freeform: Shape 49">
                      <a:extLst>
                        <a:ext uri="{FF2B5EF4-FFF2-40B4-BE49-F238E27FC236}">
                          <a16:creationId xmlns:a16="http://schemas.microsoft.com/office/drawing/2014/main" id="{2A54A815-2405-39E2-D025-84BE012C1E76}"/>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5" name="Freeform: Shape 50">
                      <a:extLst>
                        <a:ext uri="{FF2B5EF4-FFF2-40B4-BE49-F238E27FC236}">
                          <a16:creationId xmlns:a16="http://schemas.microsoft.com/office/drawing/2014/main" id="{876430C3-05AF-1A56-2807-A871E095626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6" name="Freeform: Shape 51">
                      <a:extLst>
                        <a:ext uri="{FF2B5EF4-FFF2-40B4-BE49-F238E27FC236}">
                          <a16:creationId xmlns:a16="http://schemas.microsoft.com/office/drawing/2014/main" id="{8D520AF2-E5E6-1C98-3897-9899E3CEDA1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7" name="Freeform: Shape 52">
                      <a:extLst>
                        <a:ext uri="{FF2B5EF4-FFF2-40B4-BE49-F238E27FC236}">
                          <a16:creationId xmlns:a16="http://schemas.microsoft.com/office/drawing/2014/main" id="{BDCA87BC-9906-9920-B86E-40F29C1831A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8" name="Freeform: Shape 53">
                      <a:extLst>
                        <a:ext uri="{FF2B5EF4-FFF2-40B4-BE49-F238E27FC236}">
                          <a16:creationId xmlns:a16="http://schemas.microsoft.com/office/drawing/2014/main" id="{3D573C4B-5FF1-F75B-F4B1-54F8DFAA2EA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9" name="Freeform: Shape 54">
                      <a:extLst>
                        <a:ext uri="{FF2B5EF4-FFF2-40B4-BE49-F238E27FC236}">
                          <a16:creationId xmlns:a16="http://schemas.microsoft.com/office/drawing/2014/main" id="{2479F2DB-D638-F6A4-830B-26709318637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0" name="Freeform: Shape 55">
                      <a:extLst>
                        <a:ext uri="{FF2B5EF4-FFF2-40B4-BE49-F238E27FC236}">
                          <a16:creationId xmlns:a16="http://schemas.microsoft.com/office/drawing/2014/main" id="{E02210B7-3200-1C18-0074-88CA09CC382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1" name="Freeform: Shape 56">
                      <a:extLst>
                        <a:ext uri="{FF2B5EF4-FFF2-40B4-BE49-F238E27FC236}">
                          <a16:creationId xmlns:a16="http://schemas.microsoft.com/office/drawing/2014/main" id="{909CD785-9DF0-4330-17C1-86B6A917F1AB}"/>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2" name="Rectangle: Rounded Corners 57">
                      <a:extLst>
                        <a:ext uri="{FF2B5EF4-FFF2-40B4-BE49-F238E27FC236}">
                          <a16:creationId xmlns:a16="http://schemas.microsoft.com/office/drawing/2014/main" id="{A52C8787-AF1F-854A-1515-EC93B2899C6A}"/>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3" name="Rectangle: Rounded Corners 58">
                      <a:extLst>
                        <a:ext uri="{FF2B5EF4-FFF2-40B4-BE49-F238E27FC236}">
                          <a16:creationId xmlns:a16="http://schemas.microsoft.com/office/drawing/2014/main" id="{4FEC9119-DACF-E279-1F0E-31D042130E3A}"/>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4" name="Rectangle: Rounded Corners 59">
                      <a:extLst>
                        <a:ext uri="{FF2B5EF4-FFF2-40B4-BE49-F238E27FC236}">
                          <a16:creationId xmlns:a16="http://schemas.microsoft.com/office/drawing/2014/main" id="{9E12C79C-AF08-A5B1-BF69-AF24A89C7D6C}"/>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5" name="Rectangle: Rounded Corners 60">
                      <a:extLst>
                        <a:ext uri="{FF2B5EF4-FFF2-40B4-BE49-F238E27FC236}">
                          <a16:creationId xmlns:a16="http://schemas.microsoft.com/office/drawing/2014/main" id="{B31669DE-E899-6AF5-D175-82A912D2A832}"/>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16" name="Rectangle: Rounded Corners 61">
                      <a:extLst>
                        <a:ext uri="{FF2B5EF4-FFF2-40B4-BE49-F238E27FC236}">
                          <a16:creationId xmlns:a16="http://schemas.microsoft.com/office/drawing/2014/main" id="{72BE8860-AFF4-869A-64E9-A011D8AC10D7}"/>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67" name="Group 766">
                    <a:extLst>
                      <a:ext uri="{FF2B5EF4-FFF2-40B4-BE49-F238E27FC236}">
                        <a16:creationId xmlns:a16="http://schemas.microsoft.com/office/drawing/2014/main" id="{61C62DC7-FB8C-A7B0-57DD-B53AE33C8779}"/>
                      </a:ext>
                    </a:extLst>
                  </p:cNvPr>
                  <p:cNvGrpSpPr/>
                  <p:nvPr/>
                </p:nvGrpSpPr>
                <p:grpSpPr>
                  <a:xfrm rot="21021678">
                    <a:off x="10617958" y="3344159"/>
                    <a:ext cx="181883" cy="159622"/>
                    <a:chOff x="8770428" y="4145965"/>
                    <a:chExt cx="307647" cy="276064"/>
                  </a:xfrm>
                  <a:solidFill>
                    <a:srgbClr val="824A78"/>
                  </a:solidFill>
                </p:grpSpPr>
                <p:sp>
                  <p:nvSpPr>
                    <p:cNvPr id="786" name="Freeform: Shape 31">
                      <a:extLst>
                        <a:ext uri="{FF2B5EF4-FFF2-40B4-BE49-F238E27FC236}">
                          <a16:creationId xmlns:a16="http://schemas.microsoft.com/office/drawing/2014/main" id="{49DF33A7-A093-400C-EA74-5FFFF792C47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7" name="Freeform: Shape 32">
                      <a:extLst>
                        <a:ext uri="{FF2B5EF4-FFF2-40B4-BE49-F238E27FC236}">
                          <a16:creationId xmlns:a16="http://schemas.microsoft.com/office/drawing/2014/main" id="{409FE0DE-E195-4A45-A3CE-A5728602EBB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8" name="Freeform: Shape 33">
                      <a:extLst>
                        <a:ext uri="{FF2B5EF4-FFF2-40B4-BE49-F238E27FC236}">
                          <a16:creationId xmlns:a16="http://schemas.microsoft.com/office/drawing/2014/main" id="{C9DB0168-3F50-25BE-32FB-62DB0CDA736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9" name="Freeform: Shape 34">
                      <a:extLst>
                        <a:ext uri="{FF2B5EF4-FFF2-40B4-BE49-F238E27FC236}">
                          <a16:creationId xmlns:a16="http://schemas.microsoft.com/office/drawing/2014/main" id="{1737EE84-1BDE-C04E-7EE4-2DF46E2479D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0" name="Freeform: Shape 35">
                      <a:extLst>
                        <a:ext uri="{FF2B5EF4-FFF2-40B4-BE49-F238E27FC236}">
                          <a16:creationId xmlns:a16="http://schemas.microsoft.com/office/drawing/2014/main" id="{1FB8E5C8-DBC6-4BBF-5122-CF5F72F6D32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1" name="Freeform: Shape 36">
                      <a:extLst>
                        <a:ext uri="{FF2B5EF4-FFF2-40B4-BE49-F238E27FC236}">
                          <a16:creationId xmlns:a16="http://schemas.microsoft.com/office/drawing/2014/main" id="{83539073-7D0A-3CBA-1486-14ACF74EF31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2" name="Freeform: Shape 37">
                      <a:extLst>
                        <a:ext uri="{FF2B5EF4-FFF2-40B4-BE49-F238E27FC236}">
                          <a16:creationId xmlns:a16="http://schemas.microsoft.com/office/drawing/2014/main" id="{DE374F2F-292E-E5B0-ABAE-2DAB2C6A3EC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3" name="Freeform: Shape 38">
                      <a:extLst>
                        <a:ext uri="{FF2B5EF4-FFF2-40B4-BE49-F238E27FC236}">
                          <a16:creationId xmlns:a16="http://schemas.microsoft.com/office/drawing/2014/main" id="{040FE132-3C2B-0674-60AD-B429D40B4F2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4" name="Freeform: Shape 39">
                      <a:extLst>
                        <a:ext uri="{FF2B5EF4-FFF2-40B4-BE49-F238E27FC236}">
                          <a16:creationId xmlns:a16="http://schemas.microsoft.com/office/drawing/2014/main" id="{46A3CA9A-0E5F-4C6B-12F3-80A15A91BB3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5" name="Rectangle: Rounded Corners 40">
                      <a:extLst>
                        <a:ext uri="{FF2B5EF4-FFF2-40B4-BE49-F238E27FC236}">
                          <a16:creationId xmlns:a16="http://schemas.microsoft.com/office/drawing/2014/main" id="{43F3D4A5-C242-F96E-9B5A-5C4B2CCF1D26}"/>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6" name="Rectangle: Rounded Corners 41">
                      <a:extLst>
                        <a:ext uri="{FF2B5EF4-FFF2-40B4-BE49-F238E27FC236}">
                          <a16:creationId xmlns:a16="http://schemas.microsoft.com/office/drawing/2014/main" id="{6D3DECEB-22BB-1369-AD71-A6C7F8A7EEC2}"/>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7" name="Rectangle: Rounded Corners 42">
                      <a:extLst>
                        <a:ext uri="{FF2B5EF4-FFF2-40B4-BE49-F238E27FC236}">
                          <a16:creationId xmlns:a16="http://schemas.microsoft.com/office/drawing/2014/main" id="{6FC20606-CE40-E1C0-4015-0BB5426D7AE9}"/>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8" name="Rectangle: Rounded Corners 43">
                      <a:extLst>
                        <a:ext uri="{FF2B5EF4-FFF2-40B4-BE49-F238E27FC236}">
                          <a16:creationId xmlns:a16="http://schemas.microsoft.com/office/drawing/2014/main" id="{599AB3E4-0785-CB7E-714B-D009C52C31A6}"/>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99" name="Rectangle: Rounded Corners 44">
                      <a:extLst>
                        <a:ext uri="{FF2B5EF4-FFF2-40B4-BE49-F238E27FC236}">
                          <a16:creationId xmlns:a16="http://schemas.microsoft.com/office/drawing/2014/main" id="{6016B368-3FB9-F467-B44D-828639F7F125}"/>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800" name="Rectangle: Rounded Corners 45">
                      <a:extLst>
                        <a:ext uri="{FF2B5EF4-FFF2-40B4-BE49-F238E27FC236}">
                          <a16:creationId xmlns:a16="http://schemas.microsoft.com/office/drawing/2014/main" id="{F83BE0F7-6287-D0E9-D681-09763B251FAA}"/>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68" name="Group 767">
                    <a:extLst>
                      <a:ext uri="{FF2B5EF4-FFF2-40B4-BE49-F238E27FC236}">
                        <a16:creationId xmlns:a16="http://schemas.microsoft.com/office/drawing/2014/main" id="{03D12687-D87A-3F44-35EB-98A180B0DD37}"/>
                      </a:ext>
                    </a:extLst>
                  </p:cNvPr>
                  <p:cNvGrpSpPr/>
                  <p:nvPr/>
                </p:nvGrpSpPr>
                <p:grpSpPr>
                  <a:xfrm rot="5697808">
                    <a:off x="10679831" y="3357880"/>
                    <a:ext cx="177881" cy="163649"/>
                    <a:chOff x="8770428" y="4145225"/>
                    <a:chExt cx="307647" cy="276804"/>
                  </a:xfrm>
                  <a:solidFill>
                    <a:srgbClr val="824A78"/>
                  </a:solidFill>
                </p:grpSpPr>
                <p:sp>
                  <p:nvSpPr>
                    <p:cNvPr id="770" name="Freeform: Shape 15">
                      <a:extLst>
                        <a:ext uri="{FF2B5EF4-FFF2-40B4-BE49-F238E27FC236}">
                          <a16:creationId xmlns:a16="http://schemas.microsoft.com/office/drawing/2014/main" id="{CB4956A6-B177-D372-CA7C-2ABDF7538B3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1" name="Freeform: Shape 16">
                      <a:extLst>
                        <a:ext uri="{FF2B5EF4-FFF2-40B4-BE49-F238E27FC236}">
                          <a16:creationId xmlns:a16="http://schemas.microsoft.com/office/drawing/2014/main" id="{55657E1C-941A-ADA4-6773-5B7C1D4EC1D6}"/>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2" name="Freeform: Shape 17">
                      <a:extLst>
                        <a:ext uri="{FF2B5EF4-FFF2-40B4-BE49-F238E27FC236}">
                          <a16:creationId xmlns:a16="http://schemas.microsoft.com/office/drawing/2014/main" id="{9F77683B-2A8C-D87D-A858-CEA416557ED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3" name="Freeform: Shape 18">
                      <a:extLst>
                        <a:ext uri="{FF2B5EF4-FFF2-40B4-BE49-F238E27FC236}">
                          <a16:creationId xmlns:a16="http://schemas.microsoft.com/office/drawing/2014/main" id="{D80FAFC7-37F2-C3B3-E101-9C319BF31ED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4" name="Freeform: Shape 19">
                      <a:extLst>
                        <a:ext uri="{FF2B5EF4-FFF2-40B4-BE49-F238E27FC236}">
                          <a16:creationId xmlns:a16="http://schemas.microsoft.com/office/drawing/2014/main" id="{36130D1F-21C3-D63A-7AD1-8E4C4AD946A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5" name="Freeform: Shape 20">
                      <a:extLst>
                        <a:ext uri="{FF2B5EF4-FFF2-40B4-BE49-F238E27FC236}">
                          <a16:creationId xmlns:a16="http://schemas.microsoft.com/office/drawing/2014/main" id="{3DE718D0-BC04-4D73-0DA0-22664015503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6" name="Freeform: Shape 21">
                      <a:extLst>
                        <a:ext uri="{FF2B5EF4-FFF2-40B4-BE49-F238E27FC236}">
                          <a16:creationId xmlns:a16="http://schemas.microsoft.com/office/drawing/2014/main" id="{E4888A32-7BDB-2C4C-5CD8-8A923D0B281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7" name="Freeform: Shape 22">
                      <a:extLst>
                        <a:ext uri="{FF2B5EF4-FFF2-40B4-BE49-F238E27FC236}">
                          <a16:creationId xmlns:a16="http://schemas.microsoft.com/office/drawing/2014/main" id="{D7E3FEB6-1FBA-3D51-CBC5-85BE12047A0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8" name="Freeform: Shape 23">
                      <a:extLst>
                        <a:ext uri="{FF2B5EF4-FFF2-40B4-BE49-F238E27FC236}">
                          <a16:creationId xmlns:a16="http://schemas.microsoft.com/office/drawing/2014/main" id="{0DC5387A-C47C-53A4-C241-FF91A2B6D9F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79" name="Freeform: Shape 24">
                      <a:extLst>
                        <a:ext uri="{FF2B5EF4-FFF2-40B4-BE49-F238E27FC236}">
                          <a16:creationId xmlns:a16="http://schemas.microsoft.com/office/drawing/2014/main" id="{B57F962E-040D-A7C8-0CFC-DDBFE836FEC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0" name="Freeform: Shape 25">
                      <a:extLst>
                        <a:ext uri="{FF2B5EF4-FFF2-40B4-BE49-F238E27FC236}">
                          <a16:creationId xmlns:a16="http://schemas.microsoft.com/office/drawing/2014/main" id="{5292C1D7-9DB1-D6AC-4F04-7EF624F63CB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1" name="Freeform: Shape 26">
                      <a:extLst>
                        <a:ext uri="{FF2B5EF4-FFF2-40B4-BE49-F238E27FC236}">
                          <a16:creationId xmlns:a16="http://schemas.microsoft.com/office/drawing/2014/main" id="{75CB09F9-FCA4-4073-1CB1-36BE67DC25D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2" name="Rectangle: Rounded Corners 27">
                      <a:extLst>
                        <a:ext uri="{FF2B5EF4-FFF2-40B4-BE49-F238E27FC236}">
                          <a16:creationId xmlns:a16="http://schemas.microsoft.com/office/drawing/2014/main" id="{CEAE5261-853B-C140-62EE-938172F37ABD}"/>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3" name="Rectangle: Rounded Corners 28">
                      <a:extLst>
                        <a:ext uri="{FF2B5EF4-FFF2-40B4-BE49-F238E27FC236}">
                          <a16:creationId xmlns:a16="http://schemas.microsoft.com/office/drawing/2014/main" id="{F5B5AFDF-106A-9E99-0663-97921278E2CF}"/>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4" name="Rectangle: Rounded Corners 29">
                      <a:extLst>
                        <a:ext uri="{FF2B5EF4-FFF2-40B4-BE49-F238E27FC236}">
                          <a16:creationId xmlns:a16="http://schemas.microsoft.com/office/drawing/2014/main" id="{FDF9303D-09D8-B909-19D7-C2C69BAF24DC}"/>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85" name="Rectangle: Rounded Corners 30">
                      <a:extLst>
                        <a:ext uri="{FF2B5EF4-FFF2-40B4-BE49-F238E27FC236}">
                          <a16:creationId xmlns:a16="http://schemas.microsoft.com/office/drawing/2014/main" id="{3EB097B9-5343-E293-506E-2079F8750785}"/>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sp>
                <p:nvSpPr>
                  <p:cNvPr id="769" name="Oval 768">
                    <a:extLst>
                      <a:ext uri="{FF2B5EF4-FFF2-40B4-BE49-F238E27FC236}">
                        <a16:creationId xmlns:a16="http://schemas.microsoft.com/office/drawing/2014/main" id="{E621AB84-F149-A4A3-9165-B915827DD016}"/>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effectLst/>
                      <a:uLnTx/>
                      <a:uFillTx/>
                    </a:endParaRPr>
                  </a:p>
                </p:txBody>
              </p:sp>
            </p:grpSp>
          </p:grpSp>
          <p:grpSp>
            <p:nvGrpSpPr>
              <p:cNvPr id="743" name="IgE">
                <a:extLst>
                  <a:ext uri="{FF2B5EF4-FFF2-40B4-BE49-F238E27FC236}">
                    <a16:creationId xmlns:a16="http://schemas.microsoft.com/office/drawing/2014/main" id="{E886B416-B133-A140-3854-329E071DE6BF}"/>
                  </a:ext>
                </a:extLst>
              </p:cNvPr>
              <p:cNvGrpSpPr>
                <a:grpSpLocks noChangeAspect="1"/>
              </p:cNvGrpSpPr>
              <p:nvPr/>
            </p:nvGrpSpPr>
            <p:grpSpPr>
              <a:xfrm rot="8196162" flipH="1">
                <a:off x="4233782" y="2222110"/>
                <a:ext cx="127075" cy="210527"/>
                <a:chOff x="1589809" y="4304034"/>
                <a:chExt cx="117389" cy="227030"/>
              </a:xfrm>
            </p:grpSpPr>
            <p:grpSp>
              <p:nvGrpSpPr>
                <p:cNvPr id="754" name="Group 753">
                  <a:extLst>
                    <a:ext uri="{FF2B5EF4-FFF2-40B4-BE49-F238E27FC236}">
                      <a16:creationId xmlns:a16="http://schemas.microsoft.com/office/drawing/2014/main" id="{22FEA3DB-1168-0044-17D9-AF52DAF4BD68}"/>
                    </a:ext>
                  </a:extLst>
                </p:cNvPr>
                <p:cNvGrpSpPr/>
                <p:nvPr/>
              </p:nvGrpSpPr>
              <p:grpSpPr>
                <a:xfrm>
                  <a:off x="1628029" y="4393904"/>
                  <a:ext cx="35288" cy="137160"/>
                  <a:chOff x="1862901" y="3917418"/>
                  <a:chExt cx="35288" cy="537297"/>
                </a:xfrm>
              </p:grpSpPr>
              <p:sp>
                <p:nvSpPr>
                  <p:cNvPr id="761" name="Rectangle: Rounded Corners 89">
                    <a:extLst>
                      <a:ext uri="{FF2B5EF4-FFF2-40B4-BE49-F238E27FC236}">
                        <a16:creationId xmlns:a16="http://schemas.microsoft.com/office/drawing/2014/main" id="{D34F6A9B-1A07-2867-3432-80AE77ACBDFB}"/>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62" name="Rectangle: Rounded Corners 90">
                    <a:extLst>
                      <a:ext uri="{FF2B5EF4-FFF2-40B4-BE49-F238E27FC236}">
                        <a16:creationId xmlns:a16="http://schemas.microsoft.com/office/drawing/2014/main" id="{B1DFA2F0-415E-83B9-B50D-6BBC746DD25B}"/>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55" name="Group 754">
                  <a:extLst>
                    <a:ext uri="{FF2B5EF4-FFF2-40B4-BE49-F238E27FC236}">
                      <a16:creationId xmlns:a16="http://schemas.microsoft.com/office/drawing/2014/main" id="{F809300D-2B78-456D-21CD-37D1FA566877}"/>
                    </a:ext>
                  </a:extLst>
                </p:cNvPr>
                <p:cNvGrpSpPr/>
                <p:nvPr/>
              </p:nvGrpSpPr>
              <p:grpSpPr>
                <a:xfrm rot="19869607">
                  <a:off x="1589809" y="4304034"/>
                  <a:ext cx="35288" cy="91440"/>
                  <a:chOff x="1862901" y="3917418"/>
                  <a:chExt cx="35288" cy="537297"/>
                </a:xfrm>
              </p:grpSpPr>
              <p:sp>
                <p:nvSpPr>
                  <p:cNvPr id="759" name="Rectangle: Rounded Corners 87">
                    <a:extLst>
                      <a:ext uri="{FF2B5EF4-FFF2-40B4-BE49-F238E27FC236}">
                        <a16:creationId xmlns:a16="http://schemas.microsoft.com/office/drawing/2014/main" id="{C23822A9-B37B-A42B-D6AA-935BDF82C3FF}"/>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60" name="Rectangle: Rounded Corners 88">
                    <a:extLst>
                      <a:ext uri="{FF2B5EF4-FFF2-40B4-BE49-F238E27FC236}">
                        <a16:creationId xmlns:a16="http://schemas.microsoft.com/office/drawing/2014/main" id="{EF6A3F55-95DB-75C0-246C-093E75F82462}"/>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56" name="Group 755">
                  <a:extLst>
                    <a:ext uri="{FF2B5EF4-FFF2-40B4-BE49-F238E27FC236}">
                      <a16:creationId xmlns:a16="http://schemas.microsoft.com/office/drawing/2014/main" id="{C58EA4BE-9097-78F8-D759-CD478085E0F9}"/>
                    </a:ext>
                  </a:extLst>
                </p:cNvPr>
                <p:cNvGrpSpPr/>
                <p:nvPr/>
              </p:nvGrpSpPr>
              <p:grpSpPr>
                <a:xfrm rot="1730393" flipH="1">
                  <a:off x="1671910" y="4304960"/>
                  <a:ext cx="35288" cy="91441"/>
                  <a:chOff x="1862901" y="3917418"/>
                  <a:chExt cx="35288" cy="537305"/>
                </a:xfrm>
              </p:grpSpPr>
              <p:sp>
                <p:nvSpPr>
                  <p:cNvPr id="757" name="Rectangle: Rounded Corners 85">
                    <a:extLst>
                      <a:ext uri="{FF2B5EF4-FFF2-40B4-BE49-F238E27FC236}">
                        <a16:creationId xmlns:a16="http://schemas.microsoft.com/office/drawing/2014/main" id="{FA87BF52-3CB2-AEC1-E456-FA827AE5CDC3}"/>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58" name="Rectangle: Rounded Corners 86">
                    <a:extLst>
                      <a:ext uri="{FF2B5EF4-FFF2-40B4-BE49-F238E27FC236}">
                        <a16:creationId xmlns:a16="http://schemas.microsoft.com/office/drawing/2014/main" id="{9100C6F0-68D1-A8C5-DD09-DE541E7B9337}"/>
                      </a:ext>
                    </a:extLst>
                  </p:cNvPr>
                  <p:cNvSpPr/>
                  <p:nvPr/>
                </p:nvSpPr>
                <p:spPr>
                  <a:xfrm rot="10800000">
                    <a:off x="1879901" y="3917426"/>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grpSp>
            <p:nvGrpSpPr>
              <p:cNvPr id="744" name="IgE">
                <a:extLst>
                  <a:ext uri="{FF2B5EF4-FFF2-40B4-BE49-F238E27FC236}">
                    <a16:creationId xmlns:a16="http://schemas.microsoft.com/office/drawing/2014/main" id="{A0C29A4A-67F7-4479-EE55-1B14A5F8948F}"/>
                  </a:ext>
                </a:extLst>
              </p:cNvPr>
              <p:cNvGrpSpPr>
                <a:grpSpLocks noChangeAspect="1"/>
              </p:cNvGrpSpPr>
              <p:nvPr/>
            </p:nvGrpSpPr>
            <p:grpSpPr>
              <a:xfrm rot="8196162" flipH="1">
                <a:off x="4347463" y="2125425"/>
                <a:ext cx="127075" cy="210527"/>
                <a:chOff x="1589809" y="4304034"/>
                <a:chExt cx="117389" cy="227030"/>
              </a:xfrm>
            </p:grpSpPr>
            <p:grpSp>
              <p:nvGrpSpPr>
                <p:cNvPr id="745" name="Group 744">
                  <a:extLst>
                    <a:ext uri="{FF2B5EF4-FFF2-40B4-BE49-F238E27FC236}">
                      <a16:creationId xmlns:a16="http://schemas.microsoft.com/office/drawing/2014/main" id="{4A687363-8AEE-4DE6-1194-14CB21ED132C}"/>
                    </a:ext>
                  </a:extLst>
                </p:cNvPr>
                <p:cNvGrpSpPr/>
                <p:nvPr/>
              </p:nvGrpSpPr>
              <p:grpSpPr>
                <a:xfrm>
                  <a:off x="1628029" y="4393904"/>
                  <a:ext cx="35288" cy="137160"/>
                  <a:chOff x="1862901" y="3917418"/>
                  <a:chExt cx="35288" cy="537297"/>
                </a:xfrm>
              </p:grpSpPr>
              <p:sp>
                <p:nvSpPr>
                  <p:cNvPr id="752" name="Rectangle: Rounded Corners 89">
                    <a:extLst>
                      <a:ext uri="{FF2B5EF4-FFF2-40B4-BE49-F238E27FC236}">
                        <a16:creationId xmlns:a16="http://schemas.microsoft.com/office/drawing/2014/main" id="{2C081D7A-7D55-20CF-AD53-21821DCB08A3}"/>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53" name="Rectangle: Rounded Corners 90">
                    <a:extLst>
                      <a:ext uri="{FF2B5EF4-FFF2-40B4-BE49-F238E27FC236}">
                        <a16:creationId xmlns:a16="http://schemas.microsoft.com/office/drawing/2014/main" id="{52F18169-A511-9C48-2992-6352148D69ED}"/>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46" name="Group 745">
                  <a:extLst>
                    <a:ext uri="{FF2B5EF4-FFF2-40B4-BE49-F238E27FC236}">
                      <a16:creationId xmlns:a16="http://schemas.microsoft.com/office/drawing/2014/main" id="{6AD5DAA5-42AA-2E20-13CC-1B46B92605F5}"/>
                    </a:ext>
                  </a:extLst>
                </p:cNvPr>
                <p:cNvGrpSpPr/>
                <p:nvPr/>
              </p:nvGrpSpPr>
              <p:grpSpPr>
                <a:xfrm rot="19869607">
                  <a:off x="1589809" y="4304034"/>
                  <a:ext cx="35288" cy="91440"/>
                  <a:chOff x="1862901" y="3917418"/>
                  <a:chExt cx="35288" cy="537297"/>
                </a:xfrm>
              </p:grpSpPr>
              <p:sp>
                <p:nvSpPr>
                  <p:cNvPr id="750" name="Rectangle: Rounded Corners 87">
                    <a:extLst>
                      <a:ext uri="{FF2B5EF4-FFF2-40B4-BE49-F238E27FC236}">
                        <a16:creationId xmlns:a16="http://schemas.microsoft.com/office/drawing/2014/main" id="{25A20A9F-060A-F63E-7B05-E92CB8F9A0E4}"/>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51" name="Rectangle: Rounded Corners 88">
                    <a:extLst>
                      <a:ext uri="{FF2B5EF4-FFF2-40B4-BE49-F238E27FC236}">
                        <a16:creationId xmlns:a16="http://schemas.microsoft.com/office/drawing/2014/main" id="{746EF68E-61E2-120E-52B1-8F6DA5FE2C78}"/>
                      </a:ext>
                    </a:extLst>
                  </p:cNvPr>
                  <p:cNvSpPr/>
                  <p:nvPr/>
                </p:nvSpPr>
                <p:spPr>
                  <a:xfrm rot="10800000">
                    <a:off x="1879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747" name="Group 746">
                  <a:extLst>
                    <a:ext uri="{FF2B5EF4-FFF2-40B4-BE49-F238E27FC236}">
                      <a16:creationId xmlns:a16="http://schemas.microsoft.com/office/drawing/2014/main" id="{869DA3FE-1915-91BF-E955-C2B42A3DB791}"/>
                    </a:ext>
                  </a:extLst>
                </p:cNvPr>
                <p:cNvGrpSpPr/>
                <p:nvPr/>
              </p:nvGrpSpPr>
              <p:grpSpPr>
                <a:xfrm rot="1730393" flipH="1">
                  <a:off x="1671910" y="4304960"/>
                  <a:ext cx="35288" cy="91441"/>
                  <a:chOff x="1862901" y="3917418"/>
                  <a:chExt cx="35288" cy="537305"/>
                </a:xfrm>
              </p:grpSpPr>
              <p:sp>
                <p:nvSpPr>
                  <p:cNvPr id="748" name="Rectangle: Rounded Corners 85">
                    <a:extLst>
                      <a:ext uri="{FF2B5EF4-FFF2-40B4-BE49-F238E27FC236}">
                        <a16:creationId xmlns:a16="http://schemas.microsoft.com/office/drawing/2014/main" id="{D08116CA-C118-2E21-CFF9-47DE92AE3AF4}"/>
                      </a:ext>
                    </a:extLst>
                  </p:cNvPr>
                  <p:cNvSpPr/>
                  <p:nvPr/>
                </p:nvSpPr>
                <p:spPr>
                  <a:xfrm>
                    <a:off x="1862901" y="3917418"/>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749" name="Rectangle: Rounded Corners 86">
                    <a:extLst>
                      <a:ext uri="{FF2B5EF4-FFF2-40B4-BE49-F238E27FC236}">
                        <a16:creationId xmlns:a16="http://schemas.microsoft.com/office/drawing/2014/main" id="{82F403E4-D5CA-B380-5D1C-FE07DCF1F571}"/>
                      </a:ext>
                    </a:extLst>
                  </p:cNvPr>
                  <p:cNvSpPr/>
                  <p:nvPr/>
                </p:nvSpPr>
                <p:spPr>
                  <a:xfrm rot="10800000">
                    <a:off x="1879901" y="3917426"/>
                    <a:ext cx="18288" cy="537297"/>
                  </a:xfrm>
                  <a:prstGeom prst="roundRect">
                    <a:avLst/>
                  </a:prstGeom>
                  <a:gradFill flip="none" rotWithShape="1">
                    <a:gsLst>
                      <a:gs pos="0">
                        <a:srgbClr val="0D3759">
                          <a:lumMod val="20000"/>
                          <a:lumOff val="80000"/>
                        </a:srgbClr>
                      </a:gs>
                      <a:gs pos="73000">
                        <a:srgbClr val="0D3759">
                          <a:lumMod val="60000"/>
                          <a:lumOff val="40000"/>
                        </a:srgbClr>
                      </a:gs>
                      <a:gs pos="83000">
                        <a:srgbClr val="0D3759">
                          <a:lumMod val="75000"/>
                        </a:srgbClr>
                      </a:gs>
                      <a:gs pos="100000">
                        <a:srgbClr val="0D3759">
                          <a:lumMod val="50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grpSp>
        <p:sp>
          <p:nvSpPr>
            <p:cNvPr id="87" name="TextBox 86">
              <a:extLst>
                <a:ext uri="{FF2B5EF4-FFF2-40B4-BE49-F238E27FC236}">
                  <a16:creationId xmlns:a16="http://schemas.microsoft.com/office/drawing/2014/main" id="{658B0038-48A1-8298-23E6-3E49DAE4D2DE}"/>
                </a:ext>
              </a:extLst>
            </p:cNvPr>
            <p:cNvSpPr txBox="1"/>
            <p:nvPr/>
          </p:nvSpPr>
          <p:spPr>
            <a:xfrm>
              <a:off x="10081571" y="2416760"/>
              <a:ext cx="656307"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mn-lt"/>
                  <a:cs typeface="Arial" panose="020B0604020202020204" pitchFamily="34" charset="0"/>
                </a:rPr>
                <a:t>Mast cell</a:t>
              </a:r>
            </a:p>
          </p:txBody>
        </p:sp>
        <p:sp>
          <p:nvSpPr>
            <p:cNvPr id="88" name="TextBox 87">
              <a:extLst>
                <a:ext uri="{FF2B5EF4-FFF2-40B4-BE49-F238E27FC236}">
                  <a16:creationId xmlns:a16="http://schemas.microsoft.com/office/drawing/2014/main" id="{0E8F2681-1959-95FF-9F25-F6AA4D8C1BEB}"/>
                </a:ext>
              </a:extLst>
            </p:cNvPr>
            <p:cNvSpPr txBox="1"/>
            <p:nvPr/>
          </p:nvSpPr>
          <p:spPr>
            <a:xfrm>
              <a:off x="10254532" y="3053100"/>
              <a:ext cx="409921"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mn-lt"/>
                  <a:cs typeface="Arial" panose="020B0604020202020204" pitchFamily="34" charset="0"/>
                </a:rPr>
                <a:t>Eos</a:t>
              </a:r>
            </a:p>
          </p:txBody>
        </p:sp>
        <p:grpSp>
          <p:nvGrpSpPr>
            <p:cNvPr id="89" name="Group 88">
              <a:extLst>
                <a:ext uri="{FF2B5EF4-FFF2-40B4-BE49-F238E27FC236}">
                  <a16:creationId xmlns:a16="http://schemas.microsoft.com/office/drawing/2014/main" id="{95FEA95A-8295-545E-24E1-95C7294EA098}"/>
                </a:ext>
              </a:extLst>
            </p:cNvPr>
            <p:cNvGrpSpPr/>
            <p:nvPr/>
          </p:nvGrpSpPr>
          <p:grpSpPr>
            <a:xfrm rot="4790200">
              <a:off x="9889607" y="3013640"/>
              <a:ext cx="294083" cy="291642"/>
              <a:chOff x="3390226" y="902644"/>
              <a:chExt cx="294782" cy="292335"/>
            </a:xfrm>
          </p:grpSpPr>
          <p:grpSp>
            <p:nvGrpSpPr>
              <p:cNvPr id="669" name="Group 668">
                <a:extLst>
                  <a:ext uri="{FF2B5EF4-FFF2-40B4-BE49-F238E27FC236}">
                    <a16:creationId xmlns:a16="http://schemas.microsoft.com/office/drawing/2014/main" id="{D5335F7B-E884-D824-6992-9DA40BB774D1}"/>
                  </a:ext>
                </a:extLst>
              </p:cNvPr>
              <p:cNvGrpSpPr/>
              <p:nvPr/>
            </p:nvGrpSpPr>
            <p:grpSpPr>
              <a:xfrm>
                <a:off x="3390226" y="902644"/>
                <a:ext cx="294782" cy="292335"/>
                <a:chOff x="3390226" y="902644"/>
                <a:chExt cx="294782" cy="292335"/>
              </a:xfrm>
            </p:grpSpPr>
            <p:sp>
              <p:nvSpPr>
                <p:cNvPr id="671" name="Oval 670">
                  <a:extLst>
                    <a:ext uri="{FF2B5EF4-FFF2-40B4-BE49-F238E27FC236}">
                      <a16:creationId xmlns:a16="http://schemas.microsoft.com/office/drawing/2014/main" id="{E88F2C22-DA57-CE1F-A458-51782F64CFCA}"/>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nvGrpSpPr>
                <p:cNvPr id="672" name="Group 671">
                  <a:extLst>
                    <a:ext uri="{FF2B5EF4-FFF2-40B4-BE49-F238E27FC236}">
                      <a16:creationId xmlns:a16="http://schemas.microsoft.com/office/drawing/2014/main" id="{5BAD1846-FBDD-8D2C-2505-46FE7FD12BCE}"/>
                    </a:ext>
                  </a:extLst>
                </p:cNvPr>
                <p:cNvGrpSpPr/>
                <p:nvPr/>
              </p:nvGrpSpPr>
              <p:grpSpPr>
                <a:xfrm rot="4711444">
                  <a:off x="3413236" y="963178"/>
                  <a:ext cx="164792" cy="149511"/>
                  <a:chOff x="8770428" y="4145225"/>
                  <a:chExt cx="307647" cy="276804"/>
                </a:xfrm>
              </p:grpSpPr>
              <p:sp>
                <p:nvSpPr>
                  <p:cNvPr id="723" name="Freeform: Shape 474">
                    <a:extLst>
                      <a:ext uri="{FF2B5EF4-FFF2-40B4-BE49-F238E27FC236}">
                        <a16:creationId xmlns:a16="http://schemas.microsoft.com/office/drawing/2014/main" id="{D9798CF3-F0DA-FE7E-8BBE-A10865B29A1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4" name="Freeform: Shape 475">
                    <a:extLst>
                      <a:ext uri="{FF2B5EF4-FFF2-40B4-BE49-F238E27FC236}">
                        <a16:creationId xmlns:a16="http://schemas.microsoft.com/office/drawing/2014/main" id="{0B9B16D0-413E-B4C2-3601-2272BE46E6D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5" name="Freeform: Shape 476">
                    <a:extLst>
                      <a:ext uri="{FF2B5EF4-FFF2-40B4-BE49-F238E27FC236}">
                        <a16:creationId xmlns:a16="http://schemas.microsoft.com/office/drawing/2014/main" id="{001E47F8-C87C-2E53-947B-0DC6768B42AB}"/>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6" name="Freeform: Shape 477">
                    <a:extLst>
                      <a:ext uri="{FF2B5EF4-FFF2-40B4-BE49-F238E27FC236}">
                        <a16:creationId xmlns:a16="http://schemas.microsoft.com/office/drawing/2014/main" id="{12710B1B-A3F8-569D-0B60-9331CF7AD4D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7" name="Freeform: Shape 478">
                    <a:extLst>
                      <a:ext uri="{FF2B5EF4-FFF2-40B4-BE49-F238E27FC236}">
                        <a16:creationId xmlns:a16="http://schemas.microsoft.com/office/drawing/2014/main" id="{5290562F-A3D6-9539-E510-891E8FF3C33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8" name="Freeform: Shape 479">
                    <a:extLst>
                      <a:ext uri="{FF2B5EF4-FFF2-40B4-BE49-F238E27FC236}">
                        <a16:creationId xmlns:a16="http://schemas.microsoft.com/office/drawing/2014/main" id="{2C06C2C9-BB05-417E-6E48-6B4EABA5DB8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9" name="Freeform: Shape 480">
                    <a:extLst>
                      <a:ext uri="{FF2B5EF4-FFF2-40B4-BE49-F238E27FC236}">
                        <a16:creationId xmlns:a16="http://schemas.microsoft.com/office/drawing/2014/main" id="{0E6CD67A-DA6B-B1E5-C289-2D8C21CAF26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0" name="Freeform: Shape 481">
                    <a:extLst>
                      <a:ext uri="{FF2B5EF4-FFF2-40B4-BE49-F238E27FC236}">
                        <a16:creationId xmlns:a16="http://schemas.microsoft.com/office/drawing/2014/main" id="{91D29A47-6E8A-EABF-5782-AF51F9131C4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1" name="Freeform: Shape 482">
                    <a:extLst>
                      <a:ext uri="{FF2B5EF4-FFF2-40B4-BE49-F238E27FC236}">
                        <a16:creationId xmlns:a16="http://schemas.microsoft.com/office/drawing/2014/main" id="{2020F9BC-18F6-77E4-FE51-C2ABEDEF1C9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2" name="Freeform: Shape 483">
                    <a:extLst>
                      <a:ext uri="{FF2B5EF4-FFF2-40B4-BE49-F238E27FC236}">
                        <a16:creationId xmlns:a16="http://schemas.microsoft.com/office/drawing/2014/main" id="{85790775-B16B-B3E8-1DFA-525F9959B72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3" name="Freeform: Shape 484">
                    <a:extLst>
                      <a:ext uri="{FF2B5EF4-FFF2-40B4-BE49-F238E27FC236}">
                        <a16:creationId xmlns:a16="http://schemas.microsoft.com/office/drawing/2014/main" id="{C25836BC-03A2-EA17-085B-977AF84856B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4" name="Freeform: Shape 485">
                    <a:extLst>
                      <a:ext uri="{FF2B5EF4-FFF2-40B4-BE49-F238E27FC236}">
                        <a16:creationId xmlns:a16="http://schemas.microsoft.com/office/drawing/2014/main" id="{906B219A-EAB0-B44D-E58D-A286E5AF1DC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5" name="Rectangle: Rounded Corners 486">
                    <a:extLst>
                      <a:ext uri="{FF2B5EF4-FFF2-40B4-BE49-F238E27FC236}">
                        <a16:creationId xmlns:a16="http://schemas.microsoft.com/office/drawing/2014/main" id="{BC6B49BB-3D2E-BE8D-2FCA-AA23DF14761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6" name="Rectangle: Rounded Corners 487">
                    <a:extLst>
                      <a:ext uri="{FF2B5EF4-FFF2-40B4-BE49-F238E27FC236}">
                        <a16:creationId xmlns:a16="http://schemas.microsoft.com/office/drawing/2014/main" id="{39BC8D48-0C24-BE32-6C41-AED56F9010A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7" name="Rectangle: Rounded Corners 488">
                    <a:extLst>
                      <a:ext uri="{FF2B5EF4-FFF2-40B4-BE49-F238E27FC236}">
                        <a16:creationId xmlns:a16="http://schemas.microsoft.com/office/drawing/2014/main" id="{0DD57F3E-A1A2-651E-CB1A-551BA5E33EC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8" name="Rectangle: Rounded Corners 489">
                    <a:extLst>
                      <a:ext uri="{FF2B5EF4-FFF2-40B4-BE49-F238E27FC236}">
                        <a16:creationId xmlns:a16="http://schemas.microsoft.com/office/drawing/2014/main" id="{88F3EA14-0EE0-82F6-D30E-E48368F4EA95}"/>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39" name="Rectangle: Rounded Corners 490">
                    <a:extLst>
                      <a:ext uri="{FF2B5EF4-FFF2-40B4-BE49-F238E27FC236}">
                        <a16:creationId xmlns:a16="http://schemas.microsoft.com/office/drawing/2014/main" id="{3F1CA906-0255-2DEC-4B92-FA0BD227D923}"/>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40" name="Rectangle: Rounded Corners 491">
                    <a:extLst>
                      <a:ext uri="{FF2B5EF4-FFF2-40B4-BE49-F238E27FC236}">
                        <a16:creationId xmlns:a16="http://schemas.microsoft.com/office/drawing/2014/main" id="{863BB7E9-AFC2-B351-A781-9EB7FB3FF30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nvGrpSpPr>
                <p:cNvPr id="673" name="Group 672">
                  <a:extLst>
                    <a:ext uri="{FF2B5EF4-FFF2-40B4-BE49-F238E27FC236}">
                      <a16:creationId xmlns:a16="http://schemas.microsoft.com/office/drawing/2014/main" id="{1181B0B2-D061-77E1-D3A8-13EFAD8F721F}"/>
                    </a:ext>
                  </a:extLst>
                </p:cNvPr>
                <p:cNvGrpSpPr/>
                <p:nvPr/>
              </p:nvGrpSpPr>
              <p:grpSpPr>
                <a:xfrm rot="13031820">
                  <a:off x="3472376" y="927786"/>
                  <a:ext cx="164793" cy="149511"/>
                  <a:chOff x="8770428" y="4145225"/>
                  <a:chExt cx="307647" cy="276804"/>
                </a:xfrm>
              </p:grpSpPr>
              <p:sp>
                <p:nvSpPr>
                  <p:cNvPr id="707" name="Freeform: Shape 458">
                    <a:extLst>
                      <a:ext uri="{FF2B5EF4-FFF2-40B4-BE49-F238E27FC236}">
                        <a16:creationId xmlns:a16="http://schemas.microsoft.com/office/drawing/2014/main" id="{24D3ED3B-2DFD-4515-2DA5-FE9611F4497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8" name="Freeform: Shape 459">
                    <a:extLst>
                      <a:ext uri="{FF2B5EF4-FFF2-40B4-BE49-F238E27FC236}">
                        <a16:creationId xmlns:a16="http://schemas.microsoft.com/office/drawing/2014/main" id="{AA699C52-0715-BC0C-A77A-265A955F743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9" name="Freeform: Shape 460">
                    <a:extLst>
                      <a:ext uri="{FF2B5EF4-FFF2-40B4-BE49-F238E27FC236}">
                        <a16:creationId xmlns:a16="http://schemas.microsoft.com/office/drawing/2014/main" id="{76934AD6-FBC7-57C5-0780-C1EB136549B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0" name="Freeform: Shape 461">
                    <a:extLst>
                      <a:ext uri="{FF2B5EF4-FFF2-40B4-BE49-F238E27FC236}">
                        <a16:creationId xmlns:a16="http://schemas.microsoft.com/office/drawing/2014/main" id="{18A6867F-8572-E1EA-CC95-83AFDDA4B72D}"/>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1" name="Freeform: Shape 462">
                    <a:extLst>
                      <a:ext uri="{FF2B5EF4-FFF2-40B4-BE49-F238E27FC236}">
                        <a16:creationId xmlns:a16="http://schemas.microsoft.com/office/drawing/2014/main" id="{06E90B8C-BF3C-1B4A-FD61-A377BF2BC73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2" name="Freeform: Shape 463">
                    <a:extLst>
                      <a:ext uri="{FF2B5EF4-FFF2-40B4-BE49-F238E27FC236}">
                        <a16:creationId xmlns:a16="http://schemas.microsoft.com/office/drawing/2014/main" id="{5CB85636-D99C-7F0D-BB53-E5B0632FE14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3" name="Freeform: Shape 464">
                    <a:extLst>
                      <a:ext uri="{FF2B5EF4-FFF2-40B4-BE49-F238E27FC236}">
                        <a16:creationId xmlns:a16="http://schemas.microsoft.com/office/drawing/2014/main" id="{AD033287-7C0E-7D63-AA62-BB866DC2BA2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4" name="Freeform: Shape 465">
                    <a:extLst>
                      <a:ext uri="{FF2B5EF4-FFF2-40B4-BE49-F238E27FC236}">
                        <a16:creationId xmlns:a16="http://schemas.microsoft.com/office/drawing/2014/main" id="{02267421-D249-EBFD-C30D-FA97D3E97FC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5" name="Freeform: Shape 466">
                    <a:extLst>
                      <a:ext uri="{FF2B5EF4-FFF2-40B4-BE49-F238E27FC236}">
                        <a16:creationId xmlns:a16="http://schemas.microsoft.com/office/drawing/2014/main" id="{AB49E73D-1F63-F0CE-5C4E-D0F175315E4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6" name="Freeform: Shape 467">
                    <a:extLst>
                      <a:ext uri="{FF2B5EF4-FFF2-40B4-BE49-F238E27FC236}">
                        <a16:creationId xmlns:a16="http://schemas.microsoft.com/office/drawing/2014/main" id="{26FFCDE6-8DC4-1FD2-3CFF-E5525957B40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7" name="Freeform: Shape 468">
                    <a:extLst>
                      <a:ext uri="{FF2B5EF4-FFF2-40B4-BE49-F238E27FC236}">
                        <a16:creationId xmlns:a16="http://schemas.microsoft.com/office/drawing/2014/main" id="{23BA297A-0D7B-554B-2E15-DC253EA3D104}"/>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8" name="Rectangle: Rounded Corners 469">
                    <a:extLst>
                      <a:ext uri="{FF2B5EF4-FFF2-40B4-BE49-F238E27FC236}">
                        <a16:creationId xmlns:a16="http://schemas.microsoft.com/office/drawing/2014/main" id="{ABC75CA4-6A93-9AD6-44B6-043E02F1990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19" name="Rectangle: Rounded Corners 470">
                    <a:extLst>
                      <a:ext uri="{FF2B5EF4-FFF2-40B4-BE49-F238E27FC236}">
                        <a16:creationId xmlns:a16="http://schemas.microsoft.com/office/drawing/2014/main" id="{85BF5DB8-C78F-F90E-891B-47FDE739B035}"/>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0" name="Rectangle: Rounded Corners 471">
                    <a:extLst>
                      <a:ext uri="{FF2B5EF4-FFF2-40B4-BE49-F238E27FC236}">
                        <a16:creationId xmlns:a16="http://schemas.microsoft.com/office/drawing/2014/main" id="{D4AC302C-3960-8C75-5A42-32FCC4FA2E4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1" name="Rectangle: Rounded Corners 472">
                    <a:extLst>
                      <a:ext uri="{FF2B5EF4-FFF2-40B4-BE49-F238E27FC236}">
                        <a16:creationId xmlns:a16="http://schemas.microsoft.com/office/drawing/2014/main" id="{CAB2590C-7D62-50DB-9FAB-1FB90CBA0FE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22" name="Rectangle: Rounded Corners 473">
                    <a:extLst>
                      <a:ext uri="{FF2B5EF4-FFF2-40B4-BE49-F238E27FC236}">
                        <a16:creationId xmlns:a16="http://schemas.microsoft.com/office/drawing/2014/main" id="{85F7581E-AB34-8D4F-C7A0-2C87FE9D6D01}"/>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nvGrpSpPr>
                <p:cNvPr id="674" name="Group 673">
                  <a:extLst>
                    <a:ext uri="{FF2B5EF4-FFF2-40B4-BE49-F238E27FC236}">
                      <a16:creationId xmlns:a16="http://schemas.microsoft.com/office/drawing/2014/main" id="{BCA8A8FC-D075-AE8D-261D-C27C4F86BB73}"/>
                    </a:ext>
                  </a:extLst>
                </p:cNvPr>
                <p:cNvGrpSpPr/>
                <p:nvPr/>
              </p:nvGrpSpPr>
              <p:grpSpPr>
                <a:xfrm rot="20035314">
                  <a:off x="3440042" y="1013385"/>
                  <a:ext cx="166172" cy="147875"/>
                  <a:chOff x="8770428" y="4145965"/>
                  <a:chExt cx="307647" cy="276064"/>
                </a:xfrm>
              </p:grpSpPr>
              <p:sp>
                <p:nvSpPr>
                  <p:cNvPr id="692" name="Freeform: Shape 443">
                    <a:extLst>
                      <a:ext uri="{FF2B5EF4-FFF2-40B4-BE49-F238E27FC236}">
                        <a16:creationId xmlns:a16="http://schemas.microsoft.com/office/drawing/2014/main" id="{8F3E91EC-B808-1820-6665-531241D57A2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3" name="Freeform: Shape 444">
                    <a:extLst>
                      <a:ext uri="{FF2B5EF4-FFF2-40B4-BE49-F238E27FC236}">
                        <a16:creationId xmlns:a16="http://schemas.microsoft.com/office/drawing/2014/main" id="{8052BA18-E58B-24E9-977A-B3E4AC56EFB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4" name="Freeform: Shape 445">
                    <a:extLst>
                      <a:ext uri="{FF2B5EF4-FFF2-40B4-BE49-F238E27FC236}">
                        <a16:creationId xmlns:a16="http://schemas.microsoft.com/office/drawing/2014/main" id="{DE8EFD79-A8BB-EA75-6540-0C755362E24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5" name="Freeform: Shape 446">
                    <a:extLst>
                      <a:ext uri="{FF2B5EF4-FFF2-40B4-BE49-F238E27FC236}">
                        <a16:creationId xmlns:a16="http://schemas.microsoft.com/office/drawing/2014/main" id="{0A0DA30D-0EC1-1D32-75EB-0AFDFD57B2F3}"/>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6" name="Freeform: Shape 447">
                    <a:extLst>
                      <a:ext uri="{FF2B5EF4-FFF2-40B4-BE49-F238E27FC236}">
                        <a16:creationId xmlns:a16="http://schemas.microsoft.com/office/drawing/2014/main" id="{DBF355E4-045A-012E-3C1C-7D1897ACD3A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7" name="Freeform: Shape 448">
                    <a:extLst>
                      <a:ext uri="{FF2B5EF4-FFF2-40B4-BE49-F238E27FC236}">
                        <a16:creationId xmlns:a16="http://schemas.microsoft.com/office/drawing/2014/main" id="{226CC3AE-85BE-6288-2649-6E917CA365A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8" name="Freeform: Shape 449">
                    <a:extLst>
                      <a:ext uri="{FF2B5EF4-FFF2-40B4-BE49-F238E27FC236}">
                        <a16:creationId xmlns:a16="http://schemas.microsoft.com/office/drawing/2014/main" id="{F11BF6E8-D8FB-B06F-F4E0-E278398EB4B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9" name="Freeform: Shape 450">
                    <a:extLst>
                      <a:ext uri="{FF2B5EF4-FFF2-40B4-BE49-F238E27FC236}">
                        <a16:creationId xmlns:a16="http://schemas.microsoft.com/office/drawing/2014/main" id="{832C133B-E3ED-C4D9-A1C0-AA671CB06BD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0" name="Freeform: Shape 451">
                    <a:extLst>
                      <a:ext uri="{FF2B5EF4-FFF2-40B4-BE49-F238E27FC236}">
                        <a16:creationId xmlns:a16="http://schemas.microsoft.com/office/drawing/2014/main" id="{F904CAE9-147D-2038-3DF6-C2C3F668789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1" name="Rectangle: Rounded Corners 452">
                    <a:extLst>
                      <a:ext uri="{FF2B5EF4-FFF2-40B4-BE49-F238E27FC236}">
                        <a16:creationId xmlns:a16="http://schemas.microsoft.com/office/drawing/2014/main" id="{FD3F2057-C189-6586-1946-A618A5C6DD4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2" name="Rectangle: Rounded Corners 453">
                    <a:extLst>
                      <a:ext uri="{FF2B5EF4-FFF2-40B4-BE49-F238E27FC236}">
                        <a16:creationId xmlns:a16="http://schemas.microsoft.com/office/drawing/2014/main" id="{1BAE79EA-C3E4-25EC-4BE7-96621F84556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3" name="Rectangle: Rounded Corners 454">
                    <a:extLst>
                      <a:ext uri="{FF2B5EF4-FFF2-40B4-BE49-F238E27FC236}">
                        <a16:creationId xmlns:a16="http://schemas.microsoft.com/office/drawing/2014/main" id="{47C33CE1-BC6F-4841-9458-8352A7169C9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4" name="Rectangle: Rounded Corners 455">
                    <a:extLst>
                      <a:ext uri="{FF2B5EF4-FFF2-40B4-BE49-F238E27FC236}">
                        <a16:creationId xmlns:a16="http://schemas.microsoft.com/office/drawing/2014/main" id="{7E98BD00-9625-6D25-6EC3-AB83373066D3}"/>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5" name="Rectangle: Rounded Corners 456">
                    <a:extLst>
                      <a:ext uri="{FF2B5EF4-FFF2-40B4-BE49-F238E27FC236}">
                        <a16:creationId xmlns:a16="http://schemas.microsoft.com/office/drawing/2014/main" id="{35362B04-E517-1B61-BA12-C2838C3EFE2F}"/>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706" name="Rectangle: Rounded Corners 457">
                    <a:extLst>
                      <a:ext uri="{FF2B5EF4-FFF2-40B4-BE49-F238E27FC236}">
                        <a16:creationId xmlns:a16="http://schemas.microsoft.com/office/drawing/2014/main" id="{56FD93CA-FD95-72E2-61B3-7928F24BC72B}"/>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nvGrpSpPr>
                <p:cNvPr id="675" name="Group 674">
                  <a:extLst>
                    <a:ext uri="{FF2B5EF4-FFF2-40B4-BE49-F238E27FC236}">
                      <a16:creationId xmlns:a16="http://schemas.microsoft.com/office/drawing/2014/main" id="{22D10B8C-FA03-AC97-1336-F8C50BB782D0}"/>
                    </a:ext>
                  </a:extLst>
                </p:cNvPr>
                <p:cNvGrpSpPr/>
                <p:nvPr/>
              </p:nvGrpSpPr>
              <p:grpSpPr>
                <a:xfrm rot="4711444">
                  <a:off x="3501504" y="998523"/>
                  <a:ext cx="164792" cy="149511"/>
                  <a:chOff x="8770428" y="4145225"/>
                  <a:chExt cx="307647" cy="276804"/>
                </a:xfrm>
              </p:grpSpPr>
              <p:sp>
                <p:nvSpPr>
                  <p:cNvPr id="676" name="Freeform: Shape 427">
                    <a:extLst>
                      <a:ext uri="{FF2B5EF4-FFF2-40B4-BE49-F238E27FC236}">
                        <a16:creationId xmlns:a16="http://schemas.microsoft.com/office/drawing/2014/main" id="{6D3112F1-EE0C-F015-9FFA-1D57B15E20B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77" name="Freeform: Shape 428">
                    <a:extLst>
                      <a:ext uri="{FF2B5EF4-FFF2-40B4-BE49-F238E27FC236}">
                        <a16:creationId xmlns:a16="http://schemas.microsoft.com/office/drawing/2014/main" id="{71A70BEC-C04B-D3B2-ABFC-11730E38A75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78" name="Freeform: Shape 429">
                    <a:extLst>
                      <a:ext uri="{FF2B5EF4-FFF2-40B4-BE49-F238E27FC236}">
                        <a16:creationId xmlns:a16="http://schemas.microsoft.com/office/drawing/2014/main" id="{B163C7C6-4F2E-3A8B-615A-E48CCACF94B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79" name="Freeform: Shape 430">
                    <a:extLst>
                      <a:ext uri="{FF2B5EF4-FFF2-40B4-BE49-F238E27FC236}">
                        <a16:creationId xmlns:a16="http://schemas.microsoft.com/office/drawing/2014/main" id="{3F06A04C-05C6-C3DF-BDD8-46BF5A50B9B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0" name="Freeform: Shape 431">
                    <a:extLst>
                      <a:ext uri="{FF2B5EF4-FFF2-40B4-BE49-F238E27FC236}">
                        <a16:creationId xmlns:a16="http://schemas.microsoft.com/office/drawing/2014/main" id="{332B2060-417A-BD33-EAC7-37074F77F27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1" name="Freeform: Shape 432">
                    <a:extLst>
                      <a:ext uri="{FF2B5EF4-FFF2-40B4-BE49-F238E27FC236}">
                        <a16:creationId xmlns:a16="http://schemas.microsoft.com/office/drawing/2014/main" id="{083054B3-FDD1-90D8-E3A1-4DC554214FC3}"/>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2" name="Freeform: Shape 433">
                    <a:extLst>
                      <a:ext uri="{FF2B5EF4-FFF2-40B4-BE49-F238E27FC236}">
                        <a16:creationId xmlns:a16="http://schemas.microsoft.com/office/drawing/2014/main" id="{293706E7-E6EC-1B4A-5FDF-2C2496DD3BD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3" name="Freeform: Shape 434">
                    <a:extLst>
                      <a:ext uri="{FF2B5EF4-FFF2-40B4-BE49-F238E27FC236}">
                        <a16:creationId xmlns:a16="http://schemas.microsoft.com/office/drawing/2014/main" id="{875A3118-5474-6C04-A084-CA31F971A62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4" name="Freeform: Shape 435">
                    <a:extLst>
                      <a:ext uri="{FF2B5EF4-FFF2-40B4-BE49-F238E27FC236}">
                        <a16:creationId xmlns:a16="http://schemas.microsoft.com/office/drawing/2014/main" id="{90464FB4-B5AD-0763-D8C5-9324CB1ECB9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5" name="Freeform: Shape 436">
                    <a:extLst>
                      <a:ext uri="{FF2B5EF4-FFF2-40B4-BE49-F238E27FC236}">
                        <a16:creationId xmlns:a16="http://schemas.microsoft.com/office/drawing/2014/main" id="{150DD26B-0A1E-FE73-033D-F118D04401D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6" name="Freeform: Shape 437">
                    <a:extLst>
                      <a:ext uri="{FF2B5EF4-FFF2-40B4-BE49-F238E27FC236}">
                        <a16:creationId xmlns:a16="http://schemas.microsoft.com/office/drawing/2014/main" id="{CF63649F-F255-A354-DD35-2CEB4A3D05E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7" name="Freeform: Shape 438">
                    <a:extLst>
                      <a:ext uri="{FF2B5EF4-FFF2-40B4-BE49-F238E27FC236}">
                        <a16:creationId xmlns:a16="http://schemas.microsoft.com/office/drawing/2014/main" id="{AB141305-A04D-300B-29C7-B81E6C50B0EC}"/>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8" name="Rectangle: Rounded Corners 439">
                    <a:extLst>
                      <a:ext uri="{FF2B5EF4-FFF2-40B4-BE49-F238E27FC236}">
                        <a16:creationId xmlns:a16="http://schemas.microsoft.com/office/drawing/2014/main" id="{ED198520-714A-CA1E-0E6A-794507A21AF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89" name="Rectangle: Rounded Corners 440">
                    <a:extLst>
                      <a:ext uri="{FF2B5EF4-FFF2-40B4-BE49-F238E27FC236}">
                        <a16:creationId xmlns:a16="http://schemas.microsoft.com/office/drawing/2014/main" id="{D036D7C4-AA2E-1F42-A5C8-D2BBB83BAF0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0" name="Rectangle: Rounded Corners 441">
                    <a:extLst>
                      <a:ext uri="{FF2B5EF4-FFF2-40B4-BE49-F238E27FC236}">
                        <a16:creationId xmlns:a16="http://schemas.microsoft.com/office/drawing/2014/main" id="{197ECA3E-09E6-CDAB-8955-887C27700564}"/>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91" name="Rectangle: Rounded Corners 442">
                    <a:extLst>
                      <a:ext uri="{FF2B5EF4-FFF2-40B4-BE49-F238E27FC236}">
                        <a16:creationId xmlns:a16="http://schemas.microsoft.com/office/drawing/2014/main" id="{FC0A3362-E6CB-989D-6E21-8267988DB09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sp>
            <p:nvSpPr>
              <p:cNvPr id="670" name="Freeform: Shape 426">
                <a:extLst>
                  <a:ext uri="{FF2B5EF4-FFF2-40B4-BE49-F238E27FC236}">
                    <a16:creationId xmlns:a16="http://schemas.microsoft.com/office/drawing/2014/main" id="{EB5CC138-00B6-B9F7-319B-793924408E4D}"/>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sp>
          <p:nvSpPr>
            <p:cNvPr id="90" name="TextBox 89">
              <a:extLst>
                <a:ext uri="{FF2B5EF4-FFF2-40B4-BE49-F238E27FC236}">
                  <a16:creationId xmlns:a16="http://schemas.microsoft.com/office/drawing/2014/main" id="{31F65B40-2D1C-6BE0-32EC-755483A7FC7A}"/>
                </a:ext>
              </a:extLst>
            </p:cNvPr>
            <p:cNvSpPr txBox="1"/>
            <p:nvPr/>
          </p:nvSpPr>
          <p:spPr>
            <a:xfrm>
              <a:off x="10247114" y="3435159"/>
              <a:ext cx="409921"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mn-lt"/>
                  <a:cs typeface="Arial" panose="020B0604020202020204" pitchFamily="34" charset="0"/>
                </a:rPr>
                <a:t>ILC2</a:t>
              </a:r>
            </a:p>
          </p:txBody>
        </p:sp>
        <p:grpSp>
          <p:nvGrpSpPr>
            <p:cNvPr id="91" name="Group 90">
              <a:extLst>
                <a:ext uri="{FF2B5EF4-FFF2-40B4-BE49-F238E27FC236}">
                  <a16:creationId xmlns:a16="http://schemas.microsoft.com/office/drawing/2014/main" id="{EA1ABB51-A9C7-ED0D-A519-147D94011F88}"/>
                </a:ext>
              </a:extLst>
            </p:cNvPr>
            <p:cNvGrpSpPr/>
            <p:nvPr/>
          </p:nvGrpSpPr>
          <p:grpSpPr>
            <a:xfrm>
              <a:off x="9967445" y="3396987"/>
              <a:ext cx="249598" cy="263215"/>
              <a:chOff x="6514843" y="4133785"/>
              <a:chExt cx="481838" cy="508125"/>
            </a:xfrm>
          </p:grpSpPr>
          <p:sp>
            <p:nvSpPr>
              <p:cNvPr id="667" name="Oval 638">
                <a:extLst>
                  <a:ext uri="{FF2B5EF4-FFF2-40B4-BE49-F238E27FC236}">
                    <a16:creationId xmlns:a16="http://schemas.microsoft.com/office/drawing/2014/main" id="{171FBF54-7AB0-C2DE-23C7-757000BBC35A}"/>
                  </a:ext>
                </a:extLst>
              </p:cNvPr>
              <p:cNvSpPr>
                <a:spLocks noChangeAspect="1"/>
              </p:cNvSpPr>
              <p:nvPr/>
            </p:nvSpPr>
            <p:spPr>
              <a:xfrm rot="6233363">
                <a:off x="6501699" y="4146929"/>
                <a:ext cx="508125" cy="481838"/>
              </a:xfrm>
              <a:custGeom>
                <a:avLst/>
                <a:gdLst>
                  <a:gd name="connsiteX0" fmla="*/ 0 w 232950"/>
                  <a:gd name="connsiteY0" fmla="*/ 115508 h 231015"/>
                  <a:gd name="connsiteX1" fmla="*/ 116475 w 232950"/>
                  <a:gd name="connsiteY1" fmla="*/ 0 h 231015"/>
                  <a:gd name="connsiteX2" fmla="*/ 232950 w 232950"/>
                  <a:gd name="connsiteY2" fmla="*/ 115508 h 231015"/>
                  <a:gd name="connsiteX3" fmla="*/ 116475 w 232950"/>
                  <a:gd name="connsiteY3" fmla="*/ 231016 h 231015"/>
                  <a:gd name="connsiteX4" fmla="*/ 0 w 232950"/>
                  <a:gd name="connsiteY4" fmla="*/ 115508 h 231015"/>
                  <a:gd name="connsiteX0" fmla="*/ 674 w 233624"/>
                  <a:gd name="connsiteY0" fmla="*/ 123306 h 238814"/>
                  <a:gd name="connsiteX1" fmla="*/ 71443 w 233624"/>
                  <a:gd name="connsiteY1" fmla="*/ 22915 h 238814"/>
                  <a:gd name="connsiteX2" fmla="*/ 117149 w 233624"/>
                  <a:gd name="connsiteY2" fmla="*/ 7798 h 238814"/>
                  <a:gd name="connsiteX3" fmla="*/ 233624 w 233624"/>
                  <a:gd name="connsiteY3" fmla="*/ 123306 h 238814"/>
                  <a:gd name="connsiteX4" fmla="*/ 117149 w 233624"/>
                  <a:gd name="connsiteY4" fmla="*/ 238814 h 238814"/>
                  <a:gd name="connsiteX5" fmla="*/ 674 w 233624"/>
                  <a:gd name="connsiteY5" fmla="*/ 123306 h 238814"/>
                  <a:gd name="connsiteX0" fmla="*/ 674 w 234617"/>
                  <a:gd name="connsiteY0" fmla="*/ 116069 h 231577"/>
                  <a:gd name="connsiteX1" fmla="*/ 71443 w 234617"/>
                  <a:gd name="connsiteY1" fmla="*/ 15678 h 231577"/>
                  <a:gd name="connsiteX2" fmla="*/ 117149 w 234617"/>
                  <a:gd name="connsiteY2" fmla="*/ 561 h 231577"/>
                  <a:gd name="connsiteX3" fmla="*/ 180015 w 234617"/>
                  <a:gd name="connsiteY3" fmla="*/ 18231 h 231577"/>
                  <a:gd name="connsiteX4" fmla="*/ 233624 w 234617"/>
                  <a:gd name="connsiteY4" fmla="*/ 116069 h 231577"/>
                  <a:gd name="connsiteX5" fmla="*/ 117149 w 234617"/>
                  <a:gd name="connsiteY5" fmla="*/ 231577 h 231577"/>
                  <a:gd name="connsiteX6" fmla="*/ 674 w 234617"/>
                  <a:gd name="connsiteY6" fmla="*/ 116069 h 231577"/>
                  <a:gd name="connsiteX0" fmla="*/ 5360 w 239303"/>
                  <a:gd name="connsiteY0" fmla="*/ 115527 h 231035"/>
                  <a:gd name="connsiteX1" fmla="*/ 25234 w 239303"/>
                  <a:gd name="connsiteY1" fmla="*/ 47364 h 231035"/>
                  <a:gd name="connsiteX2" fmla="*/ 76129 w 239303"/>
                  <a:gd name="connsiteY2" fmla="*/ 15136 h 231035"/>
                  <a:gd name="connsiteX3" fmla="*/ 121835 w 239303"/>
                  <a:gd name="connsiteY3" fmla="*/ 19 h 231035"/>
                  <a:gd name="connsiteX4" fmla="*/ 184701 w 239303"/>
                  <a:gd name="connsiteY4" fmla="*/ 17689 h 231035"/>
                  <a:gd name="connsiteX5" fmla="*/ 238310 w 239303"/>
                  <a:gd name="connsiteY5" fmla="*/ 115527 h 231035"/>
                  <a:gd name="connsiteX6" fmla="*/ 121835 w 239303"/>
                  <a:gd name="connsiteY6" fmla="*/ 231035 h 231035"/>
                  <a:gd name="connsiteX7" fmla="*/ 5360 w 239303"/>
                  <a:gd name="connsiteY7" fmla="*/ 115527 h 231035"/>
                  <a:gd name="connsiteX0" fmla="*/ 7380 w 241323"/>
                  <a:gd name="connsiteY0" fmla="*/ 115527 h 232042"/>
                  <a:gd name="connsiteX1" fmla="*/ 27254 w 241323"/>
                  <a:gd name="connsiteY1" fmla="*/ 47364 h 232042"/>
                  <a:gd name="connsiteX2" fmla="*/ 78149 w 241323"/>
                  <a:gd name="connsiteY2" fmla="*/ 15136 h 232042"/>
                  <a:gd name="connsiteX3" fmla="*/ 123855 w 241323"/>
                  <a:gd name="connsiteY3" fmla="*/ 19 h 232042"/>
                  <a:gd name="connsiteX4" fmla="*/ 186721 w 241323"/>
                  <a:gd name="connsiteY4" fmla="*/ 17689 h 232042"/>
                  <a:gd name="connsiteX5" fmla="*/ 240330 w 241323"/>
                  <a:gd name="connsiteY5" fmla="*/ 115527 h 232042"/>
                  <a:gd name="connsiteX6" fmla="*/ 123855 w 241323"/>
                  <a:gd name="connsiteY6" fmla="*/ 231035 h 232042"/>
                  <a:gd name="connsiteX7" fmla="*/ 10195 w 241323"/>
                  <a:gd name="connsiteY7" fmla="*/ 168687 h 232042"/>
                  <a:gd name="connsiteX8" fmla="*/ 7380 w 241323"/>
                  <a:gd name="connsiteY8" fmla="*/ 115527 h 232042"/>
                  <a:gd name="connsiteX0" fmla="*/ 7380 w 241323"/>
                  <a:gd name="connsiteY0" fmla="*/ 115527 h 238495"/>
                  <a:gd name="connsiteX1" fmla="*/ 27254 w 241323"/>
                  <a:gd name="connsiteY1" fmla="*/ 47364 h 238495"/>
                  <a:gd name="connsiteX2" fmla="*/ 78149 w 241323"/>
                  <a:gd name="connsiteY2" fmla="*/ 15136 h 238495"/>
                  <a:gd name="connsiteX3" fmla="*/ 123855 w 241323"/>
                  <a:gd name="connsiteY3" fmla="*/ 19 h 238495"/>
                  <a:gd name="connsiteX4" fmla="*/ 186721 w 241323"/>
                  <a:gd name="connsiteY4" fmla="*/ 17689 h 238495"/>
                  <a:gd name="connsiteX5" fmla="*/ 240330 w 241323"/>
                  <a:gd name="connsiteY5" fmla="*/ 115527 h 238495"/>
                  <a:gd name="connsiteX6" fmla="*/ 123855 w 241323"/>
                  <a:gd name="connsiteY6" fmla="*/ 231035 h 238495"/>
                  <a:gd name="connsiteX7" fmla="*/ 53817 w 241323"/>
                  <a:gd name="connsiteY7" fmla="*/ 220686 h 238495"/>
                  <a:gd name="connsiteX8" fmla="*/ 10195 w 241323"/>
                  <a:gd name="connsiteY8" fmla="*/ 168687 h 238495"/>
                  <a:gd name="connsiteX9" fmla="*/ 7380 w 241323"/>
                  <a:gd name="connsiteY9" fmla="*/ 115527 h 238495"/>
                  <a:gd name="connsiteX0" fmla="*/ 7380 w 240782"/>
                  <a:gd name="connsiteY0" fmla="*/ 115527 h 231742"/>
                  <a:gd name="connsiteX1" fmla="*/ 27254 w 240782"/>
                  <a:gd name="connsiteY1" fmla="*/ 47364 h 231742"/>
                  <a:gd name="connsiteX2" fmla="*/ 78149 w 240782"/>
                  <a:gd name="connsiteY2" fmla="*/ 15136 h 231742"/>
                  <a:gd name="connsiteX3" fmla="*/ 123855 w 240782"/>
                  <a:gd name="connsiteY3" fmla="*/ 19 h 231742"/>
                  <a:gd name="connsiteX4" fmla="*/ 186721 w 240782"/>
                  <a:gd name="connsiteY4" fmla="*/ 17689 h 231742"/>
                  <a:gd name="connsiteX5" fmla="*/ 240330 w 240782"/>
                  <a:gd name="connsiteY5" fmla="*/ 115527 h 231742"/>
                  <a:gd name="connsiteX6" fmla="*/ 170872 w 240782"/>
                  <a:gd name="connsiteY6" fmla="*/ 217868 h 231742"/>
                  <a:gd name="connsiteX7" fmla="*/ 123855 w 240782"/>
                  <a:gd name="connsiteY7" fmla="*/ 231035 h 231742"/>
                  <a:gd name="connsiteX8" fmla="*/ 53817 w 240782"/>
                  <a:gd name="connsiteY8" fmla="*/ 220686 h 231742"/>
                  <a:gd name="connsiteX9" fmla="*/ 10195 w 240782"/>
                  <a:gd name="connsiteY9" fmla="*/ 168687 h 231742"/>
                  <a:gd name="connsiteX10" fmla="*/ 7380 w 240782"/>
                  <a:gd name="connsiteY10" fmla="*/ 115527 h 231742"/>
                  <a:gd name="connsiteX0" fmla="*/ 7380 w 246249"/>
                  <a:gd name="connsiteY0" fmla="*/ 115527 h 231155"/>
                  <a:gd name="connsiteX1" fmla="*/ 27254 w 246249"/>
                  <a:gd name="connsiteY1" fmla="*/ 47364 h 231155"/>
                  <a:gd name="connsiteX2" fmla="*/ 78149 w 246249"/>
                  <a:gd name="connsiteY2" fmla="*/ 15136 h 231155"/>
                  <a:gd name="connsiteX3" fmla="*/ 123855 w 246249"/>
                  <a:gd name="connsiteY3" fmla="*/ 19 h 231155"/>
                  <a:gd name="connsiteX4" fmla="*/ 186721 w 246249"/>
                  <a:gd name="connsiteY4" fmla="*/ 17689 h 231155"/>
                  <a:gd name="connsiteX5" fmla="*/ 240330 w 246249"/>
                  <a:gd name="connsiteY5" fmla="*/ 115527 h 231155"/>
                  <a:gd name="connsiteX6" fmla="*/ 239184 w 246249"/>
                  <a:gd name="connsiteY6" fmla="*/ 179365 h 231155"/>
                  <a:gd name="connsiteX7" fmla="*/ 170872 w 246249"/>
                  <a:gd name="connsiteY7" fmla="*/ 217868 h 231155"/>
                  <a:gd name="connsiteX8" fmla="*/ 123855 w 246249"/>
                  <a:gd name="connsiteY8" fmla="*/ 231035 h 231155"/>
                  <a:gd name="connsiteX9" fmla="*/ 53817 w 246249"/>
                  <a:gd name="connsiteY9" fmla="*/ 220686 h 231155"/>
                  <a:gd name="connsiteX10" fmla="*/ 10195 w 246249"/>
                  <a:gd name="connsiteY10" fmla="*/ 168687 h 231155"/>
                  <a:gd name="connsiteX11" fmla="*/ 7380 w 246249"/>
                  <a:gd name="connsiteY11" fmla="*/ 115527 h 231155"/>
                  <a:gd name="connsiteX0" fmla="*/ 7380 w 245420"/>
                  <a:gd name="connsiteY0" fmla="*/ 115527 h 231155"/>
                  <a:gd name="connsiteX1" fmla="*/ 27254 w 245420"/>
                  <a:gd name="connsiteY1" fmla="*/ 47364 h 231155"/>
                  <a:gd name="connsiteX2" fmla="*/ 78149 w 245420"/>
                  <a:gd name="connsiteY2" fmla="*/ 15136 h 231155"/>
                  <a:gd name="connsiteX3" fmla="*/ 123855 w 245420"/>
                  <a:gd name="connsiteY3" fmla="*/ 19 h 231155"/>
                  <a:gd name="connsiteX4" fmla="*/ 186721 w 245420"/>
                  <a:gd name="connsiteY4" fmla="*/ 17689 h 231155"/>
                  <a:gd name="connsiteX5" fmla="*/ 242190 w 245420"/>
                  <a:gd name="connsiteY5" fmla="*/ 75260 h 231155"/>
                  <a:gd name="connsiteX6" fmla="*/ 240330 w 245420"/>
                  <a:gd name="connsiteY6" fmla="*/ 115527 h 231155"/>
                  <a:gd name="connsiteX7" fmla="*/ 239184 w 245420"/>
                  <a:gd name="connsiteY7" fmla="*/ 179365 h 231155"/>
                  <a:gd name="connsiteX8" fmla="*/ 170872 w 245420"/>
                  <a:gd name="connsiteY8" fmla="*/ 217868 h 231155"/>
                  <a:gd name="connsiteX9" fmla="*/ 123855 w 245420"/>
                  <a:gd name="connsiteY9" fmla="*/ 231035 h 231155"/>
                  <a:gd name="connsiteX10" fmla="*/ 53817 w 245420"/>
                  <a:gd name="connsiteY10" fmla="*/ 220686 h 231155"/>
                  <a:gd name="connsiteX11" fmla="*/ 10195 w 245420"/>
                  <a:gd name="connsiteY11" fmla="*/ 168687 h 231155"/>
                  <a:gd name="connsiteX12" fmla="*/ 7380 w 245420"/>
                  <a:gd name="connsiteY12" fmla="*/ 115527 h 23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420" h="231155">
                    <a:moveTo>
                      <a:pt x="7380" y="115527"/>
                    </a:moveTo>
                    <a:cubicBezTo>
                      <a:pt x="10223" y="95307"/>
                      <a:pt x="15459" y="64096"/>
                      <a:pt x="27254" y="47364"/>
                    </a:cubicBezTo>
                    <a:cubicBezTo>
                      <a:pt x="39049" y="30632"/>
                      <a:pt x="64358" y="23545"/>
                      <a:pt x="78149" y="15136"/>
                    </a:cubicBezTo>
                    <a:cubicBezTo>
                      <a:pt x="91940" y="6727"/>
                      <a:pt x="105760" y="-406"/>
                      <a:pt x="123855" y="19"/>
                    </a:cubicBezTo>
                    <a:cubicBezTo>
                      <a:pt x="141950" y="445"/>
                      <a:pt x="170387" y="5182"/>
                      <a:pt x="186721" y="17689"/>
                    </a:cubicBezTo>
                    <a:cubicBezTo>
                      <a:pt x="203055" y="30196"/>
                      <a:pt x="233255" y="58954"/>
                      <a:pt x="242190" y="75260"/>
                    </a:cubicBezTo>
                    <a:cubicBezTo>
                      <a:pt x="251125" y="91566"/>
                      <a:pt x="237443" y="98143"/>
                      <a:pt x="240330" y="115527"/>
                    </a:cubicBezTo>
                    <a:cubicBezTo>
                      <a:pt x="243217" y="132911"/>
                      <a:pt x="250760" y="162308"/>
                      <a:pt x="239184" y="179365"/>
                    </a:cubicBezTo>
                    <a:cubicBezTo>
                      <a:pt x="227608" y="196422"/>
                      <a:pt x="186889" y="207324"/>
                      <a:pt x="170872" y="217868"/>
                    </a:cubicBezTo>
                    <a:cubicBezTo>
                      <a:pt x="154855" y="228412"/>
                      <a:pt x="143364" y="230565"/>
                      <a:pt x="123855" y="231035"/>
                    </a:cubicBezTo>
                    <a:cubicBezTo>
                      <a:pt x="104346" y="231505"/>
                      <a:pt x="72760" y="231077"/>
                      <a:pt x="53817" y="220686"/>
                    </a:cubicBezTo>
                    <a:cubicBezTo>
                      <a:pt x="34874" y="210295"/>
                      <a:pt x="18043" y="183570"/>
                      <a:pt x="10195" y="168687"/>
                    </a:cubicBezTo>
                    <a:cubicBezTo>
                      <a:pt x="-9217" y="149436"/>
                      <a:pt x="4537" y="135747"/>
                      <a:pt x="7380" y="115527"/>
                    </a:cubicBezTo>
                    <a:close/>
                  </a:path>
                </a:pathLst>
              </a:custGeom>
              <a:solidFill>
                <a:srgbClr val="F0AB00">
                  <a:lumMod val="40000"/>
                  <a:lumOff val="60000"/>
                </a:srgbClr>
              </a:solidFill>
              <a:ln w="9525" cap="flat" cmpd="sng" algn="ctr">
                <a:solidFill>
                  <a:srgbClr val="F0AB00"/>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668" name="Oval 667">
                <a:extLst>
                  <a:ext uri="{FF2B5EF4-FFF2-40B4-BE49-F238E27FC236}">
                    <a16:creationId xmlns:a16="http://schemas.microsoft.com/office/drawing/2014/main" id="{8F89BA4D-48FD-76A8-493C-BD12622C23C6}"/>
                  </a:ext>
                </a:extLst>
              </p:cNvPr>
              <p:cNvSpPr/>
              <p:nvPr/>
            </p:nvSpPr>
            <p:spPr>
              <a:xfrm rot="5414306">
                <a:off x="6620669" y="4261341"/>
                <a:ext cx="223868" cy="243453"/>
              </a:xfrm>
              <a:prstGeom prst="ellipse">
                <a:avLst/>
              </a:prstGeom>
              <a:gradFill flip="none" rotWithShape="1">
                <a:gsLst>
                  <a:gs pos="0">
                    <a:srgbClr val="F0AB00">
                      <a:lumMod val="20000"/>
                      <a:lumOff val="80000"/>
                    </a:srgbClr>
                  </a:gs>
                  <a:gs pos="99000">
                    <a:srgbClr val="F0AB00">
                      <a:lumMod val="75000"/>
                    </a:srgbClr>
                  </a:gs>
                </a:gsLst>
                <a:path path="circle">
                  <a:fillToRect l="50000" t="50000" r="50000" b="50000"/>
                </a:path>
                <a:tileRect/>
              </a:gradFill>
              <a:ln w="9525" cap="flat" cmpd="sng" algn="ctr">
                <a:solidFill>
                  <a:srgbClr val="F0AB00"/>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nvGrpSpPr>
            <p:cNvPr id="92" name="Group 91">
              <a:extLst>
                <a:ext uri="{FF2B5EF4-FFF2-40B4-BE49-F238E27FC236}">
                  <a16:creationId xmlns:a16="http://schemas.microsoft.com/office/drawing/2014/main" id="{D38AD2C9-A65B-332F-2CED-8CA45C63D3B6}"/>
                </a:ext>
              </a:extLst>
            </p:cNvPr>
            <p:cNvGrpSpPr/>
            <p:nvPr/>
          </p:nvGrpSpPr>
          <p:grpSpPr>
            <a:xfrm rot="3343833">
              <a:off x="9582089" y="3845522"/>
              <a:ext cx="625780" cy="598317"/>
              <a:chOff x="3862889" y="5095562"/>
              <a:chExt cx="732036" cy="699910"/>
            </a:xfrm>
          </p:grpSpPr>
          <p:grpSp>
            <p:nvGrpSpPr>
              <p:cNvPr id="448" name="Group 447">
                <a:extLst>
                  <a:ext uri="{FF2B5EF4-FFF2-40B4-BE49-F238E27FC236}">
                    <a16:creationId xmlns:a16="http://schemas.microsoft.com/office/drawing/2014/main" id="{6E54D171-3A09-EDCE-0572-F02FC7FA4C46}"/>
                  </a:ext>
                </a:extLst>
              </p:cNvPr>
              <p:cNvGrpSpPr>
                <a:grpSpLocks noChangeAspect="1"/>
              </p:cNvGrpSpPr>
              <p:nvPr/>
            </p:nvGrpSpPr>
            <p:grpSpPr>
              <a:xfrm rot="9533769" flipH="1">
                <a:off x="4102352" y="5095562"/>
                <a:ext cx="333804" cy="344130"/>
                <a:chOff x="10593932" y="3239058"/>
                <a:chExt cx="296031" cy="305188"/>
              </a:xfrm>
            </p:grpSpPr>
            <p:sp>
              <p:nvSpPr>
                <p:cNvPr id="595" name="Oval 594">
                  <a:extLst>
                    <a:ext uri="{FF2B5EF4-FFF2-40B4-BE49-F238E27FC236}">
                      <a16:creationId xmlns:a16="http://schemas.microsoft.com/office/drawing/2014/main" id="{5767D155-A6DD-E8D8-F2D3-5319FE394360}"/>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nvGrpSpPr>
                <p:cNvPr id="596" name="Group 595">
                  <a:extLst>
                    <a:ext uri="{FF2B5EF4-FFF2-40B4-BE49-F238E27FC236}">
                      <a16:creationId xmlns:a16="http://schemas.microsoft.com/office/drawing/2014/main" id="{DC12255F-035F-EFCA-380D-179F8EDBE6F0}"/>
                    </a:ext>
                  </a:extLst>
                </p:cNvPr>
                <p:cNvGrpSpPr/>
                <p:nvPr/>
              </p:nvGrpSpPr>
              <p:grpSpPr>
                <a:xfrm>
                  <a:off x="10609838" y="3262367"/>
                  <a:ext cx="241550" cy="266278"/>
                  <a:chOff x="10609838" y="3262367"/>
                  <a:chExt cx="241550" cy="266278"/>
                </a:xfrm>
              </p:grpSpPr>
              <p:grpSp>
                <p:nvGrpSpPr>
                  <p:cNvPr id="597" name="Group 596">
                    <a:extLst>
                      <a:ext uri="{FF2B5EF4-FFF2-40B4-BE49-F238E27FC236}">
                        <a16:creationId xmlns:a16="http://schemas.microsoft.com/office/drawing/2014/main" id="{150C48D5-9906-EA59-8A40-0CC88060DE91}"/>
                      </a:ext>
                    </a:extLst>
                  </p:cNvPr>
                  <p:cNvGrpSpPr/>
                  <p:nvPr/>
                </p:nvGrpSpPr>
                <p:grpSpPr>
                  <a:xfrm rot="5697808">
                    <a:off x="10602722" y="3291500"/>
                    <a:ext cx="177881" cy="163649"/>
                    <a:chOff x="8770428" y="4145225"/>
                    <a:chExt cx="307647" cy="276804"/>
                  </a:xfrm>
                  <a:solidFill>
                    <a:srgbClr val="824A78"/>
                  </a:solidFill>
                </p:grpSpPr>
                <p:sp>
                  <p:nvSpPr>
                    <p:cNvPr id="649" name="Freeform: Shape 62">
                      <a:extLst>
                        <a:ext uri="{FF2B5EF4-FFF2-40B4-BE49-F238E27FC236}">
                          <a16:creationId xmlns:a16="http://schemas.microsoft.com/office/drawing/2014/main" id="{923E2698-18D8-CCB3-981F-1C8F7CE8994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0" name="Freeform: Shape 63">
                      <a:extLst>
                        <a:ext uri="{FF2B5EF4-FFF2-40B4-BE49-F238E27FC236}">
                          <a16:creationId xmlns:a16="http://schemas.microsoft.com/office/drawing/2014/main" id="{C4AA114E-2087-8D3C-1356-153E6475229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1" name="Freeform: Shape 64">
                      <a:extLst>
                        <a:ext uri="{FF2B5EF4-FFF2-40B4-BE49-F238E27FC236}">
                          <a16:creationId xmlns:a16="http://schemas.microsoft.com/office/drawing/2014/main" id="{FC685DF2-4A6F-2B78-EF32-F098E84CC58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2" name="Freeform: Shape 65">
                      <a:extLst>
                        <a:ext uri="{FF2B5EF4-FFF2-40B4-BE49-F238E27FC236}">
                          <a16:creationId xmlns:a16="http://schemas.microsoft.com/office/drawing/2014/main" id="{C5208A33-AA51-7312-7770-75D69E54971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3" name="Freeform: Shape 66">
                      <a:extLst>
                        <a:ext uri="{FF2B5EF4-FFF2-40B4-BE49-F238E27FC236}">
                          <a16:creationId xmlns:a16="http://schemas.microsoft.com/office/drawing/2014/main" id="{8B8F4B96-3C1B-E0EF-F5D6-F0F91908B5F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4" name="Freeform: Shape 67">
                      <a:extLst>
                        <a:ext uri="{FF2B5EF4-FFF2-40B4-BE49-F238E27FC236}">
                          <a16:creationId xmlns:a16="http://schemas.microsoft.com/office/drawing/2014/main" id="{3B1880E0-08BB-A132-5932-944D8F4C1BB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5" name="Freeform: Shape 68">
                      <a:extLst>
                        <a:ext uri="{FF2B5EF4-FFF2-40B4-BE49-F238E27FC236}">
                          <a16:creationId xmlns:a16="http://schemas.microsoft.com/office/drawing/2014/main" id="{441182E1-6B7A-FE9E-38B4-9BF72FD51B2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6" name="Freeform: Shape 69">
                      <a:extLst>
                        <a:ext uri="{FF2B5EF4-FFF2-40B4-BE49-F238E27FC236}">
                          <a16:creationId xmlns:a16="http://schemas.microsoft.com/office/drawing/2014/main" id="{085E9256-040D-FA64-E834-F90653BCD51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7" name="Freeform: Shape 70">
                      <a:extLst>
                        <a:ext uri="{FF2B5EF4-FFF2-40B4-BE49-F238E27FC236}">
                          <a16:creationId xmlns:a16="http://schemas.microsoft.com/office/drawing/2014/main" id="{667ED983-FA4F-C994-B02D-99F9049471C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8" name="Freeform: Shape 71">
                      <a:extLst>
                        <a:ext uri="{FF2B5EF4-FFF2-40B4-BE49-F238E27FC236}">
                          <a16:creationId xmlns:a16="http://schemas.microsoft.com/office/drawing/2014/main" id="{4A46324C-2321-C5CF-1225-700C60CAF11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59" name="Freeform: Shape 72">
                      <a:extLst>
                        <a:ext uri="{FF2B5EF4-FFF2-40B4-BE49-F238E27FC236}">
                          <a16:creationId xmlns:a16="http://schemas.microsoft.com/office/drawing/2014/main" id="{628C5158-DEFA-5C65-1B59-39981930B9A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0" name="Freeform: Shape 73">
                      <a:extLst>
                        <a:ext uri="{FF2B5EF4-FFF2-40B4-BE49-F238E27FC236}">
                          <a16:creationId xmlns:a16="http://schemas.microsoft.com/office/drawing/2014/main" id="{4884DFA2-0DA9-A84E-A7DC-F8DE6AF5966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1" name="Rectangle: Rounded Corners 74">
                      <a:extLst>
                        <a:ext uri="{FF2B5EF4-FFF2-40B4-BE49-F238E27FC236}">
                          <a16:creationId xmlns:a16="http://schemas.microsoft.com/office/drawing/2014/main" id="{AD8CBED5-F7D2-0B9A-CD25-A998A6AC4C53}"/>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2" name="Rectangle: Rounded Corners 75">
                      <a:extLst>
                        <a:ext uri="{FF2B5EF4-FFF2-40B4-BE49-F238E27FC236}">
                          <a16:creationId xmlns:a16="http://schemas.microsoft.com/office/drawing/2014/main" id="{71D993D4-B5AD-1576-0BC5-ED030F9A58FC}"/>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3" name="Rectangle: Rounded Corners 76">
                      <a:extLst>
                        <a:ext uri="{FF2B5EF4-FFF2-40B4-BE49-F238E27FC236}">
                          <a16:creationId xmlns:a16="http://schemas.microsoft.com/office/drawing/2014/main" id="{0F15D211-C533-E964-43B9-6F027E6C0480}"/>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4" name="Rectangle: Rounded Corners 77">
                      <a:extLst>
                        <a:ext uri="{FF2B5EF4-FFF2-40B4-BE49-F238E27FC236}">
                          <a16:creationId xmlns:a16="http://schemas.microsoft.com/office/drawing/2014/main" id="{6BCFE4AC-3AE1-D330-5885-CB924EB03ACD}"/>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5" name="Rectangle: Rounded Corners 78">
                      <a:extLst>
                        <a:ext uri="{FF2B5EF4-FFF2-40B4-BE49-F238E27FC236}">
                          <a16:creationId xmlns:a16="http://schemas.microsoft.com/office/drawing/2014/main" id="{3E6A73AF-C86B-E220-DAAD-327CDB12A6E5}"/>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66" name="Rectangle: Rounded Corners 79">
                      <a:extLst>
                        <a:ext uri="{FF2B5EF4-FFF2-40B4-BE49-F238E27FC236}">
                          <a16:creationId xmlns:a16="http://schemas.microsoft.com/office/drawing/2014/main" id="{2FC1EAF6-5941-7971-FCC3-663D39D6E881}"/>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598" name="Group 597">
                    <a:extLst>
                      <a:ext uri="{FF2B5EF4-FFF2-40B4-BE49-F238E27FC236}">
                        <a16:creationId xmlns:a16="http://schemas.microsoft.com/office/drawing/2014/main" id="{8FD657A9-DFC8-DE29-F197-822EE559A291}"/>
                      </a:ext>
                    </a:extLst>
                  </p:cNvPr>
                  <p:cNvGrpSpPr/>
                  <p:nvPr/>
                </p:nvGrpSpPr>
                <p:grpSpPr>
                  <a:xfrm rot="14018184">
                    <a:off x="10664626" y="3278498"/>
                    <a:ext cx="187509" cy="155247"/>
                    <a:chOff x="8770428" y="4145225"/>
                    <a:chExt cx="307647" cy="276804"/>
                  </a:xfrm>
                  <a:solidFill>
                    <a:srgbClr val="824A78"/>
                  </a:solidFill>
                </p:grpSpPr>
                <p:sp>
                  <p:nvSpPr>
                    <p:cNvPr id="633" name="Freeform: Shape 46">
                      <a:extLst>
                        <a:ext uri="{FF2B5EF4-FFF2-40B4-BE49-F238E27FC236}">
                          <a16:creationId xmlns:a16="http://schemas.microsoft.com/office/drawing/2014/main" id="{213BD270-600C-4753-A1A4-55ACE2832FA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4" name="Freeform: Shape 47">
                      <a:extLst>
                        <a:ext uri="{FF2B5EF4-FFF2-40B4-BE49-F238E27FC236}">
                          <a16:creationId xmlns:a16="http://schemas.microsoft.com/office/drawing/2014/main" id="{F9730FCE-F632-14F9-36CF-34B1FBBF987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5" name="Freeform: Shape 48">
                      <a:extLst>
                        <a:ext uri="{FF2B5EF4-FFF2-40B4-BE49-F238E27FC236}">
                          <a16:creationId xmlns:a16="http://schemas.microsoft.com/office/drawing/2014/main" id="{34ADF28F-79D6-5D92-2FAC-D324A4FD28A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6" name="Freeform: Shape 49">
                      <a:extLst>
                        <a:ext uri="{FF2B5EF4-FFF2-40B4-BE49-F238E27FC236}">
                          <a16:creationId xmlns:a16="http://schemas.microsoft.com/office/drawing/2014/main" id="{63F5E811-AB0B-9B4D-6AF7-A7CDD7B5B910}"/>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7" name="Freeform: Shape 50">
                      <a:extLst>
                        <a:ext uri="{FF2B5EF4-FFF2-40B4-BE49-F238E27FC236}">
                          <a16:creationId xmlns:a16="http://schemas.microsoft.com/office/drawing/2014/main" id="{4F06BA42-4510-B774-3064-563C23270B8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8" name="Freeform: Shape 51">
                      <a:extLst>
                        <a:ext uri="{FF2B5EF4-FFF2-40B4-BE49-F238E27FC236}">
                          <a16:creationId xmlns:a16="http://schemas.microsoft.com/office/drawing/2014/main" id="{21035339-C74C-ED80-8113-CAB5825ADA8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9" name="Freeform: Shape 52">
                      <a:extLst>
                        <a:ext uri="{FF2B5EF4-FFF2-40B4-BE49-F238E27FC236}">
                          <a16:creationId xmlns:a16="http://schemas.microsoft.com/office/drawing/2014/main" id="{77137F21-7671-17E5-A7A2-185BAE29F39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0" name="Freeform: Shape 53">
                      <a:extLst>
                        <a:ext uri="{FF2B5EF4-FFF2-40B4-BE49-F238E27FC236}">
                          <a16:creationId xmlns:a16="http://schemas.microsoft.com/office/drawing/2014/main" id="{2A0AED31-E699-B108-2293-4041D9321E6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1" name="Freeform: Shape 54">
                      <a:extLst>
                        <a:ext uri="{FF2B5EF4-FFF2-40B4-BE49-F238E27FC236}">
                          <a16:creationId xmlns:a16="http://schemas.microsoft.com/office/drawing/2014/main" id="{1E4F9B1E-9AA6-3682-F49A-42912A93EA6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2" name="Freeform: Shape 55">
                      <a:extLst>
                        <a:ext uri="{FF2B5EF4-FFF2-40B4-BE49-F238E27FC236}">
                          <a16:creationId xmlns:a16="http://schemas.microsoft.com/office/drawing/2014/main" id="{33F00FD0-6989-DF18-F77E-23826A621BB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3" name="Freeform: Shape 56">
                      <a:extLst>
                        <a:ext uri="{FF2B5EF4-FFF2-40B4-BE49-F238E27FC236}">
                          <a16:creationId xmlns:a16="http://schemas.microsoft.com/office/drawing/2014/main" id="{41DB8699-A2DC-A562-0E86-C40047BE6B4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4" name="Rectangle: Rounded Corners 57">
                      <a:extLst>
                        <a:ext uri="{FF2B5EF4-FFF2-40B4-BE49-F238E27FC236}">
                          <a16:creationId xmlns:a16="http://schemas.microsoft.com/office/drawing/2014/main" id="{D439800D-941C-1670-26DD-8E3C97643AA8}"/>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5" name="Rectangle: Rounded Corners 58">
                      <a:extLst>
                        <a:ext uri="{FF2B5EF4-FFF2-40B4-BE49-F238E27FC236}">
                          <a16:creationId xmlns:a16="http://schemas.microsoft.com/office/drawing/2014/main" id="{4462DD61-E50D-5B09-ABD6-61B7F04EE12D}"/>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6" name="Rectangle: Rounded Corners 59">
                      <a:extLst>
                        <a:ext uri="{FF2B5EF4-FFF2-40B4-BE49-F238E27FC236}">
                          <a16:creationId xmlns:a16="http://schemas.microsoft.com/office/drawing/2014/main" id="{CBF937B2-638E-2A5D-EBB3-735CDD5CB1A7}"/>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7" name="Rectangle: Rounded Corners 60">
                      <a:extLst>
                        <a:ext uri="{FF2B5EF4-FFF2-40B4-BE49-F238E27FC236}">
                          <a16:creationId xmlns:a16="http://schemas.microsoft.com/office/drawing/2014/main" id="{F4D3AD57-8B80-3C85-C9F4-6DE6F5C89496}"/>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48" name="Rectangle: Rounded Corners 61">
                      <a:extLst>
                        <a:ext uri="{FF2B5EF4-FFF2-40B4-BE49-F238E27FC236}">
                          <a16:creationId xmlns:a16="http://schemas.microsoft.com/office/drawing/2014/main" id="{C47FCBD7-D263-4D9D-142A-27288BAC4B92}"/>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599" name="Group 598">
                    <a:extLst>
                      <a:ext uri="{FF2B5EF4-FFF2-40B4-BE49-F238E27FC236}">
                        <a16:creationId xmlns:a16="http://schemas.microsoft.com/office/drawing/2014/main" id="{5D3C40E6-4D6F-DFF2-0414-598E472AA8EC}"/>
                      </a:ext>
                    </a:extLst>
                  </p:cNvPr>
                  <p:cNvGrpSpPr/>
                  <p:nvPr/>
                </p:nvGrpSpPr>
                <p:grpSpPr>
                  <a:xfrm rot="21021678">
                    <a:off x="10617958" y="3344159"/>
                    <a:ext cx="181883" cy="159622"/>
                    <a:chOff x="8770428" y="4145965"/>
                    <a:chExt cx="307647" cy="276064"/>
                  </a:xfrm>
                  <a:solidFill>
                    <a:srgbClr val="824A78"/>
                  </a:solidFill>
                </p:grpSpPr>
                <p:sp>
                  <p:nvSpPr>
                    <p:cNvPr id="618" name="Freeform: Shape 31">
                      <a:extLst>
                        <a:ext uri="{FF2B5EF4-FFF2-40B4-BE49-F238E27FC236}">
                          <a16:creationId xmlns:a16="http://schemas.microsoft.com/office/drawing/2014/main" id="{7B8D5E83-512A-A539-46BB-C40D7DA2C6B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9" name="Freeform: Shape 32">
                      <a:extLst>
                        <a:ext uri="{FF2B5EF4-FFF2-40B4-BE49-F238E27FC236}">
                          <a16:creationId xmlns:a16="http://schemas.microsoft.com/office/drawing/2014/main" id="{EF036BA8-2BA2-4621-EA64-390C4BF988C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0" name="Freeform: Shape 33">
                      <a:extLst>
                        <a:ext uri="{FF2B5EF4-FFF2-40B4-BE49-F238E27FC236}">
                          <a16:creationId xmlns:a16="http://schemas.microsoft.com/office/drawing/2014/main" id="{0450ECC7-67F0-AC67-0DFD-B22A77F63D7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1" name="Freeform: Shape 34">
                      <a:extLst>
                        <a:ext uri="{FF2B5EF4-FFF2-40B4-BE49-F238E27FC236}">
                          <a16:creationId xmlns:a16="http://schemas.microsoft.com/office/drawing/2014/main" id="{16EE963A-2CCF-E0D5-BA4A-B94D8C88D00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2" name="Freeform: Shape 35">
                      <a:extLst>
                        <a:ext uri="{FF2B5EF4-FFF2-40B4-BE49-F238E27FC236}">
                          <a16:creationId xmlns:a16="http://schemas.microsoft.com/office/drawing/2014/main" id="{5007F521-D5AC-4A87-FA18-1DABF63240D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3" name="Freeform: Shape 36">
                      <a:extLst>
                        <a:ext uri="{FF2B5EF4-FFF2-40B4-BE49-F238E27FC236}">
                          <a16:creationId xmlns:a16="http://schemas.microsoft.com/office/drawing/2014/main" id="{074FE42E-FB9B-4F98-FCD9-F7C75E7C42B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4" name="Freeform: Shape 37">
                      <a:extLst>
                        <a:ext uri="{FF2B5EF4-FFF2-40B4-BE49-F238E27FC236}">
                          <a16:creationId xmlns:a16="http://schemas.microsoft.com/office/drawing/2014/main" id="{5A552CEA-25B1-084B-228A-98FEC498924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5" name="Freeform: Shape 38">
                      <a:extLst>
                        <a:ext uri="{FF2B5EF4-FFF2-40B4-BE49-F238E27FC236}">
                          <a16:creationId xmlns:a16="http://schemas.microsoft.com/office/drawing/2014/main" id="{B2CC6CCD-B089-D981-29A5-3A1B23C855B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6" name="Freeform: Shape 39">
                      <a:extLst>
                        <a:ext uri="{FF2B5EF4-FFF2-40B4-BE49-F238E27FC236}">
                          <a16:creationId xmlns:a16="http://schemas.microsoft.com/office/drawing/2014/main" id="{841306B7-3C04-CBCA-C6F1-D4D70DCD037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7" name="Rectangle: Rounded Corners 40">
                      <a:extLst>
                        <a:ext uri="{FF2B5EF4-FFF2-40B4-BE49-F238E27FC236}">
                          <a16:creationId xmlns:a16="http://schemas.microsoft.com/office/drawing/2014/main" id="{60E71EB0-6232-FC60-BCC7-B257F5D18569}"/>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8" name="Rectangle: Rounded Corners 41">
                      <a:extLst>
                        <a:ext uri="{FF2B5EF4-FFF2-40B4-BE49-F238E27FC236}">
                          <a16:creationId xmlns:a16="http://schemas.microsoft.com/office/drawing/2014/main" id="{F39BC427-9FF6-ECD3-706E-420641F33F6E}"/>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29" name="Rectangle: Rounded Corners 42">
                      <a:extLst>
                        <a:ext uri="{FF2B5EF4-FFF2-40B4-BE49-F238E27FC236}">
                          <a16:creationId xmlns:a16="http://schemas.microsoft.com/office/drawing/2014/main" id="{00F88849-2278-7EE4-579A-E56E8EA3D47A}"/>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0" name="Rectangle: Rounded Corners 43">
                      <a:extLst>
                        <a:ext uri="{FF2B5EF4-FFF2-40B4-BE49-F238E27FC236}">
                          <a16:creationId xmlns:a16="http://schemas.microsoft.com/office/drawing/2014/main" id="{E9E4BDE7-DCAF-3563-EEC7-119D246112DD}"/>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1" name="Rectangle: Rounded Corners 44">
                      <a:extLst>
                        <a:ext uri="{FF2B5EF4-FFF2-40B4-BE49-F238E27FC236}">
                          <a16:creationId xmlns:a16="http://schemas.microsoft.com/office/drawing/2014/main" id="{204108EA-A8F0-64AF-0DB4-5E9429C34956}"/>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32" name="Rectangle: Rounded Corners 45">
                      <a:extLst>
                        <a:ext uri="{FF2B5EF4-FFF2-40B4-BE49-F238E27FC236}">
                          <a16:creationId xmlns:a16="http://schemas.microsoft.com/office/drawing/2014/main" id="{B8928648-F68E-E801-23BE-9DFF08DEC631}"/>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600" name="Group 599">
                    <a:extLst>
                      <a:ext uri="{FF2B5EF4-FFF2-40B4-BE49-F238E27FC236}">
                        <a16:creationId xmlns:a16="http://schemas.microsoft.com/office/drawing/2014/main" id="{C8816316-66A3-E549-AD06-4BB2A12D622A}"/>
                      </a:ext>
                    </a:extLst>
                  </p:cNvPr>
                  <p:cNvGrpSpPr/>
                  <p:nvPr/>
                </p:nvGrpSpPr>
                <p:grpSpPr>
                  <a:xfrm rot="5697808">
                    <a:off x="10679831" y="3357880"/>
                    <a:ext cx="177881" cy="163649"/>
                    <a:chOff x="8770428" y="4145225"/>
                    <a:chExt cx="307647" cy="276804"/>
                  </a:xfrm>
                  <a:solidFill>
                    <a:srgbClr val="824A78"/>
                  </a:solidFill>
                </p:grpSpPr>
                <p:sp>
                  <p:nvSpPr>
                    <p:cNvPr id="602" name="Freeform: Shape 15">
                      <a:extLst>
                        <a:ext uri="{FF2B5EF4-FFF2-40B4-BE49-F238E27FC236}">
                          <a16:creationId xmlns:a16="http://schemas.microsoft.com/office/drawing/2014/main" id="{500AB755-6A23-A5AB-4C35-4B835CB668D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3" name="Freeform: Shape 16">
                      <a:extLst>
                        <a:ext uri="{FF2B5EF4-FFF2-40B4-BE49-F238E27FC236}">
                          <a16:creationId xmlns:a16="http://schemas.microsoft.com/office/drawing/2014/main" id="{BC58FE19-E46B-FF57-C8AC-049FCB15F6C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4" name="Freeform: Shape 17">
                      <a:extLst>
                        <a:ext uri="{FF2B5EF4-FFF2-40B4-BE49-F238E27FC236}">
                          <a16:creationId xmlns:a16="http://schemas.microsoft.com/office/drawing/2014/main" id="{55272440-825B-3AF3-6832-133258BE3FA5}"/>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5" name="Freeform: Shape 18">
                      <a:extLst>
                        <a:ext uri="{FF2B5EF4-FFF2-40B4-BE49-F238E27FC236}">
                          <a16:creationId xmlns:a16="http://schemas.microsoft.com/office/drawing/2014/main" id="{4729EB24-C7F6-6FD2-D7DF-7FE4AF34794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6" name="Freeform: Shape 19">
                      <a:extLst>
                        <a:ext uri="{FF2B5EF4-FFF2-40B4-BE49-F238E27FC236}">
                          <a16:creationId xmlns:a16="http://schemas.microsoft.com/office/drawing/2014/main" id="{1922B863-AB7F-9721-F702-9B4F407CB23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7" name="Freeform: Shape 20">
                      <a:extLst>
                        <a:ext uri="{FF2B5EF4-FFF2-40B4-BE49-F238E27FC236}">
                          <a16:creationId xmlns:a16="http://schemas.microsoft.com/office/drawing/2014/main" id="{0571B391-8A89-9BC4-0239-CB19FDAC586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8" name="Freeform: Shape 21">
                      <a:extLst>
                        <a:ext uri="{FF2B5EF4-FFF2-40B4-BE49-F238E27FC236}">
                          <a16:creationId xmlns:a16="http://schemas.microsoft.com/office/drawing/2014/main" id="{24583DE4-29FD-11B0-3E06-E5A1691BD85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09" name="Freeform: Shape 22">
                      <a:extLst>
                        <a:ext uri="{FF2B5EF4-FFF2-40B4-BE49-F238E27FC236}">
                          <a16:creationId xmlns:a16="http://schemas.microsoft.com/office/drawing/2014/main" id="{B14B99FE-A0E9-29A8-FC70-B793ECF118B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0" name="Freeform: Shape 23">
                      <a:extLst>
                        <a:ext uri="{FF2B5EF4-FFF2-40B4-BE49-F238E27FC236}">
                          <a16:creationId xmlns:a16="http://schemas.microsoft.com/office/drawing/2014/main" id="{17A99E6A-C982-1422-C79F-43BF505F477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1" name="Freeform: Shape 24">
                      <a:extLst>
                        <a:ext uri="{FF2B5EF4-FFF2-40B4-BE49-F238E27FC236}">
                          <a16:creationId xmlns:a16="http://schemas.microsoft.com/office/drawing/2014/main" id="{CC3B7C62-734D-C015-E532-D59A7C353B9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2" name="Freeform: Shape 25">
                      <a:extLst>
                        <a:ext uri="{FF2B5EF4-FFF2-40B4-BE49-F238E27FC236}">
                          <a16:creationId xmlns:a16="http://schemas.microsoft.com/office/drawing/2014/main" id="{A2923A37-B532-290C-ABED-32E57E963DF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3" name="Freeform: Shape 26">
                      <a:extLst>
                        <a:ext uri="{FF2B5EF4-FFF2-40B4-BE49-F238E27FC236}">
                          <a16:creationId xmlns:a16="http://schemas.microsoft.com/office/drawing/2014/main" id="{A4CD5277-8637-2340-C598-A36C15285DE3}"/>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4" name="Rectangle: Rounded Corners 27">
                      <a:extLst>
                        <a:ext uri="{FF2B5EF4-FFF2-40B4-BE49-F238E27FC236}">
                          <a16:creationId xmlns:a16="http://schemas.microsoft.com/office/drawing/2014/main" id="{BD9223A0-EE97-A09E-7494-F6D435108AB8}"/>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5" name="Rectangle: Rounded Corners 28">
                      <a:extLst>
                        <a:ext uri="{FF2B5EF4-FFF2-40B4-BE49-F238E27FC236}">
                          <a16:creationId xmlns:a16="http://schemas.microsoft.com/office/drawing/2014/main" id="{D0D82E8B-2190-007E-7387-14FB079F1694}"/>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6" name="Rectangle: Rounded Corners 29">
                      <a:extLst>
                        <a:ext uri="{FF2B5EF4-FFF2-40B4-BE49-F238E27FC236}">
                          <a16:creationId xmlns:a16="http://schemas.microsoft.com/office/drawing/2014/main" id="{C04052FC-E04B-6908-AB16-C96C23489061}"/>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617" name="Rectangle: Rounded Corners 30">
                      <a:extLst>
                        <a:ext uri="{FF2B5EF4-FFF2-40B4-BE49-F238E27FC236}">
                          <a16:creationId xmlns:a16="http://schemas.microsoft.com/office/drawing/2014/main" id="{81B4A828-354D-AC3C-C333-666B8CF4B40F}"/>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sp>
                <p:nvSpPr>
                  <p:cNvPr id="601" name="Oval 600">
                    <a:extLst>
                      <a:ext uri="{FF2B5EF4-FFF2-40B4-BE49-F238E27FC236}">
                        <a16:creationId xmlns:a16="http://schemas.microsoft.com/office/drawing/2014/main" id="{71853A13-3AA7-22FB-5095-FC683832A823}"/>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effectLst/>
                      <a:uLnTx/>
                      <a:uFillTx/>
                    </a:endParaRPr>
                  </a:p>
                </p:txBody>
              </p:sp>
            </p:grpSp>
          </p:grpSp>
          <p:grpSp>
            <p:nvGrpSpPr>
              <p:cNvPr id="449" name="Group 448">
                <a:extLst>
                  <a:ext uri="{FF2B5EF4-FFF2-40B4-BE49-F238E27FC236}">
                    <a16:creationId xmlns:a16="http://schemas.microsoft.com/office/drawing/2014/main" id="{78905E3D-8099-C9AB-4954-BA989E2C8A43}"/>
                  </a:ext>
                </a:extLst>
              </p:cNvPr>
              <p:cNvGrpSpPr>
                <a:grpSpLocks noChangeAspect="1"/>
              </p:cNvGrpSpPr>
              <p:nvPr/>
            </p:nvGrpSpPr>
            <p:grpSpPr>
              <a:xfrm rot="9533769" flipH="1">
                <a:off x="4261121" y="5451342"/>
                <a:ext cx="333804" cy="344130"/>
                <a:chOff x="10593932" y="3239058"/>
                <a:chExt cx="296031" cy="305188"/>
              </a:xfrm>
            </p:grpSpPr>
            <p:sp>
              <p:nvSpPr>
                <p:cNvPr id="523" name="Oval 522">
                  <a:extLst>
                    <a:ext uri="{FF2B5EF4-FFF2-40B4-BE49-F238E27FC236}">
                      <a16:creationId xmlns:a16="http://schemas.microsoft.com/office/drawing/2014/main" id="{2CC6D4ED-942B-533E-CA6A-E21DC1FF4B63}"/>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nvGrpSpPr>
                <p:cNvPr id="524" name="Group 523">
                  <a:extLst>
                    <a:ext uri="{FF2B5EF4-FFF2-40B4-BE49-F238E27FC236}">
                      <a16:creationId xmlns:a16="http://schemas.microsoft.com/office/drawing/2014/main" id="{DEEE9BEF-F961-511D-FBB0-571008E99ED2}"/>
                    </a:ext>
                  </a:extLst>
                </p:cNvPr>
                <p:cNvGrpSpPr/>
                <p:nvPr/>
              </p:nvGrpSpPr>
              <p:grpSpPr>
                <a:xfrm>
                  <a:off x="10609838" y="3262367"/>
                  <a:ext cx="241550" cy="266278"/>
                  <a:chOff x="10609838" y="3262367"/>
                  <a:chExt cx="241550" cy="266278"/>
                </a:xfrm>
              </p:grpSpPr>
              <p:grpSp>
                <p:nvGrpSpPr>
                  <p:cNvPr id="525" name="Group 524">
                    <a:extLst>
                      <a:ext uri="{FF2B5EF4-FFF2-40B4-BE49-F238E27FC236}">
                        <a16:creationId xmlns:a16="http://schemas.microsoft.com/office/drawing/2014/main" id="{862236C9-1479-4F1A-B56D-CE179A067BA3}"/>
                      </a:ext>
                    </a:extLst>
                  </p:cNvPr>
                  <p:cNvGrpSpPr/>
                  <p:nvPr/>
                </p:nvGrpSpPr>
                <p:grpSpPr>
                  <a:xfrm rot="5697808">
                    <a:off x="10602722" y="3291500"/>
                    <a:ext cx="177881" cy="163649"/>
                    <a:chOff x="8770428" y="4145225"/>
                    <a:chExt cx="307647" cy="276804"/>
                  </a:xfrm>
                  <a:solidFill>
                    <a:srgbClr val="824A78"/>
                  </a:solidFill>
                </p:grpSpPr>
                <p:sp>
                  <p:nvSpPr>
                    <p:cNvPr id="577" name="Freeform: Shape 62">
                      <a:extLst>
                        <a:ext uri="{FF2B5EF4-FFF2-40B4-BE49-F238E27FC236}">
                          <a16:creationId xmlns:a16="http://schemas.microsoft.com/office/drawing/2014/main" id="{1F5E2376-832E-4F1C-E4AC-046456E4117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8" name="Freeform: Shape 63">
                      <a:extLst>
                        <a:ext uri="{FF2B5EF4-FFF2-40B4-BE49-F238E27FC236}">
                          <a16:creationId xmlns:a16="http://schemas.microsoft.com/office/drawing/2014/main" id="{F5544D7D-5E3B-CEAB-469E-5E3D383ABAE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9" name="Freeform: Shape 64">
                      <a:extLst>
                        <a:ext uri="{FF2B5EF4-FFF2-40B4-BE49-F238E27FC236}">
                          <a16:creationId xmlns:a16="http://schemas.microsoft.com/office/drawing/2014/main" id="{C6211745-D009-F4EC-7A48-165AD4FB9FA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0" name="Freeform: Shape 65">
                      <a:extLst>
                        <a:ext uri="{FF2B5EF4-FFF2-40B4-BE49-F238E27FC236}">
                          <a16:creationId xmlns:a16="http://schemas.microsoft.com/office/drawing/2014/main" id="{3423BE74-713F-47E4-1F90-ABAF0732BAF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1" name="Freeform: Shape 66">
                      <a:extLst>
                        <a:ext uri="{FF2B5EF4-FFF2-40B4-BE49-F238E27FC236}">
                          <a16:creationId xmlns:a16="http://schemas.microsoft.com/office/drawing/2014/main" id="{852B4F18-3876-C9BB-639B-88DE2E76ED2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2" name="Freeform: Shape 67">
                      <a:extLst>
                        <a:ext uri="{FF2B5EF4-FFF2-40B4-BE49-F238E27FC236}">
                          <a16:creationId xmlns:a16="http://schemas.microsoft.com/office/drawing/2014/main" id="{260892BF-E9BD-FCEA-A5FF-F46C5869E03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3" name="Freeform: Shape 68">
                      <a:extLst>
                        <a:ext uri="{FF2B5EF4-FFF2-40B4-BE49-F238E27FC236}">
                          <a16:creationId xmlns:a16="http://schemas.microsoft.com/office/drawing/2014/main" id="{8B28F855-A964-0813-3E86-2F1CAACEFC1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4" name="Freeform: Shape 69">
                      <a:extLst>
                        <a:ext uri="{FF2B5EF4-FFF2-40B4-BE49-F238E27FC236}">
                          <a16:creationId xmlns:a16="http://schemas.microsoft.com/office/drawing/2014/main" id="{39DB6377-95E3-23CC-5D02-3D846AD6777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5" name="Freeform: Shape 70">
                      <a:extLst>
                        <a:ext uri="{FF2B5EF4-FFF2-40B4-BE49-F238E27FC236}">
                          <a16:creationId xmlns:a16="http://schemas.microsoft.com/office/drawing/2014/main" id="{EAB7396B-58BF-26A2-3EE2-ED03664A053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6" name="Freeform: Shape 71">
                      <a:extLst>
                        <a:ext uri="{FF2B5EF4-FFF2-40B4-BE49-F238E27FC236}">
                          <a16:creationId xmlns:a16="http://schemas.microsoft.com/office/drawing/2014/main" id="{5925CC54-62A4-BA91-05C4-85E779A775C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7" name="Freeform: Shape 72">
                      <a:extLst>
                        <a:ext uri="{FF2B5EF4-FFF2-40B4-BE49-F238E27FC236}">
                          <a16:creationId xmlns:a16="http://schemas.microsoft.com/office/drawing/2014/main" id="{E7283AEC-CAA4-013D-47C7-08BCAF6D62B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8" name="Freeform: Shape 73">
                      <a:extLst>
                        <a:ext uri="{FF2B5EF4-FFF2-40B4-BE49-F238E27FC236}">
                          <a16:creationId xmlns:a16="http://schemas.microsoft.com/office/drawing/2014/main" id="{BF462602-0F03-6619-6516-613D49083D9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89" name="Rectangle: Rounded Corners 74">
                      <a:extLst>
                        <a:ext uri="{FF2B5EF4-FFF2-40B4-BE49-F238E27FC236}">
                          <a16:creationId xmlns:a16="http://schemas.microsoft.com/office/drawing/2014/main" id="{07E1B76D-9A36-B357-7E3A-909D8D70E8B2}"/>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90" name="Rectangle: Rounded Corners 75">
                      <a:extLst>
                        <a:ext uri="{FF2B5EF4-FFF2-40B4-BE49-F238E27FC236}">
                          <a16:creationId xmlns:a16="http://schemas.microsoft.com/office/drawing/2014/main" id="{76CCB518-250A-8E0D-EA68-56415B855191}"/>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91" name="Rectangle: Rounded Corners 76">
                      <a:extLst>
                        <a:ext uri="{FF2B5EF4-FFF2-40B4-BE49-F238E27FC236}">
                          <a16:creationId xmlns:a16="http://schemas.microsoft.com/office/drawing/2014/main" id="{DC1B193B-6BF7-CBEE-0524-5B0E48AC684C}"/>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92" name="Rectangle: Rounded Corners 77">
                      <a:extLst>
                        <a:ext uri="{FF2B5EF4-FFF2-40B4-BE49-F238E27FC236}">
                          <a16:creationId xmlns:a16="http://schemas.microsoft.com/office/drawing/2014/main" id="{10861214-19AC-E4C1-8692-C0952F71E026}"/>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93" name="Rectangle: Rounded Corners 78">
                      <a:extLst>
                        <a:ext uri="{FF2B5EF4-FFF2-40B4-BE49-F238E27FC236}">
                          <a16:creationId xmlns:a16="http://schemas.microsoft.com/office/drawing/2014/main" id="{B86DD350-84E7-4E3A-A13B-F859725E1D4F}"/>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94" name="Rectangle: Rounded Corners 79">
                      <a:extLst>
                        <a:ext uri="{FF2B5EF4-FFF2-40B4-BE49-F238E27FC236}">
                          <a16:creationId xmlns:a16="http://schemas.microsoft.com/office/drawing/2014/main" id="{CC52828D-E493-D7FC-58D0-521AA5455355}"/>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526" name="Group 525">
                    <a:extLst>
                      <a:ext uri="{FF2B5EF4-FFF2-40B4-BE49-F238E27FC236}">
                        <a16:creationId xmlns:a16="http://schemas.microsoft.com/office/drawing/2014/main" id="{A6A91798-1376-E470-BBE7-D82C06651727}"/>
                      </a:ext>
                    </a:extLst>
                  </p:cNvPr>
                  <p:cNvGrpSpPr/>
                  <p:nvPr/>
                </p:nvGrpSpPr>
                <p:grpSpPr>
                  <a:xfrm rot="14018184">
                    <a:off x="10664626" y="3278498"/>
                    <a:ext cx="187509" cy="155247"/>
                    <a:chOff x="8770428" y="4145225"/>
                    <a:chExt cx="307647" cy="276804"/>
                  </a:xfrm>
                  <a:solidFill>
                    <a:srgbClr val="824A78"/>
                  </a:solidFill>
                </p:grpSpPr>
                <p:sp>
                  <p:nvSpPr>
                    <p:cNvPr id="561" name="Freeform: Shape 46">
                      <a:extLst>
                        <a:ext uri="{FF2B5EF4-FFF2-40B4-BE49-F238E27FC236}">
                          <a16:creationId xmlns:a16="http://schemas.microsoft.com/office/drawing/2014/main" id="{6E389B89-2BA2-4129-F261-135732426B4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2" name="Freeform: Shape 47">
                      <a:extLst>
                        <a:ext uri="{FF2B5EF4-FFF2-40B4-BE49-F238E27FC236}">
                          <a16:creationId xmlns:a16="http://schemas.microsoft.com/office/drawing/2014/main" id="{70B0AE99-92CB-1365-E2B8-2D46C4111E1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3" name="Freeform: Shape 48">
                      <a:extLst>
                        <a:ext uri="{FF2B5EF4-FFF2-40B4-BE49-F238E27FC236}">
                          <a16:creationId xmlns:a16="http://schemas.microsoft.com/office/drawing/2014/main" id="{C0C53B98-C970-CC4B-A7B9-F0F50F21FDF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4" name="Freeform: Shape 49">
                      <a:extLst>
                        <a:ext uri="{FF2B5EF4-FFF2-40B4-BE49-F238E27FC236}">
                          <a16:creationId xmlns:a16="http://schemas.microsoft.com/office/drawing/2014/main" id="{F68F719D-F8D4-AEC4-4C7F-DB530AE74DC2}"/>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5" name="Freeform: Shape 50">
                      <a:extLst>
                        <a:ext uri="{FF2B5EF4-FFF2-40B4-BE49-F238E27FC236}">
                          <a16:creationId xmlns:a16="http://schemas.microsoft.com/office/drawing/2014/main" id="{9CACE512-73D4-CB04-528D-26619F1CF80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6" name="Freeform: Shape 51">
                      <a:extLst>
                        <a:ext uri="{FF2B5EF4-FFF2-40B4-BE49-F238E27FC236}">
                          <a16:creationId xmlns:a16="http://schemas.microsoft.com/office/drawing/2014/main" id="{C0196FDB-46E6-F91C-81CA-2BF73813BFF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7" name="Freeform: Shape 52">
                      <a:extLst>
                        <a:ext uri="{FF2B5EF4-FFF2-40B4-BE49-F238E27FC236}">
                          <a16:creationId xmlns:a16="http://schemas.microsoft.com/office/drawing/2014/main" id="{4816573F-A784-E691-6E19-B7DD182CAB6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8" name="Freeform: Shape 53">
                      <a:extLst>
                        <a:ext uri="{FF2B5EF4-FFF2-40B4-BE49-F238E27FC236}">
                          <a16:creationId xmlns:a16="http://schemas.microsoft.com/office/drawing/2014/main" id="{55EF842A-81DE-ECE2-B48A-2FBCB2CE391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9" name="Freeform: Shape 54">
                      <a:extLst>
                        <a:ext uri="{FF2B5EF4-FFF2-40B4-BE49-F238E27FC236}">
                          <a16:creationId xmlns:a16="http://schemas.microsoft.com/office/drawing/2014/main" id="{62B35D3F-3295-31B8-8081-3FD42C15A3B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0" name="Freeform: Shape 55">
                      <a:extLst>
                        <a:ext uri="{FF2B5EF4-FFF2-40B4-BE49-F238E27FC236}">
                          <a16:creationId xmlns:a16="http://schemas.microsoft.com/office/drawing/2014/main" id="{0749BD02-463E-4E1D-E184-FB260147CA7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1" name="Freeform: Shape 56">
                      <a:extLst>
                        <a:ext uri="{FF2B5EF4-FFF2-40B4-BE49-F238E27FC236}">
                          <a16:creationId xmlns:a16="http://schemas.microsoft.com/office/drawing/2014/main" id="{4588F30C-D201-A6DA-84BC-6E97E283976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2" name="Rectangle: Rounded Corners 57">
                      <a:extLst>
                        <a:ext uri="{FF2B5EF4-FFF2-40B4-BE49-F238E27FC236}">
                          <a16:creationId xmlns:a16="http://schemas.microsoft.com/office/drawing/2014/main" id="{A296346C-7E79-8DFA-B2F3-E74C182B4AFF}"/>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3" name="Rectangle: Rounded Corners 58">
                      <a:extLst>
                        <a:ext uri="{FF2B5EF4-FFF2-40B4-BE49-F238E27FC236}">
                          <a16:creationId xmlns:a16="http://schemas.microsoft.com/office/drawing/2014/main" id="{8D03BA29-D39B-F159-7CCA-086CCBC94F40}"/>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4" name="Rectangle: Rounded Corners 59">
                      <a:extLst>
                        <a:ext uri="{FF2B5EF4-FFF2-40B4-BE49-F238E27FC236}">
                          <a16:creationId xmlns:a16="http://schemas.microsoft.com/office/drawing/2014/main" id="{32D63E35-8032-592D-4869-67978DDAE720}"/>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5" name="Rectangle: Rounded Corners 60">
                      <a:extLst>
                        <a:ext uri="{FF2B5EF4-FFF2-40B4-BE49-F238E27FC236}">
                          <a16:creationId xmlns:a16="http://schemas.microsoft.com/office/drawing/2014/main" id="{1E3B7A22-1DBF-81FB-09AD-4CE2D845B2ED}"/>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76" name="Rectangle: Rounded Corners 61">
                      <a:extLst>
                        <a:ext uri="{FF2B5EF4-FFF2-40B4-BE49-F238E27FC236}">
                          <a16:creationId xmlns:a16="http://schemas.microsoft.com/office/drawing/2014/main" id="{1D27D165-5165-E98B-CB9F-713D445301E1}"/>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527" name="Group 526">
                    <a:extLst>
                      <a:ext uri="{FF2B5EF4-FFF2-40B4-BE49-F238E27FC236}">
                        <a16:creationId xmlns:a16="http://schemas.microsoft.com/office/drawing/2014/main" id="{F5990382-45FB-6FF7-F393-61465562086C}"/>
                      </a:ext>
                    </a:extLst>
                  </p:cNvPr>
                  <p:cNvGrpSpPr/>
                  <p:nvPr/>
                </p:nvGrpSpPr>
                <p:grpSpPr>
                  <a:xfrm rot="21021678">
                    <a:off x="10617958" y="3344159"/>
                    <a:ext cx="181883" cy="159622"/>
                    <a:chOff x="8770428" y="4145965"/>
                    <a:chExt cx="307647" cy="276064"/>
                  </a:xfrm>
                  <a:solidFill>
                    <a:srgbClr val="824A78"/>
                  </a:solidFill>
                </p:grpSpPr>
                <p:sp>
                  <p:nvSpPr>
                    <p:cNvPr id="546" name="Freeform: Shape 31">
                      <a:extLst>
                        <a:ext uri="{FF2B5EF4-FFF2-40B4-BE49-F238E27FC236}">
                          <a16:creationId xmlns:a16="http://schemas.microsoft.com/office/drawing/2014/main" id="{02E68837-A00A-09DE-10B8-04880AD8732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7" name="Freeform: Shape 32">
                      <a:extLst>
                        <a:ext uri="{FF2B5EF4-FFF2-40B4-BE49-F238E27FC236}">
                          <a16:creationId xmlns:a16="http://schemas.microsoft.com/office/drawing/2014/main" id="{5146B16A-2CD2-3EAA-8938-26631EA3576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8" name="Freeform: Shape 33">
                      <a:extLst>
                        <a:ext uri="{FF2B5EF4-FFF2-40B4-BE49-F238E27FC236}">
                          <a16:creationId xmlns:a16="http://schemas.microsoft.com/office/drawing/2014/main" id="{4BEDB562-6888-E422-2233-9DD8B484515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9" name="Freeform: Shape 34">
                      <a:extLst>
                        <a:ext uri="{FF2B5EF4-FFF2-40B4-BE49-F238E27FC236}">
                          <a16:creationId xmlns:a16="http://schemas.microsoft.com/office/drawing/2014/main" id="{2750E11F-BA14-B42D-979C-5F7548119DC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0" name="Freeform: Shape 35">
                      <a:extLst>
                        <a:ext uri="{FF2B5EF4-FFF2-40B4-BE49-F238E27FC236}">
                          <a16:creationId xmlns:a16="http://schemas.microsoft.com/office/drawing/2014/main" id="{686F8435-39B8-B3AD-A359-87988B1D503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1" name="Freeform: Shape 36">
                      <a:extLst>
                        <a:ext uri="{FF2B5EF4-FFF2-40B4-BE49-F238E27FC236}">
                          <a16:creationId xmlns:a16="http://schemas.microsoft.com/office/drawing/2014/main" id="{42652BDF-EE1B-1D3C-76CB-C783E52A920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2" name="Freeform: Shape 37">
                      <a:extLst>
                        <a:ext uri="{FF2B5EF4-FFF2-40B4-BE49-F238E27FC236}">
                          <a16:creationId xmlns:a16="http://schemas.microsoft.com/office/drawing/2014/main" id="{937B67B8-AE84-4017-95BB-BF641A26F83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3" name="Freeform: Shape 38">
                      <a:extLst>
                        <a:ext uri="{FF2B5EF4-FFF2-40B4-BE49-F238E27FC236}">
                          <a16:creationId xmlns:a16="http://schemas.microsoft.com/office/drawing/2014/main" id="{23B240AB-774B-6311-8BB6-25017D1FFA5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4" name="Freeform: Shape 39">
                      <a:extLst>
                        <a:ext uri="{FF2B5EF4-FFF2-40B4-BE49-F238E27FC236}">
                          <a16:creationId xmlns:a16="http://schemas.microsoft.com/office/drawing/2014/main" id="{1294A376-3519-AACE-4981-AEA2B5DF3B2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5" name="Rectangle: Rounded Corners 40">
                      <a:extLst>
                        <a:ext uri="{FF2B5EF4-FFF2-40B4-BE49-F238E27FC236}">
                          <a16:creationId xmlns:a16="http://schemas.microsoft.com/office/drawing/2014/main" id="{4980C693-85AB-DC0D-1130-72DF245F93B5}"/>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6" name="Rectangle: Rounded Corners 41">
                      <a:extLst>
                        <a:ext uri="{FF2B5EF4-FFF2-40B4-BE49-F238E27FC236}">
                          <a16:creationId xmlns:a16="http://schemas.microsoft.com/office/drawing/2014/main" id="{B48D7FB9-FF29-41AC-525E-F6A9E4D2B8B6}"/>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7" name="Rectangle: Rounded Corners 42">
                      <a:extLst>
                        <a:ext uri="{FF2B5EF4-FFF2-40B4-BE49-F238E27FC236}">
                          <a16:creationId xmlns:a16="http://schemas.microsoft.com/office/drawing/2014/main" id="{92429E00-AF32-9434-3216-EF856FFA9A23}"/>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8" name="Rectangle: Rounded Corners 43">
                      <a:extLst>
                        <a:ext uri="{FF2B5EF4-FFF2-40B4-BE49-F238E27FC236}">
                          <a16:creationId xmlns:a16="http://schemas.microsoft.com/office/drawing/2014/main" id="{6F8752A5-7785-C9EF-90F7-09C68371769A}"/>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59" name="Rectangle: Rounded Corners 44">
                      <a:extLst>
                        <a:ext uri="{FF2B5EF4-FFF2-40B4-BE49-F238E27FC236}">
                          <a16:creationId xmlns:a16="http://schemas.microsoft.com/office/drawing/2014/main" id="{2156FEDC-6F19-D6F8-00F8-C1D9A4A9C786}"/>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60" name="Rectangle: Rounded Corners 45">
                      <a:extLst>
                        <a:ext uri="{FF2B5EF4-FFF2-40B4-BE49-F238E27FC236}">
                          <a16:creationId xmlns:a16="http://schemas.microsoft.com/office/drawing/2014/main" id="{87A92B53-65AD-0212-53ED-AF9259906D66}"/>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528" name="Group 527">
                    <a:extLst>
                      <a:ext uri="{FF2B5EF4-FFF2-40B4-BE49-F238E27FC236}">
                        <a16:creationId xmlns:a16="http://schemas.microsoft.com/office/drawing/2014/main" id="{582ACED0-25FF-7D4A-6689-2713451E52BF}"/>
                      </a:ext>
                    </a:extLst>
                  </p:cNvPr>
                  <p:cNvGrpSpPr/>
                  <p:nvPr/>
                </p:nvGrpSpPr>
                <p:grpSpPr>
                  <a:xfrm rot="5697808">
                    <a:off x="10679831" y="3357880"/>
                    <a:ext cx="177881" cy="163649"/>
                    <a:chOff x="8770428" y="4145225"/>
                    <a:chExt cx="307647" cy="276804"/>
                  </a:xfrm>
                  <a:solidFill>
                    <a:srgbClr val="824A78"/>
                  </a:solidFill>
                </p:grpSpPr>
                <p:sp>
                  <p:nvSpPr>
                    <p:cNvPr id="530" name="Freeform: Shape 15">
                      <a:extLst>
                        <a:ext uri="{FF2B5EF4-FFF2-40B4-BE49-F238E27FC236}">
                          <a16:creationId xmlns:a16="http://schemas.microsoft.com/office/drawing/2014/main" id="{ED400128-D86E-C097-6AD5-4F1154BD804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1" name="Freeform: Shape 16">
                      <a:extLst>
                        <a:ext uri="{FF2B5EF4-FFF2-40B4-BE49-F238E27FC236}">
                          <a16:creationId xmlns:a16="http://schemas.microsoft.com/office/drawing/2014/main" id="{774C5513-4A82-E0E0-2809-0DC514B6C2F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2" name="Freeform: Shape 17">
                      <a:extLst>
                        <a:ext uri="{FF2B5EF4-FFF2-40B4-BE49-F238E27FC236}">
                          <a16:creationId xmlns:a16="http://schemas.microsoft.com/office/drawing/2014/main" id="{87756AC1-A793-63A5-2DFE-DD1ABD3FFBE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3" name="Freeform: Shape 18">
                      <a:extLst>
                        <a:ext uri="{FF2B5EF4-FFF2-40B4-BE49-F238E27FC236}">
                          <a16:creationId xmlns:a16="http://schemas.microsoft.com/office/drawing/2014/main" id="{9D43065D-24A7-462A-A258-75FA1D87882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4" name="Freeform: Shape 19">
                      <a:extLst>
                        <a:ext uri="{FF2B5EF4-FFF2-40B4-BE49-F238E27FC236}">
                          <a16:creationId xmlns:a16="http://schemas.microsoft.com/office/drawing/2014/main" id="{94289164-B000-E0C9-8472-1777FB2A866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5" name="Freeform: Shape 20">
                      <a:extLst>
                        <a:ext uri="{FF2B5EF4-FFF2-40B4-BE49-F238E27FC236}">
                          <a16:creationId xmlns:a16="http://schemas.microsoft.com/office/drawing/2014/main" id="{0287A471-5026-BCF5-1A52-FDC82B6D496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6" name="Freeform: Shape 21">
                      <a:extLst>
                        <a:ext uri="{FF2B5EF4-FFF2-40B4-BE49-F238E27FC236}">
                          <a16:creationId xmlns:a16="http://schemas.microsoft.com/office/drawing/2014/main" id="{F9CEFE3C-2746-923A-599E-975E9D5FD20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7" name="Freeform: Shape 22">
                      <a:extLst>
                        <a:ext uri="{FF2B5EF4-FFF2-40B4-BE49-F238E27FC236}">
                          <a16:creationId xmlns:a16="http://schemas.microsoft.com/office/drawing/2014/main" id="{357717C0-D3D6-8461-E622-F1AB74BC716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8" name="Freeform: Shape 23">
                      <a:extLst>
                        <a:ext uri="{FF2B5EF4-FFF2-40B4-BE49-F238E27FC236}">
                          <a16:creationId xmlns:a16="http://schemas.microsoft.com/office/drawing/2014/main" id="{E6B4594C-F59F-AF65-522C-52188C70A8C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39" name="Freeform: Shape 24">
                      <a:extLst>
                        <a:ext uri="{FF2B5EF4-FFF2-40B4-BE49-F238E27FC236}">
                          <a16:creationId xmlns:a16="http://schemas.microsoft.com/office/drawing/2014/main" id="{C7C883AE-5650-262D-BF54-8C32193BCFD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0" name="Freeform: Shape 25">
                      <a:extLst>
                        <a:ext uri="{FF2B5EF4-FFF2-40B4-BE49-F238E27FC236}">
                          <a16:creationId xmlns:a16="http://schemas.microsoft.com/office/drawing/2014/main" id="{DEE47B50-A92B-8AE2-6F37-AB6B8D0719D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1" name="Freeform: Shape 26">
                      <a:extLst>
                        <a:ext uri="{FF2B5EF4-FFF2-40B4-BE49-F238E27FC236}">
                          <a16:creationId xmlns:a16="http://schemas.microsoft.com/office/drawing/2014/main" id="{8E3C6E1C-E067-975A-E622-311FA797BC1C}"/>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2" name="Rectangle: Rounded Corners 27">
                      <a:extLst>
                        <a:ext uri="{FF2B5EF4-FFF2-40B4-BE49-F238E27FC236}">
                          <a16:creationId xmlns:a16="http://schemas.microsoft.com/office/drawing/2014/main" id="{52926443-A76D-240B-8599-94D8A7ECB550}"/>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3" name="Rectangle: Rounded Corners 28">
                      <a:extLst>
                        <a:ext uri="{FF2B5EF4-FFF2-40B4-BE49-F238E27FC236}">
                          <a16:creationId xmlns:a16="http://schemas.microsoft.com/office/drawing/2014/main" id="{9A923D59-CDED-86D8-2C01-3DF129F60591}"/>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4" name="Rectangle: Rounded Corners 29">
                      <a:extLst>
                        <a:ext uri="{FF2B5EF4-FFF2-40B4-BE49-F238E27FC236}">
                          <a16:creationId xmlns:a16="http://schemas.microsoft.com/office/drawing/2014/main" id="{A81C5D16-B71E-DA7C-33D8-9A5109D0958A}"/>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45" name="Rectangle: Rounded Corners 30">
                      <a:extLst>
                        <a:ext uri="{FF2B5EF4-FFF2-40B4-BE49-F238E27FC236}">
                          <a16:creationId xmlns:a16="http://schemas.microsoft.com/office/drawing/2014/main" id="{55F9FC19-E54F-4213-403A-08F9AC160B17}"/>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sp>
                <p:nvSpPr>
                  <p:cNvPr id="529" name="Oval 528">
                    <a:extLst>
                      <a:ext uri="{FF2B5EF4-FFF2-40B4-BE49-F238E27FC236}">
                        <a16:creationId xmlns:a16="http://schemas.microsoft.com/office/drawing/2014/main" id="{65081F2A-8E90-04F2-7B60-E3BCE6666FD3}"/>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effectLst/>
                      <a:uLnTx/>
                      <a:uFillTx/>
                    </a:endParaRPr>
                  </a:p>
                </p:txBody>
              </p:sp>
            </p:grpSp>
          </p:grpSp>
          <p:grpSp>
            <p:nvGrpSpPr>
              <p:cNvPr id="450" name="Group 449">
                <a:extLst>
                  <a:ext uri="{FF2B5EF4-FFF2-40B4-BE49-F238E27FC236}">
                    <a16:creationId xmlns:a16="http://schemas.microsoft.com/office/drawing/2014/main" id="{9D1A502B-7685-EE34-4A3E-92DC68ABB54D}"/>
                  </a:ext>
                </a:extLst>
              </p:cNvPr>
              <p:cNvGrpSpPr>
                <a:grpSpLocks noChangeAspect="1"/>
              </p:cNvGrpSpPr>
              <p:nvPr/>
            </p:nvGrpSpPr>
            <p:grpSpPr>
              <a:xfrm rot="9533769" flipH="1">
                <a:off x="3862889" y="5440322"/>
                <a:ext cx="333804" cy="344130"/>
                <a:chOff x="10593932" y="3239058"/>
                <a:chExt cx="296031" cy="305188"/>
              </a:xfrm>
            </p:grpSpPr>
            <p:sp>
              <p:nvSpPr>
                <p:cNvPr id="451" name="Oval 450">
                  <a:extLst>
                    <a:ext uri="{FF2B5EF4-FFF2-40B4-BE49-F238E27FC236}">
                      <a16:creationId xmlns:a16="http://schemas.microsoft.com/office/drawing/2014/main" id="{EF276A17-1E7A-8B96-A5BC-3373BFED56C0}"/>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nvGrpSpPr>
                <p:cNvPr id="452" name="Group 451">
                  <a:extLst>
                    <a:ext uri="{FF2B5EF4-FFF2-40B4-BE49-F238E27FC236}">
                      <a16:creationId xmlns:a16="http://schemas.microsoft.com/office/drawing/2014/main" id="{BED982C1-ADF5-151A-5B10-0E4B9C69072D}"/>
                    </a:ext>
                  </a:extLst>
                </p:cNvPr>
                <p:cNvGrpSpPr/>
                <p:nvPr/>
              </p:nvGrpSpPr>
              <p:grpSpPr>
                <a:xfrm>
                  <a:off x="10609838" y="3262367"/>
                  <a:ext cx="241550" cy="266278"/>
                  <a:chOff x="10609838" y="3262367"/>
                  <a:chExt cx="241550" cy="266278"/>
                </a:xfrm>
              </p:grpSpPr>
              <p:grpSp>
                <p:nvGrpSpPr>
                  <p:cNvPr id="453" name="Group 452">
                    <a:extLst>
                      <a:ext uri="{FF2B5EF4-FFF2-40B4-BE49-F238E27FC236}">
                        <a16:creationId xmlns:a16="http://schemas.microsoft.com/office/drawing/2014/main" id="{F5890E56-68DB-0391-37E8-FCE1AF0D98FF}"/>
                      </a:ext>
                    </a:extLst>
                  </p:cNvPr>
                  <p:cNvGrpSpPr/>
                  <p:nvPr/>
                </p:nvGrpSpPr>
                <p:grpSpPr>
                  <a:xfrm rot="5697808">
                    <a:off x="10602722" y="3291500"/>
                    <a:ext cx="177881" cy="163649"/>
                    <a:chOff x="8770428" y="4145225"/>
                    <a:chExt cx="307647" cy="276804"/>
                  </a:xfrm>
                  <a:solidFill>
                    <a:srgbClr val="824A78"/>
                  </a:solidFill>
                </p:grpSpPr>
                <p:sp>
                  <p:nvSpPr>
                    <p:cNvPr id="505" name="Freeform: Shape 62">
                      <a:extLst>
                        <a:ext uri="{FF2B5EF4-FFF2-40B4-BE49-F238E27FC236}">
                          <a16:creationId xmlns:a16="http://schemas.microsoft.com/office/drawing/2014/main" id="{CAD11EEE-66FE-0405-D3CF-2B1C3DA482D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6" name="Freeform: Shape 63">
                      <a:extLst>
                        <a:ext uri="{FF2B5EF4-FFF2-40B4-BE49-F238E27FC236}">
                          <a16:creationId xmlns:a16="http://schemas.microsoft.com/office/drawing/2014/main" id="{5DDBB0B1-9FF2-2A7E-70B9-15FFCD7E463C}"/>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7" name="Freeform: Shape 64">
                      <a:extLst>
                        <a:ext uri="{FF2B5EF4-FFF2-40B4-BE49-F238E27FC236}">
                          <a16:creationId xmlns:a16="http://schemas.microsoft.com/office/drawing/2014/main" id="{11CF9B3E-588D-9C37-45F4-F0189142F9F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8" name="Freeform: Shape 65">
                      <a:extLst>
                        <a:ext uri="{FF2B5EF4-FFF2-40B4-BE49-F238E27FC236}">
                          <a16:creationId xmlns:a16="http://schemas.microsoft.com/office/drawing/2014/main" id="{1D594211-0B53-1B51-6DEE-20DE2C33889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9" name="Freeform: Shape 66">
                      <a:extLst>
                        <a:ext uri="{FF2B5EF4-FFF2-40B4-BE49-F238E27FC236}">
                          <a16:creationId xmlns:a16="http://schemas.microsoft.com/office/drawing/2014/main" id="{039825EF-A44A-2166-D35F-63F807FE9B2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0" name="Freeform: Shape 67">
                      <a:extLst>
                        <a:ext uri="{FF2B5EF4-FFF2-40B4-BE49-F238E27FC236}">
                          <a16:creationId xmlns:a16="http://schemas.microsoft.com/office/drawing/2014/main" id="{43FEFD24-C356-91D3-B633-B484E9E6E6E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1" name="Freeform: Shape 68">
                      <a:extLst>
                        <a:ext uri="{FF2B5EF4-FFF2-40B4-BE49-F238E27FC236}">
                          <a16:creationId xmlns:a16="http://schemas.microsoft.com/office/drawing/2014/main" id="{610C6518-046D-3CCF-9EC2-791F93B5FDD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2" name="Freeform: Shape 69">
                      <a:extLst>
                        <a:ext uri="{FF2B5EF4-FFF2-40B4-BE49-F238E27FC236}">
                          <a16:creationId xmlns:a16="http://schemas.microsoft.com/office/drawing/2014/main" id="{FC3DBB6C-A581-E2F4-9E49-84E52740E8A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3" name="Freeform: Shape 70">
                      <a:extLst>
                        <a:ext uri="{FF2B5EF4-FFF2-40B4-BE49-F238E27FC236}">
                          <a16:creationId xmlns:a16="http://schemas.microsoft.com/office/drawing/2014/main" id="{C822605C-8E2F-9189-1F86-A2FBA9DACFE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4" name="Freeform: Shape 71">
                      <a:extLst>
                        <a:ext uri="{FF2B5EF4-FFF2-40B4-BE49-F238E27FC236}">
                          <a16:creationId xmlns:a16="http://schemas.microsoft.com/office/drawing/2014/main" id="{991594F7-67A3-B6F9-9A15-6051F24BB98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5" name="Freeform: Shape 72">
                      <a:extLst>
                        <a:ext uri="{FF2B5EF4-FFF2-40B4-BE49-F238E27FC236}">
                          <a16:creationId xmlns:a16="http://schemas.microsoft.com/office/drawing/2014/main" id="{8238BFD3-43EB-F365-0CCC-950BC7A3537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6" name="Freeform: Shape 73">
                      <a:extLst>
                        <a:ext uri="{FF2B5EF4-FFF2-40B4-BE49-F238E27FC236}">
                          <a16:creationId xmlns:a16="http://schemas.microsoft.com/office/drawing/2014/main" id="{0308C5EF-E609-F38B-198E-B1B4A77FA62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7" name="Rectangle: Rounded Corners 74">
                      <a:extLst>
                        <a:ext uri="{FF2B5EF4-FFF2-40B4-BE49-F238E27FC236}">
                          <a16:creationId xmlns:a16="http://schemas.microsoft.com/office/drawing/2014/main" id="{DDC32A98-1776-25CE-FFB6-85EBD6A06049}"/>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8" name="Rectangle: Rounded Corners 75">
                      <a:extLst>
                        <a:ext uri="{FF2B5EF4-FFF2-40B4-BE49-F238E27FC236}">
                          <a16:creationId xmlns:a16="http://schemas.microsoft.com/office/drawing/2014/main" id="{6FB7813E-A029-35A7-447C-989A69EB683B}"/>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19" name="Rectangle: Rounded Corners 76">
                      <a:extLst>
                        <a:ext uri="{FF2B5EF4-FFF2-40B4-BE49-F238E27FC236}">
                          <a16:creationId xmlns:a16="http://schemas.microsoft.com/office/drawing/2014/main" id="{DB26E63B-6EE5-5ADB-B90E-96EE9578A45F}"/>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20" name="Rectangle: Rounded Corners 77">
                      <a:extLst>
                        <a:ext uri="{FF2B5EF4-FFF2-40B4-BE49-F238E27FC236}">
                          <a16:creationId xmlns:a16="http://schemas.microsoft.com/office/drawing/2014/main" id="{D86ECEB3-1A94-E74F-4649-2B20C41F62AD}"/>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21" name="Rectangle: Rounded Corners 78">
                      <a:extLst>
                        <a:ext uri="{FF2B5EF4-FFF2-40B4-BE49-F238E27FC236}">
                          <a16:creationId xmlns:a16="http://schemas.microsoft.com/office/drawing/2014/main" id="{D7EFBC0C-089A-2EC8-D299-5CD3ABEA5276}"/>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22" name="Rectangle: Rounded Corners 79">
                      <a:extLst>
                        <a:ext uri="{FF2B5EF4-FFF2-40B4-BE49-F238E27FC236}">
                          <a16:creationId xmlns:a16="http://schemas.microsoft.com/office/drawing/2014/main" id="{E08ED546-1863-61BA-877F-E0AC11FF1F3A}"/>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454" name="Group 453">
                    <a:extLst>
                      <a:ext uri="{FF2B5EF4-FFF2-40B4-BE49-F238E27FC236}">
                        <a16:creationId xmlns:a16="http://schemas.microsoft.com/office/drawing/2014/main" id="{28D0B7DD-4E76-647A-4D9B-5A36511406F7}"/>
                      </a:ext>
                    </a:extLst>
                  </p:cNvPr>
                  <p:cNvGrpSpPr/>
                  <p:nvPr/>
                </p:nvGrpSpPr>
                <p:grpSpPr>
                  <a:xfrm rot="14018184">
                    <a:off x="10664626" y="3278498"/>
                    <a:ext cx="187509" cy="155247"/>
                    <a:chOff x="8770428" y="4145225"/>
                    <a:chExt cx="307647" cy="276804"/>
                  </a:xfrm>
                  <a:solidFill>
                    <a:srgbClr val="824A78"/>
                  </a:solidFill>
                </p:grpSpPr>
                <p:sp>
                  <p:nvSpPr>
                    <p:cNvPr id="489" name="Freeform: Shape 46">
                      <a:extLst>
                        <a:ext uri="{FF2B5EF4-FFF2-40B4-BE49-F238E27FC236}">
                          <a16:creationId xmlns:a16="http://schemas.microsoft.com/office/drawing/2014/main" id="{0EA84BEC-568B-DE1C-CA47-D1AA6F49255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0" name="Freeform: Shape 47">
                      <a:extLst>
                        <a:ext uri="{FF2B5EF4-FFF2-40B4-BE49-F238E27FC236}">
                          <a16:creationId xmlns:a16="http://schemas.microsoft.com/office/drawing/2014/main" id="{D18E954B-0ACB-1E0B-60CF-B70CE4E3C78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1" name="Freeform: Shape 48">
                      <a:extLst>
                        <a:ext uri="{FF2B5EF4-FFF2-40B4-BE49-F238E27FC236}">
                          <a16:creationId xmlns:a16="http://schemas.microsoft.com/office/drawing/2014/main" id="{183250D7-8F3A-D65F-C2AF-CB253278901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2" name="Freeform: Shape 49">
                      <a:extLst>
                        <a:ext uri="{FF2B5EF4-FFF2-40B4-BE49-F238E27FC236}">
                          <a16:creationId xmlns:a16="http://schemas.microsoft.com/office/drawing/2014/main" id="{A9A71AE7-383A-F855-9CB1-9D0E1F5DE934}"/>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3" name="Freeform: Shape 50">
                      <a:extLst>
                        <a:ext uri="{FF2B5EF4-FFF2-40B4-BE49-F238E27FC236}">
                          <a16:creationId xmlns:a16="http://schemas.microsoft.com/office/drawing/2014/main" id="{37908BB2-D25A-A109-55D4-D94C33499F4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4" name="Freeform: Shape 51">
                      <a:extLst>
                        <a:ext uri="{FF2B5EF4-FFF2-40B4-BE49-F238E27FC236}">
                          <a16:creationId xmlns:a16="http://schemas.microsoft.com/office/drawing/2014/main" id="{517A7C67-8DAA-768E-0976-9B6A6122B56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5" name="Freeform: Shape 52">
                      <a:extLst>
                        <a:ext uri="{FF2B5EF4-FFF2-40B4-BE49-F238E27FC236}">
                          <a16:creationId xmlns:a16="http://schemas.microsoft.com/office/drawing/2014/main" id="{6340DAE1-EFC9-8FDF-6BEB-97CBFCCB6F6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6" name="Freeform: Shape 53">
                      <a:extLst>
                        <a:ext uri="{FF2B5EF4-FFF2-40B4-BE49-F238E27FC236}">
                          <a16:creationId xmlns:a16="http://schemas.microsoft.com/office/drawing/2014/main" id="{AB4D43B0-9E6F-0BF3-9254-408B4DB5BC5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7" name="Freeform: Shape 54">
                      <a:extLst>
                        <a:ext uri="{FF2B5EF4-FFF2-40B4-BE49-F238E27FC236}">
                          <a16:creationId xmlns:a16="http://schemas.microsoft.com/office/drawing/2014/main" id="{E405EC57-DA83-AC38-F44E-A4C0A9EF7AB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8" name="Freeform: Shape 55">
                      <a:extLst>
                        <a:ext uri="{FF2B5EF4-FFF2-40B4-BE49-F238E27FC236}">
                          <a16:creationId xmlns:a16="http://schemas.microsoft.com/office/drawing/2014/main" id="{760CA390-139B-BF95-64FB-8BC2F3AC1D2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99" name="Freeform: Shape 56">
                      <a:extLst>
                        <a:ext uri="{FF2B5EF4-FFF2-40B4-BE49-F238E27FC236}">
                          <a16:creationId xmlns:a16="http://schemas.microsoft.com/office/drawing/2014/main" id="{6C8A8626-39F3-BA92-1E1C-8C2B2EE7133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0" name="Rectangle: Rounded Corners 57">
                      <a:extLst>
                        <a:ext uri="{FF2B5EF4-FFF2-40B4-BE49-F238E27FC236}">
                          <a16:creationId xmlns:a16="http://schemas.microsoft.com/office/drawing/2014/main" id="{0E854BE2-8BC9-8672-3B62-227A1630BEA3}"/>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1" name="Rectangle: Rounded Corners 58">
                      <a:extLst>
                        <a:ext uri="{FF2B5EF4-FFF2-40B4-BE49-F238E27FC236}">
                          <a16:creationId xmlns:a16="http://schemas.microsoft.com/office/drawing/2014/main" id="{B696BE45-A61F-4EC1-6A41-837DA19E0D4F}"/>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2" name="Rectangle: Rounded Corners 59">
                      <a:extLst>
                        <a:ext uri="{FF2B5EF4-FFF2-40B4-BE49-F238E27FC236}">
                          <a16:creationId xmlns:a16="http://schemas.microsoft.com/office/drawing/2014/main" id="{BC4ECB2E-E07E-EE47-155B-93B1B159894A}"/>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3" name="Rectangle: Rounded Corners 60">
                      <a:extLst>
                        <a:ext uri="{FF2B5EF4-FFF2-40B4-BE49-F238E27FC236}">
                          <a16:creationId xmlns:a16="http://schemas.microsoft.com/office/drawing/2014/main" id="{462B37C2-30B2-79AF-AE03-2EA8DBCC5672}"/>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504" name="Rectangle: Rounded Corners 61">
                      <a:extLst>
                        <a:ext uri="{FF2B5EF4-FFF2-40B4-BE49-F238E27FC236}">
                          <a16:creationId xmlns:a16="http://schemas.microsoft.com/office/drawing/2014/main" id="{8C06089A-7BFF-E0A9-82DE-42D8A952890C}"/>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455" name="Group 454">
                    <a:extLst>
                      <a:ext uri="{FF2B5EF4-FFF2-40B4-BE49-F238E27FC236}">
                        <a16:creationId xmlns:a16="http://schemas.microsoft.com/office/drawing/2014/main" id="{E5AFB086-3355-5252-A710-F49A3F6AD30C}"/>
                      </a:ext>
                    </a:extLst>
                  </p:cNvPr>
                  <p:cNvGrpSpPr/>
                  <p:nvPr/>
                </p:nvGrpSpPr>
                <p:grpSpPr>
                  <a:xfrm rot="21021678">
                    <a:off x="10617958" y="3344159"/>
                    <a:ext cx="181883" cy="159622"/>
                    <a:chOff x="8770428" y="4145965"/>
                    <a:chExt cx="307647" cy="276064"/>
                  </a:xfrm>
                  <a:solidFill>
                    <a:srgbClr val="824A78"/>
                  </a:solidFill>
                </p:grpSpPr>
                <p:sp>
                  <p:nvSpPr>
                    <p:cNvPr id="474" name="Freeform: Shape 31">
                      <a:extLst>
                        <a:ext uri="{FF2B5EF4-FFF2-40B4-BE49-F238E27FC236}">
                          <a16:creationId xmlns:a16="http://schemas.microsoft.com/office/drawing/2014/main" id="{D5337D79-8BD8-04DB-DB69-A4B1AEC2703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5" name="Freeform: Shape 32">
                      <a:extLst>
                        <a:ext uri="{FF2B5EF4-FFF2-40B4-BE49-F238E27FC236}">
                          <a16:creationId xmlns:a16="http://schemas.microsoft.com/office/drawing/2014/main" id="{73A6DCF6-FB75-8493-5A8E-24CEB47987F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6" name="Freeform: Shape 33">
                      <a:extLst>
                        <a:ext uri="{FF2B5EF4-FFF2-40B4-BE49-F238E27FC236}">
                          <a16:creationId xmlns:a16="http://schemas.microsoft.com/office/drawing/2014/main" id="{59B4D1D8-F5AB-C3D0-A126-5A9232269CF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7" name="Freeform: Shape 34">
                      <a:extLst>
                        <a:ext uri="{FF2B5EF4-FFF2-40B4-BE49-F238E27FC236}">
                          <a16:creationId xmlns:a16="http://schemas.microsoft.com/office/drawing/2014/main" id="{528195A7-5C5B-91DD-B7E8-710DAA10E25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8" name="Freeform: Shape 35">
                      <a:extLst>
                        <a:ext uri="{FF2B5EF4-FFF2-40B4-BE49-F238E27FC236}">
                          <a16:creationId xmlns:a16="http://schemas.microsoft.com/office/drawing/2014/main" id="{FBE228A4-B958-11D8-763E-8FFE2FD955E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9" name="Freeform: Shape 36">
                      <a:extLst>
                        <a:ext uri="{FF2B5EF4-FFF2-40B4-BE49-F238E27FC236}">
                          <a16:creationId xmlns:a16="http://schemas.microsoft.com/office/drawing/2014/main" id="{02925BAE-DDAA-A4BD-546D-88240FEF4B4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0" name="Freeform: Shape 37">
                      <a:extLst>
                        <a:ext uri="{FF2B5EF4-FFF2-40B4-BE49-F238E27FC236}">
                          <a16:creationId xmlns:a16="http://schemas.microsoft.com/office/drawing/2014/main" id="{A31B835B-A741-76DB-3EF4-82BEAB6DB32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1" name="Freeform: Shape 38">
                      <a:extLst>
                        <a:ext uri="{FF2B5EF4-FFF2-40B4-BE49-F238E27FC236}">
                          <a16:creationId xmlns:a16="http://schemas.microsoft.com/office/drawing/2014/main" id="{32816D9F-9D7D-5101-C1E2-E8C55612DC5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2" name="Freeform: Shape 39">
                      <a:extLst>
                        <a:ext uri="{FF2B5EF4-FFF2-40B4-BE49-F238E27FC236}">
                          <a16:creationId xmlns:a16="http://schemas.microsoft.com/office/drawing/2014/main" id="{14932A9F-DDA2-EF3E-4B54-36E9AFC2CFE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3" name="Rectangle: Rounded Corners 40">
                      <a:extLst>
                        <a:ext uri="{FF2B5EF4-FFF2-40B4-BE49-F238E27FC236}">
                          <a16:creationId xmlns:a16="http://schemas.microsoft.com/office/drawing/2014/main" id="{A8F555E6-AE11-FBEE-3ADE-686802A224A1}"/>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4" name="Rectangle: Rounded Corners 41">
                      <a:extLst>
                        <a:ext uri="{FF2B5EF4-FFF2-40B4-BE49-F238E27FC236}">
                          <a16:creationId xmlns:a16="http://schemas.microsoft.com/office/drawing/2014/main" id="{339E52D5-EDB1-48D3-67AE-0DBAC35731E2}"/>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5" name="Rectangle: Rounded Corners 42">
                      <a:extLst>
                        <a:ext uri="{FF2B5EF4-FFF2-40B4-BE49-F238E27FC236}">
                          <a16:creationId xmlns:a16="http://schemas.microsoft.com/office/drawing/2014/main" id="{0B1EDAA4-6429-B1C7-8173-400BF537C3BE}"/>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6" name="Rectangle: Rounded Corners 43">
                      <a:extLst>
                        <a:ext uri="{FF2B5EF4-FFF2-40B4-BE49-F238E27FC236}">
                          <a16:creationId xmlns:a16="http://schemas.microsoft.com/office/drawing/2014/main" id="{CC4ABC3B-ACCD-B2F8-EDF1-44BFCDF4A5EA}"/>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7" name="Rectangle: Rounded Corners 44">
                      <a:extLst>
                        <a:ext uri="{FF2B5EF4-FFF2-40B4-BE49-F238E27FC236}">
                          <a16:creationId xmlns:a16="http://schemas.microsoft.com/office/drawing/2014/main" id="{6ADBCDC1-5CC8-CA42-AF57-CB965A70245D}"/>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88" name="Rectangle: Rounded Corners 45">
                      <a:extLst>
                        <a:ext uri="{FF2B5EF4-FFF2-40B4-BE49-F238E27FC236}">
                          <a16:creationId xmlns:a16="http://schemas.microsoft.com/office/drawing/2014/main" id="{A1945403-9852-99B6-2A9B-77E120787107}"/>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grpSp>
                <p:nvGrpSpPr>
                  <p:cNvPr id="456" name="Group 455">
                    <a:extLst>
                      <a:ext uri="{FF2B5EF4-FFF2-40B4-BE49-F238E27FC236}">
                        <a16:creationId xmlns:a16="http://schemas.microsoft.com/office/drawing/2014/main" id="{00F5D014-B7EE-B46A-416A-1EBE74A9408D}"/>
                      </a:ext>
                    </a:extLst>
                  </p:cNvPr>
                  <p:cNvGrpSpPr/>
                  <p:nvPr/>
                </p:nvGrpSpPr>
                <p:grpSpPr>
                  <a:xfrm rot="5697808">
                    <a:off x="10679831" y="3357880"/>
                    <a:ext cx="177881" cy="163649"/>
                    <a:chOff x="8770428" y="4145225"/>
                    <a:chExt cx="307647" cy="276804"/>
                  </a:xfrm>
                  <a:solidFill>
                    <a:srgbClr val="824A78"/>
                  </a:solidFill>
                </p:grpSpPr>
                <p:sp>
                  <p:nvSpPr>
                    <p:cNvPr id="458" name="Freeform: Shape 15">
                      <a:extLst>
                        <a:ext uri="{FF2B5EF4-FFF2-40B4-BE49-F238E27FC236}">
                          <a16:creationId xmlns:a16="http://schemas.microsoft.com/office/drawing/2014/main" id="{00236811-EF7A-ACD5-EE39-55EE2176F54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59" name="Freeform: Shape 16">
                      <a:extLst>
                        <a:ext uri="{FF2B5EF4-FFF2-40B4-BE49-F238E27FC236}">
                          <a16:creationId xmlns:a16="http://schemas.microsoft.com/office/drawing/2014/main" id="{B3A81778-FF92-A20D-895F-5F790E4BE66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0" name="Freeform: Shape 17">
                      <a:extLst>
                        <a:ext uri="{FF2B5EF4-FFF2-40B4-BE49-F238E27FC236}">
                          <a16:creationId xmlns:a16="http://schemas.microsoft.com/office/drawing/2014/main" id="{07BF1208-C8F8-22DE-6B67-A8572FD8304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1" name="Freeform: Shape 18">
                      <a:extLst>
                        <a:ext uri="{FF2B5EF4-FFF2-40B4-BE49-F238E27FC236}">
                          <a16:creationId xmlns:a16="http://schemas.microsoft.com/office/drawing/2014/main" id="{9D67354F-A84E-B4CB-59CA-35D3F3F0768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2" name="Freeform: Shape 19">
                      <a:extLst>
                        <a:ext uri="{FF2B5EF4-FFF2-40B4-BE49-F238E27FC236}">
                          <a16:creationId xmlns:a16="http://schemas.microsoft.com/office/drawing/2014/main" id="{28805CDA-6297-3478-6378-6B3CC52B9AE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3" name="Freeform: Shape 20">
                      <a:extLst>
                        <a:ext uri="{FF2B5EF4-FFF2-40B4-BE49-F238E27FC236}">
                          <a16:creationId xmlns:a16="http://schemas.microsoft.com/office/drawing/2014/main" id="{355F2F75-3881-C629-057D-37BA554076F8}"/>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4" name="Freeform: Shape 21">
                      <a:extLst>
                        <a:ext uri="{FF2B5EF4-FFF2-40B4-BE49-F238E27FC236}">
                          <a16:creationId xmlns:a16="http://schemas.microsoft.com/office/drawing/2014/main" id="{D84E4397-1851-9B55-9B41-CA85A8B4F9A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5" name="Freeform: Shape 22">
                      <a:extLst>
                        <a:ext uri="{FF2B5EF4-FFF2-40B4-BE49-F238E27FC236}">
                          <a16:creationId xmlns:a16="http://schemas.microsoft.com/office/drawing/2014/main" id="{9BED761D-F5E8-466A-C560-C82C26C5B49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6" name="Freeform: Shape 23">
                      <a:extLst>
                        <a:ext uri="{FF2B5EF4-FFF2-40B4-BE49-F238E27FC236}">
                          <a16:creationId xmlns:a16="http://schemas.microsoft.com/office/drawing/2014/main" id="{C313B9CE-1937-4D16-24C9-89E04CE1235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7" name="Freeform: Shape 24">
                      <a:extLst>
                        <a:ext uri="{FF2B5EF4-FFF2-40B4-BE49-F238E27FC236}">
                          <a16:creationId xmlns:a16="http://schemas.microsoft.com/office/drawing/2014/main" id="{222F4FE3-8EA2-E30E-E122-226D19ED47C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8" name="Freeform: Shape 25">
                      <a:extLst>
                        <a:ext uri="{FF2B5EF4-FFF2-40B4-BE49-F238E27FC236}">
                          <a16:creationId xmlns:a16="http://schemas.microsoft.com/office/drawing/2014/main" id="{B68856BE-6C21-7003-8614-62AAD8BE720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69" name="Freeform: Shape 26">
                      <a:extLst>
                        <a:ext uri="{FF2B5EF4-FFF2-40B4-BE49-F238E27FC236}">
                          <a16:creationId xmlns:a16="http://schemas.microsoft.com/office/drawing/2014/main" id="{16919DAB-C4E6-B088-61C5-A56907C0E34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0" name="Rectangle: Rounded Corners 27">
                      <a:extLst>
                        <a:ext uri="{FF2B5EF4-FFF2-40B4-BE49-F238E27FC236}">
                          <a16:creationId xmlns:a16="http://schemas.microsoft.com/office/drawing/2014/main" id="{C26615ED-7D4C-3309-3732-08F0956039E4}"/>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1" name="Rectangle: Rounded Corners 28">
                      <a:extLst>
                        <a:ext uri="{FF2B5EF4-FFF2-40B4-BE49-F238E27FC236}">
                          <a16:creationId xmlns:a16="http://schemas.microsoft.com/office/drawing/2014/main" id="{E54CB181-72AC-924F-9A38-6AFE53CEE1A6}"/>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2" name="Rectangle: Rounded Corners 29">
                      <a:extLst>
                        <a:ext uri="{FF2B5EF4-FFF2-40B4-BE49-F238E27FC236}">
                          <a16:creationId xmlns:a16="http://schemas.microsoft.com/office/drawing/2014/main" id="{B301F87E-29DA-11CE-C6D8-331004631D64}"/>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sp>
                  <p:nvSpPr>
                    <p:cNvPr id="473" name="Rectangle: Rounded Corners 30">
                      <a:extLst>
                        <a:ext uri="{FF2B5EF4-FFF2-40B4-BE49-F238E27FC236}">
                          <a16:creationId xmlns:a16="http://schemas.microsoft.com/office/drawing/2014/main" id="{1303D909-0D30-DD80-BB7F-1AC46173D09C}"/>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effectLst/>
                        <a:uLnTx/>
                        <a:uFillTx/>
                      </a:endParaRPr>
                    </a:p>
                  </p:txBody>
                </p:sp>
              </p:grpSp>
              <p:sp>
                <p:nvSpPr>
                  <p:cNvPr id="457" name="Oval 456">
                    <a:extLst>
                      <a:ext uri="{FF2B5EF4-FFF2-40B4-BE49-F238E27FC236}">
                        <a16:creationId xmlns:a16="http://schemas.microsoft.com/office/drawing/2014/main" id="{65E023B2-8374-ED36-286B-152C6617CF32}"/>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effectLst/>
                      <a:uLnTx/>
                      <a:uFillTx/>
                    </a:endParaRPr>
                  </a:p>
                </p:txBody>
              </p:sp>
            </p:grpSp>
          </p:grpSp>
        </p:grpSp>
        <p:sp>
          <p:nvSpPr>
            <p:cNvPr id="93" name="TextBox 92">
              <a:extLst>
                <a:ext uri="{FF2B5EF4-FFF2-40B4-BE49-F238E27FC236}">
                  <a16:creationId xmlns:a16="http://schemas.microsoft.com/office/drawing/2014/main" id="{226A832E-8EE4-ACD6-FB57-42BFC1CA419D}"/>
                </a:ext>
              </a:extLst>
            </p:cNvPr>
            <p:cNvSpPr txBox="1"/>
            <p:nvPr/>
          </p:nvSpPr>
          <p:spPr>
            <a:xfrm>
              <a:off x="9624902" y="3741223"/>
              <a:ext cx="765100" cy="19114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mn-lt"/>
                  <a:cs typeface="Arial" panose="020B0604020202020204" pitchFamily="34" charset="0"/>
                </a:rPr>
                <a:t>Mast cells</a:t>
              </a:r>
            </a:p>
          </p:txBody>
        </p:sp>
        <p:grpSp>
          <p:nvGrpSpPr>
            <p:cNvPr id="94" name="Group 93">
              <a:extLst>
                <a:ext uri="{FF2B5EF4-FFF2-40B4-BE49-F238E27FC236}">
                  <a16:creationId xmlns:a16="http://schemas.microsoft.com/office/drawing/2014/main" id="{4395536D-532D-38C1-E8AF-2220988C2A88}"/>
                </a:ext>
              </a:extLst>
            </p:cNvPr>
            <p:cNvGrpSpPr/>
            <p:nvPr/>
          </p:nvGrpSpPr>
          <p:grpSpPr>
            <a:xfrm>
              <a:off x="9901429" y="1674826"/>
              <a:ext cx="291961" cy="307890"/>
              <a:chOff x="6514843" y="4133785"/>
              <a:chExt cx="481838" cy="508125"/>
            </a:xfrm>
          </p:grpSpPr>
          <p:sp>
            <p:nvSpPr>
              <p:cNvPr id="446" name="Oval 638">
                <a:extLst>
                  <a:ext uri="{FF2B5EF4-FFF2-40B4-BE49-F238E27FC236}">
                    <a16:creationId xmlns:a16="http://schemas.microsoft.com/office/drawing/2014/main" id="{D9BC6901-D4DE-5DAB-258B-D45CD7FB53CA}"/>
                  </a:ext>
                </a:extLst>
              </p:cNvPr>
              <p:cNvSpPr>
                <a:spLocks noChangeAspect="1"/>
              </p:cNvSpPr>
              <p:nvPr/>
            </p:nvSpPr>
            <p:spPr>
              <a:xfrm rot="6233363">
                <a:off x="6501699" y="4146929"/>
                <a:ext cx="508125" cy="481838"/>
              </a:xfrm>
              <a:custGeom>
                <a:avLst/>
                <a:gdLst>
                  <a:gd name="connsiteX0" fmla="*/ 0 w 232950"/>
                  <a:gd name="connsiteY0" fmla="*/ 115508 h 231015"/>
                  <a:gd name="connsiteX1" fmla="*/ 116475 w 232950"/>
                  <a:gd name="connsiteY1" fmla="*/ 0 h 231015"/>
                  <a:gd name="connsiteX2" fmla="*/ 232950 w 232950"/>
                  <a:gd name="connsiteY2" fmla="*/ 115508 h 231015"/>
                  <a:gd name="connsiteX3" fmla="*/ 116475 w 232950"/>
                  <a:gd name="connsiteY3" fmla="*/ 231016 h 231015"/>
                  <a:gd name="connsiteX4" fmla="*/ 0 w 232950"/>
                  <a:gd name="connsiteY4" fmla="*/ 115508 h 231015"/>
                  <a:gd name="connsiteX0" fmla="*/ 674 w 233624"/>
                  <a:gd name="connsiteY0" fmla="*/ 123306 h 238814"/>
                  <a:gd name="connsiteX1" fmla="*/ 71443 w 233624"/>
                  <a:gd name="connsiteY1" fmla="*/ 22915 h 238814"/>
                  <a:gd name="connsiteX2" fmla="*/ 117149 w 233624"/>
                  <a:gd name="connsiteY2" fmla="*/ 7798 h 238814"/>
                  <a:gd name="connsiteX3" fmla="*/ 233624 w 233624"/>
                  <a:gd name="connsiteY3" fmla="*/ 123306 h 238814"/>
                  <a:gd name="connsiteX4" fmla="*/ 117149 w 233624"/>
                  <a:gd name="connsiteY4" fmla="*/ 238814 h 238814"/>
                  <a:gd name="connsiteX5" fmla="*/ 674 w 233624"/>
                  <a:gd name="connsiteY5" fmla="*/ 123306 h 238814"/>
                  <a:gd name="connsiteX0" fmla="*/ 674 w 234617"/>
                  <a:gd name="connsiteY0" fmla="*/ 116069 h 231577"/>
                  <a:gd name="connsiteX1" fmla="*/ 71443 w 234617"/>
                  <a:gd name="connsiteY1" fmla="*/ 15678 h 231577"/>
                  <a:gd name="connsiteX2" fmla="*/ 117149 w 234617"/>
                  <a:gd name="connsiteY2" fmla="*/ 561 h 231577"/>
                  <a:gd name="connsiteX3" fmla="*/ 180015 w 234617"/>
                  <a:gd name="connsiteY3" fmla="*/ 18231 h 231577"/>
                  <a:gd name="connsiteX4" fmla="*/ 233624 w 234617"/>
                  <a:gd name="connsiteY4" fmla="*/ 116069 h 231577"/>
                  <a:gd name="connsiteX5" fmla="*/ 117149 w 234617"/>
                  <a:gd name="connsiteY5" fmla="*/ 231577 h 231577"/>
                  <a:gd name="connsiteX6" fmla="*/ 674 w 234617"/>
                  <a:gd name="connsiteY6" fmla="*/ 116069 h 231577"/>
                  <a:gd name="connsiteX0" fmla="*/ 5360 w 239303"/>
                  <a:gd name="connsiteY0" fmla="*/ 115527 h 231035"/>
                  <a:gd name="connsiteX1" fmla="*/ 25234 w 239303"/>
                  <a:gd name="connsiteY1" fmla="*/ 47364 h 231035"/>
                  <a:gd name="connsiteX2" fmla="*/ 76129 w 239303"/>
                  <a:gd name="connsiteY2" fmla="*/ 15136 h 231035"/>
                  <a:gd name="connsiteX3" fmla="*/ 121835 w 239303"/>
                  <a:gd name="connsiteY3" fmla="*/ 19 h 231035"/>
                  <a:gd name="connsiteX4" fmla="*/ 184701 w 239303"/>
                  <a:gd name="connsiteY4" fmla="*/ 17689 h 231035"/>
                  <a:gd name="connsiteX5" fmla="*/ 238310 w 239303"/>
                  <a:gd name="connsiteY5" fmla="*/ 115527 h 231035"/>
                  <a:gd name="connsiteX6" fmla="*/ 121835 w 239303"/>
                  <a:gd name="connsiteY6" fmla="*/ 231035 h 231035"/>
                  <a:gd name="connsiteX7" fmla="*/ 5360 w 239303"/>
                  <a:gd name="connsiteY7" fmla="*/ 115527 h 231035"/>
                  <a:gd name="connsiteX0" fmla="*/ 7380 w 241323"/>
                  <a:gd name="connsiteY0" fmla="*/ 115527 h 232042"/>
                  <a:gd name="connsiteX1" fmla="*/ 27254 w 241323"/>
                  <a:gd name="connsiteY1" fmla="*/ 47364 h 232042"/>
                  <a:gd name="connsiteX2" fmla="*/ 78149 w 241323"/>
                  <a:gd name="connsiteY2" fmla="*/ 15136 h 232042"/>
                  <a:gd name="connsiteX3" fmla="*/ 123855 w 241323"/>
                  <a:gd name="connsiteY3" fmla="*/ 19 h 232042"/>
                  <a:gd name="connsiteX4" fmla="*/ 186721 w 241323"/>
                  <a:gd name="connsiteY4" fmla="*/ 17689 h 232042"/>
                  <a:gd name="connsiteX5" fmla="*/ 240330 w 241323"/>
                  <a:gd name="connsiteY5" fmla="*/ 115527 h 232042"/>
                  <a:gd name="connsiteX6" fmla="*/ 123855 w 241323"/>
                  <a:gd name="connsiteY6" fmla="*/ 231035 h 232042"/>
                  <a:gd name="connsiteX7" fmla="*/ 10195 w 241323"/>
                  <a:gd name="connsiteY7" fmla="*/ 168687 h 232042"/>
                  <a:gd name="connsiteX8" fmla="*/ 7380 w 241323"/>
                  <a:gd name="connsiteY8" fmla="*/ 115527 h 232042"/>
                  <a:gd name="connsiteX0" fmla="*/ 7380 w 241323"/>
                  <a:gd name="connsiteY0" fmla="*/ 115527 h 238495"/>
                  <a:gd name="connsiteX1" fmla="*/ 27254 w 241323"/>
                  <a:gd name="connsiteY1" fmla="*/ 47364 h 238495"/>
                  <a:gd name="connsiteX2" fmla="*/ 78149 w 241323"/>
                  <a:gd name="connsiteY2" fmla="*/ 15136 h 238495"/>
                  <a:gd name="connsiteX3" fmla="*/ 123855 w 241323"/>
                  <a:gd name="connsiteY3" fmla="*/ 19 h 238495"/>
                  <a:gd name="connsiteX4" fmla="*/ 186721 w 241323"/>
                  <a:gd name="connsiteY4" fmla="*/ 17689 h 238495"/>
                  <a:gd name="connsiteX5" fmla="*/ 240330 w 241323"/>
                  <a:gd name="connsiteY5" fmla="*/ 115527 h 238495"/>
                  <a:gd name="connsiteX6" fmla="*/ 123855 w 241323"/>
                  <a:gd name="connsiteY6" fmla="*/ 231035 h 238495"/>
                  <a:gd name="connsiteX7" fmla="*/ 53817 w 241323"/>
                  <a:gd name="connsiteY7" fmla="*/ 220686 h 238495"/>
                  <a:gd name="connsiteX8" fmla="*/ 10195 w 241323"/>
                  <a:gd name="connsiteY8" fmla="*/ 168687 h 238495"/>
                  <a:gd name="connsiteX9" fmla="*/ 7380 w 241323"/>
                  <a:gd name="connsiteY9" fmla="*/ 115527 h 238495"/>
                  <a:gd name="connsiteX0" fmla="*/ 7380 w 240782"/>
                  <a:gd name="connsiteY0" fmla="*/ 115527 h 231742"/>
                  <a:gd name="connsiteX1" fmla="*/ 27254 w 240782"/>
                  <a:gd name="connsiteY1" fmla="*/ 47364 h 231742"/>
                  <a:gd name="connsiteX2" fmla="*/ 78149 w 240782"/>
                  <a:gd name="connsiteY2" fmla="*/ 15136 h 231742"/>
                  <a:gd name="connsiteX3" fmla="*/ 123855 w 240782"/>
                  <a:gd name="connsiteY3" fmla="*/ 19 h 231742"/>
                  <a:gd name="connsiteX4" fmla="*/ 186721 w 240782"/>
                  <a:gd name="connsiteY4" fmla="*/ 17689 h 231742"/>
                  <a:gd name="connsiteX5" fmla="*/ 240330 w 240782"/>
                  <a:gd name="connsiteY5" fmla="*/ 115527 h 231742"/>
                  <a:gd name="connsiteX6" fmla="*/ 170872 w 240782"/>
                  <a:gd name="connsiteY6" fmla="*/ 217868 h 231742"/>
                  <a:gd name="connsiteX7" fmla="*/ 123855 w 240782"/>
                  <a:gd name="connsiteY7" fmla="*/ 231035 h 231742"/>
                  <a:gd name="connsiteX8" fmla="*/ 53817 w 240782"/>
                  <a:gd name="connsiteY8" fmla="*/ 220686 h 231742"/>
                  <a:gd name="connsiteX9" fmla="*/ 10195 w 240782"/>
                  <a:gd name="connsiteY9" fmla="*/ 168687 h 231742"/>
                  <a:gd name="connsiteX10" fmla="*/ 7380 w 240782"/>
                  <a:gd name="connsiteY10" fmla="*/ 115527 h 231742"/>
                  <a:gd name="connsiteX0" fmla="*/ 7380 w 246249"/>
                  <a:gd name="connsiteY0" fmla="*/ 115527 h 231155"/>
                  <a:gd name="connsiteX1" fmla="*/ 27254 w 246249"/>
                  <a:gd name="connsiteY1" fmla="*/ 47364 h 231155"/>
                  <a:gd name="connsiteX2" fmla="*/ 78149 w 246249"/>
                  <a:gd name="connsiteY2" fmla="*/ 15136 h 231155"/>
                  <a:gd name="connsiteX3" fmla="*/ 123855 w 246249"/>
                  <a:gd name="connsiteY3" fmla="*/ 19 h 231155"/>
                  <a:gd name="connsiteX4" fmla="*/ 186721 w 246249"/>
                  <a:gd name="connsiteY4" fmla="*/ 17689 h 231155"/>
                  <a:gd name="connsiteX5" fmla="*/ 240330 w 246249"/>
                  <a:gd name="connsiteY5" fmla="*/ 115527 h 231155"/>
                  <a:gd name="connsiteX6" fmla="*/ 239184 w 246249"/>
                  <a:gd name="connsiteY6" fmla="*/ 179365 h 231155"/>
                  <a:gd name="connsiteX7" fmla="*/ 170872 w 246249"/>
                  <a:gd name="connsiteY7" fmla="*/ 217868 h 231155"/>
                  <a:gd name="connsiteX8" fmla="*/ 123855 w 246249"/>
                  <a:gd name="connsiteY8" fmla="*/ 231035 h 231155"/>
                  <a:gd name="connsiteX9" fmla="*/ 53817 w 246249"/>
                  <a:gd name="connsiteY9" fmla="*/ 220686 h 231155"/>
                  <a:gd name="connsiteX10" fmla="*/ 10195 w 246249"/>
                  <a:gd name="connsiteY10" fmla="*/ 168687 h 231155"/>
                  <a:gd name="connsiteX11" fmla="*/ 7380 w 246249"/>
                  <a:gd name="connsiteY11" fmla="*/ 115527 h 231155"/>
                  <a:gd name="connsiteX0" fmla="*/ 7380 w 245420"/>
                  <a:gd name="connsiteY0" fmla="*/ 115527 h 231155"/>
                  <a:gd name="connsiteX1" fmla="*/ 27254 w 245420"/>
                  <a:gd name="connsiteY1" fmla="*/ 47364 h 231155"/>
                  <a:gd name="connsiteX2" fmla="*/ 78149 w 245420"/>
                  <a:gd name="connsiteY2" fmla="*/ 15136 h 231155"/>
                  <a:gd name="connsiteX3" fmla="*/ 123855 w 245420"/>
                  <a:gd name="connsiteY3" fmla="*/ 19 h 231155"/>
                  <a:gd name="connsiteX4" fmla="*/ 186721 w 245420"/>
                  <a:gd name="connsiteY4" fmla="*/ 17689 h 231155"/>
                  <a:gd name="connsiteX5" fmla="*/ 242190 w 245420"/>
                  <a:gd name="connsiteY5" fmla="*/ 75260 h 231155"/>
                  <a:gd name="connsiteX6" fmla="*/ 240330 w 245420"/>
                  <a:gd name="connsiteY6" fmla="*/ 115527 h 231155"/>
                  <a:gd name="connsiteX7" fmla="*/ 239184 w 245420"/>
                  <a:gd name="connsiteY7" fmla="*/ 179365 h 231155"/>
                  <a:gd name="connsiteX8" fmla="*/ 170872 w 245420"/>
                  <a:gd name="connsiteY8" fmla="*/ 217868 h 231155"/>
                  <a:gd name="connsiteX9" fmla="*/ 123855 w 245420"/>
                  <a:gd name="connsiteY9" fmla="*/ 231035 h 231155"/>
                  <a:gd name="connsiteX10" fmla="*/ 53817 w 245420"/>
                  <a:gd name="connsiteY10" fmla="*/ 220686 h 231155"/>
                  <a:gd name="connsiteX11" fmla="*/ 10195 w 245420"/>
                  <a:gd name="connsiteY11" fmla="*/ 168687 h 231155"/>
                  <a:gd name="connsiteX12" fmla="*/ 7380 w 245420"/>
                  <a:gd name="connsiteY12" fmla="*/ 115527 h 23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420" h="231155">
                    <a:moveTo>
                      <a:pt x="7380" y="115527"/>
                    </a:moveTo>
                    <a:cubicBezTo>
                      <a:pt x="10223" y="95307"/>
                      <a:pt x="15459" y="64096"/>
                      <a:pt x="27254" y="47364"/>
                    </a:cubicBezTo>
                    <a:cubicBezTo>
                      <a:pt x="39049" y="30632"/>
                      <a:pt x="64358" y="23545"/>
                      <a:pt x="78149" y="15136"/>
                    </a:cubicBezTo>
                    <a:cubicBezTo>
                      <a:pt x="91940" y="6727"/>
                      <a:pt x="105760" y="-406"/>
                      <a:pt x="123855" y="19"/>
                    </a:cubicBezTo>
                    <a:cubicBezTo>
                      <a:pt x="141950" y="445"/>
                      <a:pt x="170387" y="5182"/>
                      <a:pt x="186721" y="17689"/>
                    </a:cubicBezTo>
                    <a:cubicBezTo>
                      <a:pt x="203055" y="30196"/>
                      <a:pt x="233255" y="58954"/>
                      <a:pt x="242190" y="75260"/>
                    </a:cubicBezTo>
                    <a:cubicBezTo>
                      <a:pt x="251125" y="91566"/>
                      <a:pt x="237443" y="98143"/>
                      <a:pt x="240330" y="115527"/>
                    </a:cubicBezTo>
                    <a:cubicBezTo>
                      <a:pt x="243217" y="132911"/>
                      <a:pt x="250760" y="162308"/>
                      <a:pt x="239184" y="179365"/>
                    </a:cubicBezTo>
                    <a:cubicBezTo>
                      <a:pt x="227608" y="196422"/>
                      <a:pt x="186889" y="207324"/>
                      <a:pt x="170872" y="217868"/>
                    </a:cubicBezTo>
                    <a:cubicBezTo>
                      <a:pt x="154855" y="228412"/>
                      <a:pt x="143364" y="230565"/>
                      <a:pt x="123855" y="231035"/>
                    </a:cubicBezTo>
                    <a:cubicBezTo>
                      <a:pt x="104346" y="231505"/>
                      <a:pt x="72760" y="231077"/>
                      <a:pt x="53817" y="220686"/>
                    </a:cubicBezTo>
                    <a:cubicBezTo>
                      <a:pt x="34874" y="210295"/>
                      <a:pt x="18043" y="183570"/>
                      <a:pt x="10195" y="168687"/>
                    </a:cubicBezTo>
                    <a:cubicBezTo>
                      <a:pt x="-9217" y="149436"/>
                      <a:pt x="4537" y="135747"/>
                      <a:pt x="7380" y="115527"/>
                    </a:cubicBezTo>
                    <a:close/>
                  </a:path>
                </a:pathLst>
              </a:custGeom>
              <a:solidFill>
                <a:srgbClr val="7F134C">
                  <a:lumMod val="40000"/>
                  <a:lumOff val="60000"/>
                </a:srgbClr>
              </a:solidFill>
              <a:ln w="9525" cap="flat" cmpd="sng" algn="ctr">
                <a:solidFill>
                  <a:srgbClr val="7F134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sp>
            <p:nvSpPr>
              <p:cNvPr id="447" name="Oval 446">
                <a:extLst>
                  <a:ext uri="{FF2B5EF4-FFF2-40B4-BE49-F238E27FC236}">
                    <a16:creationId xmlns:a16="http://schemas.microsoft.com/office/drawing/2014/main" id="{A422E8FC-D1FC-ED22-006F-F99330BA4398}"/>
                  </a:ext>
                </a:extLst>
              </p:cNvPr>
              <p:cNvSpPr/>
              <p:nvPr/>
            </p:nvSpPr>
            <p:spPr>
              <a:xfrm rot="5414306">
                <a:off x="6620669" y="4261341"/>
                <a:ext cx="223868" cy="243453"/>
              </a:xfrm>
              <a:prstGeom prst="ellipse">
                <a:avLst/>
              </a:prstGeom>
              <a:gradFill flip="none" rotWithShape="1">
                <a:gsLst>
                  <a:gs pos="0">
                    <a:srgbClr val="7F134C">
                      <a:lumMod val="20000"/>
                      <a:lumOff val="80000"/>
                    </a:srgbClr>
                  </a:gs>
                  <a:gs pos="99000">
                    <a:srgbClr val="7F134C">
                      <a:lumMod val="75000"/>
                    </a:srgbClr>
                  </a:gs>
                </a:gsLst>
                <a:path path="circle">
                  <a:fillToRect l="50000" t="50000" r="50000" b="50000"/>
                </a:path>
                <a:tileRect/>
              </a:gradFill>
              <a:ln w="9525" cap="flat" cmpd="sng" algn="ctr">
                <a:solidFill>
                  <a:srgbClr val="7F134C"/>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cs typeface="Arial" panose="020B0604020202020204" pitchFamily="34" charset="0"/>
                </a:endParaRPr>
              </a:p>
            </p:txBody>
          </p:sp>
        </p:grpSp>
        <p:grpSp>
          <p:nvGrpSpPr>
            <p:cNvPr id="95" name="Smoke">
              <a:extLst>
                <a:ext uri="{FF2B5EF4-FFF2-40B4-BE49-F238E27FC236}">
                  <a16:creationId xmlns:a16="http://schemas.microsoft.com/office/drawing/2014/main" id="{E723D4CA-3399-D663-604C-876A34288DA4}"/>
                </a:ext>
              </a:extLst>
            </p:cNvPr>
            <p:cNvGrpSpPr/>
            <p:nvPr/>
          </p:nvGrpSpPr>
          <p:grpSpPr>
            <a:xfrm rot="16200000">
              <a:off x="7375066" y="1109174"/>
              <a:ext cx="331743" cy="485907"/>
              <a:chOff x="7766832" y="1334453"/>
              <a:chExt cx="370693" cy="536147"/>
            </a:xfrm>
          </p:grpSpPr>
          <p:sp>
            <p:nvSpPr>
              <p:cNvPr id="440" name="Freeform: Shape 1552">
                <a:extLst>
                  <a:ext uri="{FF2B5EF4-FFF2-40B4-BE49-F238E27FC236}">
                    <a16:creationId xmlns:a16="http://schemas.microsoft.com/office/drawing/2014/main" id="{748433E8-D20B-4AFF-1CEA-5ECB6D50DCC4}"/>
                  </a:ext>
                </a:extLst>
              </p:cNvPr>
              <p:cNvSpPr/>
              <p:nvPr/>
            </p:nvSpPr>
            <p:spPr>
              <a:xfrm>
                <a:off x="8005994" y="1462198"/>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41" name="Freeform: Shape 1553">
                <a:extLst>
                  <a:ext uri="{FF2B5EF4-FFF2-40B4-BE49-F238E27FC236}">
                    <a16:creationId xmlns:a16="http://schemas.microsoft.com/office/drawing/2014/main" id="{D018847E-102D-EE74-B4EF-D94B3AB5D263}"/>
                  </a:ext>
                </a:extLst>
              </p:cNvPr>
              <p:cNvSpPr/>
              <p:nvPr/>
            </p:nvSpPr>
            <p:spPr>
              <a:xfrm>
                <a:off x="7933878" y="1396240"/>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42" name="Freeform: Shape 1554">
                <a:extLst>
                  <a:ext uri="{FF2B5EF4-FFF2-40B4-BE49-F238E27FC236}">
                    <a16:creationId xmlns:a16="http://schemas.microsoft.com/office/drawing/2014/main" id="{370AE3A2-987E-A6FA-9062-6EE17D8B8D00}"/>
                  </a:ext>
                </a:extLst>
              </p:cNvPr>
              <p:cNvSpPr/>
              <p:nvPr/>
            </p:nvSpPr>
            <p:spPr>
              <a:xfrm>
                <a:off x="7766832" y="1425657"/>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43" name="Freeform: Shape 1555">
                <a:extLst>
                  <a:ext uri="{FF2B5EF4-FFF2-40B4-BE49-F238E27FC236}">
                    <a16:creationId xmlns:a16="http://schemas.microsoft.com/office/drawing/2014/main" id="{BCB0BEC3-7D15-A228-B11C-53774286E9E2}"/>
                  </a:ext>
                </a:extLst>
              </p:cNvPr>
              <p:cNvSpPr/>
              <p:nvPr/>
            </p:nvSpPr>
            <p:spPr>
              <a:xfrm>
                <a:off x="7830905" y="1672637"/>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44" name="Freeform: Shape 1556">
                <a:extLst>
                  <a:ext uri="{FF2B5EF4-FFF2-40B4-BE49-F238E27FC236}">
                    <a16:creationId xmlns:a16="http://schemas.microsoft.com/office/drawing/2014/main" id="{8BD115E6-7FF5-4A33-11E7-F61859BCD4C8}"/>
                  </a:ext>
                </a:extLst>
              </p:cNvPr>
              <p:cNvSpPr/>
              <p:nvPr/>
            </p:nvSpPr>
            <p:spPr>
              <a:xfrm>
                <a:off x="7887705" y="1528585"/>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45" name="Freeform: Shape 1557">
                <a:extLst>
                  <a:ext uri="{FF2B5EF4-FFF2-40B4-BE49-F238E27FC236}">
                    <a16:creationId xmlns:a16="http://schemas.microsoft.com/office/drawing/2014/main" id="{0F28B8C0-6A60-B0B4-5C12-2B6D5C898868}"/>
                  </a:ext>
                </a:extLst>
              </p:cNvPr>
              <p:cNvSpPr/>
              <p:nvPr/>
            </p:nvSpPr>
            <p:spPr>
              <a:xfrm>
                <a:off x="8068064" y="1334453"/>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grpSp>
        <p:grpSp>
          <p:nvGrpSpPr>
            <p:cNvPr id="96" name="Microbe">
              <a:extLst>
                <a:ext uri="{FF2B5EF4-FFF2-40B4-BE49-F238E27FC236}">
                  <a16:creationId xmlns:a16="http://schemas.microsoft.com/office/drawing/2014/main" id="{9312422D-5200-8370-84B1-E54E7A0D5108}"/>
                </a:ext>
              </a:extLst>
            </p:cNvPr>
            <p:cNvGrpSpPr/>
            <p:nvPr/>
          </p:nvGrpSpPr>
          <p:grpSpPr>
            <a:xfrm rot="16200000">
              <a:off x="7494388" y="2825934"/>
              <a:ext cx="301508" cy="294049"/>
              <a:chOff x="7385769" y="1406192"/>
              <a:chExt cx="194763" cy="206588"/>
            </a:xfrm>
          </p:grpSpPr>
          <p:sp>
            <p:nvSpPr>
              <p:cNvPr id="419" name="Oval 418">
                <a:extLst>
                  <a:ext uri="{FF2B5EF4-FFF2-40B4-BE49-F238E27FC236}">
                    <a16:creationId xmlns:a16="http://schemas.microsoft.com/office/drawing/2014/main" id="{6523F893-B779-1A41-41A3-C4377B5FCF67}"/>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0" name="Oval 419">
                <a:extLst>
                  <a:ext uri="{FF2B5EF4-FFF2-40B4-BE49-F238E27FC236}">
                    <a16:creationId xmlns:a16="http://schemas.microsoft.com/office/drawing/2014/main" id="{C754B4D0-8183-635A-C964-922E48903BF8}"/>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1" name="Oval 420">
                <a:extLst>
                  <a:ext uri="{FF2B5EF4-FFF2-40B4-BE49-F238E27FC236}">
                    <a16:creationId xmlns:a16="http://schemas.microsoft.com/office/drawing/2014/main" id="{E6841EC8-C8A7-2614-AF0F-B2F8914615B1}"/>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2" name="Oval 421">
                <a:extLst>
                  <a:ext uri="{FF2B5EF4-FFF2-40B4-BE49-F238E27FC236}">
                    <a16:creationId xmlns:a16="http://schemas.microsoft.com/office/drawing/2014/main" id="{BF0E134E-689D-30F5-3746-A6B384DEC750}"/>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3" name="Oval 422">
                <a:extLst>
                  <a:ext uri="{FF2B5EF4-FFF2-40B4-BE49-F238E27FC236}">
                    <a16:creationId xmlns:a16="http://schemas.microsoft.com/office/drawing/2014/main" id="{DDF3AB0E-D554-F249-6050-2AA7DAD532D1}"/>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4" name="Oval 423">
                <a:extLst>
                  <a:ext uri="{FF2B5EF4-FFF2-40B4-BE49-F238E27FC236}">
                    <a16:creationId xmlns:a16="http://schemas.microsoft.com/office/drawing/2014/main" id="{8AE2A749-3079-A4A1-1E73-153BF209DD73}"/>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5" name="Oval 424">
                <a:extLst>
                  <a:ext uri="{FF2B5EF4-FFF2-40B4-BE49-F238E27FC236}">
                    <a16:creationId xmlns:a16="http://schemas.microsoft.com/office/drawing/2014/main" id="{E13D31E2-F1A9-C7DD-0134-CFBF0F4DD90F}"/>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6" name="Oval 425">
                <a:extLst>
                  <a:ext uri="{FF2B5EF4-FFF2-40B4-BE49-F238E27FC236}">
                    <a16:creationId xmlns:a16="http://schemas.microsoft.com/office/drawing/2014/main" id="{68805D4D-B0B2-7BE7-0A46-D5B0128D7D56}"/>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7" name="Oval 426">
                <a:extLst>
                  <a:ext uri="{FF2B5EF4-FFF2-40B4-BE49-F238E27FC236}">
                    <a16:creationId xmlns:a16="http://schemas.microsoft.com/office/drawing/2014/main" id="{01C7A4D2-572F-EC3A-D8EE-99832106E4B3}"/>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8" name="Oval 427">
                <a:extLst>
                  <a:ext uri="{FF2B5EF4-FFF2-40B4-BE49-F238E27FC236}">
                    <a16:creationId xmlns:a16="http://schemas.microsoft.com/office/drawing/2014/main" id="{D1EBBC57-FAB1-98CE-3792-8FB672CB9298}"/>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29" name="Oval 428">
                <a:extLst>
                  <a:ext uri="{FF2B5EF4-FFF2-40B4-BE49-F238E27FC236}">
                    <a16:creationId xmlns:a16="http://schemas.microsoft.com/office/drawing/2014/main" id="{D5A0F1A8-E504-FFDF-CCBB-AD390B7E7103}"/>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cxnSp>
            <p:nvCxnSpPr>
              <p:cNvPr id="430" name="Straight Connector 429">
                <a:extLst>
                  <a:ext uri="{FF2B5EF4-FFF2-40B4-BE49-F238E27FC236}">
                    <a16:creationId xmlns:a16="http://schemas.microsoft.com/office/drawing/2014/main" id="{8ADBB349-96D9-0BD0-688F-86F0E96C2EDD}"/>
                  </a:ext>
                </a:extLst>
              </p:cNvPr>
              <p:cNvCxnSpPr>
                <a:cxnSpLocks/>
                <a:stCxn id="429"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431" name="Straight Connector 430">
                <a:extLst>
                  <a:ext uri="{FF2B5EF4-FFF2-40B4-BE49-F238E27FC236}">
                    <a16:creationId xmlns:a16="http://schemas.microsoft.com/office/drawing/2014/main" id="{0D058155-15D8-4BDE-3079-6260F3ADD436}"/>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432" name="Straight Connector 431">
                <a:extLst>
                  <a:ext uri="{FF2B5EF4-FFF2-40B4-BE49-F238E27FC236}">
                    <a16:creationId xmlns:a16="http://schemas.microsoft.com/office/drawing/2014/main" id="{79C828AF-BB18-FCC3-62B3-C0F948EBC3B0}"/>
                  </a:ext>
                </a:extLst>
              </p:cNvPr>
              <p:cNvCxnSpPr>
                <a:cxnSpLocks/>
                <a:endCxn id="428"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433" name="Straight Connector 432">
                <a:extLst>
                  <a:ext uri="{FF2B5EF4-FFF2-40B4-BE49-F238E27FC236}">
                    <a16:creationId xmlns:a16="http://schemas.microsoft.com/office/drawing/2014/main" id="{1DB1BA1D-10C9-8D5A-429A-233EAEDB94A7}"/>
                  </a:ext>
                </a:extLst>
              </p:cNvPr>
              <p:cNvCxnSpPr>
                <a:cxnSpLocks/>
                <a:endCxn id="426"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434" name="Straight Connector 433">
                <a:extLst>
                  <a:ext uri="{FF2B5EF4-FFF2-40B4-BE49-F238E27FC236}">
                    <a16:creationId xmlns:a16="http://schemas.microsoft.com/office/drawing/2014/main" id="{3D27AF3B-ED64-CCDD-AAC4-40857F5C803E}"/>
                  </a:ext>
                </a:extLst>
              </p:cNvPr>
              <p:cNvCxnSpPr>
                <a:cxnSpLocks/>
                <a:endCxn id="419"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435" name="Straight Connector 434">
                <a:extLst>
                  <a:ext uri="{FF2B5EF4-FFF2-40B4-BE49-F238E27FC236}">
                    <a16:creationId xmlns:a16="http://schemas.microsoft.com/office/drawing/2014/main" id="{F67E7991-DE0A-3C55-613B-CDFA2CA70FF6}"/>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436" name="Straight Connector 435">
                <a:extLst>
                  <a:ext uri="{FF2B5EF4-FFF2-40B4-BE49-F238E27FC236}">
                    <a16:creationId xmlns:a16="http://schemas.microsoft.com/office/drawing/2014/main" id="{75633AB1-7CAC-34B7-F392-2BA06F8753BD}"/>
                  </a:ext>
                </a:extLst>
              </p:cNvPr>
              <p:cNvCxnSpPr>
                <a:cxnSpLocks/>
                <a:endCxn id="419"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437" name="Straight Connector 436">
                <a:extLst>
                  <a:ext uri="{FF2B5EF4-FFF2-40B4-BE49-F238E27FC236}">
                    <a16:creationId xmlns:a16="http://schemas.microsoft.com/office/drawing/2014/main" id="{0D021614-E0D8-3542-417F-769C921BFBEF}"/>
                  </a:ext>
                </a:extLst>
              </p:cNvPr>
              <p:cNvCxnSpPr>
                <a:cxnSpLocks/>
                <a:stCxn id="419"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438" name="Straight Connector 437">
                <a:extLst>
                  <a:ext uri="{FF2B5EF4-FFF2-40B4-BE49-F238E27FC236}">
                    <a16:creationId xmlns:a16="http://schemas.microsoft.com/office/drawing/2014/main" id="{FE2B038D-BCAC-BE5B-6954-60C81FE2B14A}"/>
                  </a:ext>
                </a:extLst>
              </p:cNvPr>
              <p:cNvCxnSpPr>
                <a:cxnSpLocks/>
                <a:stCxn id="419" idx="2"/>
                <a:endCxn id="425"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439" name="Straight Connector 438">
                <a:extLst>
                  <a:ext uri="{FF2B5EF4-FFF2-40B4-BE49-F238E27FC236}">
                    <a16:creationId xmlns:a16="http://schemas.microsoft.com/office/drawing/2014/main" id="{FBEB8F1D-2BE0-7F98-5070-767958854F65}"/>
                  </a:ext>
                </a:extLst>
              </p:cNvPr>
              <p:cNvCxnSpPr>
                <a:cxnSpLocks/>
                <a:endCxn id="423"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97" name="Microbe">
              <a:extLst>
                <a:ext uri="{FF2B5EF4-FFF2-40B4-BE49-F238E27FC236}">
                  <a16:creationId xmlns:a16="http://schemas.microsoft.com/office/drawing/2014/main" id="{C63DFA46-4DE7-1C34-4495-5FB747780F5B}"/>
                </a:ext>
              </a:extLst>
            </p:cNvPr>
            <p:cNvGrpSpPr/>
            <p:nvPr/>
          </p:nvGrpSpPr>
          <p:grpSpPr>
            <a:xfrm rot="14647771">
              <a:off x="7593387" y="2547473"/>
              <a:ext cx="301508" cy="294049"/>
              <a:chOff x="7385769" y="1406192"/>
              <a:chExt cx="194763" cy="206588"/>
            </a:xfrm>
          </p:grpSpPr>
          <p:sp>
            <p:nvSpPr>
              <p:cNvPr id="398" name="Oval 397">
                <a:extLst>
                  <a:ext uri="{FF2B5EF4-FFF2-40B4-BE49-F238E27FC236}">
                    <a16:creationId xmlns:a16="http://schemas.microsoft.com/office/drawing/2014/main" id="{9914EF7A-0E6D-5300-B355-B5DD67A16566}"/>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399" name="Oval 398">
                <a:extLst>
                  <a:ext uri="{FF2B5EF4-FFF2-40B4-BE49-F238E27FC236}">
                    <a16:creationId xmlns:a16="http://schemas.microsoft.com/office/drawing/2014/main" id="{58498BCD-1163-DBFA-DC52-4CED87943ED9}"/>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0" name="Oval 399">
                <a:extLst>
                  <a:ext uri="{FF2B5EF4-FFF2-40B4-BE49-F238E27FC236}">
                    <a16:creationId xmlns:a16="http://schemas.microsoft.com/office/drawing/2014/main" id="{54B78DFF-08C3-CB58-7A5B-EB68F7773735}"/>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1" name="Oval 400">
                <a:extLst>
                  <a:ext uri="{FF2B5EF4-FFF2-40B4-BE49-F238E27FC236}">
                    <a16:creationId xmlns:a16="http://schemas.microsoft.com/office/drawing/2014/main" id="{7051CF1D-9606-7EA5-0259-48BF7FE7A96D}"/>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2" name="Oval 401">
                <a:extLst>
                  <a:ext uri="{FF2B5EF4-FFF2-40B4-BE49-F238E27FC236}">
                    <a16:creationId xmlns:a16="http://schemas.microsoft.com/office/drawing/2014/main" id="{A923C735-042F-FC46-750B-568D72E7EFCB}"/>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3" name="Oval 402">
                <a:extLst>
                  <a:ext uri="{FF2B5EF4-FFF2-40B4-BE49-F238E27FC236}">
                    <a16:creationId xmlns:a16="http://schemas.microsoft.com/office/drawing/2014/main" id="{67AE66AF-CF0B-79E4-4FDE-60C567FA0A42}"/>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4" name="Oval 403">
                <a:extLst>
                  <a:ext uri="{FF2B5EF4-FFF2-40B4-BE49-F238E27FC236}">
                    <a16:creationId xmlns:a16="http://schemas.microsoft.com/office/drawing/2014/main" id="{FBBD23FC-82E9-4B71-3A1F-0933A9B4CB79}"/>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5" name="Oval 404">
                <a:extLst>
                  <a:ext uri="{FF2B5EF4-FFF2-40B4-BE49-F238E27FC236}">
                    <a16:creationId xmlns:a16="http://schemas.microsoft.com/office/drawing/2014/main" id="{D8C8DAF4-E8E7-BDBF-FD38-C159F1B2DB35}"/>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6" name="Oval 405">
                <a:extLst>
                  <a:ext uri="{FF2B5EF4-FFF2-40B4-BE49-F238E27FC236}">
                    <a16:creationId xmlns:a16="http://schemas.microsoft.com/office/drawing/2014/main" id="{FB55F108-9062-210B-83A7-611F916A51BB}"/>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7" name="Oval 406">
                <a:extLst>
                  <a:ext uri="{FF2B5EF4-FFF2-40B4-BE49-F238E27FC236}">
                    <a16:creationId xmlns:a16="http://schemas.microsoft.com/office/drawing/2014/main" id="{AC485FCD-5264-9566-16CF-E2CEA269DA18}"/>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sp>
            <p:nvSpPr>
              <p:cNvPr id="408" name="Oval 407">
                <a:extLst>
                  <a:ext uri="{FF2B5EF4-FFF2-40B4-BE49-F238E27FC236}">
                    <a16:creationId xmlns:a16="http://schemas.microsoft.com/office/drawing/2014/main" id="{E50F21B0-296A-F3D0-40D9-60D108673B53}"/>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endParaRPr>
              </a:p>
            </p:txBody>
          </p:sp>
          <p:cxnSp>
            <p:nvCxnSpPr>
              <p:cNvPr id="409" name="Straight Connector 408">
                <a:extLst>
                  <a:ext uri="{FF2B5EF4-FFF2-40B4-BE49-F238E27FC236}">
                    <a16:creationId xmlns:a16="http://schemas.microsoft.com/office/drawing/2014/main" id="{4946B1F2-11DA-E635-578F-1A7428784908}"/>
                  </a:ext>
                </a:extLst>
              </p:cNvPr>
              <p:cNvCxnSpPr>
                <a:cxnSpLocks/>
                <a:stCxn id="408"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410" name="Straight Connector 409">
                <a:extLst>
                  <a:ext uri="{FF2B5EF4-FFF2-40B4-BE49-F238E27FC236}">
                    <a16:creationId xmlns:a16="http://schemas.microsoft.com/office/drawing/2014/main" id="{7BA44D57-0B44-7006-727B-91D03C38E414}"/>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411" name="Straight Connector 410">
                <a:extLst>
                  <a:ext uri="{FF2B5EF4-FFF2-40B4-BE49-F238E27FC236}">
                    <a16:creationId xmlns:a16="http://schemas.microsoft.com/office/drawing/2014/main" id="{8E7351D9-BA4D-8CE2-9B71-9AA115F0BA43}"/>
                  </a:ext>
                </a:extLst>
              </p:cNvPr>
              <p:cNvCxnSpPr>
                <a:cxnSpLocks/>
                <a:endCxn id="407"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412" name="Straight Connector 411">
                <a:extLst>
                  <a:ext uri="{FF2B5EF4-FFF2-40B4-BE49-F238E27FC236}">
                    <a16:creationId xmlns:a16="http://schemas.microsoft.com/office/drawing/2014/main" id="{6669B516-1EDC-1253-934C-E7740CECF078}"/>
                  </a:ext>
                </a:extLst>
              </p:cNvPr>
              <p:cNvCxnSpPr>
                <a:cxnSpLocks/>
                <a:endCxn id="405"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413" name="Straight Connector 412">
                <a:extLst>
                  <a:ext uri="{FF2B5EF4-FFF2-40B4-BE49-F238E27FC236}">
                    <a16:creationId xmlns:a16="http://schemas.microsoft.com/office/drawing/2014/main" id="{A9F21556-D10F-2782-EBFF-D785ED1160D9}"/>
                  </a:ext>
                </a:extLst>
              </p:cNvPr>
              <p:cNvCxnSpPr>
                <a:cxnSpLocks/>
                <a:endCxn id="398"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414" name="Straight Connector 413">
                <a:extLst>
                  <a:ext uri="{FF2B5EF4-FFF2-40B4-BE49-F238E27FC236}">
                    <a16:creationId xmlns:a16="http://schemas.microsoft.com/office/drawing/2014/main" id="{306255E1-18A0-9119-2CAA-B18FB72B56C5}"/>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415" name="Straight Connector 414">
                <a:extLst>
                  <a:ext uri="{FF2B5EF4-FFF2-40B4-BE49-F238E27FC236}">
                    <a16:creationId xmlns:a16="http://schemas.microsoft.com/office/drawing/2014/main" id="{A9094430-B29B-69D9-2303-C4A8BB5DFA68}"/>
                  </a:ext>
                </a:extLst>
              </p:cNvPr>
              <p:cNvCxnSpPr>
                <a:cxnSpLocks/>
                <a:endCxn id="398"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416" name="Straight Connector 415">
                <a:extLst>
                  <a:ext uri="{FF2B5EF4-FFF2-40B4-BE49-F238E27FC236}">
                    <a16:creationId xmlns:a16="http://schemas.microsoft.com/office/drawing/2014/main" id="{5E426612-1D27-D7D4-CEB6-A516AC43FBD6}"/>
                  </a:ext>
                </a:extLst>
              </p:cNvPr>
              <p:cNvCxnSpPr>
                <a:cxnSpLocks/>
                <a:stCxn id="398"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417" name="Straight Connector 416">
                <a:extLst>
                  <a:ext uri="{FF2B5EF4-FFF2-40B4-BE49-F238E27FC236}">
                    <a16:creationId xmlns:a16="http://schemas.microsoft.com/office/drawing/2014/main" id="{5B71C16F-1BB9-D510-D88A-BFA82C47E936}"/>
                  </a:ext>
                </a:extLst>
              </p:cNvPr>
              <p:cNvCxnSpPr>
                <a:cxnSpLocks/>
                <a:stCxn id="398" idx="2"/>
                <a:endCxn id="404"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418" name="Straight Connector 417">
                <a:extLst>
                  <a:ext uri="{FF2B5EF4-FFF2-40B4-BE49-F238E27FC236}">
                    <a16:creationId xmlns:a16="http://schemas.microsoft.com/office/drawing/2014/main" id="{201EE950-9A7D-D02A-8360-5C8087F38592}"/>
                  </a:ext>
                </a:extLst>
              </p:cNvPr>
              <p:cNvCxnSpPr>
                <a:cxnSpLocks/>
                <a:endCxn id="402"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98" name="!!Group 1094">
              <a:extLst>
                <a:ext uri="{FF2B5EF4-FFF2-40B4-BE49-F238E27FC236}">
                  <a16:creationId xmlns:a16="http://schemas.microsoft.com/office/drawing/2014/main" id="{D11C7161-C96D-79A7-4FD6-69CF466F8E45}"/>
                </a:ext>
              </a:extLst>
            </p:cNvPr>
            <p:cNvGrpSpPr/>
            <p:nvPr/>
          </p:nvGrpSpPr>
          <p:grpSpPr>
            <a:xfrm rot="16200000">
              <a:off x="7506113" y="4915395"/>
              <a:ext cx="397947" cy="318026"/>
              <a:chOff x="2868308" y="2241594"/>
              <a:chExt cx="150801" cy="120514"/>
            </a:xfrm>
          </p:grpSpPr>
          <p:grpSp>
            <p:nvGrpSpPr>
              <p:cNvPr id="389" name="Group 388">
                <a:extLst>
                  <a:ext uri="{FF2B5EF4-FFF2-40B4-BE49-F238E27FC236}">
                    <a16:creationId xmlns:a16="http://schemas.microsoft.com/office/drawing/2014/main" id="{E4610797-BE70-D4DE-2582-3BD372284682}"/>
                  </a:ext>
                </a:extLst>
              </p:cNvPr>
              <p:cNvGrpSpPr/>
              <p:nvPr/>
            </p:nvGrpSpPr>
            <p:grpSpPr>
              <a:xfrm rot="19712856">
                <a:off x="2947504" y="2316389"/>
                <a:ext cx="71605" cy="45719"/>
                <a:chOff x="3364807" y="1820427"/>
                <a:chExt cx="722492" cy="461298"/>
              </a:xfrm>
            </p:grpSpPr>
            <p:sp>
              <p:nvSpPr>
                <p:cNvPr id="396" name="Oval 395">
                  <a:extLst>
                    <a:ext uri="{FF2B5EF4-FFF2-40B4-BE49-F238E27FC236}">
                      <a16:creationId xmlns:a16="http://schemas.microsoft.com/office/drawing/2014/main" id="{8C83667C-DE6A-19B1-8323-AFE339E2A3F0}"/>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97" name="Oval 396">
                  <a:extLst>
                    <a:ext uri="{FF2B5EF4-FFF2-40B4-BE49-F238E27FC236}">
                      <a16:creationId xmlns:a16="http://schemas.microsoft.com/office/drawing/2014/main" id="{51C8A3FF-2895-7E89-014C-A75521CE6DC8}"/>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grpSp>
          <p:grpSp>
            <p:nvGrpSpPr>
              <p:cNvPr id="390" name="Group 389">
                <a:extLst>
                  <a:ext uri="{FF2B5EF4-FFF2-40B4-BE49-F238E27FC236}">
                    <a16:creationId xmlns:a16="http://schemas.microsoft.com/office/drawing/2014/main" id="{79837864-D595-D82D-DB3A-F731B1B14756}"/>
                  </a:ext>
                </a:extLst>
              </p:cNvPr>
              <p:cNvGrpSpPr/>
              <p:nvPr/>
            </p:nvGrpSpPr>
            <p:grpSpPr>
              <a:xfrm rot="1293024">
                <a:off x="2868308" y="2273207"/>
                <a:ext cx="71605" cy="45719"/>
                <a:chOff x="3364807" y="1820427"/>
                <a:chExt cx="722492" cy="461298"/>
              </a:xfrm>
            </p:grpSpPr>
            <p:sp>
              <p:nvSpPr>
                <p:cNvPr id="394" name="Oval 393">
                  <a:extLst>
                    <a:ext uri="{FF2B5EF4-FFF2-40B4-BE49-F238E27FC236}">
                      <a16:creationId xmlns:a16="http://schemas.microsoft.com/office/drawing/2014/main" id="{8E9B61E2-2698-13BD-4D28-7D1841E27CB2}"/>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95" name="Oval 394">
                  <a:extLst>
                    <a:ext uri="{FF2B5EF4-FFF2-40B4-BE49-F238E27FC236}">
                      <a16:creationId xmlns:a16="http://schemas.microsoft.com/office/drawing/2014/main" id="{6D1CFEE7-1077-33BD-1046-C51D92B57336}"/>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grpSp>
          <p:grpSp>
            <p:nvGrpSpPr>
              <p:cNvPr id="391" name="Group 390">
                <a:extLst>
                  <a:ext uri="{FF2B5EF4-FFF2-40B4-BE49-F238E27FC236}">
                    <a16:creationId xmlns:a16="http://schemas.microsoft.com/office/drawing/2014/main" id="{61CEBC6B-1FEA-7D9D-D1C2-52794218B11B}"/>
                  </a:ext>
                </a:extLst>
              </p:cNvPr>
              <p:cNvGrpSpPr/>
              <p:nvPr/>
            </p:nvGrpSpPr>
            <p:grpSpPr>
              <a:xfrm rot="2044539">
                <a:off x="2933978" y="2241594"/>
                <a:ext cx="71605" cy="45719"/>
                <a:chOff x="3364807" y="1820427"/>
                <a:chExt cx="722492" cy="461298"/>
              </a:xfrm>
            </p:grpSpPr>
            <p:sp>
              <p:nvSpPr>
                <p:cNvPr id="392" name="Oval 391">
                  <a:extLst>
                    <a:ext uri="{FF2B5EF4-FFF2-40B4-BE49-F238E27FC236}">
                      <a16:creationId xmlns:a16="http://schemas.microsoft.com/office/drawing/2014/main" id="{49FDBDE7-4049-9DCD-4982-E1D7D0C14120}"/>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93" name="Oval 392">
                  <a:extLst>
                    <a:ext uri="{FF2B5EF4-FFF2-40B4-BE49-F238E27FC236}">
                      <a16:creationId xmlns:a16="http://schemas.microsoft.com/office/drawing/2014/main" id="{83690C57-E4B4-7433-7EDE-E72E414F2358}"/>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rgbClr val="3C1053">
                      <a:lumMod val="90000"/>
                      <a:lumOff val="1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grpSp>
        </p:grpSp>
        <p:sp>
          <p:nvSpPr>
            <p:cNvPr id="99" name="TextBox 98">
              <a:extLst>
                <a:ext uri="{FF2B5EF4-FFF2-40B4-BE49-F238E27FC236}">
                  <a16:creationId xmlns:a16="http://schemas.microsoft.com/office/drawing/2014/main" id="{E29A6852-7CB9-0B13-594E-62292C49CC40}"/>
                </a:ext>
              </a:extLst>
            </p:cNvPr>
            <p:cNvSpPr txBox="1"/>
            <p:nvPr/>
          </p:nvSpPr>
          <p:spPr>
            <a:xfrm>
              <a:off x="7018648" y="2707214"/>
              <a:ext cx="599676" cy="189411"/>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050" b="1" i="0" u="none" strike="noStrike" kern="0" cap="none" spc="0" normalizeH="0" baseline="0" noProof="0">
                  <a:ln>
                    <a:noFill/>
                  </a:ln>
                  <a:solidFill>
                    <a:schemeClr val="tx1"/>
                  </a:solidFill>
                  <a:effectLst/>
                  <a:uLnTx/>
                  <a:uFillTx/>
                  <a:latin typeface="+mn-lt"/>
                  <a:cs typeface="Arial" panose="020B0604020202020204" pitchFamily="34" charset="0"/>
                </a:rPr>
                <a:t>Viruses</a:t>
              </a:r>
            </a:p>
          </p:txBody>
        </p:sp>
        <p:sp>
          <p:nvSpPr>
            <p:cNvPr id="100" name="TextBox 99">
              <a:extLst>
                <a:ext uri="{FF2B5EF4-FFF2-40B4-BE49-F238E27FC236}">
                  <a16:creationId xmlns:a16="http://schemas.microsoft.com/office/drawing/2014/main" id="{10FF49F1-E80E-5650-BCBC-9ACB1B779EEC}"/>
                </a:ext>
              </a:extLst>
            </p:cNvPr>
            <p:cNvSpPr txBox="1"/>
            <p:nvPr/>
          </p:nvSpPr>
          <p:spPr>
            <a:xfrm>
              <a:off x="6948646" y="4938197"/>
              <a:ext cx="965600" cy="188962"/>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050" b="1" i="0" u="none" strike="noStrike" kern="0" cap="none" spc="0" normalizeH="0" baseline="0" noProof="0">
                  <a:ln>
                    <a:noFill/>
                  </a:ln>
                  <a:solidFill>
                    <a:schemeClr val="tx1"/>
                  </a:solidFill>
                  <a:effectLst/>
                  <a:uLnTx/>
                  <a:uFillTx/>
                  <a:latin typeface="+mn-lt"/>
                  <a:cs typeface="Arial" panose="020B0604020202020204" pitchFamily="34" charset="0"/>
                </a:rPr>
                <a:t>Bacteria</a:t>
              </a:r>
            </a:p>
          </p:txBody>
        </p:sp>
        <p:sp>
          <p:nvSpPr>
            <p:cNvPr id="101" name="TextBox 100">
              <a:extLst>
                <a:ext uri="{FF2B5EF4-FFF2-40B4-BE49-F238E27FC236}">
                  <a16:creationId xmlns:a16="http://schemas.microsoft.com/office/drawing/2014/main" id="{768EDD0A-7CDF-FEE1-9C16-F21842D0A5FB}"/>
                </a:ext>
              </a:extLst>
            </p:cNvPr>
            <p:cNvSpPr txBox="1"/>
            <p:nvPr/>
          </p:nvSpPr>
          <p:spPr>
            <a:xfrm>
              <a:off x="6858921" y="1358129"/>
              <a:ext cx="735934" cy="391197"/>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050" b="1" i="0" u="none" strike="noStrike" kern="0" cap="none" spc="0" normalizeH="0" baseline="0" noProof="0">
                  <a:ln>
                    <a:noFill/>
                  </a:ln>
                  <a:solidFill>
                    <a:schemeClr val="tx1"/>
                  </a:solidFill>
                  <a:effectLst/>
                  <a:uLnTx/>
                  <a:uFillTx/>
                  <a:latin typeface="+mn-lt"/>
                  <a:cs typeface="Arial" panose="020B0604020202020204" pitchFamily="34" charset="0"/>
                </a:rPr>
                <a:t>Smoke/ pollutants</a:t>
              </a:r>
            </a:p>
          </p:txBody>
        </p:sp>
        <p:sp>
          <p:nvSpPr>
            <p:cNvPr id="102" name="TextBox 101">
              <a:extLst>
                <a:ext uri="{FF2B5EF4-FFF2-40B4-BE49-F238E27FC236}">
                  <a16:creationId xmlns:a16="http://schemas.microsoft.com/office/drawing/2014/main" id="{8A537831-19E8-EA3B-2D6B-A47722FB931F}"/>
                </a:ext>
              </a:extLst>
            </p:cNvPr>
            <p:cNvSpPr txBox="1"/>
            <p:nvPr/>
          </p:nvSpPr>
          <p:spPr>
            <a:xfrm>
              <a:off x="7092274" y="3942307"/>
              <a:ext cx="384721" cy="189411"/>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050" b="1" i="0" u="none" strike="noStrike" kern="0" cap="none" spc="0" normalizeH="0" baseline="0" noProof="0">
                  <a:ln>
                    <a:noFill/>
                  </a:ln>
                  <a:solidFill>
                    <a:schemeClr val="tx1"/>
                  </a:solidFill>
                  <a:effectLst/>
                  <a:uLnTx/>
                  <a:uFillTx/>
                  <a:latin typeface="+mn-lt"/>
                  <a:cs typeface="Arial" panose="020B0604020202020204" pitchFamily="34" charset="0"/>
                </a:rPr>
                <a:t>Fungi</a:t>
              </a:r>
            </a:p>
          </p:txBody>
        </p:sp>
        <p:grpSp>
          <p:nvGrpSpPr>
            <p:cNvPr id="103" name="Group 102">
              <a:extLst>
                <a:ext uri="{FF2B5EF4-FFF2-40B4-BE49-F238E27FC236}">
                  <a16:creationId xmlns:a16="http://schemas.microsoft.com/office/drawing/2014/main" id="{8DFB5365-8E0D-08F0-05DD-91004DA43459}"/>
                </a:ext>
              </a:extLst>
            </p:cNvPr>
            <p:cNvGrpSpPr/>
            <p:nvPr/>
          </p:nvGrpSpPr>
          <p:grpSpPr>
            <a:xfrm>
              <a:off x="7249752" y="4161347"/>
              <a:ext cx="299890" cy="310312"/>
              <a:chOff x="2887782" y="4331819"/>
              <a:chExt cx="1324276" cy="1370298"/>
            </a:xfrm>
          </p:grpSpPr>
          <p:sp>
            <p:nvSpPr>
              <p:cNvPr id="331" name="Freeform: Shape 1626">
                <a:extLst>
                  <a:ext uri="{FF2B5EF4-FFF2-40B4-BE49-F238E27FC236}">
                    <a16:creationId xmlns:a16="http://schemas.microsoft.com/office/drawing/2014/main" id="{1CFA2B04-3540-54AE-29ED-1BC907C10170}"/>
                  </a:ext>
                </a:extLst>
              </p:cNvPr>
              <p:cNvSpPr/>
              <p:nvPr/>
            </p:nvSpPr>
            <p:spPr>
              <a:xfrm rot="15922158">
                <a:off x="3139228" y="4967776"/>
                <a:ext cx="3249" cy="3249"/>
              </a:xfrm>
              <a:custGeom>
                <a:avLst/>
                <a:gdLst>
                  <a:gd name="connsiteX0" fmla="*/ -838 w 3249"/>
                  <a:gd name="connsiteY0" fmla="*/ -1124 h 3249"/>
                  <a:gd name="connsiteX1" fmla="*/ -838 w 3249"/>
                  <a:gd name="connsiteY1" fmla="*/ -1124 h 3249"/>
                </a:gdLst>
                <a:ahLst/>
                <a:cxnLst>
                  <a:cxn ang="0">
                    <a:pos x="connsiteX0" y="connsiteY0"/>
                  </a:cxn>
                  <a:cxn ang="0">
                    <a:pos x="connsiteX1" y="connsiteY1"/>
                  </a:cxn>
                </a:cxnLst>
                <a:rect l="l" t="t" r="r" b="b"/>
                <a:pathLst>
                  <a:path w="3249" h="3249">
                    <a:moveTo>
                      <a:pt x="-838" y="-1124"/>
                    </a:moveTo>
                    <a:lnTo>
                      <a:pt x="-838" y="-1124"/>
                    </a:lnTo>
                    <a:close/>
                  </a:path>
                </a:pathLst>
              </a:custGeom>
              <a:solidFill>
                <a:srgbClr val="FFBBAE"/>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2" name="Freeform: Shape 1627">
                <a:extLst>
                  <a:ext uri="{FF2B5EF4-FFF2-40B4-BE49-F238E27FC236}">
                    <a16:creationId xmlns:a16="http://schemas.microsoft.com/office/drawing/2014/main" id="{28A9CB64-B45C-56E7-6E04-B5BC3CC02446}"/>
                  </a:ext>
                </a:extLst>
              </p:cNvPr>
              <p:cNvSpPr/>
              <p:nvPr/>
            </p:nvSpPr>
            <p:spPr>
              <a:xfrm>
                <a:off x="3651131" y="4331819"/>
                <a:ext cx="288032" cy="1017555"/>
              </a:xfrm>
              <a:custGeom>
                <a:avLst/>
                <a:gdLst>
                  <a:gd name="connsiteX0" fmla="*/ 286039 w 288032"/>
                  <a:gd name="connsiteY0" fmla="*/ 1017432 h 1017555"/>
                  <a:gd name="connsiteX1" fmla="*/ 110779 w 288032"/>
                  <a:gd name="connsiteY1" fmla="*/ 303057 h 1017555"/>
                  <a:gd name="connsiteX2" fmla="*/ -187 w 288032"/>
                  <a:gd name="connsiteY2" fmla="*/ -124 h 1017555"/>
                </a:gdLst>
                <a:ahLst/>
                <a:cxnLst>
                  <a:cxn ang="0">
                    <a:pos x="connsiteX0" y="connsiteY0"/>
                  </a:cxn>
                  <a:cxn ang="0">
                    <a:pos x="connsiteX1" y="connsiteY1"/>
                  </a:cxn>
                  <a:cxn ang="0">
                    <a:pos x="connsiteX2" y="connsiteY2"/>
                  </a:cxn>
                </a:cxnLst>
                <a:rect l="l" t="t" r="r" b="b"/>
                <a:pathLst>
                  <a:path w="288032" h="1017555">
                    <a:moveTo>
                      <a:pt x="286039" y="1017432"/>
                    </a:moveTo>
                    <a:cubicBezTo>
                      <a:pt x="286039" y="1017432"/>
                      <a:pt x="318233" y="687581"/>
                      <a:pt x="110779" y="303057"/>
                    </a:cubicBezTo>
                    <a:cubicBezTo>
                      <a:pt x="35246" y="163230"/>
                      <a:pt x="9242" y="164183"/>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3" name="Freeform: Shape 1628">
                <a:extLst>
                  <a:ext uri="{FF2B5EF4-FFF2-40B4-BE49-F238E27FC236}">
                    <a16:creationId xmlns:a16="http://schemas.microsoft.com/office/drawing/2014/main" id="{738882DC-D91A-05A3-0D78-EBC9BF9D40EB}"/>
                  </a:ext>
                </a:extLst>
              </p:cNvPr>
              <p:cNvSpPr/>
              <p:nvPr/>
            </p:nvSpPr>
            <p:spPr>
              <a:xfrm>
                <a:off x="3310422" y="4529939"/>
                <a:ext cx="540162" cy="301656"/>
              </a:xfrm>
              <a:custGeom>
                <a:avLst/>
                <a:gdLst>
                  <a:gd name="connsiteX0" fmla="*/ -187 w 540162"/>
                  <a:gd name="connsiteY0" fmla="*/ -124 h 301656"/>
                  <a:gd name="connsiteX1" fmla="*/ 539976 w 540162"/>
                  <a:gd name="connsiteY1" fmla="*/ 301533 h 301656"/>
                </a:gdLst>
                <a:ahLst/>
                <a:cxnLst>
                  <a:cxn ang="0">
                    <a:pos x="connsiteX0" y="connsiteY0"/>
                  </a:cxn>
                  <a:cxn ang="0">
                    <a:pos x="connsiteX1" y="connsiteY1"/>
                  </a:cxn>
                </a:cxnLst>
                <a:rect l="l" t="t" r="r" b="b"/>
                <a:pathLst>
                  <a:path w="540162" h="301656">
                    <a:moveTo>
                      <a:pt x="-187" y="-124"/>
                    </a:moveTo>
                    <a:cubicBezTo>
                      <a:pt x="152213" y="108747"/>
                      <a:pt x="539976" y="301533"/>
                      <a:pt x="539976" y="301533"/>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4" name="Freeform: Shape 1629">
                <a:extLst>
                  <a:ext uri="{FF2B5EF4-FFF2-40B4-BE49-F238E27FC236}">
                    <a16:creationId xmlns:a16="http://schemas.microsoft.com/office/drawing/2014/main" id="{F439AAB3-67C1-670A-E62F-C01DB2908CCF}"/>
                  </a:ext>
                </a:extLst>
              </p:cNvPr>
              <p:cNvSpPr/>
              <p:nvPr/>
            </p:nvSpPr>
            <p:spPr>
              <a:xfrm>
                <a:off x="3285049" y="4503861"/>
                <a:ext cx="53917" cy="53957"/>
              </a:xfrm>
              <a:custGeom>
                <a:avLst/>
                <a:gdLst>
                  <a:gd name="connsiteX0" fmla="*/ 10518 w 53917"/>
                  <a:gd name="connsiteY0" fmla="*/ 48338 h 53957"/>
                  <a:gd name="connsiteX1" fmla="*/ 5269 w 53917"/>
                  <a:gd name="connsiteY1" fmla="*/ 10581 h 53957"/>
                  <a:gd name="connsiteX2" fmla="*/ 43026 w 53917"/>
                  <a:gd name="connsiteY2" fmla="*/ 5333 h 53957"/>
                  <a:gd name="connsiteX3" fmla="*/ 48618 w 53917"/>
                  <a:gd name="connsiteY3" fmla="*/ 42623 h 53957"/>
                  <a:gd name="connsiteX4" fmla="*/ 11137 w 53917"/>
                  <a:gd name="connsiteY4" fmla="*/ 48796 h 53957"/>
                  <a:gd name="connsiteX5" fmla="*/ 10518 w 53917"/>
                  <a:gd name="connsiteY5" fmla="*/ 48338 h 5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7" h="53957">
                    <a:moveTo>
                      <a:pt x="10518" y="48338"/>
                    </a:moveTo>
                    <a:cubicBezTo>
                      <a:pt x="-1360" y="39366"/>
                      <a:pt x="-3713" y="22459"/>
                      <a:pt x="5269" y="10581"/>
                    </a:cubicBezTo>
                    <a:cubicBezTo>
                      <a:pt x="14242" y="-1296"/>
                      <a:pt x="31149" y="-3649"/>
                      <a:pt x="43026" y="5333"/>
                    </a:cubicBezTo>
                    <a:cubicBezTo>
                      <a:pt x="54723" y="14172"/>
                      <a:pt x="57209" y="30736"/>
                      <a:pt x="48618" y="42623"/>
                    </a:cubicBezTo>
                    <a:cubicBezTo>
                      <a:pt x="39969" y="54682"/>
                      <a:pt x="23186" y="57444"/>
                      <a:pt x="11137" y="48796"/>
                    </a:cubicBezTo>
                    <a:cubicBezTo>
                      <a:pt x="10927" y="48643"/>
                      <a:pt x="10718" y="48491"/>
                      <a:pt x="10518" y="48338"/>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5" name="Freeform: Shape 1630">
                <a:extLst>
                  <a:ext uri="{FF2B5EF4-FFF2-40B4-BE49-F238E27FC236}">
                    <a16:creationId xmlns:a16="http://schemas.microsoft.com/office/drawing/2014/main" id="{89A74839-5332-E052-BE1D-84137A5F44D0}"/>
                  </a:ext>
                </a:extLst>
              </p:cNvPr>
              <p:cNvSpPr/>
              <p:nvPr/>
            </p:nvSpPr>
            <p:spPr>
              <a:xfrm>
                <a:off x="3557310" y="4419258"/>
                <a:ext cx="185166" cy="180975"/>
              </a:xfrm>
              <a:custGeom>
                <a:avLst/>
                <a:gdLst>
                  <a:gd name="connsiteX0" fmla="*/ -187 w 185166"/>
                  <a:gd name="connsiteY0" fmla="*/ -124 h 180975"/>
                  <a:gd name="connsiteX1" fmla="*/ 184979 w 185166"/>
                  <a:gd name="connsiteY1" fmla="*/ 180851 h 180975"/>
                </a:gdLst>
                <a:ahLst/>
                <a:cxnLst>
                  <a:cxn ang="0">
                    <a:pos x="connsiteX0" y="connsiteY0"/>
                  </a:cxn>
                  <a:cxn ang="0">
                    <a:pos x="connsiteX1" y="connsiteY1"/>
                  </a:cxn>
                </a:cxnLst>
                <a:rect l="l" t="t" r="r" b="b"/>
                <a:pathLst>
                  <a:path w="185166" h="180975">
                    <a:moveTo>
                      <a:pt x="-187" y="-124"/>
                    </a:moveTo>
                    <a:cubicBezTo>
                      <a:pt x="64583" y="56998"/>
                      <a:pt x="126390" y="117405"/>
                      <a:pt x="184979" y="180851"/>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6" name="Freeform: Shape 1631">
                <a:extLst>
                  <a:ext uri="{FF2B5EF4-FFF2-40B4-BE49-F238E27FC236}">
                    <a16:creationId xmlns:a16="http://schemas.microsoft.com/office/drawing/2014/main" id="{E7F9EE23-4B0C-2F28-1FEC-7E0408F2A818}"/>
                  </a:ext>
                </a:extLst>
              </p:cNvPr>
              <p:cNvSpPr/>
              <p:nvPr/>
            </p:nvSpPr>
            <p:spPr>
              <a:xfrm>
                <a:off x="3531069" y="4393619"/>
                <a:ext cx="53914" cy="53950"/>
              </a:xfrm>
              <a:custGeom>
                <a:avLst/>
                <a:gdLst>
                  <a:gd name="connsiteX0" fmla="*/ 8718 w 53914"/>
                  <a:gd name="connsiteY0" fmla="*/ 46851 h 53950"/>
                  <a:gd name="connsiteX1" fmla="*/ 6746 w 53914"/>
                  <a:gd name="connsiteY1" fmla="*/ 8780 h 53950"/>
                  <a:gd name="connsiteX2" fmla="*/ 44818 w 53914"/>
                  <a:gd name="connsiteY2" fmla="*/ 6818 h 53950"/>
                  <a:gd name="connsiteX3" fmla="*/ 46818 w 53914"/>
                  <a:gd name="connsiteY3" fmla="*/ 44851 h 53950"/>
                  <a:gd name="connsiteX4" fmla="*/ 8889 w 53914"/>
                  <a:gd name="connsiteY4" fmla="*/ 47013 h 53950"/>
                  <a:gd name="connsiteX5" fmla="*/ 8718 w 53914"/>
                  <a:gd name="connsiteY5" fmla="*/ 46851 h 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50">
                    <a:moveTo>
                      <a:pt x="8718" y="46851"/>
                    </a:moveTo>
                    <a:cubicBezTo>
                      <a:pt x="-2341" y="36879"/>
                      <a:pt x="-3217" y="19839"/>
                      <a:pt x="6746" y="8780"/>
                    </a:cubicBezTo>
                    <a:cubicBezTo>
                      <a:pt x="16719" y="-2278"/>
                      <a:pt x="33769" y="-3155"/>
                      <a:pt x="44818" y="6818"/>
                    </a:cubicBezTo>
                    <a:cubicBezTo>
                      <a:pt x="55867" y="16772"/>
                      <a:pt x="56762" y="33793"/>
                      <a:pt x="46818" y="44851"/>
                    </a:cubicBezTo>
                    <a:cubicBezTo>
                      <a:pt x="36940" y="55919"/>
                      <a:pt x="19957" y="56881"/>
                      <a:pt x="8889" y="47013"/>
                    </a:cubicBezTo>
                    <a:cubicBezTo>
                      <a:pt x="8832" y="46956"/>
                      <a:pt x="8775" y="46909"/>
                      <a:pt x="8718" y="46851"/>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7" name="Freeform: Shape 1632">
                <a:extLst>
                  <a:ext uri="{FF2B5EF4-FFF2-40B4-BE49-F238E27FC236}">
                    <a16:creationId xmlns:a16="http://schemas.microsoft.com/office/drawing/2014/main" id="{9816ADEB-1D8C-7B3C-6108-17FCB06559B2}"/>
                  </a:ext>
                </a:extLst>
              </p:cNvPr>
              <p:cNvSpPr/>
              <p:nvPr/>
            </p:nvSpPr>
            <p:spPr>
              <a:xfrm>
                <a:off x="3162404" y="4552989"/>
                <a:ext cx="402716" cy="130587"/>
              </a:xfrm>
              <a:custGeom>
                <a:avLst/>
                <a:gdLst>
                  <a:gd name="connsiteX0" fmla="*/ -187 w 402716"/>
                  <a:gd name="connsiteY0" fmla="*/ -124 h 130587"/>
                  <a:gd name="connsiteX1" fmla="*/ 186503 w 402716"/>
                  <a:gd name="connsiteY1" fmla="*/ 125225 h 130587"/>
                  <a:gd name="connsiteX2" fmla="*/ 402530 w 402716"/>
                  <a:gd name="connsiteY2" fmla="*/ 129416 h 130587"/>
                </a:gdLst>
                <a:ahLst/>
                <a:cxnLst>
                  <a:cxn ang="0">
                    <a:pos x="connsiteX0" y="connsiteY0"/>
                  </a:cxn>
                  <a:cxn ang="0">
                    <a:pos x="connsiteX1" y="connsiteY1"/>
                  </a:cxn>
                  <a:cxn ang="0">
                    <a:pos x="connsiteX2" y="connsiteY2"/>
                  </a:cxn>
                </a:cxnLst>
                <a:rect l="l" t="t" r="r" b="b"/>
                <a:pathLst>
                  <a:path w="402716" h="130587">
                    <a:moveTo>
                      <a:pt x="-187" y="-124"/>
                    </a:moveTo>
                    <a:cubicBezTo>
                      <a:pt x="35912" y="37405"/>
                      <a:pt x="121256" y="118844"/>
                      <a:pt x="186503" y="125225"/>
                    </a:cubicBezTo>
                    <a:cubicBezTo>
                      <a:pt x="271561" y="133607"/>
                      <a:pt x="402530" y="129416"/>
                      <a:pt x="402530" y="129416"/>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8" name="Freeform: Shape 1633">
                <a:extLst>
                  <a:ext uri="{FF2B5EF4-FFF2-40B4-BE49-F238E27FC236}">
                    <a16:creationId xmlns:a16="http://schemas.microsoft.com/office/drawing/2014/main" id="{143C4AD2-4A72-B5E7-8442-C194E7CD75B8}"/>
                  </a:ext>
                </a:extLst>
              </p:cNvPr>
              <p:cNvSpPr/>
              <p:nvPr/>
            </p:nvSpPr>
            <p:spPr>
              <a:xfrm>
                <a:off x="3136399" y="4526985"/>
                <a:ext cx="53913" cy="53874"/>
              </a:xfrm>
              <a:custGeom>
                <a:avLst/>
                <a:gdLst>
                  <a:gd name="connsiteX0" fmla="*/ 7053 w 53913"/>
                  <a:gd name="connsiteY0" fmla="*/ 45217 h 53874"/>
                  <a:gd name="connsiteX1" fmla="*/ 8386 w 53913"/>
                  <a:gd name="connsiteY1" fmla="*/ 7117 h 53874"/>
                  <a:gd name="connsiteX2" fmla="*/ 46486 w 53913"/>
                  <a:gd name="connsiteY2" fmla="*/ 8450 h 53874"/>
                  <a:gd name="connsiteX3" fmla="*/ 45153 w 53913"/>
                  <a:gd name="connsiteY3" fmla="*/ 46550 h 53874"/>
                  <a:gd name="connsiteX4" fmla="*/ 7053 w 53913"/>
                  <a:gd name="connsiteY4" fmla="*/ 45217 h 53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3" h="53874">
                    <a:moveTo>
                      <a:pt x="7053" y="45217"/>
                    </a:moveTo>
                    <a:cubicBezTo>
                      <a:pt x="-3101" y="34329"/>
                      <a:pt x="-2501" y="17270"/>
                      <a:pt x="8386" y="7117"/>
                    </a:cubicBezTo>
                    <a:cubicBezTo>
                      <a:pt x="19273" y="-3037"/>
                      <a:pt x="36333" y="-2437"/>
                      <a:pt x="46486" y="8450"/>
                    </a:cubicBezTo>
                    <a:cubicBezTo>
                      <a:pt x="56640" y="19347"/>
                      <a:pt x="56040" y="36396"/>
                      <a:pt x="45153" y="46550"/>
                    </a:cubicBezTo>
                    <a:cubicBezTo>
                      <a:pt x="34247" y="56647"/>
                      <a:pt x="17226" y="56056"/>
                      <a:pt x="7053" y="45217"/>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39" name="Freeform: Shape 1634">
                <a:extLst>
                  <a:ext uri="{FF2B5EF4-FFF2-40B4-BE49-F238E27FC236}">
                    <a16:creationId xmlns:a16="http://schemas.microsoft.com/office/drawing/2014/main" id="{95E40D18-F0BB-87B6-65DF-96233A0AE3DC}"/>
                  </a:ext>
                </a:extLst>
              </p:cNvPr>
              <p:cNvSpPr/>
              <p:nvPr/>
            </p:nvSpPr>
            <p:spPr>
              <a:xfrm>
                <a:off x="3937929" y="4760825"/>
                <a:ext cx="272011" cy="489204"/>
              </a:xfrm>
              <a:custGeom>
                <a:avLst/>
                <a:gdLst>
                  <a:gd name="connsiteX0" fmla="*/ 193456 w 272011"/>
                  <a:gd name="connsiteY0" fmla="*/ -124 h 489204"/>
                  <a:gd name="connsiteX1" fmla="*/ 263941 w 272011"/>
                  <a:gd name="connsiteY1" fmla="*/ 300485 h 489204"/>
                  <a:gd name="connsiteX2" fmla="*/ -187 w 272011"/>
                  <a:gd name="connsiteY2" fmla="*/ 489080 h 489204"/>
                </a:gdLst>
                <a:ahLst/>
                <a:cxnLst>
                  <a:cxn ang="0">
                    <a:pos x="connsiteX0" y="connsiteY0"/>
                  </a:cxn>
                  <a:cxn ang="0">
                    <a:pos x="connsiteX1" y="connsiteY1"/>
                  </a:cxn>
                  <a:cxn ang="0">
                    <a:pos x="connsiteX2" y="connsiteY2"/>
                  </a:cxn>
                </a:cxnLst>
                <a:rect l="l" t="t" r="r" b="b"/>
                <a:pathLst>
                  <a:path w="272011" h="489204">
                    <a:moveTo>
                      <a:pt x="193456" y="-124"/>
                    </a:moveTo>
                    <a:cubicBezTo>
                      <a:pt x="222031" y="65027"/>
                      <a:pt x="295945" y="247526"/>
                      <a:pt x="263941" y="300485"/>
                    </a:cubicBezTo>
                    <a:cubicBezTo>
                      <a:pt x="224793" y="365636"/>
                      <a:pt x="-187" y="489080"/>
                      <a:pt x="-187" y="489080"/>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0" name="Freeform: Shape 1635">
                <a:extLst>
                  <a:ext uri="{FF2B5EF4-FFF2-40B4-BE49-F238E27FC236}">
                    <a16:creationId xmlns:a16="http://schemas.microsoft.com/office/drawing/2014/main" id="{99CB82E8-80A0-E69C-E658-15C5DCE5E83A}"/>
                  </a:ext>
                </a:extLst>
              </p:cNvPr>
              <p:cNvSpPr/>
              <p:nvPr/>
            </p:nvSpPr>
            <p:spPr>
              <a:xfrm>
                <a:off x="4105027" y="4735271"/>
                <a:ext cx="53927" cy="53895"/>
              </a:xfrm>
              <a:custGeom>
                <a:avLst/>
                <a:gdLst>
                  <a:gd name="connsiteX0" fmla="*/ 2069 w 53927"/>
                  <a:gd name="connsiteY0" fmla="*/ 37622 h 53895"/>
                  <a:gd name="connsiteX1" fmla="*/ 15995 w 53927"/>
                  <a:gd name="connsiteY1" fmla="*/ 2132 h 53895"/>
                  <a:gd name="connsiteX2" fmla="*/ 51485 w 53927"/>
                  <a:gd name="connsiteY2" fmla="*/ 16057 h 53895"/>
                  <a:gd name="connsiteX3" fmla="*/ 37598 w 53927"/>
                  <a:gd name="connsiteY3" fmla="*/ 51528 h 53895"/>
                  <a:gd name="connsiteX4" fmla="*/ 2069 w 53927"/>
                  <a:gd name="connsiteY4" fmla="*/ 37622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7" h="53895">
                    <a:moveTo>
                      <a:pt x="2069" y="37622"/>
                    </a:moveTo>
                    <a:cubicBezTo>
                      <a:pt x="-3884" y="23973"/>
                      <a:pt x="2346" y="8085"/>
                      <a:pt x="15995" y="2132"/>
                    </a:cubicBezTo>
                    <a:cubicBezTo>
                      <a:pt x="29635" y="-3821"/>
                      <a:pt x="45523" y="2417"/>
                      <a:pt x="51485" y="16057"/>
                    </a:cubicBezTo>
                    <a:cubicBezTo>
                      <a:pt x="57429" y="29688"/>
                      <a:pt x="51218" y="45556"/>
                      <a:pt x="37598" y="51528"/>
                    </a:cubicBezTo>
                    <a:cubicBezTo>
                      <a:pt x="23949" y="57453"/>
                      <a:pt x="8070" y="51243"/>
                      <a:pt x="2069" y="37622"/>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1" name="Freeform: Shape 1636">
                <a:extLst>
                  <a:ext uri="{FF2B5EF4-FFF2-40B4-BE49-F238E27FC236}">
                    <a16:creationId xmlns:a16="http://schemas.microsoft.com/office/drawing/2014/main" id="{6AA2813F-4947-08EC-8611-A326EF9A2DAD}"/>
                  </a:ext>
                </a:extLst>
              </p:cNvPr>
              <p:cNvSpPr/>
              <p:nvPr/>
            </p:nvSpPr>
            <p:spPr>
              <a:xfrm>
                <a:off x="3877064" y="4580040"/>
                <a:ext cx="334994" cy="411956"/>
              </a:xfrm>
              <a:custGeom>
                <a:avLst/>
                <a:gdLst>
                  <a:gd name="connsiteX0" fmla="*/ -187 w 334994"/>
                  <a:gd name="connsiteY0" fmla="*/ -124 h 411956"/>
                  <a:gd name="connsiteX1" fmla="*/ 109636 w 334994"/>
                  <a:gd name="connsiteY1" fmla="*/ 187424 h 411956"/>
                  <a:gd name="connsiteX2" fmla="*/ 334807 w 334994"/>
                  <a:gd name="connsiteY2" fmla="*/ 411833 h 411956"/>
                </a:gdLst>
                <a:ahLst/>
                <a:cxnLst>
                  <a:cxn ang="0">
                    <a:pos x="connsiteX0" y="connsiteY0"/>
                  </a:cxn>
                  <a:cxn ang="0">
                    <a:pos x="connsiteX1" y="connsiteY1"/>
                  </a:cxn>
                  <a:cxn ang="0">
                    <a:pos x="connsiteX2" y="connsiteY2"/>
                  </a:cxn>
                </a:cxnLst>
                <a:rect l="l" t="t" r="r" b="b"/>
                <a:pathLst>
                  <a:path w="334994" h="411956">
                    <a:moveTo>
                      <a:pt x="-187" y="-124"/>
                    </a:moveTo>
                    <a:cubicBezTo>
                      <a:pt x="14767" y="39786"/>
                      <a:pt x="50200" y="121511"/>
                      <a:pt x="109636" y="187424"/>
                    </a:cubicBezTo>
                    <a:cubicBezTo>
                      <a:pt x="191456" y="278292"/>
                      <a:pt x="334807" y="411833"/>
                      <a:pt x="334807" y="411833"/>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2" name="Freeform: Shape 1637">
                <a:extLst>
                  <a:ext uri="{FF2B5EF4-FFF2-40B4-BE49-F238E27FC236}">
                    <a16:creationId xmlns:a16="http://schemas.microsoft.com/office/drawing/2014/main" id="{87FC7EC4-F9D7-A03B-00C8-67DF985CBB63}"/>
                  </a:ext>
                </a:extLst>
              </p:cNvPr>
              <p:cNvSpPr/>
              <p:nvPr/>
            </p:nvSpPr>
            <p:spPr>
              <a:xfrm>
                <a:off x="3850839" y="4554368"/>
                <a:ext cx="53926" cy="53895"/>
              </a:xfrm>
              <a:custGeom>
                <a:avLst/>
                <a:gdLst>
                  <a:gd name="connsiteX0" fmla="*/ 1368 w 53926"/>
                  <a:gd name="connsiteY0" fmla="*/ 35836 h 53895"/>
                  <a:gd name="connsiteX1" fmla="*/ 17779 w 53926"/>
                  <a:gd name="connsiteY1" fmla="*/ 1432 h 53895"/>
                  <a:gd name="connsiteX2" fmla="*/ 52184 w 53926"/>
                  <a:gd name="connsiteY2" fmla="*/ 17834 h 53895"/>
                  <a:gd name="connsiteX3" fmla="*/ 35848 w 53926"/>
                  <a:gd name="connsiteY3" fmla="*/ 52219 h 53895"/>
                  <a:gd name="connsiteX4" fmla="*/ 1368 w 53926"/>
                  <a:gd name="connsiteY4" fmla="*/ 35836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6" h="53895">
                    <a:moveTo>
                      <a:pt x="1368" y="35836"/>
                    </a:moveTo>
                    <a:cubicBezTo>
                      <a:pt x="-3604" y="21806"/>
                      <a:pt x="3740" y="6394"/>
                      <a:pt x="17779" y="1432"/>
                    </a:cubicBezTo>
                    <a:cubicBezTo>
                      <a:pt x="31810" y="-3540"/>
                      <a:pt x="47212" y="3803"/>
                      <a:pt x="52184" y="17834"/>
                    </a:cubicBezTo>
                    <a:cubicBezTo>
                      <a:pt x="57146" y="31845"/>
                      <a:pt x="49841" y="47218"/>
                      <a:pt x="35848" y="52219"/>
                    </a:cubicBezTo>
                    <a:cubicBezTo>
                      <a:pt x="21809" y="57181"/>
                      <a:pt x="6387" y="49857"/>
                      <a:pt x="1368" y="35836"/>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3" name="Freeform: Shape 1638">
                <a:extLst>
                  <a:ext uri="{FF2B5EF4-FFF2-40B4-BE49-F238E27FC236}">
                    <a16:creationId xmlns:a16="http://schemas.microsoft.com/office/drawing/2014/main" id="{1B3C5C06-1F86-581A-CEF0-D1DB6D47772A}"/>
                  </a:ext>
                </a:extLst>
              </p:cNvPr>
              <p:cNvSpPr/>
              <p:nvPr/>
            </p:nvSpPr>
            <p:spPr>
              <a:xfrm>
                <a:off x="3523115" y="4492124"/>
                <a:ext cx="203168" cy="272415"/>
              </a:xfrm>
              <a:custGeom>
                <a:avLst/>
                <a:gdLst>
                  <a:gd name="connsiteX0" fmla="*/ -187 w 203168"/>
                  <a:gd name="connsiteY0" fmla="*/ -124 h 272415"/>
                  <a:gd name="connsiteX1" fmla="*/ 202981 w 203168"/>
                  <a:gd name="connsiteY1" fmla="*/ 272291 h 272415"/>
                </a:gdLst>
                <a:ahLst/>
                <a:cxnLst>
                  <a:cxn ang="0">
                    <a:pos x="connsiteX0" y="connsiteY0"/>
                  </a:cxn>
                  <a:cxn ang="0">
                    <a:pos x="connsiteX1" y="connsiteY1"/>
                  </a:cxn>
                </a:cxnLst>
                <a:rect l="l" t="t" r="r" b="b"/>
                <a:pathLst>
                  <a:path w="203168" h="272415">
                    <a:moveTo>
                      <a:pt x="-187" y="-124"/>
                    </a:moveTo>
                    <a:cubicBezTo>
                      <a:pt x="92205" y="88078"/>
                      <a:pt x="202981" y="272291"/>
                      <a:pt x="202981" y="272291"/>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4" name="Freeform: Shape 1639">
                <a:extLst>
                  <a:ext uri="{FF2B5EF4-FFF2-40B4-BE49-F238E27FC236}">
                    <a16:creationId xmlns:a16="http://schemas.microsoft.com/office/drawing/2014/main" id="{6A47E4AA-3A22-84AB-FCA5-41D99DEC327C}"/>
                  </a:ext>
                </a:extLst>
              </p:cNvPr>
              <p:cNvSpPr/>
              <p:nvPr/>
            </p:nvSpPr>
            <p:spPr>
              <a:xfrm>
                <a:off x="3496917" y="4465926"/>
                <a:ext cx="54101" cy="54141"/>
              </a:xfrm>
              <a:custGeom>
                <a:avLst/>
                <a:gdLst>
                  <a:gd name="connsiteX0" fmla="*/ 8866 w 54101"/>
                  <a:gd name="connsiteY0" fmla="*/ 47125 h 54141"/>
                  <a:gd name="connsiteX1" fmla="*/ 6666 w 54101"/>
                  <a:gd name="connsiteY1" fmla="*/ 8930 h 54141"/>
                  <a:gd name="connsiteX2" fmla="*/ 44861 w 54101"/>
                  <a:gd name="connsiteY2" fmla="*/ 6729 h 54141"/>
                  <a:gd name="connsiteX3" fmla="*/ 47061 w 54101"/>
                  <a:gd name="connsiteY3" fmla="*/ 44925 h 54141"/>
                  <a:gd name="connsiteX4" fmla="*/ 46966 w 54101"/>
                  <a:gd name="connsiteY4" fmla="*/ 45029 h 54141"/>
                  <a:gd name="connsiteX5" fmla="*/ 8904 w 54101"/>
                  <a:gd name="connsiteY5" fmla="*/ 47163 h 54141"/>
                  <a:gd name="connsiteX6" fmla="*/ 8866 w 54101"/>
                  <a:gd name="connsiteY6" fmla="*/ 47125 h 5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01" h="54141">
                    <a:moveTo>
                      <a:pt x="8866" y="47125"/>
                    </a:moveTo>
                    <a:cubicBezTo>
                      <a:pt x="-2288" y="37181"/>
                      <a:pt x="-3269" y="20083"/>
                      <a:pt x="6666" y="8930"/>
                    </a:cubicBezTo>
                    <a:cubicBezTo>
                      <a:pt x="16610" y="-2224"/>
                      <a:pt x="33707" y="-3205"/>
                      <a:pt x="44861" y="6729"/>
                    </a:cubicBezTo>
                    <a:cubicBezTo>
                      <a:pt x="56015" y="16673"/>
                      <a:pt x="56996" y="33771"/>
                      <a:pt x="47061" y="44925"/>
                    </a:cubicBezTo>
                    <a:cubicBezTo>
                      <a:pt x="47023" y="44963"/>
                      <a:pt x="46995" y="44991"/>
                      <a:pt x="46966" y="45029"/>
                    </a:cubicBezTo>
                    <a:cubicBezTo>
                      <a:pt x="37041" y="56126"/>
                      <a:pt x="20001" y="57078"/>
                      <a:pt x="8904" y="47163"/>
                    </a:cubicBezTo>
                    <a:cubicBezTo>
                      <a:pt x="8895" y="47144"/>
                      <a:pt x="8876" y="47134"/>
                      <a:pt x="8866" y="47125"/>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5" name="Freeform: Shape 1640">
                <a:extLst>
                  <a:ext uri="{FF2B5EF4-FFF2-40B4-BE49-F238E27FC236}">
                    <a16:creationId xmlns:a16="http://schemas.microsoft.com/office/drawing/2014/main" id="{6255BE27-76B7-E42C-AD5C-CC0F41B5A388}"/>
                  </a:ext>
                </a:extLst>
              </p:cNvPr>
              <p:cNvSpPr/>
              <p:nvPr/>
            </p:nvSpPr>
            <p:spPr>
              <a:xfrm>
                <a:off x="3510733" y="4786066"/>
                <a:ext cx="397192" cy="354615"/>
              </a:xfrm>
              <a:custGeom>
                <a:avLst/>
                <a:gdLst>
                  <a:gd name="connsiteX0" fmla="*/ 397005 w 397192"/>
                  <a:gd name="connsiteY0" fmla="*/ 354492 h 354615"/>
                  <a:gd name="connsiteX1" fmla="*/ -187 w 397192"/>
                  <a:gd name="connsiteY1" fmla="*/ -124 h 354615"/>
                </a:gdLst>
                <a:ahLst/>
                <a:cxnLst>
                  <a:cxn ang="0">
                    <a:pos x="connsiteX0" y="connsiteY0"/>
                  </a:cxn>
                  <a:cxn ang="0">
                    <a:pos x="connsiteX1" y="connsiteY1"/>
                  </a:cxn>
                </a:cxnLst>
                <a:rect l="l" t="t" r="r" b="b"/>
                <a:pathLst>
                  <a:path w="397192" h="354615">
                    <a:moveTo>
                      <a:pt x="397005" y="354492"/>
                    </a:moveTo>
                    <a:cubicBezTo>
                      <a:pt x="339855" y="316964"/>
                      <a:pt x="174596" y="201044"/>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6" name="Freeform: Shape 1641">
                <a:extLst>
                  <a:ext uri="{FF2B5EF4-FFF2-40B4-BE49-F238E27FC236}">
                    <a16:creationId xmlns:a16="http://schemas.microsoft.com/office/drawing/2014/main" id="{A25FCC4C-183F-B246-2998-356D14896B91}"/>
                  </a:ext>
                </a:extLst>
              </p:cNvPr>
              <p:cNvSpPr/>
              <p:nvPr/>
            </p:nvSpPr>
            <p:spPr>
              <a:xfrm>
                <a:off x="3879965" y="5112804"/>
                <a:ext cx="53918" cy="53922"/>
              </a:xfrm>
              <a:custGeom>
                <a:avLst/>
                <a:gdLst>
                  <a:gd name="connsiteX0" fmla="*/ 41298 w 53918"/>
                  <a:gd name="connsiteY0" fmla="*/ 4132 h 53922"/>
                  <a:gd name="connsiteX1" fmla="*/ 49480 w 53918"/>
                  <a:gd name="connsiteY1" fmla="*/ 41365 h 53922"/>
                  <a:gd name="connsiteX2" fmla="*/ 12237 w 53918"/>
                  <a:gd name="connsiteY2" fmla="*/ 49547 h 53922"/>
                  <a:gd name="connsiteX3" fmla="*/ 4055 w 53918"/>
                  <a:gd name="connsiteY3" fmla="*/ 12323 h 53922"/>
                  <a:gd name="connsiteX4" fmla="*/ 41289 w 53918"/>
                  <a:gd name="connsiteY4" fmla="*/ 4122 h 53922"/>
                  <a:gd name="connsiteX5" fmla="*/ 41298 w 53918"/>
                  <a:gd name="connsiteY5" fmla="*/ 4132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8" h="53922">
                    <a:moveTo>
                      <a:pt x="41298" y="4132"/>
                    </a:moveTo>
                    <a:cubicBezTo>
                      <a:pt x="53842" y="12152"/>
                      <a:pt x="57500" y="28830"/>
                      <a:pt x="49480" y="41365"/>
                    </a:cubicBezTo>
                    <a:cubicBezTo>
                      <a:pt x="41451" y="53910"/>
                      <a:pt x="24782" y="57567"/>
                      <a:pt x="12237" y="49547"/>
                    </a:cubicBezTo>
                    <a:cubicBezTo>
                      <a:pt x="-288" y="41527"/>
                      <a:pt x="-3955" y="24858"/>
                      <a:pt x="4055" y="12323"/>
                    </a:cubicBezTo>
                    <a:cubicBezTo>
                      <a:pt x="12076" y="-221"/>
                      <a:pt x="28735" y="-3898"/>
                      <a:pt x="41289" y="4122"/>
                    </a:cubicBezTo>
                    <a:cubicBezTo>
                      <a:pt x="41289" y="4122"/>
                      <a:pt x="41298" y="4132"/>
                      <a:pt x="41298" y="4132"/>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7" name="Freeform: Shape 1642">
                <a:extLst>
                  <a:ext uri="{FF2B5EF4-FFF2-40B4-BE49-F238E27FC236}">
                    <a16:creationId xmlns:a16="http://schemas.microsoft.com/office/drawing/2014/main" id="{63720AA0-00D7-0702-8ED4-B1557A67CBD7}"/>
                  </a:ext>
                </a:extLst>
              </p:cNvPr>
              <p:cNvSpPr/>
              <p:nvPr/>
            </p:nvSpPr>
            <p:spPr>
              <a:xfrm>
                <a:off x="3363949" y="4759872"/>
                <a:ext cx="527307" cy="634365"/>
              </a:xfrm>
              <a:custGeom>
                <a:avLst/>
                <a:gdLst>
                  <a:gd name="connsiteX0" fmla="*/ 527120 w 527307"/>
                  <a:gd name="connsiteY0" fmla="*/ 634241 h 634365"/>
                  <a:gd name="connsiteX1" fmla="*/ 197 w 527307"/>
                  <a:gd name="connsiteY1" fmla="*/ -124 h 634365"/>
                </a:gdLst>
                <a:ahLst/>
                <a:cxnLst>
                  <a:cxn ang="0">
                    <a:pos x="connsiteX0" y="connsiteY0"/>
                  </a:cxn>
                  <a:cxn ang="0">
                    <a:pos x="connsiteX1" y="connsiteY1"/>
                  </a:cxn>
                </a:cxnLst>
                <a:rect l="l" t="t" r="r" b="b"/>
                <a:pathLst>
                  <a:path w="527307" h="634365">
                    <a:moveTo>
                      <a:pt x="527120" y="634241"/>
                    </a:moveTo>
                    <a:cubicBezTo>
                      <a:pt x="527120" y="634241"/>
                      <a:pt x="-16663" y="107795"/>
                      <a:pt x="19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8" name="Freeform: Shape 1643">
                <a:extLst>
                  <a:ext uri="{FF2B5EF4-FFF2-40B4-BE49-F238E27FC236}">
                    <a16:creationId xmlns:a16="http://schemas.microsoft.com/office/drawing/2014/main" id="{501163DB-BC27-5ED7-9D67-A8669D36CBA7}"/>
                  </a:ext>
                </a:extLst>
              </p:cNvPr>
              <p:cNvSpPr/>
              <p:nvPr/>
            </p:nvSpPr>
            <p:spPr>
              <a:xfrm>
                <a:off x="2999717" y="4924750"/>
                <a:ext cx="788288" cy="367188"/>
              </a:xfrm>
              <a:custGeom>
                <a:avLst/>
                <a:gdLst>
                  <a:gd name="connsiteX0" fmla="*/ -187 w 788288"/>
                  <a:gd name="connsiteY0" fmla="*/ -124 h 367188"/>
                  <a:gd name="connsiteX1" fmla="*/ 325377 w 788288"/>
                  <a:gd name="connsiteY1" fmla="*/ 104651 h 367188"/>
                  <a:gd name="connsiteX2" fmla="*/ 788102 w 788288"/>
                  <a:gd name="connsiteY2" fmla="*/ 367065 h 367188"/>
                </a:gdLst>
                <a:ahLst/>
                <a:cxnLst>
                  <a:cxn ang="0">
                    <a:pos x="connsiteX0" y="connsiteY0"/>
                  </a:cxn>
                  <a:cxn ang="0">
                    <a:pos x="connsiteX1" y="connsiteY1"/>
                  </a:cxn>
                  <a:cxn ang="0">
                    <a:pos x="connsiteX2" y="connsiteY2"/>
                  </a:cxn>
                </a:cxnLst>
                <a:rect l="l" t="t" r="r" b="b"/>
                <a:pathLst>
                  <a:path w="788288" h="367188">
                    <a:moveTo>
                      <a:pt x="-187" y="-124"/>
                    </a:moveTo>
                    <a:cubicBezTo>
                      <a:pt x="147450" y="82934"/>
                      <a:pt x="276038" y="123035"/>
                      <a:pt x="325377" y="104651"/>
                    </a:cubicBezTo>
                    <a:cubicBezTo>
                      <a:pt x="414722" y="71314"/>
                      <a:pt x="788102" y="367065"/>
                      <a:pt x="788102" y="367065"/>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49" name="Freeform: Shape 1644">
                <a:extLst>
                  <a:ext uri="{FF2B5EF4-FFF2-40B4-BE49-F238E27FC236}">
                    <a16:creationId xmlns:a16="http://schemas.microsoft.com/office/drawing/2014/main" id="{E11A39A3-6623-E5AE-4531-0DFD0680E7CE}"/>
                  </a:ext>
                </a:extLst>
              </p:cNvPr>
              <p:cNvSpPr/>
              <p:nvPr/>
            </p:nvSpPr>
            <p:spPr>
              <a:xfrm>
                <a:off x="2974047" y="4898141"/>
                <a:ext cx="53920" cy="53885"/>
              </a:xfrm>
              <a:custGeom>
                <a:avLst/>
                <a:gdLst>
                  <a:gd name="connsiteX0" fmla="*/ 13671 w 53920"/>
                  <a:gd name="connsiteY0" fmla="*/ 50393 h 53885"/>
                  <a:gd name="connsiteX1" fmla="*/ 3213 w 53920"/>
                  <a:gd name="connsiteY1" fmla="*/ 13732 h 53885"/>
                  <a:gd name="connsiteX2" fmla="*/ 39874 w 53920"/>
                  <a:gd name="connsiteY2" fmla="*/ 3283 h 53885"/>
                  <a:gd name="connsiteX3" fmla="*/ 50342 w 53920"/>
                  <a:gd name="connsiteY3" fmla="*/ 39916 h 53885"/>
                  <a:gd name="connsiteX4" fmla="*/ 13671 w 53920"/>
                  <a:gd name="connsiteY4" fmla="*/ 50393 h 53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0" h="53885">
                    <a:moveTo>
                      <a:pt x="13671" y="50393"/>
                    </a:moveTo>
                    <a:cubicBezTo>
                      <a:pt x="660" y="43154"/>
                      <a:pt x="-4017" y="26743"/>
                      <a:pt x="3213" y="13732"/>
                    </a:cubicBezTo>
                    <a:cubicBezTo>
                      <a:pt x="10451" y="720"/>
                      <a:pt x="26863" y="-3956"/>
                      <a:pt x="39874" y="3283"/>
                    </a:cubicBezTo>
                    <a:cubicBezTo>
                      <a:pt x="52876" y="10512"/>
                      <a:pt x="57562" y="26905"/>
                      <a:pt x="50342" y="39916"/>
                    </a:cubicBezTo>
                    <a:cubicBezTo>
                      <a:pt x="43075" y="52898"/>
                      <a:pt x="26692" y="57575"/>
                      <a:pt x="13671" y="50393"/>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0" name="Freeform: Shape 1645">
                <a:extLst>
                  <a:ext uri="{FF2B5EF4-FFF2-40B4-BE49-F238E27FC236}">
                    <a16:creationId xmlns:a16="http://schemas.microsoft.com/office/drawing/2014/main" id="{530D5596-6137-1048-4F8C-EBF01964935E}"/>
                  </a:ext>
                </a:extLst>
              </p:cNvPr>
              <p:cNvSpPr/>
              <p:nvPr/>
            </p:nvSpPr>
            <p:spPr>
              <a:xfrm>
                <a:off x="3126971" y="4669671"/>
                <a:ext cx="332041" cy="260127"/>
              </a:xfrm>
              <a:custGeom>
                <a:avLst/>
                <a:gdLst>
                  <a:gd name="connsiteX0" fmla="*/ -187 w 332041"/>
                  <a:gd name="connsiteY0" fmla="*/ -124 h 260127"/>
                  <a:gd name="connsiteX1" fmla="*/ 331854 w 332041"/>
                  <a:gd name="connsiteY1" fmla="*/ 260004 h 260127"/>
                </a:gdLst>
                <a:ahLst/>
                <a:cxnLst>
                  <a:cxn ang="0">
                    <a:pos x="connsiteX0" y="connsiteY0"/>
                  </a:cxn>
                  <a:cxn ang="0">
                    <a:pos x="connsiteX1" y="connsiteY1"/>
                  </a:cxn>
                </a:cxnLst>
                <a:rect l="l" t="t" r="r" b="b"/>
                <a:pathLst>
                  <a:path w="332041" h="260127">
                    <a:moveTo>
                      <a:pt x="-187" y="-124"/>
                    </a:moveTo>
                    <a:cubicBezTo>
                      <a:pt x="123638" y="65218"/>
                      <a:pt x="331854" y="260004"/>
                      <a:pt x="331854" y="26000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1" name="Freeform: Shape 1646">
                <a:extLst>
                  <a:ext uri="{FF2B5EF4-FFF2-40B4-BE49-F238E27FC236}">
                    <a16:creationId xmlns:a16="http://schemas.microsoft.com/office/drawing/2014/main" id="{6182B853-B876-1E34-A4A4-5F3A072614CE}"/>
                  </a:ext>
                </a:extLst>
              </p:cNvPr>
              <p:cNvSpPr/>
              <p:nvPr/>
            </p:nvSpPr>
            <p:spPr>
              <a:xfrm>
                <a:off x="3101174" y="4643352"/>
                <a:ext cx="53924" cy="53923"/>
              </a:xfrm>
              <a:custGeom>
                <a:avLst/>
                <a:gdLst>
                  <a:gd name="connsiteX0" fmla="*/ 15132 w 53924"/>
                  <a:gd name="connsiteY0" fmla="*/ 51151 h 53923"/>
                  <a:gd name="connsiteX1" fmla="*/ 2463 w 53924"/>
                  <a:gd name="connsiteY1" fmla="*/ 15194 h 53923"/>
                  <a:gd name="connsiteX2" fmla="*/ 38420 w 53924"/>
                  <a:gd name="connsiteY2" fmla="*/ 2525 h 53923"/>
                  <a:gd name="connsiteX3" fmla="*/ 51089 w 53924"/>
                  <a:gd name="connsiteY3" fmla="*/ 38482 h 53923"/>
                  <a:gd name="connsiteX4" fmla="*/ 51041 w 53924"/>
                  <a:gd name="connsiteY4" fmla="*/ 38577 h 53923"/>
                  <a:gd name="connsiteX5" fmla="*/ 15132 w 53924"/>
                  <a:gd name="connsiteY5" fmla="*/ 51151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4" h="53923">
                    <a:moveTo>
                      <a:pt x="15132" y="51151"/>
                    </a:moveTo>
                    <a:cubicBezTo>
                      <a:pt x="1701" y="44721"/>
                      <a:pt x="-3966" y="28624"/>
                      <a:pt x="2463" y="15194"/>
                    </a:cubicBezTo>
                    <a:cubicBezTo>
                      <a:pt x="8893" y="1773"/>
                      <a:pt x="24990" y="-3904"/>
                      <a:pt x="38420" y="2525"/>
                    </a:cubicBezTo>
                    <a:cubicBezTo>
                      <a:pt x="51841" y="8955"/>
                      <a:pt x="57518" y="25052"/>
                      <a:pt x="51089" y="38482"/>
                    </a:cubicBezTo>
                    <a:cubicBezTo>
                      <a:pt x="51069" y="38511"/>
                      <a:pt x="51060" y="38549"/>
                      <a:pt x="51041" y="38577"/>
                    </a:cubicBezTo>
                    <a:cubicBezTo>
                      <a:pt x="44573" y="51941"/>
                      <a:pt x="28524" y="57561"/>
                      <a:pt x="15132" y="51151"/>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2" name="Freeform: Shape 1647">
                <a:extLst>
                  <a:ext uri="{FF2B5EF4-FFF2-40B4-BE49-F238E27FC236}">
                    <a16:creationId xmlns:a16="http://schemas.microsoft.com/office/drawing/2014/main" id="{553349AE-6EB7-7E97-1CDD-2B009F934F11}"/>
                  </a:ext>
                </a:extLst>
              </p:cNvPr>
              <p:cNvSpPr/>
              <p:nvPr/>
            </p:nvSpPr>
            <p:spPr>
              <a:xfrm>
                <a:off x="3538464" y="4926369"/>
                <a:ext cx="52468" cy="157638"/>
              </a:xfrm>
              <a:custGeom>
                <a:avLst/>
                <a:gdLst>
                  <a:gd name="connsiteX0" fmla="*/ -106 w 52468"/>
                  <a:gd name="connsiteY0" fmla="*/ -124 h 157638"/>
                  <a:gd name="connsiteX1" fmla="*/ 52282 w 52468"/>
                  <a:gd name="connsiteY1" fmla="*/ 157515 h 157638"/>
                </a:gdLst>
                <a:ahLst/>
                <a:cxnLst>
                  <a:cxn ang="0">
                    <a:pos x="connsiteX0" y="connsiteY0"/>
                  </a:cxn>
                  <a:cxn ang="0">
                    <a:pos x="connsiteX1" y="connsiteY1"/>
                  </a:cxn>
                </a:cxnLst>
                <a:rect l="l" t="t" r="r" b="b"/>
                <a:pathLst>
                  <a:path w="52468" h="157638">
                    <a:moveTo>
                      <a:pt x="-106" y="-124"/>
                    </a:moveTo>
                    <a:cubicBezTo>
                      <a:pt x="-2582" y="53312"/>
                      <a:pt x="52282" y="157515"/>
                      <a:pt x="52282" y="157515"/>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3" name="Freeform: Shape 1648">
                <a:extLst>
                  <a:ext uri="{FF2B5EF4-FFF2-40B4-BE49-F238E27FC236}">
                    <a16:creationId xmlns:a16="http://schemas.microsoft.com/office/drawing/2014/main" id="{AD86C76B-695F-B69B-ABE9-C658D943663E}"/>
                  </a:ext>
                </a:extLst>
              </p:cNvPr>
              <p:cNvSpPr/>
              <p:nvPr/>
            </p:nvSpPr>
            <p:spPr>
              <a:xfrm>
                <a:off x="3512201" y="4900596"/>
                <a:ext cx="53923" cy="53928"/>
              </a:xfrm>
              <a:custGeom>
                <a:avLst/>
                <a:gdLst>
                  <a:gd name="connsiteX0" fmla="*/ 1202 w 53923"/>
                  <a:gd name="connsiteY0" fmla="*/ 18316 h 53928"/>
                  <a:gd name="connsiteX1" fmla="*/ 35302 w 53923"/>
                  <a:gd name="connsiteY1" fmla="*/ 1266 h 53928"/>
                  <a:gd name="connsiteX2" fmla="*/ 52342 w 53923"/>
                  <a:gd name="connsiteY2" fmla="*/ 35366 h 53928"/>
                  <a:gd name="connsiteX3" fmla="*/ 18252 w 53923"/>
                  <a:gd name="connsiteY3" fmla="*/ 52415 h 53928"/>
                  <a:gd name="connsiteX4" fmla="*/ 1202 w 53923"/>
                  <a:gd name="connsiteY4" fmla="*/ 18316 h 53928"/>
                  <a:gd name="connsiteX5" fmla="*/ 1202 w 53923"/>
                  <a:gd name="connsiteY5" fmla="*/ 18316 h 5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8">
                    <a:moveTo>
                      <a:pt x="1202" y="18316"/>
                    </a:moveTo>
                    <a:cubicBezTo>
                      <a:pt x="5908" y="4190"/>
                      <a:pt x="21176" y="-3439"/>
                      <a:pt x="35302" y="1266"/>
                    </a:cubicBezTo>
                    <a:cubicBezTo>
                      <a:pt x="49427" y="5981"/>
                      <a:pt x="57057" y="21250"/>
                      <a:pt x="52342" y="35366"/>
                    </a:cubicBezTo>
                    <a:cubicBezTo>
                      <a:pt x="47637" y="49491"/>
                      <a:pt x="32378" y="57121"/>
                      <a:pt x="18252" y="52415"/>
                    </a:cubicBezTo>
                    <a:cubicBezTo>
                      <a:pt x="4127" y="47710"/>
                      <a:pt x="-3503" y="32441"/>
                      <a:pt x="1202" y="18316"/>
                    </a:cubicBezTo>
                    <a:cubicBezTo>
                      <a:pt x="1202" y="18316"/>
                      <a:pt x="1202" y="18316"/>
                      <a:pt x="1202" y="18316"/>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4" name="Freeform: Shape 1649">
                <a:extLst>
                  <a:ext uri="{FF2B5EF4-FFF2-40B4-BE49-F238E27FC236}">
                    <a16:creationId xmlns:a16="http://schemas.microsoft.com/office/drawing/2014/main" id="{3F8AF957-BA52-7791-C378-26097A42DC1C}"/>
                  </a:ext>
                </a:extLst>
              </p:cNvPr>
              <p:cNvSpPr/>
              <p:nvPr/>
            </p:nvSpPr>
            <p:spPr>
              <a:xfrm>
                <a:off x="3017052" y="4704913"/>
                <a:ext cx="468725" cy="377951"/>
              </a:xfrm>
              <a:custGeom>
                <a:avLst/>
                <a:gdLst>
                  <a:gd name="connsiteX0" fmla="*/ -187 w 468725"/>
                  <a:gd name="connsiteY0" fmla="*/ -124 h 377951"/>
                  <a:gd name="connsiteX1" fmla="*/ 196314 w 468725"/>
                  <a:gd name="connsiteY1" fmla="*/ 104651 h 377951"/>
                  <a:gd name="connsiteX2" fmla="*/ 468538 w 468725"/>
                  <a:gd name="connsiteY2" fmla="*/ 377828 h 377951"/>
                </a:gdLst>
                <a:ahLst/>
                <a:cxnLst>
                  <a:cxn ang="0">
                    <a:pos x="connsiteX0" y="connsiteY0"/>
                  </a:cxn>
                  <a:cxn ang="0">
                    <a:pos x="connsiteX1" y="connsiteY1"/>
                  </a:cxn>
                  <a:cxn ang="0">
                    <a:pos x="connsiteX2" y="connsiteY2"/>
                  </a:cxn>
                </a:cxnLst>
                <a:rect l="l" t="t" r="r" b="b"/>
                <a:pathLst>
                  <a:path w="468725" h="377951">
                    <a:moveTo>
                      <a:pt x="-187" y="-124"/>
                    </a:moveTo>
                    <a:cubicBezTo>
                      <a:pt x="45152" y="10354"/>
                      <a:pt x="141259" y="39215"/>
                      <a:pt x="196314" y="104651"/>
                    </a:cubicBezTo>
                    <a:cubicBezTo>
                      <a:pt x="270323" y="192948"/>
                      <a:pt x="468538" y="377828"/>
                      <a:pt x="468538" y="377828"/>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5" name="Freeform: Shape 1650">
                <a:extLst>
                  <a:ext uri="{FF2B5EF4-FFF2-40B4-BE49-F238E27FC236}">
                    <a16:creationId xmlns:a16="http://schemas.microsoft.com/office/drawing/2014/main" id="{B56428F8-E34C-DA4A-78D4-405D251C8418}"/>
                  </a:ext>
                </a:extLst>
              </p:cNvPr>
              <p:cNvSpPr/>
              <p:nvPr/>
            </p:nvSpPr>
            <p:spPr>
              <a:xfrm>
                <a:off x="2991393" y="4678311"/>
                <a:ext cx="53919" cy="53921"/>
              </a:xfrm>
              <a:custGeom>
                <a:avLst/>
                <a:gdLst>
                  <a:gd name="connsiteX0" fmla="*/ 21376 w 53919"/>
                  <a:gd name="connsiteY0" fmla="*/ 53244 h 53921"/>
                  <a:gd name="connsiteX1" fmla="*/ 364 w 53919"/>
                  <a:gd name="connsiteY1" fmla="*/ 21440 h 53921"/>
                  <a:gd name="connsiteX2" fmla="*/ 32168 w 53919"/>
                  <a:gd name="connsiteY2" fmla="*/ 428 h 53921"/>
                  <a:gd name="connsiteX3" fmla="*/ 53190 w 53919"/>
                  <a:gd name="connsiteY3" fmla="*/ 32194 h 53921"/>
                  <a:gd name="connsiteX4" fmla="*/ 21414 w 53919"/>
                  <a:gd name="connsiteY4" fmla="*/ 53254 h 53921"/>
                  <a:gd name="connsiteX5" fmla="*/ 21376 w 53919"/>
                  <a:gd name="connsiteY5" fmla="*/ 53244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9" h="53921">
                    <a:moveTo>
                      <a:pt x="21376" y="53244"/>
                    </a:moveTo>
                    <a:cubicBezTo>
                      <a:pt x="6793" y="50263"/>
                      <a:pt x="-2617" y="36023"/>
                      <a:pt x="364" y="21440"/>
                    </a:cubicBezTo>
                    <a:cubicBezTo>
                      <a:pt x="3345" y="6848"/>
                      <a:pt x="17585" y="-2553"/>
                      <a:pt x="32168" y="428"/>
                    </a:cubicBezTo>
                    <a:cubicBezTo>
                      <a:pt x="46741" y="3400"/>
                      <a:pt x="56142" y="17621"/>
                      <a:pt x="53190" y="32194"/>
                    </a:cubicBezTo>
                    <a:cubicBezTo>
                      <a:pt x="50227" y="46786"/>
                      <a:pt x="36006" y="56216"/>
                      <a:pt x="21414" y="53254"/>
                    </a:cubicBezTo>
                    <a:cubicBezTo>
                      <a:pt x="21405" y="53254"/>
                      <a:pt x="21386" y="53244"/>
                      <a:pt x="21376" y="53244"/>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6" name="Freeform: Shape 1651">
                <a:extLst>
                  <a:ext uri="{FF2B5EF4-FFF2-40B4-BE49-F238E27FC236}">
                    <a16:creationId xmlns:a16="http://schemas.microsoft.com/office/drawing/2014/main" id="{CD6BF174-E755-0CCE-C762-C17736FF0BD9}"/>
                  </a:ext>
                </a:extLst>
              </p:cNvPr>
              <p:cNvSpPr/>
              <p:nvPr/>
            </p:nvSpPr>
            <p:spPr>
              <a:xfrm>
                <a:off x="3690374" y="4859504"/>
                <a:ext cx="143310" cy="458438"/>
              </a:xfrm>
              <a:custGeom>
                <a:avLst/>
                <a:gdLst>
                  <a:gd name="connsiteX0" fmla="*/ -187 w 143310"/>
                  <a:gd name="connsiteY0" fmla="*/ -124 h 458438"/>
                  <a:gd name="connsiteX1" fmla="*/ 129924 w 143310"/>
                  <a:gd name="connsiteY1" fmla="*/ 270863 h 458438"/>
                  <a:gd name="connsiteX2" fmla="*/ 127733 w 143310"/>
                  <a:gd name="connsiteY2" fmla="*/ 458315 h 458438"/>
                </a:gdLst>
                <a:ahLst/>
                <a:cxnLst>
                  <a:cxn ang="0">
                    <a:pos x="connsiteX0" y="connsiteY0"/>
                  </a:cxn>
                  <a:cxn ang="0">
                    <a:pos x="connsiteX1" y="connsiteY1"/>
                  </a:cxn>
                  <a:cxn ang="0">
                    <a:pos x="connsiteX2" y="connsiteY2"/>
                  </a:cxn>
                </a:cxnLst>
                <a:rect l="l" t="t" r="r" b="b"/>
                <a:pathLst>
                  <a:path w="143310" h="458438">
                    <a:moveTo>
                      <a:pt x="-187" y="-124"/>
                    </a:moveTo>
                    <a:cubicBezTo>
                      <a:pt x="-187" y="-124"/>
                      <a:pt x="99063" y="169421"/>
                      <a:pt x="129924" y="270863"/>
                    </a:cubicBezTo>
                    <a:cubicBezTo>
                      <a:pt x="148241" y="332118"/>
                      <a:pt x="147479" y="397497"/>
                      <a:pt x="127733" y="458315"/>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7" name="Freeform: Shape 1652">
                <a:extLst>
                  <a:ext uri="{FF2B5EF4-FFF2-40B4-BE49-F238E27FC236}">
                    <a16:creationId xmlns:a16="http://schemas.microsoft.com/office/drawing/2014/main" id="{06ECBADC-9B4D-3947-1994-E82DCF653102}"/>
                  </a:ext>
                </a:extLst>
              </p:cNvPr>
              <p:cNvSpPr/>
              <p:nvPr/>
            </p:nvSpPr>
            <p:spPr>
              <a:xfrm>
                <a:off x="3055247" y="4839597"/>
                <a:ext cx="128873" cy="162877"/>
              </a:xfrm>
              <a:custGeom>
                <a:avLst/>
                <a:gdLst>
                  <a:gd name="connsiteX0" fmla="*/ -187 w 128873"/>
                  <a:gd name="connsiteY0" fmla="*/ -124 h 162877"/>
                  <a:gd name="connsiteX1" fmla="*/ 128686 w 128873"/>
                  <a:gd name="connsiteY1" fmla="*/ 162754 h 162877"/>
                </a:gdLst>
                <a:ahLst/>
                <a:cxnLst>
                  <a:cxn ang="0">
                    <a:pos x="connsiteX0" y="connsiteY0"/>
                  </a:cxn>
                  <a:cxn ang="0">
                    <a:pos x="connsiteX1" y="connsiteY1"/>
                  </a:cxn>
                </a:cxnLst>
                <a:rect l="l" t="t" r="r" b="b"/>
                <a:pathLst>
                  <a:path w="128873" h="162877">
                    <a:moveTo>
                      <a:pt x="-187" y="-124"/>
                    </a:moveTo>
                    <a:cubicBezTo>
                      <a:pt x="99349" y="136274"/>
                      <a:pt x="128686" y="162754"/>
                      <a:pt x="128686" y="16275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8" name="Freeform: Shape 1653">
                <a:extLst>
                  <a:ext uri="{FF2B5EF4-FFF2-40B4-BE49-F238E27FC236}">
                    <a16:creationId xmlns:a16="http://schemas.microsoft.com/office/drawing/2014/main" id="{D08C2BE8-878F-8301-53CB-CFDCCE13E955}"/>
                  </a:ext>
                </a:extLst>
              </p:cNvPr>
              <p:cNvSpPr/>
              <p:nvPr/>
            </p:nvSpPr>
            <p:spPr>
              <a:xfrm>
                <a:off x="3029424" y="4813742"/>
                <a:ext cx="53915" cy="53875"/>
              </a:xfrm>
              <a:custGeom>
                <a:avLst/>
                <a:gdLst>
                  <a:gd name="connsiteX0" fmla="*/ 4966 w 53915"/>
                  <a:gd name="connsiteY0" fmla="*/ 42685 h 53875"/>
                  <a:gd name="connsiteX1" fmla="*/ 10920 w 53915"/>
                  <a:gd name="connsiteY1" fmla="*/ 5033 h 53875"/>
                  <a:gd name="connsiteX2" fmla="*/ 48572 w 53915"/>
                  <a:gd name="connsiteY2" fmla="*/ 10986 h 53875"/>
                  <a:gd name="connsiteX3" fmla="*/ 43066 w 53915"/>
                  <a:gd name="connsiteY3" fmla="*/ 48305 h 53875"/>
                  <a:gd name="connsiteX4" fmla="*/ 5185 w 53915"/>
                  <a:gd name="connsiteY4" fmla="*/ 42980 h 53875"/>
                  <a:gd name="connsiteX5" fmla="*/ 4966 w 53915"/>
                  <a:gd name="connsiteY5" fmla="*/ 42685 h 5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5" h="53875">
                    <a:moveTo>
                      <a:pt x="4966" y="42685"/>
                    </a:moveTo>
                    <a:cubicBezTo>
                      <a:pt x="-3787" y="30645"/>
                      <a:pt x="-1120" y="13786"/>
                      <a:pt x="10920" y="5033"/>
                    </a:cubicBezTo>
                    <a:cubicBezTo>
                      <a:pt x="22959" y="-3721"/>
                      <a:pt x="39818" y="-1063"/>
                      <a:pt x="48572" y="10986"/>
                    </a:cubicBezTo>
                    <a:cubicBezTo>
                      <a:pt x="57201" y="22844"/>
                      <a:pt x="54753" y="39437"/>
                      <a:pt x="43066" y="48305"/>
                    </a:cubicBezTo>
                    <a:cubicBezTo>
                      <a:pt x="31131" y="57296"/>
                      <a:pt x="14177" y="54906"/>
                      <a:pt x="5185" y="42980"/>
                    </a:cubicBezTo>
                    <a:cubicBezTo>
                      <a:pt x="5109" y="42876"/>
                      <a:pt x="5043" y="42780"/>
                      <a:pt x="4966" y="42685"/>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59" name="Freeform: Shape 1654">
                <a:extLst>
                  <a:ext uri="{FF2B5EF4-FFF2-40B4-BE49-F238E27FC236}">
                    <a16:creationId xmlns:a16="http://schemas.microsoft.com/office/drawing/2014/main" id="{5283844F-EDDC-D521-0193-665A574F54D5}"/>
                  </a:ext>
                </a:extLst>
              </p:cNvPr>
              <p:cNvSpPr/>
              <p:nvPr/>
            </p:nvSpPr>
            <p:spPr>
              <a:xfrm>
                <a:off x="2997526" y="5229580"/>
                <a:ext cx="878014" cy="187994"/>
              </a:xfrm>
              <a:custGeom>
                <a:avLst/>
                <a:gdLst>
                  <a:gd name="connsiteX0" fmla="*/ 877827 w 878014"/>
                  <a:gd name="connsiteY0" fmla="*/ 187870 h 187994"/>
                  <a:gd name="connsiteX1" fmla="*/ 661324 w 878014"/>
                  <a:gd name="connsiteY1" fmla="*/ 187870 h 187994"/>
                  <a:gd name="connsiteX2" fmla="*/ -187 w 878014"/>
                  <a:gd name="connsiteY2" fmla="*/ 2989 h 187994"/>
                </a:gdLst>
                <a:ahLst/>
                <a:cxnLst>
                  <a:cxn ang="0">
                    <a:pos x="connsiteX0" y="connsiteY0"/>
                  </a:cxn>
                  <a:cxn ang="0">
                    <a:pos x="connsiteX1" y="connsiteY1"/>
                  </a:cxn>
                  <a:cxn ang="0">
                    <a:pos x="connsiteX2" y="connsiteY2"/>
                  </a:cxn>
                </a:cxnLst>
                <a:rect l="l" t="t" r="r" b="b"/>
                <a:pathLst>
                  <a:path w="878014" h="187994">
                    <a:moveTo>
                      <a:pt x="877827" y="187870"/>
                    </a:moveTo>
                    <a:cubicBezTo>
                      <a:pt x="877827" y="187870"/>
                      <a:pt x="781148" y="187203"/>
                      <a:pt x="661324" y="187870"/>
                    </a:cubicBezTo>
                    <a:cubicBezTo>
                      <a:pt x="541499" y="188536"/>
                      <a:pt x="206219" y="-28443"/>
                      <a:pt x="-187" y="2989"/>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0" name="Freeform: Shape 1655">
                <a:extLst>
                  <a:ext uri="{FF2B5EF4-FFF2-40B4-BE49-F238E27FC236}">
                    <a16:creationId xmlns:a16="http://schemas.microsoft.com/office/drawing/2014/main" id="{4EB21793-A328-CCFC-62DB-5FB9DB7F1A10}"/>
                  </a:ext>
                </a:extLst>
              </p:cNvPr>
              <p:cNvSpPr/>
              <p:nvPr/>
            </p:nvSpPr>
            <p:spPr>
              <a:xfrm>
                <a:off x="2913515" y="5045051"/>
                <a:ext cx="187833" cy="189166"/>
              </a:xfrm>
              <a:custGeom>
                <a:avLst/>
                <a:gdLst>
                  <a:gd name="connsiteX0" fmla="*/ -187 w 187833"/>
                  <a:gd name="connsiteY0" fmla="*/ -124 h 189166"/>
                  <a:gd name="connsiteX1" fmla="*/ 187646 w 187833"/>
                  <a:gd name="connsiteY1" fmla="*/ 189043 h 189166"/>
                </a:gdLst>
                <a:ahLst/>
                <a:cxnLst>
                  <a:cxn ang="0">
                    <a:pos x="connsiteX0" y="connsiteY0"/>
                  </a:cxn>
                  <a:cxn ang="0">
                    <a:pos x="connsiteX1" y="connsiteY1"/>
                  </a:cxn>
                </a:cxnLst>
                <a:rect l="l" t="t" r="r" b="b"/>
                <a:pathLst>
                  <a:path w="187833" h="189166">
                    <a:moveTo>
                      <a:pt x="-187" y="-124"/>
                    </a:moveTo>
                    <a:cubicBezTo>
                      <a:pt x="72203" y="87697"/>
                      <a:pt x="187646" y="189043"/>
                      <a:pt x="187646" y="189043"/>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1" name="Freeform: Shape 1656">
                <a:extLst>
                  <a:ext uri="{FF2B5EF4-FFF2-40B4-BE49-F238E27FC236}">
                    <a16:creationId xmlns:a16="http://schemas.microsoft.com/office/drawing/2014/main" id="{9B2A1008-6173-8E50-D604-B8CA22E28609}"/>
                  </a:ext>
                </a:extLst>
              </p:cNvPr>
              <p:cNvSpPr/>
              <p:nvPr/>
            </p:nvSpPr>
            <p:spPr>
              <a:xfrm>
                <a:off x="2887782" y="5018927"/>
                <a:ext cx="53912" cy="53915"/>
              </a:xfrm>
              <a:custGeom>
                <a:avLst/>
                <a:gdLst>
                  <a:gd name="connsiteX0" fmla="*/ 5829 w 53912"/>
                  <a:gd name="connsiteY0" fmla="*/ 43812 h 53915"/>
                  <a:gd name="connsiteX1" fmla="*/ 9792 w 53912"/>
                  <a:gd name="connsiteY1" fmla="*/ 5893 h 53915"/>
                  <a:gd name="connsiteX2" fmla="*/ 47701 w 53912"/>
                  <a:gd name="connsiteY2" fmla="*/ 9855 h 53915"/>
                  <a:gd name="connsiteX3" fmla="*/ 43929 w 53912"/>
                  <a:gd name="connsiteY3" fmla="*/ 47622 h 53915"/>
                  <a:gd name="connsiteX4" fmla="*/ 5982 w 53912"/>
                  <a:gd name="connsiteY4" fmla="*/ 43993 h 53915"/>
                  <a:gd name="connsiteX5" fmla="*/ 5829 w 53912"/>
                  <a:gd name="connsiteY5" fmla="*/ 43812 h 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2" h="53915">
                    <a:moveTo>
                      <a:pt x="5829" y="43812"/>
                    </a:moveTo>
                    <a:cubicBezTo>
                      <a:pt x="-3543" y="32249"/>
                      <a:pt x="-1772" y="15275"/>
                      <a:pt x="9792" y="5893"/>
                    </a:cubicBezTo>
                    <a:cubicBezTo>
                      <a:pt x="21355" y="-3480"/>
                      <a:pt x="38329" y="-1708"/>
                      <a:pt x="47701" y="9855"/>
                    </a:cubicBezTo>
                    <a:cubicBezTo>
                      <a:pt x="57026" y="21352"/>
                      <a:pt x="55340" y="38202"/>
                      <a:pt x="43929" y="47622"/>
                    </a:cubicBezTo>
                    <a:cubicBezTo>
                      <a:pt x="32452" y="57099"/>
                      <a:pt x="15459" y="55480"/>
                      <a:pt x="5982" y="43993"/>
                    </a:cubicBezTo>
                    <a:cubicBezTo>
                      <a:pt x="5934" y="43936"/>
                      <a:pt x="5877" y="43879"/>
                      <a:pt x="5829" y="43812"/>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2" name="Freeform: Shape 1657">
                <a:extLst>
                  <a:ext uri="{FF2B5EF4-FFF2-40B4-BE49-F238E27FC236}">
                    <a16:creationId xmlns:a16="http://schemas.microsoft.com/office/drawing/2014/main" id="{5439FDFB-2F9B-523D-317E-8530F88D41FE}"/>
                  </a:ext>
                </a:extLst>
              </p:cNvPr>
              <p:cNvSpPr/>
              <p:nvPr/>
            </p:nvSpPr>
            <p:spPr>
              <a:xfrm>
                <a:off x="3229079" y="5323467"/>
                <a:ext cx="156114" cy="230600"/>
              </a:xfrm>
              <a:custGeom>
                <a:avLst/>
                <a:gdLst>
                  <a:gd name="connsiteX0" fmla="*/ -187 w 156114"/>
                  <a:gd name="connsiteY0" fmla="*/ 230477 h 230600"/>
                  <a:gd name="connsiteX1" fmla="*/ 88395 w 156114"/>
                  <a:gd name="connsiteY1" fmla="*/ 149800 h 230600"/>
                  <a:gd name="connsiteX2" fmla="*/ 155927 w 156114"/>
                  <a:gd name="connsiteY2" fmla="*/ -124 h 230600"/>
                </a:gdLst>
                <a:ahLst/>
                <a:cxnLst>
                  <a:cxn ang="0">
                    <a:pos x="connsiteX0" y="connsiteY0"/>
                  </a:cxn>
                  <a:cxn ang="0">
                    <a:pos x="connsiteX1" y="connsiteY1"/>
                  </a:cxn>
                  <a:cxn ang="0">
                    <a:pos x="connsiteX2" y="connsiteY2"/>
                  </a:cxn>
                </a:cxnLst>
                <a:rect l="l" t="t" r="r" b="b"/>
                <a:pathLst>
                  <a:path w="156114" h="230600">
                    <a:moveTo>
                      <a:pt x="-187" y="230477"/>
                    </a:moveTo>
                    <a:cubicBezTo>
                      <a:pt x="27530" y="229715"/>
                      <a:pt x="70298" y="216951"/>
                      <a:pt x="88395" y="149800"/>
                    </a:cubicBezTo>
                    <a:cubicBezTo>
                      <a:pt x="116208" y="46644"/>
                      <a:pt x="155927" y="-124"/>
                      <a:pt x="15592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3" name="Freeform: Shape 1658">
                <a:extLst>
                  <a:ext uri="{FF2B5EF4-FFF2-40B4-BE49-F238E27FC236}">
                    <a16:creationId xmlns:a16="http://schemas.microsoft.com/office/drawing/2014/main" id="{ABC75036-7FF8-0D41-6C03-EA3A292ACCC9}"/>
                  </a:ext>
                </a:extLst>
              </p:cNvPr>
              <p:cNvSpPr/>
              <p:nvPr/>
            </p:nvSpPr>
            <p:spPr>
              <a:xfrm>
                <a:off x="3203376" y="5527033"/>
                <a:ext cx="53914" cy="53908"/>
              </a:xfrm>
              <a:custGeom>
                <a:avLst/>
                <a:gdLst>
                  <a:gd name="connsiteX0" fmla="*/ 24277 w 53914"/>
                  <a:gd name="connsiteY0" fmla="*/ 53676 h 53908"/>
                  <a:gd name="connsiteX1" fmla="*/ -69 w 53914"/>
                  <a:gd name="connsiteY1" fmla="*/ 24339 h 53908"/>
                  <a:gd name="connsiteX2" fmla="*/ 29268 w 53914"/>
                  <a:gd name="connsiteY2" fmla="*/ -7 h 53908"/>
                  <a:gd name="connsiteX3" fmla="*/ 53614 w 53914"/>
                  <a:gd name="connsiteY3" fmla="*/ 29292 h 53908"/>
                  <a:gd name="connsiteX4" fmla="*/ 24277 w 53914"/>
                  <a:gd name="connsiteY4" fmla="*/ 53676 h 53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4" h="53908">
                    <a:moveTo>
                      <a:pt x="24277" y="53676"/>
                    </a:moveTo>
                    <a:cubicBezTo>
                      <a:pt x="9456" y="52295"/>
                      <a:pt x="-1450" y="39169"/>
                      <a:pt x="-69" y="24339"/>
                    </a:cubicBezTo>
                    <a:cubicBezTo>
                      <a:pt x="1302" y="9518"/>
                      <a:pt x="14437" y="-1379"/>
                      <a:pt x="29268" y="-7"/>
                    </a:cubicBezTo>
                    <a:cubicBezTo>
                      <a:pt x="44070" y="1374"/>
                      <a:pt x="54966" y="14481"/>
                      <a:pt x="53614" y="29292"/>
                    </a:cubicBezTo>
                    <a:cubicBezTo>
                      <a:pt x="52204" y="44103"/>
                      <a:pt x="39097" y="55000"/>
                      <a:pt x="24277" y="53676"/>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4" name="Freeform: Shape 1659">
                <a:extLst>
                  <a:ext uri="{FF2B5EF4-FFF2-40B4-BE49-F238E27FC236}">
                    <a16:creationId xmlns:a16="http://schemas.microsoft.com/office/drawing/2014/main" id="{E0AB72B0-A5CD-6094-A808-F4ADD1C9ED28}"/>
                  </a:ext>
                </a:extLst>
              </p:cNvPr>
              <p:cNvSpPr/>
              <p:nvPr/>
            </p:nvSpPr>
            <p:spPr>
              <a:xfrm>
                <a:off x="3186597" y="5417288"/>
                <a:ext cx="616458" cy="211926"/>
              </a:xfrm>
              <a:custGeom>
                <a:avLst/>
                <a:gdLst>
                  <a:gd name="connsiteX0" fmla="*/ 616271 w 616458"/>
                  <a:gd name="connsiteY0" fmla="*/ -124 h 211926"/>
                  <a:gd name="connsiteX1" fmla="*/ 463871 w 616458"/>
                  <a:gd name="connsiteY1" fmla="*/ 210474 h 211926"/>
                  <a:gd name="connsiteX2" fmla="*/ -187 w 616458"/>
                  <a:gd name="connsiteY2" fmla="*/ 59408 h 211926"/>
                </a:gdLst>
                <a:ahLst/>
                <a:cxnLst>
                  <a:cxn ang="0">
                    <a:pos x="connsiteX0" y="connsiteY0"/>
                  </a:cxn>
                  <a:cxn ang="0">
                    <a:pos x="connsiteX1" y="connsiteY1"/>
                  </a:cxn>
                  <a:cxn ang="0">
                    <a:pos x="connsiteX2" y="connsiteY2"/>
                  </a:cxn>
                </a:cxnLst>
                <a:rect l="l" t="t" r="r" b="b"/>
                <a:pathLst>
                  <a:path w="616458" h="211926">
                    <a:moveTo>
                      <a:pt x="616271" y="-124"/>
                    </a:moveTo>
                    <a:cubicBezTo>
                      <a:pt x="616271" y="-124"/>
                      <a:pt x="543119" y="192567"/>
                      <a:pt x="463871" y="210474"/>
                    </a:cubicBezTo>
                    <a:cubicBezTo>
                      <a:pt x="384623" y="228381"/>
                      <a:pt x="-187" y="59408"/>
                      <a:pt x="-187" y="59408"/>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5" name="Freeform: Shape 1660">
                <a:extLst>
                  <a:ext uri="{FF2B5EF4-FFF2-40B4-BE49-F238E27FC236}">
                    <a16:creationId xmlns:a16="http://schemas.microsoft.com/office/drawing/2014/main" id="{C49AB7CD-3EF0-C32C-804A-8C85541BA946}"/>
                  </a:ext>
                </a:extLst>
              </p:cNvPr>
              <p:cNvSpPr/>
              <p:nvPr/>
            </p:nvSpPr>
            <p:spPr>
              <a:xfrm>
                <a:off x="3343283" y="5203356"/>
                <a:ext cx="285845" cy="48958"/>
              </a:xfrm>
              <a:custGeom>
                <a:avLst/>
                <a:gdLst>
                  <a:gd name="connsiteX0" fmla="*/ 285658 w 285845"/>
                  <a:gd name="connsiteY0" fmla="*/ -124 h 48958"/>
                  <a:gd name="connsiteX1" fmla="*/ 184217 w 285845"/>
                  <a:gd name="connsiteY1" fmla="*/ 24356 h 48958"/>
                  <a:gd name="connsiteX2" fmla="*/ -187 w 285845"/>
                  <a:gd name="connsiteY2" fmla="*/ 48835 h 48958"/>
                </a:gdLst>
                <a:ahLst/>
                <a:cxnLst>
                  <a:cxn ang="0">
                    <a:pos x="connsiteX0" y="connsiteY0"/>
                  </a:cxn>
                  <a:cxn ang="0">
                    <a:pos x="connsiteX1" y="connsiteY1"/>
                  </a:cxn>
                  <a:cxn ang="0">
                    <a:pos x="connsiteX2" y="connsiteY2"/>
                  </a:cxn>
                </a:cxnLst>
                <a:rect l="l" t="t" r="r" b="b"/>
                <a:pathLst>
                  <a:path w="285845" h="48958">
                    <a:moveTo>
                      <a:pt x="285658" y="-124"/>
                    </a:moveTo>
                    <a:cubicBezTo>
                      <a:pt x="258512" y="14831"/>
                      <a:pt x="212506" y="35786"/>
                      <a:pt x="184217" y="24356"/>
                    </a:cubicBezTo>
                    <a:cubicBezTo>
                      <a:pt x="142116" y="7401"/>
                      <a:pt x="35055" y="-26889"/>
                      <a:pt x="-187" y="48835"/>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6" name="Freeform: Shape 1661">
                <a:extLst>
                  <a:ext uri="{FF2B5EF4-FFF2-40B4-BE49-F238E27FC236}">
                    <a16:creationId xmlns:a16="http://schemas.microsoft.com/office/drawing/2014/main" id="{E6125E17-7C54-3E42-A7FF-60B864EBE756}"/>
                  </a:ext>
                </a:extLst>
              </p:cNvPr>
              <p:cNvSpPr/>
              <p:nvPr/>
            </p:nvSpPr>
            <p:spPr>
              <a:xfrm rot="19580401">
                <a:off x="3600804" y="5176702"/>
                <a:ext cx="53911" cy="53911"/>
              </a:xfrm>
              <a:custGeom>
                <a:avLst/>
                <a:gdLst>
                  <a:gd name="connsiteX0" fmla="*/ 53724 w 53911"/>
                  <a:gd name="connsiteY0" fmla="*/ 26832 h 53911"/>
                  <a:gd name="connsiteX1" fmla="*/ 26769 w 53911"/>
                  <a:gd name="connsiteY1" fmla="*/ 53788 h 53911"/>
                  <a:gd name="connsiteX2" fmla="*/ -187 w 53911"/>
                  <a:gd name="connsiteY2" fmla="*/ 26832 h 53911"/>
                  <a:gd name="connsiteX3" fmla="*/ 26769 w 53911"/>
                  <a:gd name="connsiteY3" fmla="*/ -124 h 53911"/>
                  <a:gd name="connsiteX4" fmla="*/ 53724 w 53911"/>
                  <a:gd name="connsiteY4" fmla="*/ 26832 h 53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1" h="53911">
                    <a:moveTo>
                      <a:pt x="53724" y="26832"/>
                    </a:moveTo>
                    <a:cubicBezTo>
                      <a:pt x="53724" y="41719"/>
                      <a:pt x="41656" y="53788"/>
                      <a:pt x="26769" y="53788"/>
                    </a:cubicBezTo>
                    <a:cubicBezTo>
                      <a:pt x="11881" y="53788"/>
                      <a:pt x="-187" y="41719"/>
                      <a:pt x="-187" y="26832"/>
                    </a:cubicBezTo>
                    <a:cubicBezTo>
                      <a:pt x="-187" y="11945"/>
                      <a:pt x="11881" y="-124"/>
                      <a:pt x="26769" y="-124"/>
                    </a:cubicBezTo>
                    <a:cubicBezTo>
                      <a:pt x="41656" y="-124"/>
                      <a:pt x="53724" y="11945"/>
                      <a:pt x="53724" y="26832"/>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7" name="Freeform: Shape 1662">
                <a:extLst>
                  <a:ext uri="{FF2B5EF4-FFF2-40B4-BE49-F238E27FC236}">
                    <a16:creationId xmlns:a16="http://schemas.microsoft.com/office/drawing/2014/main" id="{03EF096C-140B-96F0-5603-227368D44A23}"/>
                  </a:ext>
                </a:extLst>
              </p:cNvPr>
              <p:cNvSpPr/>
              <p:nvPr/>
            </p:nvSpPr>
            <p:spPr>
              <a:xfrm>
                <a:off x="2969046" y="5042003"/>
                <a:ext cx="301466" cy="68434"/>
              </a:xfrm>
              <a:custGeom>
                <a:avLst/>
                <a:gdLst>
                  <a:gd name="connsiteX0" fmla="*/ 301279 w 301466"/>
                  <a:gd name="connsiteY0" fmla="*/ 11306 h 68434"/>
                  <a:gd name="connsiteX1" fmla="*/ 208410 w 301466"/>
                  <a:gd name="connsiteY1" fmla="*/ 67790 h 68434"/>
                  <a:gd name="connsiteX2" fmla="*/ -187 w 301466"/>
                  <a:gd name="connsiteY2" fmla="*/ -124 h 68434"/>
                </a:gdLst>
                <a:ahLst/>
                <a:cxnLst>
                  <a:cxn ang="0">
                    <a:pos x="connsiteX0" y="connsiteY0"/>
                  </a:cxn>
                  <a:cxn ang="0">
                    <a:pos x="connsiteX1" y="connsiteY1"/>
                  </a:cxn>
                  <a:cxn ang="0">
                    <a:pos x="connsiteX2" y="connsiteY2"/>
                  </a:cxn>
                </a:cxnLst>
                <a:rect l="l" t="t" r="r" b="b"/>
                <a:pathLst>
                  <a:path w="301466" h="68434">
                    <a:moveTo>
                      <a:pt x="301279" y="11306"/>
                    </a:moveTo>
                    <a:cubicBezTo>
                      <a:pt x="284039" y="36357"/>
                      <a:pt x="251082" y="73124"/>
                      <a:pt x="208410" y="67790"/>
                    </a:cubicBezTo>
                    <a:cubicBezTo>
                      <a:pt x="144497" y="59789"/>
                      <a:pt x="-187" y="-124"/>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8" name="Freeform: Shape 1663">
                <a:extLst>
                  <a:ext uri="{FF2B5EF4-FFF2-40B4-BE49-F238E27FC236}">
                    <a16:creationId xmlns:a16="http://schemas.microsoft.com/office/drawing/2014/main" id="{9371DBFC-3393-F444-72E6-EC74242BA230}"/>
                  </a:ext>
                </a:extLst>
              </p:cNvPr>
              <p:cNvSpPr/>
              <p:nvPr/>
            </p:nvSpPr>
            <p:spPr>
              <a:xfrm>
                <a:off x="3242895" y="5027543"/>
                <a:ext cx="53916" cy="53919"/>
              </a:xfrm>
              <a:custGeom>
                <a:avLst/>
                <a:gdLst>
                  <a:gd name="connsiteX0" fmla="*/ 3808 w 53916"/>
                  <a:gd name="connsiteY0" fmla="*/ 12717 h 53919"/>
                  <a:gd name="connsiteX1" fmla="*/ 40889 w 53916"/>
                  <a:gd name="connsiteY1" fmla="*/ 3868 h 53919"/>
                  <a:gd name="connsiteX2" fmla="*/ 49737 w 53916"/>
                  <a:gd name="connsiteY2" fmla="*/ 40949 h 53919"/>
                  <a:gd name="connsiteX3" fmla="*/ 12761 w 53916"/>
                  <a:gd name="connsiteY3" fmla="*/ 49865 h 53919"/>
                  <a:gd name="connsiteX4" fmla="*/ 3741 w 53916"/>
                  <a:gd name="connsiteY4" fmla="*/ 12822 h 53919"/>
                  <a:gd name="connsiteX5" fmla="*/ 3808 w 53916"/>
                  <a:gd name="connsiteY5" fmla="*/ 12717 h 5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6" h="53919">
                    <a:moveTo>
                      <a:pt x="3808" y="12717"/>
                    </a:moveTo>
                    <a:cubicBezTo>
                      <a:pt x="11609" y="39"/>
                      <a:pt x="28211" y="-3923"/>
                      <a:pt x="40889" y="3868"/>
                    </a:cubicBezTo>
                    <a:cubicBezTo>
                      <a:pt x="53566" y="11669"/>
                      <a:pt x="57529" y="28271"/>
                      <a:pt x="49737" y="40949"/>
                    </a:cubicBezTo>
                    <a:cubicBezTo>
                      <a:pt x="41965" y="53589"/>
                      <a:pt x="25439" y="57580"/>
                      <a:pt x="12761" y="49865"/>
                    </a:cubicBezTo>
                    <a:cubicBezTo>
                      <a:pt x="45" y="42130"/>
                      <a:pt x="-3993" y="25547"/>
                      <a:pt x="3741" y="12822"/>
                    </a:cubicBezTo>
                    <a:cubicBezTo>
                      <a:pt x="3760" y="12793"/>
                      <a:pt x="3789" y="12755"/>
                      <a:pt x="3808" y="12717"/>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69" name="Freeform: Shape 1664">
                <a:extLst>
                  <a:ext uri="{FF2B5EF4-FFF2-40B4-BE49-F238E27FC236}">
                    <a16:creationId xmlns:a16="http://schemas.microsoft.com/office/drawing/2014/main" id="{67575C0F-C318-B8B1-807C-AC1C9926DC7A}"/>
                  </a:ext>
                </a:extLst>
              </p:cNvPr>
              <p:cNvSpPr/>
              <p:nvPr/>
            </p:nvSpPr>
            <p:spPr>
              <a:xfrm>
                <a:off x="3932690" y="4571373"/>
                <a:ext cx="107504" cy="449199"/>
              </a:xfrm>
              <a:custGeom>
                <a:avLst/>
                <a:gdLst>
                  <a:gd name="connsiteX0" fmla="*/ -187 w 107504"/>
                  <a:gd name="connsiteY0" fmla="*/ 449075 h 449199"/>
                  <a:gd name="connsiteX1" fmla="*/ 76013 w 107504"/>
                  <a:gd name="connsiteY1" fmla="*/ 423072 h 449199"/>
                  <a:gd name="connsiteX2" fmla="*/ 47438 w 107504"/>
                  <a:gd name="connsiteY2" fmla="*/ -124 h 449199"/>
                </a:gdLst>
                <a:ahLst/>
                <a:cxnLst>
                  <a:cxn ang="0">
                    <a:pos x="connsiteX0" y="connsiteY0"/>
                  </a:cxn>
                  <a:cxn ang="0">
                    <a:pos x="connsiteX1" y="connsiteY1"/>
                  </a:cxn>
                  <a:cxn ang="0">
                    <a:pos x="connsiteX2" y="connsiteY2"/>
                  </a:cxn>
                </a:cxnLst>
                <a:rect l="l" t="t" r="r" b="b"/>
                <a:pathLst>
                  <a:path w="107504" h="449199">
                    <a:moveTo>
                      <a:pt x="-187" y="449075"/>
                    </a:moveTo>
                    <a:cubicBezTo>
                      <a:pt x="24673" y="442979"/>
                      <a:pt x="61058" y="432788"/>
                      <a:pt x="76013" y="423072"/>
                    </a:cubicBezTo>
                    <a:cubicBezTo>
                      <a:pt x="160404" y="368113"/>
                      <a:pt x="47438" y="-124"/>
                      <a:pt x="47438"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0" name="Freeform: Shape 1665">
                <a:extLst>
                  <a:ext uri="{FF2B5EF4-FFF2-40B4-BE49-F238E27FC236}">
                    <a16:creationId xmlns:a16="http://schemas.microsoft.com/office/drawing/2014/main" id="{11A22315-85B4-B6C6-EAC3-459141A80455}"/>
                  </a:ext>
                </a:extLst>
              </p:cNvPr>
              <p:cNvSpPr/>
              <p:nvPr/>
            </p:nvSpPr>
            <p:spPr>
              <a:xfrm>
                <a:off x="3906663" y="4992973"/>
                <a:ext cx="54115" cy="54111"/>
              </a:xfrm>
              <a:custGeom>
                <a:avLst/>
                <a:gdLst>
                  <a:gd name="connsiteX0" fmla="*/ 33365 w 54115"/>
                  <a:gd name="connsiteY0" fmla="*/ 53193 h 54111"/>
                  <a:gd name="connsiteX1" fmla="*/ 608 w 54115"/>
                  <a:gd name="connsiteY1" fmla="*/ 33428 h 54111"/>
                  <a:gd name="connsiteX2" fmla="*/ 20382 w 54115"/>
                  <a:gd name="connsiteY2" fmla="*/ 672 h 54111"/>
                  <a:gd name="connsiteX3" fmla="*/ 53129 w 54115"/>
                  <a:gd name="connsiteY3" fmla="*/ 20436 h 54111"/>
                  <a:gd name="connsiteX4" fmla="*/ 53177 w 54115"/>
                  <a:gd name="connsiteY4" fmla="*/ 20617 h 54111"/>
                  <a:gd name="connsiteX5" fmla="*/ 33365 w 54115"/>
                  <a:gd name="connsiteY5" fmla="*/ 53193 h 5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5" h="54111">
                    <a:moveTo>
                      <a:pt x="33365" y="53193"/>
                    </a:moveTo>
                    <a:cubicBezTo>
                      <a:pt x="18858" y="56774"/>
                      <a:pt x="4199" y="47925"/>
                      <a:pt x="608" y="33428"/>
                    </a:cubicBezTo>
                    <a:cubicBezTo>
                      <a:pt x="-2973" y="18922"/>
                      <a:pt x="5875" y="4253"/>
                      <a:pt x="20382" y="672"/>
                    </a:cubicBezTo>
                    <a:cubicBezTo>
                      <a:pt x="34889" y="-2909"/>
                      <a:pt x="49548" y="5939"/>
                      <a:pt x="53129" y="20436"/>
                    </a:cubicBezTo>
                    <a:cubicBezTo>
                      <a:pt x="53148" y="20503"/>
                      <a:pt x="53158" y="20560"/>
                      <a:pt x="53177" y="20617"/>
                    </a:cubicBezTo>
                    <a:cubicBezTo>
                      <a:pt x="56644" y="35076"/>
                      <a:pt x="47795" y="49621"/>
                      <a:pt x="33365" y="53193"/>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1" name="Freeform: Shape 1666">
                <a:extLst>
                  <a:ext uri="{FF2B5EF4-FFF2-40B4-BE49-F238E27FC236}">
                    <a16:creationId xmlns:a16="http://schemas.microsoft.com/office/drawing/2014/main" id="{7B57C16F-B66E-7A03-E328-4764074B157B}"/>
                  </a:ext>
                </a:extLst>
              </p:cNvPr>
              <p:cNvSpPr/>
              <p:nvPr/>
            </p:nvSpPr>
            <p:spPr>
              <a:xfrm>
                <a:off x="3474823" y="5428527"/>
                <a:ext cx="112109" cy="60308"/>
              </a:xfrm>
              <a:custGeom>
                <a:avLst/>
                <a:gdLst>
                  <a:gd name="connsiteX0" fmla="*/ 111922 w 112109"/>
                  <a:gd name="connsiteY0" fmla="*/ -124 h 60308"/>
                  <a:gd name="connsiteX1" fmla="*/ -187 w 112109"/>
                  <a:gd name="connsiteY1" fmla="*/ 57884 h 60308"/>
                </a:gdLst>
                <a:ahLst/>
                <a:cxnLst>
                  <a:cxn ang="0">
                    <a:pos x="connsiteX0" y="connsiteY0"/>
                  </a:cxn>
                  <a:cxn ang="0">
                    <a:pos x="connsiteX1" y="connsiteY1"/>
                  </a:cxn>
                </a:cxnLst>
                <a:rect l="l" t="t" r="r" b="b"/>
                <a:pathLst>
                  <a:path w="112109" h="60308">
                    <a:moveTo>
                      <a:pt x="111922" y="-124"/>
                    </a:moveTo>
                    <a:cubicBezTo>
                      <a:pt x="90491" y="27404"/>
                      <a:pt x="47914" y="70647"/>
                      <a:pt x="-187" y="5788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2" name="Freeform: Shape 1667">
                <a:extLst>
                  <a:ext uri="{FF2B5EF4-FFF2-40B4-BE49-F238E27FC236}">
                    <a16:creationId xmlns:a16="http://schemas.microsoft.com/office/drawing/2014/main" id="{22D3C41D-BFCB-0862-EB09-27E83BEB658D}"/>
                  </a:ext>
                </a:extLst>
              </p:cNvPr>
              <p:cNvSpPr/>
              <p:nvPr/>
            </p:nvSpPr>
            <p:spPr>
              <a:xfrm>
                <a:off x="3558817" y="5403366"/>
                <a:ext cx="53914" cy="53911"/>
              </a:xfrm>
              <a:custGeom>
                <a:avLst/>
                <a:gdLst>
                  <a:gd name="connsiteX0" fmla="*/ 5068 w 53914"/>
                  <a:gd name="connsiteY0" fmla="*/ 10845 h 53911"/>
                  <a:gd name="connsiteX1" fmla="*/ 42759 w 53914"/>
                  <a:gd name="connsiteY1" fmla="*/ 5130 h 53911"/>
                  <a:gd name="connsiteX2" fmla="*/ 48474 w 53914"/>
                  <a:gd name="connsiteY2" fmla="*/ 42820 h 53911"/>
                  <a:gd name="connsiteX3" fmla="*/ 11355 w 53914"/>
                  <a:gd name="connsiteY3" fmla="*/ 48945 h 53911"/>
                  <a:gd name="connsiteX4" fmla="*/ 4659 w 53914"/>
                  <a:gd name="connsiteY4" fmla="*/ 11417 h 53911"/>
                  <a:gd name="connsiteX5" fmla="*/ 5068 w 53914"/>
                  <a:gd name="connsiteY5" fmla="*/ 10845 h 5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11">
                    <a:moveTo>
                      <a:pt x="5068" y="10845"/>
                    </a:moveTo>
                    <a:cubicBezTo>
                      <a:pt x="13898" y="-1137"/>
                      <a:pt x="30776" y="-3699"/>
                      <a:pt x="42759" y="5130"/>
                    </a:cubicBezTo>
                    <a:cubicBezTo>
                      <a:pt x="54741" y="13960"/>
                      <a:pt x="57303" y="30838"/>
                      <a:pt x="48474" y="42820"/>
                    </a:cubicBezTo>
                    <a:cubicBezTo>
                      <a:pt x="39806" y="54584"/>
                      <a:pt x="23347" y="57299"/>
                      <a:pt x="11355" y="48945"/>
                    </a:cubicBezTo>
                    <a:cubicBezTo>
                      <a:pt x="-856" y="40430"/>
                      <a:pt x="-3857" y="23628"/>
                      <a:pt x="4659" y="11417"/>
                    </a:cubicBezTo>
                    <a:cubicBezTo>
                      <a:pt x="4792" y="11226"/>
                      <a:pt x="4925" y="11036"/>
                      <a:pt x="5068" y="10845"/>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3" name="Freeform: Shape 1668">
                <a:extLst>
                  <a:ext uri="{FF2B5EF4-FFF2-40B4-BE49-F238E27FC236}">
                    <a16:creationId xmlns:a16="http://schemas.microsoft.com/office/drawing/2014/main" id="{A0E5ABF9-DB88-953A-69E0-586285D5ACB2}"/>
                  </a:ext>
                </a:extLst>
              </p:cNvPr>
              <p:cNvSpPr/>
              <p:nvPr/>
            </p:nvSpPr>
            <p:spPr>
              <a:xfrm>
                <a:off x="3153545" y="5292891"/>
                <a:ext cx="78390" cy="61600"/>
              </a:xfrm>
              <a:custGeom>
                <a:avLst/>
                <a:gdLst>
                  <a:gd name="connsiteX0" fmla="*/ 78203 w 78390"/>
                  <a:gd name="connsiteY0" fmla="*/ -124 h 61600"/>
                  <a:gd name="connsiteX1" fmla="*/ -187 w 78390"/>
                  <a:gd name="connsiteY1" fmla="*/ 60741 h 61600"/>
                </a:gdLst>
                <a:ahLst/>
                <a:cxnLst>
                  <a:cxn ang="0">
                    <a:pos x="connsiteX0" y="connsiteY0"/>
                  </a:cxn>
                  <a:cxn ang="0">
                    <a:pos x="connsiteX1" y="connsiteY1"/>
                  </a:cxn>
                </a:cxnLst>
                <a:rect l="l" t="t" r="r" b="b"/>
                <a:pathLst>
                  <a:path w="78390" h="61600">
                    <a:moveTo>
                      <a:pt x="78203" y="-124"/>
                    </a:moveTo>
                    <a:cubicBezTo>
                      <a:pt x="65916" y="27308"/>
                      <a:pt x="40103" y="67409"/>
                      <a:pt x="-187" y="60741"/>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4" name="Freeform: Shape 1669">
                <a:extLst>
                  <a:ext uri="{FF2B5EF4-FFF2-40B4-BE49-F238E27FC236}">
                    <a16:creationId xmlns:a16="http://schemas.microsoft.com/office/drawing/2014/main" id="{D167A0F6-B1D4-7CEB-ACAA-55E554DF31BD}"/>
                  </a:ext>
                </a:extLst>
              </p:cNvPr>
              <p:cNvSpPr/>
              <p:nvPr/>
            </p:nvSpPr>
            <p:spPr>
              <a:xfrm>
                <a:off x="3204250" y="5267136"/>
                <a:ext cx="53897" cy="53928"/>
              </a:xfrm>
              <a:custGeom>
                <a:avLst/>
                <a:gdLst>
                  <a:gd name="connsiteX0" fmla="*/ 1590 w 53897"/>
                  <a:gd name="connsiteY0" fmla="*/ 17155 h 53928"/>
                  <a:gd name="connsiteX1" fmla="*/ 36433 w 53897"/>
                  <a:gd name="connsiteY1" fmla="*/ 1686 h 53928"/>
                  <a:gd name="connsiteX2" fmla="*/ 51901 w 53897"/>
                  <a:gd name="connsiteY2" fmla="*/ 36529 h 53928"/>
                  <a:gd name="connsiteX3" fmla="*/ 17116 w 53897"/>
                  <a:gd name="connsiteY3" fmla="*/ 52016 h 53928"/>
                  <a:gd name="connsiteX4" fmla="*/ 1590 w 53897"/>
                  <a:gd name="connsiteY4" fmla="*/ 17155 h 53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97" h="53928">
                    <a:moveTo>
                      <a:pt x="1590" y="17155"/>
                    </a:moveTo>
                    <a:cubicBezTo>
                      <a:pt x="6943" y="3258"/>
                      <a:pt x="22536" y="-3667"/>
                      <a:pt x="36433" y="1686"/>
                    </a:cubicBezTo>
                    <a:cubicBezTo>
                      <a:pt x="50320" y="7030"/>
                      <a:pt x="57254" y="22632"/>
                      <a:pt x="51901" y="36529"/>
                    </a:cubicBezTo>
                    <a:cubicBezTo>
                      <a:pt x="46558" y="50397"/>
                      <a:pt x="31004" y="57331"/>
                      <a:pt x="17116" y="52016"/>
                    </a:cubicBezTo>
                    <a:cubicBezTo>
                      <a:pt x="3229" y="46644"/>
                      <a:pt x="-3706" y="31071"/>
                      <a:pt x="1590" y="17155"/>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5" name="Freeform: Shape 1670">
                <a:extLst>
                  <a:ext uri="{FF2B5EF4-FFF2-40B4-BE49-F238E27FC236}">
                    <a16:creationId xmlns:a16="http://schemas.microsoft.com/office/drawing/2014/main" id="{4351B51A-F767-3B16-BEAB-1B1A03AEF1F3}"/>
                  </a:ext>
                </a:extLst>
              </p:cNvPr>
              <p:cNvSpPr/>
              <p:nvPr/>
            </p:nvSpPr>
            <p:spPr>
              <a:xfrm>
                <a:off x="3846013" y="4682720"/>
                <a:ext cx="26293" cy="69627"/>
              </a:xfrm>
              <a:custGeom>
                <a:avLst/>
                <a:gdLst>
                  <a:gd name="connsiteX0" fmla="*/ -187 w 26293"/>
                  <a:gd name="connsiteY0" fmla="*/ 69504 h 69627"/>
                  <a:gd name="connsiteX1" fmla="*/ 26102 w 26293"/>
                  <a:gd name="connsiteY1" fmla="*/ -124 h 69627"/>
                </a:gdLst>
                <a:ahLst/>
                <a:cxnLst>
                  <a:cxn ang="0">
                    <a:pos x="connsiteX0" y="connsiteY0"/>
                  </a:cxn>
                  <a:cxn ang="0">
                    <a:pos x="connsiteX1" y="connsiteY1"/>
                  </a:cxn>
                </a:cxnLst>
                <a:rect l="l" t="t" r="r" b="b"/>
                <a:pathLst>
                  <a:path w="26293" h="69627">
                    <a:moveTo>
                      <a:pt x="-187" y="69504"/>
                    </a:moveTo>
                    <a:cubicBezTo>
                      <a:pt x="12957" y="61694"/>
                      <a:pt x="26388" y="43120"/>
                      <a:pt x="26102"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6" name="Freeform: Shape 1671">
                <a:extLst>
                  <a:ext uri="{FF2B5EF4-FFF2-40B4-BE49-F238E27FC236}">
                    <a16:creationId xmlns:a16="http://schemas.microsoft.com/office/drawing/2014/main" id="{291074BF-AB0E-27B1-A176-B7F5F8CAB714}"/>
                  </a:ext>
                </a:extLst>
              </p:cNvPr>
              <p:cNvSpPr/>
              <p:nvPr/>
            </p:nvSpPr>
            <p:spPr>
              <a:xfrm>
                <a:off x="3820366" y="4724595"/>
                <a:ext cx="53923" cy="53923"/>
              </a:xfrm>
              <a:custGeom>
                <a:avLst/>
                <a:gdLst>
                  <a:gd name="connsiteX0" fmla="*/ 32603 w 53923"/>
                  <a:gd name="connsiteY0" fmla="*/ 53156 h 53923"/>
                  <a:gd name="connsiteX1" fmla="*/ 456 w 53923"/>
                  <a:gd name="connsiteY1" fmla="*/ 32668 h 53923"/>
                  <a:gd name="connsiteX2" fmla="*/ 20945 w 53923"/>
                  <a:gd name="connsiteY2" fmla="*/ 521 h 53923"/>
                  <a:gd name="connsiteX3" fmla="*/ 53082 w 53923"/>
                  <a:gd name="connsiteY3" fmla="*/ 20962 h 53923"/>
                  <a:gd name="connsiteX4" fmla="*/ 32651 w 53923"/>
                  <a:gd name="connsiteY4" fmla="*/ 53147 h 53923"/>
                  <a:gd name="connsiteX5" fmla="*/ 32603 w 53923"/>
                  <a:gd name="connsiteY5" fmla="*/ 53156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3">
                    <a:moveTo>
                      <a:pt x="32603" y="53156"/>
                    </a:moveTo>
                    <a:cubicBezTo>
                      <a:pt x="18068" y="56376"/>
                      <a:pt x="3676" y="47203"/>
                      <a:pt x="456" y="32668"/>
                    </a:cubicBezTo>
                    <a:cubicBezTo>
                      <a:pt x="-2763" y="18133"/>
                      <a:pt x="6409" y="3741"/>
                      <a:pt x="20945" y="521"/>
                    </a:cubicBezTo>
                    <a:cubicBezTo>
                      <a:pt x="35461" y="-2698"/>
                      <a:pt x="49843" y="6455"/>
                      <a:pt x="53082" y="20962"/>
                    </a:cubicBezTo>
                    <a:cubicBezTo>
                      <a:pt x="56330" y="35487"/>
                      <a:pt x="47176" y="49899"/>
                      <a:pt x="32651" y="53147"/>
                    </a:cubicBezTo>
                    <a:cubicBezTo>
                      <a:pt x="32632" y="53147"/>
                      <a:pt x="32622" y="53156"/>
                      <a:pt x="32603" y="53156"/>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7" name="Freeform: Shape 1672">
                <a:extLst>
                  <a:ext uri="{FF2B5EF4-FFF2-40B4-BE49-F238E27FC236}">
                    <a16:creationId xmlns:a16="http://schemas.microsoft.com/office/drawing/2014/main" id="{31585595-970C-8926-EC3C-B5FD8E4C5AB8}"/>
                  </a:ext>
                </a:extLst>
              </p:cNvPr>
              <p:cNvSpPr/>
              <p:nvPr/>
            </p:nvSpPr>
            <p:spPr>
              <a:xfrm>
                <a:off x="3636272" y="5098962"/>
                <a:ext cx="286226" cy="264890"/>
              </a:xfrm>
              <a:custGeom>
                <a:avLst/>
                <a:gdLst>
                  <a:gd name="connsiteX0" fmla="*/ 286039 w 286226"/>
                  <a:gd name="connsiteY0" fmla="*/ 264767 h 264890"/>
                  <a:gd name="connsiteX1" fmla="*/ 126209 w 286226"/>
                  <a:gd name="connsiteY1" fmla="*/ 70647 h 264890"/>
                  <a:gd name="connsiteX2" fmla="*/ -187 w 286226"/>
                  <a:gd name="connsiteY2" fmla="*/ -124 h 264890"/>
                </a:gdLst>
                <a:ahLst/>
                <a:cxnLst>
                  <a:cxn ang="0">
                    <a:pos x="connsiteX0" y="connsiteY0"/>
                  </a:cxn>
                  <a:cxn ang="0">
                    <a:pos x="connsiteX1" y="connsiteY1"/>
                  </a:cxn>
                  <a:cxn ang="0">
                    <a:pos x="connsiteX2" y="connsiteY2"/>
                  </a:cxn>
                </a:cxnLst>
                <a:rect l="l" t="t" r="r" b="b"/>
                <a:pathLst>
                  <a:path w="286226" h="264890">
                    <a:moveTo>
                      <a:pt x="286039" y="264767"/>
                    </a:moveTo>
                    <a:cubicBezTo>
                      <a:pt x="286039" y="264767"/>
                      <a:pt x="209839" y="138275"/>
                      <a:pt x="126209" y="70647"/>
                    </a:cubicBezTo>
                    <a:cubicBezTo>
                      <a:pt x="42580" y="3020"/>
                      <a:pt x="-187" y="-124"/>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8" name="Freeform: Shape 1673">
                <a:extLst>
                  <a:ext uri="{FF2B5EF4-FFF2-40B4-BE49-F238E27FC236}">
                    <a16:creationId xmlns:a16="http://schemas.microsoft.com/office/drawing/2014/main" id="{245EEF8B-1065-5E3E-65C1-408B1EC49812}"/>
                  </a:ext>
                </a:extLst>
              </p:cNvPr>
              <p:cNvSpPr/>
              <p:nvPr/>
            </p:nvSpPr>
            <p:spPr>
              <a:xfrm>
                <a:off x="3627414" y="5277270"/>
                <a:ext cx="244887" cy="173259"/>
              </a:xfrm>
              <a:custGeom>
                <a:avLst/>
                <a:gdLst>
                  <a:gd name="connsiteX0" fmla="*/ 244700 w 244887"/>
                  <a:gd name="connsiteY0" fmla="*/ 173136 h 173259"/>
                  <a:gd name="connsiteX1" fmla="*/ -187 w 244887"/>
                  <a:gd name="connsiteY1" fmla="*/ -124 h 173259"/>
                </a:gdLst>
                <a:ahLst/>
                <a:cxnLst>
                  <a:cxn ang="0">
                    <a:pos x="connsiteX0" y="connsiteY0"/>
                  </a:cxn>
                  <a:cxn ang="0">
                    <a:pos x="connsiteX1" y="connsiteY1"/>
                  </a:cxn>
                </a:cxnLst>
                <a:rect l="l" t="t" r="r" b="b"/>
                <a:pathLst>
                  <a:path w="244887" h="173259">
                    <a:moveTo>
                      <a:pt x="244700" y="173136"/>
                    </a:moveTo>
                    <a:cubicBezTo>
                      <a:pt x="244700" y="173136"/>
                      <a:pt x="85157" y="92459"/>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79" name="Freeform: Shape 1674">
                <a:extLst>
                  <a:ext uri="{FF2B5EF4-FFF2-40B4-BE49-F238E27FC236}">
                    <a16:creationId xmlns:a16="http://schemas.microsoft.com/office/drawing/2014/main" id="{4AE01BAA-334F-8AC6-A7C4-164CB90BE8AA}"/>
                  </a:ext>
                </a:extLst>
              </p:cNvPr>
              <p:cNvSpPr/>
              <p:nvPr/>
            </p:nvSpPr>
            <p:spPr>
              <a:xfrm>
                <a:off x="3786386" y="5348898"/>
                <a:ext cx="102869" cy="63055"/>
              </a:xfrm>
              <a:custGeom>
                <a:avLst/>
                <a:gdLst>
                  <a:gd name="connsiteX0" fmla="*/ 102683 w 102869"/>
                  <a:gd name="connsiteY0" fmla="*/ 62932 h 63055"/>
                  <a:gd name="connsiteX1" fmla="*/ -187 w 102869"/>
                  <a:gd name="connsiteY1" fmla="*/ -124 h 63055"/>
                </a:gdLst>
                <a:ahLst/>
                <a:cxnLst>
                  <a:cxn ang="0">
                    <a:pos x="connsiteX0" y="connsiteY0"/>
                  </a:cxn>
                  <a:cxn ang="0">
                    <a:pos x="connsiteX1" y="connsiteY1"/>
                  </a:cxn>
                </a:cxnLst>
                <a:rect l="l" t="t" r="r" b="b"/>
                <a:pathLst>
                  <a:path w="102869" h="63055">
                    <a:moveTo>
                      <a:pt x="102683" y="62932"/>
                    </a:moveTo>
                    <a:cubicBezTo>
                      <a:pt x="102683" y="62932"/>
                      <a:pt x="41913" y="16069"/>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0" name="Freeform: Shape 1675">
                <a:extLst>
                  <a:ext uri="{FF2B5EF4-FFF2-40B4-BE49-F238E27FC236}">
                    <a16:creationId xmlns:a16="http://schemas.microsoft.com/office/drawing/2014/main" id="{AA970F48-AE73-7FC8-EFD0-4F54D3D7456B}"/>
                  </a:ext>
                </a:extLst>
              </p:cNvPr>
              <p:cNvSpPr/>
              <p:nvPr/>
            </p:nvSpPr>
            <p:spPr>
              <a:xfrm>
                <a:off x="3771718" y="5225073"/>
                <a:ext cx="136016" cy="153162"/>
              </a:xfrm>
              <a:custGeom>
                <a:avLst/>
                <a:gdLst>
                  <a:gd name="connsiteX0" fmla="*/ 135830 w 136016"/>
                  <a:gd name="connsiteY0" fmla="*/ 153038 h 153162"/>
                  <a:gd name="connsiteX1" fmla="*/ -187 w 136016"/>
                  <a:gd name="connsiteY1" fmla="*/ -124 h 153162"/>
                </a:gdLst>
                <a:ahLst/>
                <a:cxnLst>
                  <a:cxn ang="0">
                    <a:pos x="connsiteX0" y="connsiteY0"/>
                  </a:cxn>
                  <a:cxn ang="0">
                    <a:pos x="connsiteX1" y="connsiteY1"/>
                  </a:cxn>
                </a:cxnLst>
                <a:rect l="l" t="t" r="r" b="b"/>
                <a:pathLst>
                  <a:path w="136016" h="153162">
                    <a:moveTo>
                      <a:pt x="135830" y="153038"/>
                    </a:moveTo>
                    <a:cubicBezTo>
                      <a:pt x="135830" y="153038"/>
                      <a:pt x="26292" y="48263"/>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1" name="Freeform: Shape 1676">
                <a:extLst>
                  <a:ext uri="{FF2B5EF4-FFF2-40B4-BE49-F238E27FC236}">
                    <a16:creationId xmlns:a16="http://schemas.microsoft.com/office/drawing/2014/main" id="{F19D55FB-5F8F-5564-C728-C98399AB97EA}"/>
                  </a:ext>
                </a:extLst>
              </p:cNvPr>
              <p:cNvSpPr/>
              <p:nvPr/>
            </p:nvSpPr>
            <p:spPr>
              <a:xfrm>
                <a:off x="3892440" y="5240504"/>
                <a:ext cx="37487" cy="116109"/>
              </a:xfrm>
              <a:custGeom>
                <a:avLst/>
                <a:gdLst>
                  <a:gd name="connsiteX0" fmla="*/ 37301 w 37487"/>
                  <a:gd name="connsiteY0" fmla="*/ 115986 h 116109"/>
                  <a:gd name="connsiteX1" fmla="*/ -133 w 37487"/>
                  <a:gd name="connsiteY1" fmla="*/ -124 h 116109"/>
                </a:gdLst>
                <a:ahLst/>
                <a:cxnLst>
                  <a:cxn ang="0">
                    <a:pos x="connsiteX0" y="connsiteY0"/>
                  </a:cxn>
                  <a:cxn ang="0">
                    <a:pos x="connsiteX1" y="connsiteY1"/>
                  </a:cxn>
                </a:cxnLst>
                <a:rect l="l" t="t" r="r" b="b"/>
                <a:pathLst>
                  <a:path w="37487" h="116109">
                    <a:moveTo>
                      <a:pt x="37301" y="115986"/>
                    </a:moveTo>
                    <a:cubicBezTo>
                      <a:pt x="37301" y="115986"/>
                      <a:pt x="-1847" y="35976"/>
                      <a:pt x="-133"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2" name="Freeform: Shape 1677">
                <a:extLst>
                  <a:ext uri="{FF2B5EF4-FFF2-40B4-BE49-F238E27FC236}">
                    <a16:creationId xmlns:a16="http://schemas.microsoft.com/office/drawing/2014/main" id="{19770A98-34B7-F52D-CB15-1EBE5C43AAE6}"/>
                  </a:ext>
                </a:extLst>
              </p:cNvPr>
              <p:cNvSpPr/>
              <p:nvPr/>
            </p:nvSpPr>
            <p:spPr>
              <a:xfrm>
                <a:off x="3954217" y="5006665"/>
                <a:ext cx="116385" cy="342137"/>
              </a:xfrm>
              <a:custGeom>
                <a:avLst/>
                <a:gdLst>
                  <a:gd name="connsiteX0" fmla="*/ -187 w 116385"/>
                  <a:gd name="connsiteY0" fmla="*/ 342014 h 342137"/>
                  <a:gd name="connsiteX1" fmla="*/ 66488 w 116385"/>
                  <a:gd name="connsiteY1" fmla="*/ 277149 h 342137"/>
                  <a:gd name="connsiteX2" fmla="*/ 108683 w 116385"/>
                  <a:gd name="connsiteY2" fmla="*/ -124 h 342137"/>
                </a:gdLst>
                <a:ahLst/>
                <a:cxnLst>
                  <a:cxn ang="0">
                    <a:pos x="connsiteX0" y="connsiteY0"/>
                  </a:cxn>
                  <a:cxn ang="0">
                    <a:pos x="connsiteX1" y="connsiteY1"/>
                  </a:cxn>
                  <a:cxn ang="0">
                    <a:pos x="connsiteX2" y="connsiteY2"/>
                  </a:cxn>
                </a:cxnLst>
                <a:rect l="l" t="t" r="r" b="b"/>
                <a:pathLst>
                  <a:path w="116385" h="342137">
                    <a:moveTo>
                      <a:pt x="-187" y="342014"/>
                    </a:moveTo>
                    <a:cubicBezTo>
                      <a:pt x="-187" y="342014"/>
                      <a:pt x="37913" y="289341"/>
                      <a:pt x="66488" y="277149"/>
                    </a:cubicBezTo>
                    <a:cubicBezTo>
                      <a:pt x="87919" y="267624"/>
                      <a:pt x="134306" y="87221"/>
                      <a:pt x="108683"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3" name="Freeform: Shape 1678">
                <a:extLst>
                  <a:ext uri="{FF2B5EF4-FFF2-40B4-BE49-F238E27FC236}">
                    <a16:creationId xmlns:a16="http://schemas.microsoft.com/office/drawing/2014/main" id="{99A6A377-A0A4-027A-0072-FE47A350A159}"/>
                  </a:ext>
                </a:extLst>
              </p:cNvPr>
              <p:cNvSpPr/>
              <p:nvPr/>
            </p:nvSpPr>
            <p:spPr>
              <a:xfrm>
                <a:off x="3598744" y="5437423"/>
                <a:ext cx="280320" cy="111834"/>
              </a:xfrm>
              <a:custGeom>
                <a:avLst/>
                <a:gdLst>
                  <a:gd name="connsiteX0" fmla="*/ 280133 w 280320"/>
                  <a:gd name="connsiteY0" fmla="*/ -66 h 111834"/>
                  <a:gd name="connsiteX1" fmla="*/ 219364 w 280320"/>
                  <a:gd name="connsiteY1" fmla="*/ 33177 h 111834"/>
                  <a:gd name="connsiteX2" fmla="*/ -187 w 280320"/>
                  <a:gd name="connsiteY2" fmla="*/ 85183 h 111834"/>
                </a:gdLst>
                <a:ahLst/>
                <a:cxnLst>
                  <a:cxn ang="0">
                    <a:pos x="connsiteX0" y="connsiteY0"/>
                  </a:cxn>
                  <a:cxn ang="0">
                    <a:pos x="connsiteX1" y="connsiteY1"/>
                  </a:cxn>
                  <a:cxn ang="0">
                    <a:pos x="connsiteX2" y="connsiteY2"/>
                  </a:cxn>
                </a:cxnLst>
                <a:rect l="l" t="t" r="r" b="b"/>
                <a:pathLst>
                  <a:path w="280320" h="111834">
                    <a:moveTo>
                      <a:pt x="280133" y="-66"/>
                    </a:moveTo>
                    <a:cubicBezTo>
                      <a:pt x="280133" y="-66"/>
                      <a:pt x="232508" y="-3018"/>
                      <a:pt x="219364" y="33177"/>
                    </a:cubicBezTo>
                    <a:cubicBezTo>
                      <a:pt x="190789" y="114330"/>
                      <a:pt x="95539" y="134237"/>
                      <a:pt x="-187" y="85183"/>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4" name="Freeform: Shape 1679">
                <a:extLst>
                  <a:ext uri="{FF2B5EF4-FFF2-40B4-BE49-F238E27FC236}">
                    <a16:creationId xmlns:a16="http://schemas.microsoft.com/office/drawing/2014/main" id="{C52B84C9-E791-A50A-2E88-D5CB31E4C871}"/>
                  </a:ext>
                </a:extLst>
              </p:cNvPr>
              <p:cNvSpPr/>
              <p:nvPr/>
            </p:nvSpPr>
            <p:spPr>
              <a:xfrm>
                <a:off x="3511114" y="5646840"/>
                <a:ext cx="96297" cy="55277"/>
              </a:xfrm>
              <a:custGeom>
                <a:avLst/>
                <a:gdLst>
                  <a:gd name="connsiteX0" fmla="*/ 96110 w 96297"/>
                  <a:gd name="connsiteY0" fmla="*/ -124 h 55277"/>
                  <a:gd name="connsiteX1" fmla="*/ -187 w 96297"/>
                  <a:gd name="connsiteY1" fmla="*/ 54645 h 55277"/>
                </a:gdLst>
                <a:ahLst/>
                <a:cxnLst>
                  <a:cxn ang="0">
                    <a:pos x="connsiteX0" y="connsiteY0"/>
                  </a:cxn>
                  <a:cxn ang="0">
                    <a:pos x="connsiteX1" y="connsiteY1"/>
                  </a:cxn>
                </a:cxnLst>
                <a:rect l="l" t="t" r="r" b="b"/>
                <a:pathLst>
                  <a:path w="96297" h="55277">
                    <a:moveTo>
                      <a:pt x="96110" y="-124"/>
                    </a:moveTo>
                    <a:cubicBezTo>
                      <a:pt x="73441" y="23498"/>
                      <a:pt x="32579" y="59884"/>
                      <a:pt x="-187" y="54645"/>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5" name="Freeform: Shape 1680">
                <a:extLst>
                  <a:ext uri="{FF2B5EF4-FFF2-40B4-BE49-F238E27FC236}">
                    <a16:creationId xmlns:a16="http://schemas.microsoft.com/office/drawing/2014/main" id="{B7A81BE7-8EA3-4F83-8D96-C5D8702A9516}"/>
                  </a:ext>
                </a:extLst>
              </p:cNvPr>
              <p:cNvSpPr/>
              <p:nvPr/>
            </p:nvSpPr>
            <p:spPr>
              <a:xfrm>
                <a:off x="3579206" y="5620649"/>
                <a:ext cx="53910" cy="53908"/>
              </a:xfrm>
              <a:custGeom>
                <a:avLst/>
                <a:gdLst>
                  <a:gd name="connsiteX0" fmla="*/ 6968 w 53910"/>
                  <a:gd name="connsiteY0" fmla="*/ 8542 h 53908"/>
                  <a:gd name="connsiteX1" fmla="*/ 45058 w 53910"/>
                  <a:gd name="connsiteY1" fmla="*/ 7027 h 53908"/>
                  <a:gd name="connsiteX2" fmla="*/ 46573 w 53910"/>
                  <a:gd name="connsiteY2" fmla="*/ 45118 h 53908"/>
                  <a:gd name="connsiteX3" fmla="*/ 8492 w 53910"/>
                  <a:gd name="connsiteY3" fmla="*/ 46642 h 53908"/>
                  <a:gd name="connsiteX4" fmla="*/ 6958 w 53910"/>
                  <a:gd name="connsiteY4" fmla="*/ 8551 h 53908"/>
                  <a:gd name="connsiteX5" fmla="*/ 6968 w 53910"/>
                  <a:gd name="connsiteY5" fmla="*/ 8542 h 5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0" h="53908">
                    <a:moveTo>
                      <a:pt x="6968" y="8542"/>
                    </a:moveTo>
                    <a:cubicBezTo>
                      <a:pt x="17064" y="-2393"/>
                      <a:pt x="34123" y="-3069"/>
                      <a:pt x="45058" y="7027"/>
                    </a:cubicBezTo>
                    <a:cubicBezTo>
                      <a:pt x="55993" y="17124"/>
                      <a:pt x="56669" y="34183"/>
                      <a:pt x="46573" y="45118"/>
                    </a:cubicBezTo>
                    <a:cubicBezTo>
                      <a:pt x="36476" y="56052"/>
                      <a:pt x="19426" y="56729"/>
                      <a:pt x="8492" y="46642"/>
                    </a:cubicBezTo>
                    <a:cubicBezTo>
                      <a:pt x="-2453" y="36545"/>
                      <a:pt x="-3138" y="19495"/>
                      <a:pt x="6958" y="8551"/>
                    </a:cubicBezTo>
                    <a:cubicBezTo>
                      <a:pt x="6958" y="8551"/>
                      <a:pt x="6968" y="8542"/>
                      <a:pt x="6968" y="8542"/>
                    </a:cubicBezTo>
                    <a:close/>
                  </a:path>
                </a:pathLst>
              </a:custGeom>
              <a:solidFill>
                <a:srgbClr val="CC4C7A"/>
              </a:solidFill>
              <a:ln w="3175" cap="flat">
                <a:solidFill>
                  <a:srgbClr val="6566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6" name="Freeform: Shape 1681">
                <a:extLst>
                  <a:ext uri="{FF2B5EF4-FFF2-40B4-BE49-F238E27FC236}">
                    <a16:creationId xmlns:a16="http://schemas.microsoft.com/office/drawing/2014/main" id="{C7CD0EFD-B914-24D2-E40B-CEB2A3533132}"/>
                  </a:ext>
                </a:extLst>
              </p:cNvPr>
              <p:cNvSpPr/>
              <p:nvPr/>
            </p:nvSpPr>
            <p:spPr>
              <a:xfrm>
                <a:off x="3885732" y="5323562"/>
                <a:ext cx="28575" cy="48291"/>
              </a:xfrm>
              <a:custGeom>
                <a:avLst/>
                <a:gdLst>
                  <a:gd name="connsiteX0" fmla="*/ 28388 w 28575"/>
                  <a:gd name="connsiteY0" fmla="*/ 48168 h 48291"/>
                  <a:gd name="connsiteX1" fmla="*/ -187 w 28575"/>
                  <a:gd name="connsiteY1" fmla="*/ -124 h 48291"/>
                </a:gdLst>
                <a:ahLst/>
                <a:cxnLst>
                  <a:cxn ang="0">
                    <a:pos x="connsiteX0" y="connsiteY0"/>
                  </a:cxn>
                  <a:cxn ang="0">
                    <a:pos x="connsiteX1" y="connsiteY1"/>
                  </a:cxn>
                </a:cxnLst>
                <a:rect l="l" t="t" r="r" b="b"/>
                <a:pathLst>
                  <a:path w="28575" h="48291">
                    <a:moveTo>
                      <a:pt x="28388" y="48168"/>
                    </a:moveTo>
                    <a:cubicBezTo>
                      <a:pt x="28388" y="48168"/>
                      <a:pt x="-187" y="16355"/>
                      <a:pt x="-187" y="-124"/>
                    </a:cubicBezTo>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7" name="Freeform: Shape 1682">
                <a:extLst>
                  <a:ext uri="{FF2B5EF4-FFF2-40B4-BE49-F238E27FC236}">
                    <a16:creationId xmlns:a16="http://schemas.microsoft.com/office/drawing/2014/main" id="{A9839DE8-B162-45CD-73D4-EBD652223A09}"/>
                  </a:ext>
                </a:extLst>
              </p:cNvPr>
              <p:cNvSpPr/>
              <p:nvPr/>
            </p:nvSpPr>
            <p:spPr>
              <a:xfrm>
                <a:off x="3873512" y="5350346"/>
                <a:ext cx="89857" cy="108808"/>
              </a:xfrm>
              <a:custGeom>
                <a:avLst/>
                <a:gdLst>
                  <a:gd name="connsiteX0" fmla="*/ 89661 w 89857"/>
                  <a:gd name="connsiteY0" fmla="*/ 11668 h 108808"/>
                  <a:gd name="connsiteX1" fmla="*/ 59562 w 89857"/>
                  <a:gd name="connsiteY1" fmla="*/ 7953 h 108808"/>
                  <a:gd name="connsiteX2" fmla="*/ 50037 w 89857"/>
                  <a:gd name="connsiteY2" fmla="*/ 31099 h 108808"/>
                  <a:gd name="connsiteX3" fmla="*/ 19653 w 89857"/>
                  <a:gd name="connsiteY3" fmla="*/ 53102 h 108808"/>
                  <a:gd name="connsiteX4" fmla="*/ 5365 w 89857"/>
                  <a:gd name="connsiteY4" fmla="*/ 75676 h 108808"/>
                  <a:gd name="connsiteX5" fmla="*/ 6032 w 89857"/>
                  <a:gd name="connsiteY5" fmla="*/ 105013 h 108808"/>
                  <a:gd name="connsiteX6" fmla="*/ 27558 w 89857"/>
                  <a:gd name="connsiteY6" fmla="*/ 81201 h 108808"/>
                  <a:gd name="connsiteX7" fmla="*/ 46608 w 89857"/>
                  <a:gd name="connsiteY7" fmla="*/ 56054 h 108808"/>
                  <a:gd name="connsiteX8" fmla="*/ 66135 w 89857"/>
                  <a:gd name="connsiteY8" fmla="*/ 46053 h 108808"/>
                  <a:gd name="connsiteX9" fmla="*/ 78327 w 89857"/>
                  <a:gd name="connsiteY9" fmla="*/ 19860 h 108808"/>
                  <a:gd name="connsiteX10" fmla="*/ 89661 w 89857"/>
                  <a:gd name="connsiteY10" fmla="*/ 11668 h 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857" h="108808">
                    <a:moveTo>
                      <a:pt x="89661" y="11668"/>
                    </a:moveTo>
                    <a:cubicBezTo>
                      <a:pt x="89661" y="2143"/>
                      <a:pt x="64801" y="-7382"/>
                      <a:pt x="59562" y="7953"/>
                    </a:cubicBezTo>
                    <a:cubicBezTo>
                      <a:pt x="54324" y="23289"/>
                      <a:pt x="66896" y="30242"/>
                      <a:pt x="50037" y="31099"/>
                    </a:cubicBezTo>
                    <a:cubicBezTo>
                      <a:pt x="33178" y="31956"/>
                      <a:pt x="20986" y="37957"/>
                      <a:pt x="19653" y="53102"/>
                    </a:cubicBezTo>
                    <a:cubicBezTo>
                      <a:pt x="18319" y="68247"/>
                      <a:pt x="-1779" y="58912"/>
                      <a:pt x="5365" y="75676"/>
                    </a:cubicBezTo>
                    <a:cubicBezTo>
                      <a:pt x="14033" y="96155"/>
                      <a:pt x="-11304" y="94726"/>
                      <a:pt x="6032" y="105013"/>
                    </a:cubicBezTo>
                    <a:cubicBezTo>
                      <a:pt x="27844" y="118348"/>
                      <a:pt x="28130" y="91869"/>
                      <a:pt x="27558" y="81201"/>
                    </a:cubicBezTo>
                    <a:cubicBezTo>
                      <a:pt x="26606" y="64246"/>
                      <a:pt x="33083" y="58245"/>
                      <a:pt x="46608" y="56054"/>
                    </a:cubicBezTo>
                    <a:cubicBezTo>
                      <a:pt x="61944" y="53578"/>
                      <a:pt x="59277" y="52816"/>
                      <a:pt x="66135" y="46053"/>
                    </a:cubicBezTo>
                    <a:cubicBezTo>
                      <a:pt x="72993" y="39290"/>
                      <a:pt x="64515" y="19478"/>
                      <a:pt x="78327" y="19860"/>
                    </a:cubicBezTo>
                    <a:cubicBezTo>
                      <a:pt x="86994" y="20145"/>
                      <a:pt x="89852" y="20050"/>
                      <a:pt x="89661" y="11668"/>
                    </a:cubicBezTo>
                    <a:close/>
                  </a:path>
                </a:pathLst>
              </a:custGeom>
              <a:no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sp>
            <p:nvSpPr>
              <p:cNvPr id="388" name="Rectangle: Rounded Corners 387">
                <a:extLst>
                  <a:ext uri="{FF2B5EF4-FFF2-40B4-BE49-F238E27FC236}">
                    <a16:creationId xmlns:a16="http://schemas.microsoft.com/office/drawing/2014/main" id="{10C76109-43DE-3521-AE70-5E426DDD436F}"/>
                  </a:ext>
                </a:extLst>
              </p:cNvPr>
              <p:cNvSpPr/>
              <p:nvPr/>
            </p:nvSpPr>
            <p:spPr>
              <a:xfrm rot="18729600">
                <a:off x="3960548" y="5338406"/>
                <a:ext cx="137636" cy="324040"/>
              </a:xfrm>
              <a:prstGeom prst="roundRect">
                <a:avLst/>
              </a:prstGeom>
              <a:solidFill>
                <a:srgbClr val="656665"/>
              </a:solidFill>
              <a:ln w="3175" cap="rnd">
                <a:solidFill>
                  <a:srgbClr val="656665"/>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effectLst/>
                  <a:uLnTx/>
                  <a:uFillTx/>
                </a:endParaRPr>
              </a:p>
            </p:txBody>
          </p:sp>
        </p:grpSp>
        <p:sp>
          <p:nvSpPr>
            <p:cNvPr id="104" name="TextBox 103">
              <a:extLst>
                <a:ext uri="{FF2B5EF4-FFF2-40B4-BE49-F238E27FC236}">
                  <a16:creationId xmlns:a16="http://schemas.microsoft.com/office/drawing/2014/main" id="{241E49D1-9F39-98E1-F089-20C67651BE68}"/>
                </a:ext>
              </a:extLst>
            </p:cNvPr>
            <p:cNvSpPr txBox="1"/>
            <p:nvPr/>
          </p:nvSpPr>
          <p:spPr>
            <a:xfrm>
              <a:off x="7135524" y="3549627"/>
              <a:ext cx="965600" cy="188962"/>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050" b="1" i="0" u="none" strike="noStrike" kern="0" cap="none" spc="0" normalizeH="0" baseline="0" noProof="0">
                  <a:ln>
                    <a:noFill/>
                  </a:ln>
                  <a:solidFill>
                    <a:schemeClr val="tx1"/>
                  </a:solidFill>
                  <a:effectLst/>
                  <a:uLnTx/>
                  <a:uFillTx/>
                  <a:latin typeface="+mn-lt"/>
                  <a:cs typeface="Arial" panose="020B0604020202020204" pitchFamily="34" charset="0"/>
                </a:rPr>
                <a:t>Allergens</a:t>
              </a:r>
            </a:p>
          </p:txBody>
        </p:sp>
        <p:grpSp>
          <p:nvGrpSpPr>
            <p:cNvPr id="105" name="Group 104">
              <a:extLst>
                <a:ext uri="{FF2B5EF4-FFF2-40B4-BE49-F238E27FC236}">
                  <a16:creationId xmlns:a16="http://schemas.microsoft.com/office/drawing/2014/main" id="{18420B72-9B08-0E9F-324B-0DAD370232C7}"/>
                </a:ext>
              </a:extLst>
            </p:cNvPr>
            <p:cNvGrpSpPr/>
            <p:nvPr/>
          </p:nvGrpSpPr>
          <p:grpSpPr>
            <a:xfrm>
              <a:off x="7800141" y="902361"/>
              <a:ext cx="1041048" cy="4631219"/>
              <a:chOff x="7361459" y="1171966"/>
              <a:chExt cx="1041048" cy="4631219"/>
            </a:xfrm>
          </p:grpSpPr>
          <p:sp>
            <p:nvSpPr>
              <p:cNvPr id="110" name="!!mucus">
                <a:extLst>
                  <a:ext uri="{FF2B5EF4-FFF2-40B4-BE49-F238E27FC236}">
                    <a16:creationId xmlns:a16="http://schemas.microsoft.com/office/drawing/2014/main" id="{35F99C83-423E-152C-06CC-70CAC83CD848}"/>
                  </a:ext>
                </a:extLst>
              </p:cNvPr>
              <p:cNvSpPr/>
              <p:nvPr/>
            </p:nvSpPr>
            <p:spPr>
              <a:xfrm rot="5400000">
                <a:off x="6799856" y="4157650"/>
                <a:ext cx="2593321" cy="591021"/>
              </a:xfrm>
              <a:custGeom>
                <a:avLst/>
                <a:gdLst>
                  <a:gd name="connsiteX0" fmla="*/ 0 w 11280654"/>
                  <a:gd name="connsiteY0" fmla="*/ 91352 h 1986246"/>
                  <a:gd name="connsiteX1" fmla="*/ 10868 w 11280654"/>
                  <a:gd name="connsiteY1" fmla="*/ 745642 h 1986246"/>
                  <a:gd name="connsiteX2" fmla="*/ 260587 w 11280654"/>
                  <a:gd name="connsiteY2" fmla="*/ 915580 h 1986246"/>
                  <a:gd name="connsiteX3" fmla="*/ 282300 w 11280654"/>
                  <a:gd name="connsiteY3" fmla="*/ 1077031 h 1986246"/>
                  <a:gd name="connsiteX4" fmla="*/ 510305 w 11280654"/>
                  <a:gd name="connsiteY4" fmla="*/ 1416926 h 1986246"/>
                  <a:gd name="connsiteX5" fmla="*/ 640587 w 11280654"/>
                  <a:gd name="connsiteY5" fmla="*/ 1595370 h 1986246"/>
                  <a:gd name="connsiteX6" fmla="*/ 694882 w 11280654"/>
                  <a:gd name="connsiteY6" fmla="*/ 1790808 h 1986246"/>
                  <a:gd name="connsiteX7" fmla="*/ 857746 w 11280654"/>
                  <a:gd name="connsiteY7" fmla="*/ 1986246 h 1986246"/>
                  <a:gd name="connsiteX8" fmla="*/ 1020610 w 11280654"/>
                  <a:gd name="connsiteY8" fmla="*/ 1858784 h 1986246"/>
                  <a:gd name="connsiteX9" fmla="*/ 1042324 w 11280654"/>
                  <a:gd name="connsiteY9" fmla="*/ 1595370 h 1986246"/>
                  <a:gd name="connsiteX10" fmla="*/ 1194319 w 11280654"/>
                  <a:gd name="connsiteY10" fmla="*/ 1510401 h 1986246"/>
                  <a:gd name="connsiteX11" fmla="*/ 1302887 w 11280654"/>
                  <a:gd name="connsiteY11" fmla="*/ 1229994 h 1986246"/>
                  <a:gd name="connsiteX12" fmla="*/ 1411455 w 11280654"/>
                  <a:gd name="connsiteY12" fmla="*/ 873105 h 1986246"/>
                  <a:gd name="connsiteX13" fmla="*/ 1563450 w 11280654"/>
                  <a:gd name="connsiteY13" fmla="*/ 737154 h 1986246"/>
                  <a:gd name="connsiteX14" fmla="*/ 1867441 w 11280654"/>
                  <a:gd name="connsiteY14" fmla="*/ 737154 h 1986246"/>
                  <a:gd name="connsiteX15" fmla="*/ 2442864 w 11280654"/>
                  <a:gd name="connsiteY15" fmla="*/ 754148 h 1986246"/>
                  <a:gd name="connsiteX16" fmla="*/ 3582863 w 11280654"/>
                  <a:gd name="connsiteY16" fmla="*/ 754148 h 1986246"/>
                  <a:gd name="connsiteX17" fmla="*/ 4277722 w 11280654"/>
                  <a:gd name="connsiteY17" fmla="*/ 788136 h 1986246"/>
                  <a:gd name="connsiteX18" fmla="*/ 4733732 w 11280654"/>
                  <a:gd name="connsiteY18" fmla="*/ 728648 h 1986246"/>
                  <a:gd name="connsiteX19" fmla="*/ 5211454 w 11280654"/>
                  <a:gd name="connsiteY19" fmla="*/ 728648 h 1986246"/>
                  <a:gd name="connsiteX20" fmla="*/ 5982323 w 11280654"/>
                  <a:gd name="connsiteY20" fmla="*/ 771142 h 1986246"/>
                  <a:gd name="connsiteX21" fmla="*/ 6861759 w 11280654"/>
                  <a:gd name="connsiteY21" fmla="*/ 754148 h 1986246"/>
                  <a:gd name="connsiteX22" fmla="*/ 7491477 w 11280654"/>
                  <a:gd name="connsiteY22" fmla="*/ 762654 h 1986246"/>
                  <a:gd name="connsiteX23" fmla="*/ 8327487 w 11280654"/>
                  <a:gd name="connsiteY23" fmla="*/ 762654 h 1986246"/>
                  <a:gd name="connsiteX24" fmla="*/ 9391500 w 11280654"/>
                  <a:gd name="connsiteY24" fmla="*/ 788154 h 1986246"/>
                  <a:gd name="connsiteX25" fmla="*/ 10140655 w 11280654"/>
                  <a:gd name="connsiteY25" fmla="*/ 779648 h 1986246"/>
                  <a:gd name="connsiteX26" fmla="*/ 10672650 w 11280654"/>
                  <a:gd name="connsiteY26" fmla="*/ 771142 h 1986246"/>
                  <a:gd name="connsiteX27" fmla="*/ 11150373 w 11280654"/>
                  <a:gd name="connsiteY27" fmla="*/ 737154 h 1986246"/>
                  <a:gd name="connsiteX28" fmla="*/ 11280654 w 11280654"/>
                  <a:gd name="connsiteY28" fmla="*/ 754148 h 1986246"/>
                  <a:gd name="connsiteX29" fmla="*/ 11280654 w 11280654"/>
                  <a:gd name="connsiteY29" fmla="*/ 133791 h 1986246"/>
                  <a:gd name="connsiteX30" fmla="*/ 11096078 w 11280654"/>
                  <a:gd name="connsiteY30" fmla="*/ 65870 h 1986246"/>
                  <a:gd name="connsiteX31" fmla="*/ 10281782 w 11280654"/>
                  <a:gd name="connsiteY31" fmla="*/ 14889 h 1986246"/>
                  <a:gd name="connsiteX32" fmla="*/ 9695491 w 11280654"/>
                  <a:gd name="connsiteY32" fmla="*/ 108364 h 1986246"/>
                  <a:gd name="connsiteX33" fmla="*/ 8794341 w 11280654"/>
                  <a:gd name="connsiteY33" fmla="*/ 201839 h 1986246"/>
                  <a:gd name="connsiteX34" fmla="*/ 7828050 w 11280654"/>
                  <a:gd name="connsiteY34" fmla="*/ 201839 h 1986246"/>
                  <a:gd name="connsiteX35" fmla="*/ 6101760 w 11280654"/>
                  <a:gd name="connsiteY35" fmla="*/ 193333 h 1986246"/>
                  <a:gd name="connsiteX36" fmla="*/ 5016032 w 11280654"/>
                  <a:gd name="connsiteY36" fmla="*/ 65870 h 1986246"/>
                  <a:gd name="connsiteX37" fmla="*/ 3224600 w 11280654"/>
                  <a:gd name="connsiteY37" fmla="*/ 57364 h 1986246"/>
                  <a:gd name="connsiteX38" fmla="*/ 2171455 w 11280654"/>
                  <a:gd name="connsiteY38" fmla="*/ 82864 h 1986246"/>
                  <a:gd name="connsiteX39" fmla="*/ 760023 w 11280654"/>
                  <a:gd name="connsiteY39" fmla="*/ 116852 h 1986246"/>
                  <a:gd name="connsiteX40" fmla="*/ 0 w 11280654"/>
                  <a:gd name="connsiteY40" fmla="*/ 91352 h 1986246"/>
                  <a:gd name="connsiteX0" fmla="*/ 0 w 11280654"/>
                  <a:gd name="connsiteY0" fmla="*/ 91352 h 1994638"/>
                  <a:gd name="connsiteX1" fmla="*/ 10868 w 11280654"/>
                  <a:gd name="connsiteY1" fmla="*/ 745642 h 1994638"/>
                  <a:gd name="connsiteX2" fmla="*/ 260587 w 11280654"/>
                  <a:gd name="connsiteY2" fmla="*/ 915580 h 1994638"/>
                  <a:gd name="connsiteX3" fmla="*/ 282300 w 11280654"/>
                  <a:gd name="connsiteY3" fmla="*/ 1077031 h 1994638"/>
                  <a:gd name="connsiteX4" fmla="*/ 510305 w 11280654"/>
                  <a:gd name="connsiteY4" fmla="*/ 1416926 h 1994638"/>
                  <a:gd name="connsiteX5" fmla="*/ 640587 w 11280654"/>
                  <a:gd name="connsiteY5" fmla="*/ 1595370 h 1994638"/>
                  <a:gd name="connsiteX6" fmla="*/ 694882 w 11280654"/>
                  <a:gd name="connsiteY6" fmla="*/ 1790808 h 1994638"/>
                  <a:gd name="connsiteX7" fmla="*/ 857746 w 11280654"/>
                  <a:gd name="connsiteY7" fmla="*/ 1986246 h 1994638"/>
                  <a:gd name="connsiteX8" fmla="*/ 1020610 w 11280654"/>
                  <a:gd name="connsiteY8" fmla="*/ 1858784 h 1994638"/>
                  <a:gd name="connsiteX9" fmla="*/ 1042324 w 11280654"/>
                  <a:gd name="connsiteY9" fmla="*/ 1595370 h 1994638"/>
                  <a:gd name="connsiteX10" fmla="*/ 1194319 w 11280654"/>
                  <a:gd name="connsiteY10" fmla="*/ 1510401 h 1994638"/>
                  <a:gd name="connsiteX11" fmla="*/ 1302887 w 11280654"/>
                  <a:gd name="connsiteY11" fmla="*/ 1229994 h 1994638"/>
                  <a:gd name="connsiteX12" fmla="*/ 1411455 w 11280654"/>
                  <a:gd name="connsiteY12" fmla="*/ 873105 h 1994638"/>
                  <a:gd name="connsiteX13" fmla="*/ 1563450 w 11280654"/>
                  <a:gd name="connsiteY13" fmla="*/ 737154 h 1994638"/>
                  <a:gd name="connsiteX14" fmla="*/ 1867441 w 11280654"/>
                  <a:gd name="connsiteY14" fmla="*/ 737154 h 1994638"/>
                  <a:gd name="connsiteX15" fmla="*/ 2442864 w 11280654"/>
                  <a:gd name="connsiteY15" fmla="*/ 754148 h 1994638"/>
                  <a:gd name="connsiteX16" fmla="*/ 3582863 w 11280654"/>
                  <a:gd name="connsiteY16" fmla="*/ 754148 h 1994638"/>
                  <a:gd name="connsiteX17" fmla="*/ 4277722 w 11280654"/>
                  <a:gd name="connsiteY17" fmla="*/ 788136 h 1994638"/>
                  <a:gd name="connsiteX18" fmla="*/ 4733732 w 11280654"/>
                  <a:gd name="connsiteY18" fmla="*/ 728648 h 1994638"/>
                  <a:gd name="connsiteX19" fmla="*/ 5211454 w 11280654"/>
                  <a:gd name="connsiteY19" fmla="*/ 728648 h 1994638"/>
                  <a:gd name="connsiteX20" fmla="*/ 5982323 w 11280654"/>
                  <a:gd name="connsiteY20" fmla="*/ 771142 h 1994638"/>
                  <a:gd name="connsiteX21" fmla="*/ 6861759 w 11280654"/>
                  <a:gd name="connsiteY21" fmla="*/ 754148 h 1994638"/>
                  <a:gd name="connsiteX22" fmla="*/ 7491477 w 11280654"/>
                  <a:gd name="connsiteY22" fmla="*/ 762654 h 1994638"/>
                  <a:gd name="connsiteX23" fmla="*/ 8327487 w 11280654"/>
                  <a:gd name="connsiteY23" fmla="*/ 762654 h 1994638"/>
                  <a:gd name="connsiteX24" fmla="*/ 9391500 w 11280654"/>
                  <a:gd name="connsiteY24" fmla="*/ 788154 h 1994638"/>
                  <a:gd name="connsiteX25" fmla="*/ 10140655 w 11280654"/>
                  <a:gd name="connsiteY25" fmla="*/ 779648 h 1994638"/>
                  <a:gd name="connsiteX26" fmla="*/ 10672650 w 11280654"/>
                  <a:gd name="connsiteY26" fmla="*/ 771142 h 1994638"/>
                  <a:gd name="connsiteX27" fmla="*/ 11150373 w 11280654"/>
                  <a:gd name="connsiteY27" fmla="*/ 737154 h 1994638"/>
                  <a:gd name="connsiteX28" fmla="*/ 11280654 w 11280654"/>
                  <a:gd name="connsiteY28" fmla="*/ 754148 h 1994638"/>
                  <a:gd name="connsiteX29" fmla="*/ 11280654 w 11280654"/>
                  <a:gd name="connsiteY29" fmla="*/ 133791 h 1994638"/>
                  <a:gd name="connsiteX30" fmla="*/ 11096078 w 11280654"/>
                  <a:gd name="connsiteY30" fmla="*/ 65870 h 1994638"/>
                  <a:gd name="connsiteX31" fmla="*/ 10281782 w 11280654"/>
                  <a:gd name="connsiteY31" fmla="*/ 14889 h 1994638"/>
                  <a:gd name="connsiteX32" fmla="*/ 9695491 w 11280654"/>
                  <a:gd name="connsiteY32" fmla="*/ 108364 h 1994638"/>
                  <a:gd name="connsiteX33" fmla="*/ 8794341 w 11280654"/>
                  <a:gd name="connsiteY33" fmla="*/ 201839 h 1994638"/>
                  <a:gd name="connsiteX34" fmla="*/ 7828050 w 11280654"/>
                  <a:gd name="connsiteY34" fmla="*/ 201839 h 1994638"/>
                  <a:gd name="connsiteX35" fmla="*/ 6101760 w 11280654"/>
                  <a:gd name="connsiteY35" fmla="*/ 193333 h 1994638"/>
                  <a:gd name="connsiteX36" fmla="*/ 5016032 w 11280654"/>
                  <a:gd name="connsiteY36" fmla="*/ 65870 h 1994638"/>
                  <a:gd name="connsiteX37" fmla="*/ 3224600 w 11280654"/>
                  <a:gd name="connsiteY37" fmla="*/ 57364 h 1994638"/>
                  <a:gd name="connsiteX38" fmla="*/ 2171455 w 11280654"/>
                  <a:gd name="connsiteY38" fmla="*/ 82864 h 1994638"/>
                  <a:gd name="connsiteX39" fmla="*/ 760023 w 11280654"/>
                  <a:gd name="connsiteY39" fmla="*/ 116852 h 1994638"/>
                  <a:gd name="connsiteX40" fmla="*/ 0 w 11280654"/>
                  <a:gd name="connsiteY40" fmla="*/ 91352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160591 w 11269790"/>
                  <a:gd name="connsiteY38" fmla="*/ 82864 h 1994638"/>
                  <a:gd name="connsiteX39" fmla="*/ 749159 w 11269790"/>
                  <a:gd name="connsiteY39" fmla="*/ 116852 h 1994638"/>
                  <a:gd name="connsiteX40" fmla="*/ 2673914 w 11269790"/>
                  <a:gd name="connsiteY40" fmla="*/ 66415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160591 w 11269790"/>
                  <a:gd name="connsiteY38" fmla="*/ 82864 h 1994638"/>
                  <a:gd name="connsiteX39" fmla="*/ 2673914 w 11269790"/>
                  <a:gd name="connsiteY39" fmla="*/ 66415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673914 w 11269790"/>
                  <a:gd name="connsiteY38" fmla="*/ 66415 h 1994638"/>
                  <a:gd name="connsiteX0" fmla="*/ 2598674 w 11194550"/>
                  <a:gd name="connsiteY0" fmla="*/ 66415 h 1994638"/>
                  <a:gd name="connsiteX1" fmla="*/ 174483 w 11194550"/>
                  <a:gd name="connsiteY1" fmla="*/ 915580 h 1994638"/>
                  <a:gd name="connsiteX2" fmla="*/ 196196 w 11194550"/>
                  <a:gd name="connsiteY2" fmla="*/ 1077031 h 1994638"/>
                  <a:gd name="connsiteX3" fmla="*/ 424201 w 11194550"/>
                  <a:gd name="connsiteY3" fmla="*/ 1416926 h 1994638"/>
                  <a:gd name="connsiteX4" fmla="*/ 554483 w 11194550"/>
                  <a:gd name="connsiteY4" fmla="*/ 1595370 h 1994638"/>
                  <a:gd name="connsiteX5" fmla="*/ 608778 w 11194550"/>
                  <a:gd name="connsiteY5" fmla="*/ 1790808 h 1994638"/>
                  <a:gd name="connsiteX6" fmla="*/ 771642 w 11194550"/>
                  <a:gd name="connsiteY6" fmla="*/ 1986246 h 1994638"/>
                  <a:gd name="connsiteX7" fmla="*/ 934506 w 11194550"/>
                  <a:gd name="connsiteY7" fmla="*/ 1858784 h 1994638"/>
                  <a:gd name="connsiteX8" fmla="*/ 956220 w 11194550"/>
                  <a:gd name="connsiteY8" fmla="*/ 1595370 h 1994638"/>
                  <a:gd name="connsiteX9" fmla="*/ 1108215 w 11194550"/>
                  <a:gd name="connsiteY9" fmla="*/ 1510401 h 1994638"/>
                  <a:gd name="connsiteX10" fmla="*/ 1216783 w 11194550"/>
                  <a:gd name="connsiteY10" fmla="*/ 1229994 h 1994638"/>
                  <a:gd name="connsiteX11" fmla="*/ 1325351 w 11194550"/>
                  <a:gd name="connsiteY11" fmla="*/ 873105 h 1994638"/>
                  <a:gd name="connsiteX12" fmla="*/ 1477346 w 11194550"/>
                  <a:gd name="connsiteY12" fmla="*/ 737154 h 1994638"/>
                  <a:gd name="connsiteX13" fmla="*/ 1781337 w 11194550"/>
                  <a:gd name="connsiteY13" fmla="*/ 737154 h 1994638"/>
                  <a:gd name="connsiteX14" fmla="*/ 2356760 w 11194550"/>
                  <a:gd name="connsiteY14" fmla="*/ 754148 h 1994638"/>
                  <a:gd name="connsiteX15" fmla="*/ 3496759 w 11194550"/>
                  <a:gd name="connsiteY15" fmla="*/ 754148 h 1994638"/>
                  <a:gd name="connsiteX16" fmla="*/ 4191618 w 11194550"/>
                  <a:gd name="connsiteY16" fmla="*/ 788136 h 1994638"/>
                  <a:gd name="connsiteX17" fmla="*/ 4647628 w 11194550"/>
                  <a:gd name="connsiteY17" fmla="*/ 728648 h 1994638"/>
                  <a:gd name="connsiteX18" fmla="*/ 5125350 w 11194550"/>
                  <a:gd name="connsiteY18" fmla="*/ 728648 h 1994638"/>
                  <a:gd name="connsiteX19" fmla="*/ 5896219 w 11194550"/>
                  <a:gd name="connsiteY19" fmla="*/ 771142 h 1994638"/>
                  <a:gd name="connsiteX20" fmla="*/ 6775655 w 11194550"/>
                  <a:gd name="connsiteY20" fmla="*/ 754148 h 1994638"/>
                  <a:gd name="connsiteX21" fmla="*/ 7405373 w 11194550"/>
                  <a:gd name="connsiteY21" fmla="*/ 762654 h 1994638"/>
                  <a:gd name="connsiteX22" fmla="*/ 8241383 w 11194550"/>
                  <a:gd name="connsiteY22" fmla="*/ 762654 h 1994638"/>
                  <a:gd name="connsiteX23" fmla="*/ 9305396 w 11194550"/>
                  <a:gd name="connsiteY23" fmla="*/ 788154 h 1994638"/>
                  <a:gd name="connsiteX24" fmla="*/ 10054551 w 11194550"/>
                  <a:gd name="connsiteY24" fmla="*/ 779648 h 1994638"/>
                  <a:gd name="connsiteX25" fmla="*/ 10586546 w 11194550"/>
                  <a:gd name="connsiteY25" fmla="*/ 771142 h 1994638"/>
                  <a:gd name="connsiteX26" fmla="*/ 11064269 w 11194550"/>
                  <a:gd name="connsiteY26" fmla="*/ 737154 h 1994638"/>
                  <a:gd name="connsiteX27" fmla="*/ 11194550 w 11194550"/>
                  <a:gd name="connsiteY27" fmla="*/ 754148 h 1994638"/>
                  <a:gd name="connsiteX28" fmla="*/ 11194550 w 11194550"/>
                  <a:gd name="connsiteY28" fmla="*/ 133791 h 1994638"/>
                  <a:gd name="connsiteX29" fmla="*/ 11009974 w 11194550"/>
                  <a:gd name="connsiteY29" fmla="*/ 65870 h 1994638"/>
                  <a:gd name="connsiteX30" fmla="*/ 10195678 w 11194550"/>
                  <a:gd name="connsiteY30" fmla="*/ 14889 h 1994638"/>
                  <a:gd name="connsiteX31" fmla="*/ 9609387 w 11194550"/>
                  <a:gd name="connsiteY31" fmla="*/ 108364 h 1994638"/>
                  <a:gd name="connsiteX32" fmla="*/ 8708237 w 11194550"/>
                  <a:gd name="connsiteY32" fmla="*/ 201839 h 1994638"/>
                  <a:gd name="connsiteX33" fmla="*/ 7741946 w 11194550"/>
                  <a:gd name="connsiteY33" fmla="*/ 201839 h 1994638"/>
                  <a:gd name="connsiteX34" fmla="*/ 6015656 w 11194550"/>
                  <a:gd name="connsiteY34" fmla="*/ 193333 h 1994638"/>
                  <a:gd name="connsiteX35" fmla="*/ 4929928 w 11194550"/>
                  <a:gd name="connsiteY35" fmla="*/ 65870 h 1994638"/>
                  <a:gd name="connsiteX36" fmla="*/ 3138496 w 11194550"/>
                  <a:gd name="connsiteY36" fmla="*/ 57364 h 1994638"/>
                  <a:gd name="connsiteX37" fmla="*/ 2598674 w 11194550"/>
                  <a:gd name="connsiteY37" fmla="*/ 66415 h 1994638"/>
                  <a:gd name="connsiteX0" fmla="*/ 2523012 w 11118888"/>
                  <a:gd name="connsiteY0" fmla="*/ 66415 h 1994638"/>
                  <a:gd name="connsiteX1" fmla="*/ 2391070 w 11118888"/>
                  <a:gd name="connsiteY1" fmla="*/ 622730 h 1994638"/>
                  <a:gd name="connsiteX2" fmla="*/ 120534 w 11118888"/>
                  <a:gd name="connsiteY2" fmla="*/ 1077031 h 1994638"/>
                  <a:gd name="connsiteX3" fmla="*/ 348539 w 11118888"/>
                  <a:gd name="connsiteY3" fmla="*/ 1416926 h 1994638"/>
                  <a:gd name="connsiteX4" fmla="*/ 478821 w 11118888"/>
                  <a:gd name="connsiteY4" fmla="*/ 1595370 h 1994638"/>
                  <a:gd name="connsiteX5" fmla="*/ 533116 w 11118888"/>
                  <a:gd name="connsiteY5" fmla="*/ 1790808 h 1994638"/>
                  <a:gd name="connsiteX6" fmla="*/ 695980 w 11118888"/>
                  <a:gd name="connsiteY6" fmla="*/ 1986246 h 1994638"/>
                  <a:gd name="connsiteX7" fmla="*/ 858844 w 11118888"/>
                  <a:gd name="connsiteY7" fmla="*/ 1858784 h 1994638"/>
                  <a:gd name="connsiteX8" fmla="*/ 880558 w 11118888"/>
                  <a:gd name="connsiteY8" fmla="*/ 1595370 h 1994638"/>
                  <a:gd name="connsiteX9" fmla="*/ 1032553 w 11118888"/>
                  <a:gd name="connsiteY9" fmla="*/ 1510401 h 1994638"/>
                  <a:gd name="connsiteX10" fmla="*/ 1141121 w 11118888"/>
                  <a:gd name="connsiteY10" fmla="*/ 1229994 h 1994638"/>
                  <a:gd name="connsiteX11" fmla="*/ 1249689 w 11118888"/>
                  <a:gd name="connsiteY11" fmla="*/ 873105 h 1994638"/>
                  <a:gd name="connsiteX12" fmla="*/ 1401684 w 11118888"/>
                  <a:gd name="connsiteY12" fmla="*/ 737154 h 1994638"/>
                  <a:gd name="connsiteX13" fmla="*/ 1705675 w 11118888"/>
                  <a:gd name="connsiteY13" fmla="*/ 737154 h 1994638"/>
                  <a:gd name="connsiteX14" fmla="*/ 2281098 w 11118888"/>
                  <a:gd name="connsiteY14" fmla="*/ 754148 h 1994638"/>
                  <a:gd name="connsiteX15" fmla="*/ 3421097 w 11118888"/>
                  <a:gd name="connsiteY15" fmla="*/ 754148 h 1994638"/>
                  <a:gd name="connsiteX16" fmla="*/ 4115956 w 11118888"/>
                  <a:gd name="connsiteY16" fmla="*/ 788136 h 1994638"/>
                  <a:gd name="connsiteX17" fmla="*/ 4571966 w 11118888"/>
                  <a:gd name="connsiteY17" fmla="*/ 728648 h 1994638"/>
                  <a:gd name="connsiteX18" fmla="*/ 5049688 w 11118888"/>
                  <a:gd name="connsiteY18" fmla="*/ 728648 h 1994638"/>
                  <a:gd name="connsiteX19" fmla="*/ 5820557 w 11118888"/>
                  <a:gd name="connsiteY19" fmla="*/ 771142 h 1994638"/>
                  <a:gd name="connsiteX20" fmla="*/ 6699993 w 11118888"/>
                  <a:gd name="connsiteY20" fmla="*/ 754148 h 1994638"/>
                  <a:gd name="connsiteX21" fmla="*/ 7329711 w 11118888"/>
                  <a:gd name="connsiteY21" fmla="*/ 762654 h 1994638"/>
                  <a:gd name="connsiteX22" fmla="*/ 8165721 w 11118888"/>
                  <a:gd name="connsiteY22" fmla="*/ 762654 h 1994638"/>
                  <a:gd name="connsiteX23" fmla="*/ 9229734 w 11118888"/>
                  <a:gd name="connsiteY23" fmla="*/ 788154 h 1994638"/>
                  <a:gd name="connsiteX24" fmla="*/ 9978889 w 11118888"/>
                  <a:gd name="connsiteY24" fmla="*/ 779648 h 1994638"/>
                  <a:gd name="connsiteX25" fmla="*/ 10510884 w 11118888"/>
                  <a:gd name="connsiteY25" fmla="*/ 771142 h 1994638"/>
                  <a:gd name="connsiteX26" fmla="*/ 10988607 w 11118888"/>
                  <a:gd name="connsiteY26" fmla="*/ 737154 h 1994638"/>
                  <a:gd name="connsiteX27" fmla="*/ 11118888 w 11118888"/>
                  <a:gd name="connsiteY27" fmla="*/ 754148 h 1994638"/>
                  <a:gd name="connsiteX28" fmla="*/ 11118888 w 11118888"/>
                  <a:gd name="connsiteY28" fmla="*/ 133791 h 1994638"/>
                  <a:gd name="connsiteX29" fmla="*/ 10934312 w 11118888"/>
                  <a:gd name="connsiteY29" fmla="*/ 65870 h 1994638"/>
                  <a:gd name="connsiteX30" fmla="*/ 10120016 w 11118888"/>
                  <a:gd name="connsiteY30" fmla="*/ 14889 h 1994638"/>
                  <a:gd name="connsiteX31" fmla="*/ 9533725 w 11118888"/>
                  <a:gd name="connsiteY31" fmla="*/ 108364 h 1994638"/>
                  <a:gd name="connsiteX32" fmla="*/ 8632575 w 11118888"/>
                  <a:gd name="connsiteY32" fmla="*/ 201839 h 1994638"/>
                  <a:gd name="connsiteX33" fmla="*/ 7666284 w 11118888"/>
                  <a:gd name="connsiteY33" fmla="*/ 201839 h 1994638"/>
                  <a:gd name="connsiteX34" fmla="*/ 5939994 w 11118888"/>
                  <a:gd name="connsiteY34" fmla="*/ 193333 h 1994638"/>
                  <a:gd name="connsiteX35" fmla="*/ 4854266 w 11118888"/>
                  <a:gd name="connsiteY35" fmla="*/ 65870 h 1994638"/>
                  <a:gd name="connsiteX36" fmla="*/ 3062834 w 11118888"/>
                  <a:gd name="connsiteY36" fmla="*/ 57364 h 1994638"/>
                  <a:gd name="connsiteX37" fmla="*/ 2523012 w 11118888"/>
                  <a:gd name="connsiteY37" fmla="*/ 66415 h 1994638"/>
                  <a:gd name="connsiteX0" fmla="*/ 2523012 w 11118888"/>
                  <a:gd name="connsiteY0" fmla="*/ 66415 h 1994638"/>
                  <a:gd name="connsiteX1" fmla="*/ 2391070 w 11118888"/>
                  <a:gd name="connsiteY1" fmla="*/ 622730 h 1994638"/>
                  <a:gd name="connsiteX2" fmla="*/ 120534 w 11118888"/>
                  <a:gd name="connsiteY2" fmla="*/ 1077031 h 1994638"/>
                  <a:gd name="connsiteX3" fmla="*/ 348539 w 11118888"/>
                  <a:gd name="connsiteY3" fmla="*/ 1416926 h 1994638"/>
                  <a:gd name="connsiteX4" fmla="*/ 478821 w 11118888"/>
                  <a:gd name="connsiteY4" fmla="*/ 1595370 h 1994638"/>
                  <a:gd name="connsiteX5" fmla="*/ 533116 w 11118888"/>
                  <a:gd name="connsiteY5" fmla="*/ 1790808 h 1994638"/>
                  <a:gd name="connsiteX6" fmla="*/ 695980 w 11118888"/>
                  <a:gd name="connsiteY6" fmla="*/ 1986246 h 1994638"/>
                  <a:gd name="connsiteX7" fmla="*/ 858844 w 11118888"/>
                  <a:gd name="connsiteY7" fmla="*/ 1858784 h 1994638"/>
                  <a:gd name="connsiteX8" fmla="*/ 880558 w 11118888"/>
                  <a:gd name="connsiteY8" fmla="*/ 1595370 h 1994638"/>
                  <a:gd name="connsiteX9" fmla="*/ 1032553 w 11118888"/>
                  <a:gd name="connsiteY9" fmla="*/ 1510401 h 1994638"/>
                  <a:gd name="connsiteX10" fmla="*/ 1141121 w 11118888"/>
                  <a:gd name="connsiteY10" fmla="*/ 1229994 h 1994638"/>
                  <a:gd name="connsiteX11" fmla="*/ 1249689 w 11118888"/>
                  <a:gd name="connsiteY11" fmla="*/ 873105 h 1994638"/>
                  <a:gd name="connsiteX12" fmla="*/ 1401684 w 11118888"/>
                  <a:gd name="connsiteY12" fmla="*/ 737154 h 1994638"/>
                  <a:gd name="connsiteX13" fmla="*/ 1705675 w 11118888"/>
                  <a:gd name="connsiteY13" fmla="*/ 737154 h 1994638"/>
                  <a:gd name="connsiteX14" fmla="*/ 2281098 w 11118888"/>
                  <a:gd name="connsiteY14" fmla="*/ 754148 h 1994638"/>
                  <a:gd name="connsiteX15" fmla="*/ 3421097 w 11118888"/>
                  <a:gd name="connsiteY15" fmla="*/ 754148 h 1994638"/>
                  <a:gd name="connsiteX16" fmla="*/ 4115956 w 11118888"/>
                  <a:gd name="connsiteY16" fmla="*/ 788136 h 1994638"/>
                  <a:gd name="connsiteX17" fmla="*/ 4571966 w 11118888"/>
                  <a:gd name="connsiteY17" fmla="*/ 728648 h 1994638"/>
                  <a:gd name="connsiteX18" fmla="*/ 5049688 w 11118888"/>
                  <a:gd name="connsiteY18" fmla="*/ 728648 h 1994638"/>
                  <a:gd name="connsiteX19" fmla="*/ 5820557 w 11118888"/>
                  <a:gd name="connsiteY19" fmla="*/ 771142 h 1994638"/>
                  <a:gd name="connsiteX20" fmla="*/ 6699993 w 11118888"/>
                  <a:gd name="connsiteY20" fmla="*/ 754148 h 1994638"/>
                  <a:gd name="connsiteX21" fmla="*/ 7329711 w 11118888"/>
                  <a:gd name="connsiteY21" fmla="*/ 762654 h 1994638"/>
                  <a:gd name="connsiteX22" fmla="*/ 8165721 w 11118888"/>
                  <a:gd name="connsiteY22" fmla="*/ 762654 h 1994638"/>
                  <a:gd name="connsiteX23" fmla="*/ 9229734 w 11118888"/>
                  <a:gd name="connsiteY23" fmla="*/ 788154 h 1994638"/>
                  <a:gd name="connsiteX24" fmla="*/ 9978889 w 11118888"/>
                  <a:gd name="connsiteY24" fmla="*/ 779648 h 1994638"/>
                  <a:gd name="connsiteX25" fmla="*/ 10510884 w 11118888"/>
                  <a:gd name="connsiteY25" fmla="*/ 771142 h 1994638"/>
                  <a:gd name="connsiteX26" fmla="*/ 10988607 w 11118888"/>
                  <a:gd name="connsiteY26" fmla="*/ 737154 h 1994638"/>
                  <a:gd name="connsiteX27" fmla="*/ 11118888 w 11118888"/>
                  <a:gd name="connsiteY27" fmla="*/ 754148 h 1994638"/>
                  <a:gd name="connsiteX28" fmla="*/ 11118888 w 11118888"/>
                  <a:gd name="connsiteY28" fmla="*/ 133791 h 1994638"/>
                  <a:gd name="connsiteX29" fmla="*/ 10934312 w 11118888"/>
                  <a:gd name="connsiteY29" fmla="*/ 65870 h 1994638"/>
                  <a:gd name="connsiteX30" fmla="*/ 10120016 w 11118888"/>
                  <a:gd name="connsiteY30" fmla="*/ 14889 h 1994638"/>
                  <a:gd name="connsiteX31" fmla="*/ 9533725 w 11118888"/>
                  <a:gd name="connsiteY31" fmla="*/ 108364 h 1994638"/>
                  <a:gd name="connsiteX32" fmla="*/ 8632575 w 11118888"/>
                  <a:gd name="connsiteY32" fmla="*/ 201839 h 1994638"/>
                  <a:gd name="connsiteX33" fmla="*/ 7666284 w 11118888"/>
                  <a:gd name="connsiteY33" fmla="*/ 201839 h 1994638"/>
                  <a:gd name="connsiteX34" fmla="*/ 5939994 w 11118888"/>
                  <a:gd name="connsiteY34" fmla="*/ 193333 h 1994638"/>
                  <a:gd name="connsiteX35" fmla="*/ 4854266 w 11118888"/>
                  <a:gd name="connsiteY35" fmla="*/ 65870 h 1994638"/>
                  <a:gd name="connsiteX36" fmla="*/ 3062834 w 11118888"/>
                  <a:gd name="connsiteY36" fmla="*/ 57364 h 1994638"/>
                  <a:gd name="connsiteX37" fmla="*/ 2523012 w 11118888"/>
                  <a:gd name="connsiteY37" fmla="*/ 66415 h 1994638"/>
                  <a:gd name="connsiteX0" fmla="*/ 2532379 w 11128255"/>
                  <a:gd name="connsiteY0" fmla="*/ 66415 h 1994638"/>
                  <a:gd name="connsiteX1" fmla="*/ 129901 w 11128255"/>
                  <a:gd name="connsiteY1" fmla="*/ 1077031 h 1994638"/>
                  <a:gd name="connsiteX2" fmla="*/ 357906 w 11128255"/>
                  <a:gd name="connsiteY2" fmla="*/ 1416926 h 1994638"/>
                  <a:gd name="connsiteX3" fmla="*/ 488188 w 11128255"/>
                  <a:gd name="connsiteY3" fmla="*/ 1595370 h 1994638"/>
                  <a:gd name="connsiteX4" fmla="*/ 542483 w 11128255"/>
                  <a:gd name="connsiteY4" fmla="*/ 1790808 h 1994638"/>
                  <a:gd name="connsiteX5" fmla="*/ 705347 w 11128255"/>
                  <a:gd name="connsiteY5" fmla="*/ 1986246 h 1994638"/>
                  <a:gd name="connsiteX6" fmla="*/ 868211 w 11128255"/>
                  <a:gd name="connsiteY6" fmla="*/ 1858784 h 1994638"/>
                  <a:gd name="connsiteX7" fmla="*/ 889925 w 11128255"/>
                  <a:gd name="connsiteY7" fmla="*/ 1595370 h 1994638"/>
                  <a:gd name="connsiteX8" fmla="*/ 1041920 w 11128255"/>
                  <a:gd name="connsiteY8" fmla="*/ 1510401 h 1994638"/>
                  <a:gd name="connsiteX9" fmla="*/ 1150488 w 11128255"/>
                  <a:gd name="connsiteY9" fmla="*/ 1229994 h 1994638"/>
                  <a:gd name="connsiteX10" fmla="*/ 1259056 w 11128255"/>
                  <a:gd name="connsiteY10" fmla="*/ 873105 h 1994638"/>
                  <a:gd name="connsiteX11" fmla="*/ 1411051 w 11128255"/>
                  <a:gd name="connsiteY11" fmla="*/ 737154 h 1994638"/>
                  <a:gd name="connsiteX12" fmla="*/ 1715042 w 11128255"/>
                  <a:gd name="connsiteY12" fmla="*/ 737154 h 1994638"/>
                  <a:gd name="connsiteX13" fmla="*/ 2290465 w 11128255"/>
                  <a:gd name="connsiteY13" fmla="*/ 754148 h 1994638"/>
                  <a:gd name="connsiteX14" fmla="*/ 3430464 w 11128255"/>
                  <a:gd name="connsiteY14" fmla="*/ 754148 h 1994638"/>
                  <a:gd name="connsiteX15" fmla="*/ 4125323 w 11128255"/>
                  <a:gd name="connsiteY15" fmla="*/ 788136 h 1994638"/>
                  <a:gd name="connsiteX16" fmla="*/ 4581333 w 11128255"/>
                  <a:gd name="connsiteY16" fmla="*/ 728648 h 1994638"/>
                  <a:gd name="connsiteX17" fmla="*/ 5059055 w 11128255"/>
                  <a:gd name="connsiteY17" fmla="*/ 728648 h 1994638"/>
                  <a:gd name="connsiteX18" fmla="*/ 5829924 w 11128255"/>
                  <a:gd name="connsiteY18" fmla="*/ 771142 h 1994638"/>
                  <a:gd name="connsiteX19" fmla="*/ 6709360 w 11128255"/>
                  <a:gd name="connsiteY19" fmla="*/ 754148 h 1994638"/>
                  <a:gd name="connsiteX20" fmla="*/ 7339078 w 11128255"/>
                  <a:gd name="connsiteY20" fmla="*/ 762654 h 1994638"/>
                  <a:gd name="connsiteX21" fmla="*/ 8175088 w 11128255"/>
                  <a:gd name="connsiteY21" fmla="*/ 762654 h 1994638"/>
                  <a:gd name="connsiteX22" fmla="*/ 9239101 w 11128255"/>
                  <a:gd name="connsiteY22" fmla="*/ 788154 h 1994638"/>
                  <a:gd name="connsiteX23" fmla="*/ 9988256 w 11128255"/>
                  <a:gd name="connsiteY23" fmla="*/ 779648 h 1994638"/>
                  <a:gd name="connsiteX24" fmla="*/ 10520251 w 11128255"/>
                  <a:gd name="connsiteY24" fmla="*/ 771142 h 1994638"/>
                  <a:gd name="connsiteX25" fmla="*/ 10997974 w 11128255"/>
                  <a:gd name="connsiteY25" fmla="*/ 737154 h 1994638"/>
                  <a:gd name="connsiteX26" fmla="*/ 11128255 w 11128255"/>
                  <a:gd name="connsiteY26" fmla="*/ 754148 h 1994638"/>
                  <a:gd name="connsiteX27" fmla="*/ 11128255 w 11128255"/>
                  <a:gd name="connsiteY27" fmla="*/ 133791 h 1994638"/>
                  <a:gd name="connsiteX28" fmla="*/ 10943679 w 11128255"/>
                  <a:gd name="connsiteY28" fmla="*/ 65870 h 1994638"/>
                  <a:gd name="connsiteX29" fmla="*/ 10129383 w 11128255"/>
                  <a:gd name="connsiteY29" fmla="*/ 14889 h 1994638"/>
                  <a:gd name="connsiteX30" fmla="*/ 9543092 w 11128255"/>
                  <a:gd name="connsiteY30" fmla="*/ 108364 h 1994638"/>
                  <a:gd name="connsiteX31" fmla="*/ 8641942 w 11128255"/>
                  <a:gd name="connsiteY31" fmla="*/ 201839 h 1994638"/>
                  <a:gd name="connsiteX32" fmla="*/ 7675651 w 11128255"/>
                  <a:gd name="connsiteY32" fmla="*/ 201839 h 1994638"/>
                  <a:gd name="connsiteX33" fmla="*/ 5949361 w 11128255"/>
                  <a:gd name="connsiteY33" fmla="*/ 193333 h 1994638"/>
                  <a:gd name="connsiteX34" fmla="*/ 4863633 w 11128255"/>
                  <a:gd name="connsiteY34" fmla="*/ 65870 h 1994638"/>
                  <a:gd name="connsiteX35" fmla="*/ 3072201 w 11128255"/>
                  <a:gd name="connsiteY35" fmla="*/ 57364 h 1994638"/>
                  <a:gd name="connsiteX36" fmla="*/ 2532379 w 11128255"/>
                  <a:gd name="connsiteY36" fmla="*/ 66415 h 1994638"/>
                  <a:gd name="connsiteX0" fmla="*/ 2290884 w 10886760"/>
                  <a:gd name="connsiteY0" fmla="*/ 66415 h 1994638"/>
                  <a:gd name="connsiteX1" fmla="*/ 2173324 w 10886760"/>
                  <a:gd name="connsiteY1" fmla="*/ 625754 h 1994638"/>
                  <a:gd name="connsiteX2" fmla="*/ 116411 w 10886760"/>
                  <a:gd name="connsiteY2" fmla="*/ 1416926 h 1994638"/>
                  <a:gd name="connsiteX3" fmla="*/ 246693 w 10886760"/>
                  <a:gd name="connsiteY3" fmla="*/ 1595370 h 1994638"/>
                  <a:gd name="connsiteX4" fmla="*/ 300988 w 10886760"/>
                  <a:gd name="connsiteY4" fmla="*/ 1790808 h 1994638"/>
                  <a:gd name="connsiteX5" fmla="*/ 463852 w 10886760"/>
                  <a:gd name="connsiteY5" fmla="*/ 1986246 h 1994638"/>
                  <a:gd name="connsiteX6" fmla="*/ 626716 w 10886760"/>
                  <a:gd name="connsiteY6" fmla="*/ 1858784 h 1994638"/>
                  <a:gd name="connsiteX7" fmla="*/ 648430 w 10886760"/>
                  <a:gd name="connsiteY7" fmla="*/ 1595370 h 1994638"/>
                  <a:gd name="connsiteX8" fmla="*/ 800425 w 10886760"/>
                  <a:gd name="connsiteY8" fmla="*/ 1510401 h 1994638"/>
                  <a:gd name="connsiteX9" fmla="*/ 908993 w 10886760"/>
                  <a:gd name="connsiteY9" fmla="*/ 1229994 h 1994638"/>
                  <a:gd name="connsiteX10" fmla="*/ 1017561 w 10886760"/>
                  <a:gd name="connsiteY10" fmla="*/ 873105 h 1994638"/>
                  <a:gd name="connsiteX11" fmla="*/ 1169556 w 10886760"/>
                  <a:gd name="connsiteY11" fmla="*/ 737154 h 1994638"/>
                  <a:gd name="connsiteX12" fmla="*/ 1473547 w 10886760"/>
                  <a:gd name="connsiteY12" fmla="*/ 737154 h 1994638"/>
                  <a:gd name="connsiteX13" fmla="*/ 2048970 w 10886760"/>
                  <a:gd name="connsiteY13" fmla="*/ 754148 h 1994638"/>
                  <a:gd name="connsiteX14" fmla="*/ 3188969 w 10886760"/>
                  <a:gd name="connsiteY14" fmla="*/ 754148 h 1994638"/>
                  <a:gd name="connsiteX15" fmla="*/ 3883828 w 10886760"/>
                  <a:gd name="connsiteY15" fmla="*/ 788136 h 1994638"/>
                  <a:gd name="connsiteX16" fmla="*/ 4339838 w 10886760"/>
                  <a:gd name="connsiteY16" fmla="*/ 728648 h 1994638"/>
                  <a:gd name="connsiteX17" fmla="*/ 4817560 w 10886760"/>
                  <a:gd name="connsiteY17" fmla="*/ 728648 h 1994638"/>
                  <a:gd name="connsiteX18" fmla="*/ 5588429 w 10886760"/>
                  <a:gd name="connsiteY18" fmla="*/ 771142 h 1994638"/>
                  <a:gd name="connsiteX19" fmla="*/ 6467865 w 10886760"/>
                  <a:gd name="connsiteY19" fmla="*/ 754148 h 1994638"/>
                  <a:gd name="connsiteX20" fmla="*/ 7097583 w 10886760"/>
                  <a:gd name="connsiteY20" fmla="*/ 762654 h 1994638"/>
                  <a:gd name="connsiteX21" fmla="*/ 7933593 w 10886760"/>
                  <a:gd name="connsiteY21" fmla="*/ 762654 h 1994638"/>
                  <a:gd name="connsiteX22" fmla="*/ 8997606 w 10886760"/>
                  <a:gd name="connsiteY22" fmla="*/ 788154 h 1994638"/>
                  <a:gd name="connsiteX23" fmla="*/ 9746761 w 10886760"/>
                  <a:gd name="connsiteY23" fmla="*/ 779648 h 1994638"/>
                  <a:gd name="connsiteX24" fmla="*/ 10278756 w 10886760"/>
                  <a:gd name="connsiteY24" fmla="*/ 771142 h 1994638"/>
                  <a:gd name="connsiteX25" fmla="*/ 10756479 w 10886760"/>
                  <a:gd name="connsiteY25" fmla="*/ 737154 h 1994638"/>
                  <a:gd name="connsiteX26" fmla="*/ 10886760 w 10886760"/>
                  <a:gd name="connsiteY26" fmla="*/ 754148 h 1994638"/>
                  <a:gd name="connsiteX27" fmla="*/ 10886760 w 10886760"/>
                  <a:gd name="connsiteY27" fmla="*/ 133791 h 1994638"/>
                  <a:gd name="connsiteX28" fmla="*/ 10702184 w 10886760"/>
                  <a:gd name="connsiteY28" fmla="*/ 65870 h 1994638"/>
                  <a:gd name="connsiteX29" fmla="*/ 9887888 w 10886760"/>
                  <a:gd name="connsiteY29" fmla="*/ 14889 h 1994638"/>
                  <a:gd name="connsiteX30" fmla="*/ 9301597 w 10886760"/>
                  <a:gd name="connsiteY30" fmla="*/ 108364 h 1994638"/>
                  <a:gd name="connsiteX31" fmla="*/ 8400447 w 10886760"/>
                  <a:gd name="connsiteY31" fmla="*/ 201839 h 1994638"/>
                  <a:gd name="connsiteX32" fmla="*/ 7434156 w 10886760"/>
                  <a:gd name="connsiteY32" fmla="*/ 201839 h 1994638"/>
                  <a:gd name="connsiteX33" fmla="*/ 5707866 w 10886760"/>
                  <a:gd name="connsiteY33" fmla="*/ 193333 h 1994638"/>
                  <a:gd name="connsiteX34" fmla="*/ 4622138 w 10886760"/>
                  <a:gd name="connsiteY34" fmla="*/ 65870 h 1994638"/>
                  <a:gd name="connsiteX35" fmla="*/ 2830706 w 10886760"/>
                  <a:gd name="connsiteY35" fmla="*/ 57364 h 1994638"/>
                  <a:gd name="connsiteX36" fmla="*/ 2290884 w 10886760"/>
                  <a:gd name="connsiteY36" fmla="*/ 66415 h 1994638"/>
                  <a:gd name="connsiteX0" fmla="*/ 2179017 w 10774893"/>
                  <a:gd name="connsiteY0" fmla="*/ 66415 h 1994638"/>
                  <a:gd name="connsiteX1" fmla="*/ 2061457 w 10774893"/>
                  <a:gd name="connsiteY1" fmla="*/ 625754 h 1994638"/>
                  <a:gd name="connsiteX2" fmla="*/ 134826 w 10774893"/>
                  <a:gd name="connsiteY2" fmla="*/ 1595370 h 1994638"/>
                  <a:gd name="connsiteX3" fmla="*/ 189121 w 10774893"/>
                  <a:gd name="connsiteY3" fmla="*/ 1790808 h 1994638"/>
                  <a:gd name="connsiteX4" fmla="*/ 351985 w 10774893"/>
                  <a:gd name="connsiteY4" fmla="*/ 1986246 h 1994638"/>
                  <a:gd name="connsiteX5" fmla="*/ 514849 w 10774893"/>
                  <a:gd name="connsiteY5" fmla="*/ 1858784 h 1994638"/>
                  <a:gd name="connsiteX6" fmla="*/ 536563 w 10774893"/>
                  <a:gd name="connsiteY6" fmla="*/ 1595370 h 1994638"/>
                  <a:gd name="connsiteX7" fmla="*/ 688558 w 10774893"/>
                  <a:gd name="connsiteY7" fmla="*/ 1510401 h 1994638"/>
                  <a:gd name="connsiteX8" fmla="*/ 797126 w 10774893"/>
                  <a:gd name="connsiteY8" fmla="*/ 1229994 h 1994638"/>
                  <a:gd name="connsiteX9" fmla="*/ 905694 w 10774893"/>
                  <a:gd name="connsiteY9" fmla="*/ 873105 h 1994638"/>
                  <a:gd name="connsiteX10" fmla="*/ 1057689 w 10774893"/>
                  <a:gd name="connsiteY10" fmla="*/ 737154 h 1994638"/>
                  <a:gd name="connsiteX11" fmla="*/ 1361680 w 10774893"/>
                  <a:gd name="connsiteY11" fmla="*/ 737154 h 1994638"/>
                  <a:gd name="connsiteX12" fmla="*/ 1937103 w 10774893"/>
                  <a:gd name="connsiteY12" fmla="*/ 754148 h 1994638"/>
                  <a:gd name="connsiteX13" fmla="*/ 3077102 w 10774893"/>
                  <a:gd name="connsiteY13" fmla="*/ 754148 h 1994638"/>
                  <a:gd name="connsiteX14" fmla="*/ 3771961 w 10774893"/>
                  <a:gd name="connsiteY14" fmla="*/ 788136 h 1994638"/>
                  <a:gd name="connsiteX15" fmla="*/ 4227971 w 10774893"/>
                  <a:gd name="connsiteY15" fmla="*/ 728648 h 1994638"/>
                  <a:gd name="connsiteX16" fmla="*/ 4705693 w 10774893"/>
                  <a:gd name="connsiteY16" fmla="*/ 728648 h 1994638"/>
                  <a:gd name="connsiteX17" fmla="*/ 5476562 w 10774893"/>
                  <a:gd name="connsiteY17" fmla="*/ 771142 h 1994638"/>
                  <a:gd name="connsiteX18" fmla="*/ 6355998 w 10774893"/>
                  <a:gd name="connsiteY18" fmla="*/ 754148 h 1994638"/>
                  <a:gd name="connsiteX19" fmla="*/ 6985716 w 10774893"/>
                  <a:gd name="connsiteY19" fmla="*/ 762654 h 1994638"/>
                  <a:gd name="connsiteX20" fmla="*/ 7821726 w 10774893"/>
                  <a:gd name="connsiteY20" fmla="*/ 762654 h 1994638"/>
                  <a:gd name="connsiteX21" fmla="*/ 8885739 w 10774893"/>
                  <a:gd name="connsiteY21" fmla="*/ 788154 h 1994638"/>
                  <a:gd name="connsiteX22" fmla="*/ 9634894 w 10774893"/>
                  <a:gd name="connsiteY22" fmla="*/ 779648 h 1994638"/>
                  <a:gd name="connsiteX23" fmla="*/ 10166889 w 10774893"/>
                  <a:gd name="connsiteY23" fmla="*/ 771142 h 1994638"/>
                  <a:gd name="connsiteX24" fmla="*/ 10644612 w 10774893"/>
                  <a:gd name="connsiteY24" fmla="*/ 737154 h 1994638"/>
                  <a:gd name="connsiteX25" fmla="*/ 10774893 w 10774893"/>
                  <a:gd name="connsiteY25" fmla="*/ 754148 h 1994638"/>
                  <a:gd name="connsiteX26" fmla="*/ 10774893 w 10774893"/>
                  <a:gd name="connsiteY26" fmla="*/ 133791 h 1994638"/>
                  <a:gd name="connsiteX27" fmla="*/ 10590317 w 10774893"/>
                  <a:gd name="connsiteY27" fmla="*/ 65870 h 1994638"/>
                  <a:gd name="connsiteX28" fmla="*/ 9776021 w 10774893"/>
                  <a:gd name="connsiteY28" fmla="*/ 14889 h 1994638"/>
                  <a:gd name="connsiteX29" fmla="*/ 9189730 w 10774893"/>
                  <a:gd name="connsiteY29" fmla="*/ 108364 h 1994638"/>
                  <a:gd name="connsiteX30" fmla="*/ 8288580 w 10774893"/>
                  <a:gd name="connsiteY30" fmla="*/ 201839 h 1994638"/>
                  <a:gd name="connsiteX31" fmla="*/ 7322289 w 10774893"/>
                  <a:gd name="connsiteY31" fmla="*/ 201839 h 1994638"/>
                  <a:gd name="connsiteX32" fmla="*/ 5595999 w 10774893"/>
                  <a:gd name="connsiteY32" fmla="*/ 193333 h 1994638"/>
                  <a:gd name="connsiteX33" fmla="*/ 4510271 w 10774893"/>
                  <a:gd name="connsiteY33" fmla="*/ 65870 h 1994638"/>
                  <a:gd name="connsiteX34" fmla="*/ 2718839 w 10774893"/>
                  <a:gd name="connsiteY34" fmla="*/ 57364 h 1994638"/>
                  <a:gd name="connsiteX35" fmla="*/ 2179017 w 10774893"/>
                  <a:gd name="connsiteY35" fmla="*/ 66415 h 1994638"/>
                  <a:gd name="connsiteX0" fmla="*/ 2100767 w 10696643"/>
                  <a:gd name="connsiteY0" fmla="*/ 66415 h 2006207"/>
                  <a:gd name="connsiteX1" fmla="*/ 1983207 w 10696643"/>
                  <a:gd name="connsiteY1" fmla="*/ 625754 h 2006207"/>
                  <a:gd name="connsiteX2" fmla="*/ 110871 w 10696643"/>
                  <a:gd name="connsiteY2" fmla="*/ 1790808 h 2006207"/>
                  <a:gd name="connsiteX3" fmla="*/ 273735 w 10696643"/>
                  <a:gd name="connsiteY3" fmla="*/ 1986246 h 2006207"/>
                  <a:gd name="connsiteX4" fmla="*/ 436599 w 10696643"/>
                  <a:gd name="connsiteY4" fmla="*/ 1858784 h 2006207"/>
                  <a:gd name="connsiteX5" fmla="*/ 458313 w 10696643"/>
                  <a:gd name="connsiteY5" fmla="*/ 1595370 h 2006207"/>
                  <a:gd name="connsiteX6" fmla="*/ 610308 w 10696643"/>
                  <a:gd name="connsiteY6" fmla="*/ 1510401 h 2006207"/>
                  <a:gd name="connsiteX7" fmla="*/ 718876 w 10696643"/>
                  <a:gd name="connsiteY7" fmla="*/ 1229994 h 2006207"/>
                  <a:gd name="connsiteX8" fmla="*/ 827444 w 10696643"/>
                  <a:gd name="connsiteY8" fmla="*/ 873105 h 2006207"/>
                  <a:gd name="connsiteX9" fmla="*/ 979439 w 10696643"/>
                  <a:gd name="connsiteY9" fmla="*/ 737154 h 2006207"/>
                  <a:gd name="connsiteX10" fmla="*/ 1283430 w 10696643"/>
                  <a:gd name="connsiteY10" fmla="*/ 737154 h 2006207"/>
                  <a:gd name="connsiteX11" fmla="*/ 1858853 w 10696643"/>
                  <a:gd name="connsiteY11" fmla="*/ 754148 h 2006207"/>
                  <a:gd name="connsiteX12" fmla="*/ 2998852 w 10696643"/>
                  <a:gd name="connsiteY12" fmla="*/ 754148 h 2006207"/>
                  <a:gd name="connsiteX13" fmla="*/ 3693711 w 10696643"/>
                  <a:gd name="connsiteY13" fmla="*/ 788136 h 2006207"/>
                  <a:gd name="connsiteX14" fmla="*/ 4149721 w 10696643"/>
                  <a:gd name="connsiteY14" fmla="*/ 728648 h 2006207"/>
                  <a:gd name="connsiteX15" fmla="*/ 4627443 w 10696643"/>
                  <a:gd name="connsiteY15" fmla="*/ 728648 h 2006207"/>
                  <a:gd name="connsiteX16" fmla="*/ 5398312 w 10696643"/>
                  <a:gd name="connsiteY16" fmla="*/ 771142 h 2006207"/>
                  <a:gd name="connsiteX17" fmla="*/ 6277748 w 10696643"/>
                  <a:gd name="connsiteY17" fmla="*/ 754148 h 2006207"/>
                  <a:gd name="connsiteX18" fmla="*/ 6907466 w 10696643"/>
                  <a:gd name="connsiteY18" fmla="*/ 762654 h 2006207"/>
                  <a:gd name="connsiteX19" fmla="*/ 7743476 w 10696643"/>
                  <a:gd name="connsiteY19" fmla="*/ 762654 h 2006207"/>
                  <a:gd name="connsiteX20" fmla="*/ 8807489 w 10696643"/>
                  <a:gd name="connsiteY20" fmla="*/ 788154 h 2006207"/>
                  <a:gd name="connsiteX21" fmla="*/ 9556644 w 10696643"/>
                  <a:gd name="connsiteY21" fmla="*/ 779648 h 2006207"/>
                  <a:gd name="connsiteX22" fmla="*/ 10088639 w 10696643"/>
                  <a:gd name="connsiteY22" fmla="*/ 771142 h 2006207"/>
                  <a:gd name="connsiteX23" fmla="*/ 10566362 w 10696643"/>
                  <a:gd name="connsiteY23" fmla="*/ 737154 h 2006207"/>
                  <a:gd name="connsiteX24" fmla="*/ 10696643 w 10696643"/>
                  <a:gd name="connsiteY24" fmla="*/ 754148 h 2006207"/>
                  <a:gd name="connsiteX25" fmla="*/ 10696643 w 10696643"/>
                  <a:gd name="connsiteY25" fmla="*/ 133791 h 2006207"/>
                  <a:gd name="connsiteX26" fmla="*/ 10512067 w 10696643"/>
                  <a:gd name="connsiteY26" fmla="*/ 65870 h 2006207"/>
                  <a:gd name="connsiteX27" fmla="*/ 9697771 w 10696643"/>
                  <a:gd name="connsiteY27" fmla="*/ 14889 h 2006207"/>
                  <a:gd name="connsiteX28" fmla="*/ 9111480 w 10696643"/>
                  <a:gd name="connsiteY28" fmla="*/ 108364 h 2006207"/>
                  <a:gd name="connsiteX29" fmla="*/ 8210330 w 10696643"/>
                  <a:gd name="connsiteY29" fmla="*/ 201839 h 2006207"/>
                  <a:gd name="connsiteX30" fmla="*/ 7244039 w 10696643"/>
                  <a:gd name="connsiteY30" fmla="*/ 201839 h 2006207"/>
                  <a:gd name="connsiteX31" fmla="*/ 5517749 w 10696643"/>
                  <a:gd name="connsiteY31" fmla="*/ 193333 h 2006207"/>
                  <a:gd name="connsiteX32" fmla="*/ 4432021 w 10696643"/>
                  <a:gd name="connsiteY32" fmla="*/ 65870 h 2006207"/>
                  <a:gd name="connsiteX33" fmla="*/ 2640589 w 10696643"/>
                  <a:gd name="connsiteY33" fmla="*/ 57364 h 2006207"/>
                  <a:gd name="connsiteX34" fmla="*/ 2100767 w 10696643"/>
                  <a:gd name="connsiteY34" fmla="*/ 66415 h 2006207"/>
                  <a:gd name="connsiteX0" fmla="*/ 1827032 w 10422908"/>
                  <a:gd name="connsiteY0" fmla="*/ 66415 h 1986245"/>
                  <a:gd name="connsiteX1" fmla="*/ 1709472 w 10422908"/>
                  <a:gd name="connsiteY1" fmla="*/ 625754 h 1986245"/>
                  <a:gd name="connsiteX2" fmla="*/ 0 w 10422908"/>
                  <a:gd name="connsiteY2" fmla="*/ 1986246 h 1986245"/>
                  <a:gd name="connsiteX3" fmla="*/ 162864 w 10422908"/>
                  <a:gd name="connsiteY3" fmla="*/ 1858784 h 1986245"/>
                  <a:gd name="connsiteX4" fmla="*/ 184578 w 10422908"/>
                  <a:gd name="connsiteY4" fmla="*/ 1595370 h 1986245"/>
                  <a:gd name="connsiteX5" fmla="*/ 336573 w 10422908"/>
                  <a:gd name="connsiteY5" fmla="*/ 1510401 h 1986245"/>
                  <a:gd name="connsiteX6" fmla="*/ 445141 w 10422908"/>
                  <a:gd name="connsiteY6" fmla="*/ 1229994 h 1986245"/>
                  <a:gd name="connsiteX7" fmla="*/ 553709 w 10422908"/>
                  <a:gd name="connsiteY7" fmla="*/ 873105 h 1986245"/>
                  <a:gd name="connsiteX8" fmla="*/ 705704 w 10422908"/>
                  <a:gd name="connsiteY8" fmla="*/ 737154 h 1986245"/>
                  <a:gd name="connsiteX9" fmla="*/ 1009695 w 10422908"/>
                  <a:gd name="connsiteY9" fmla="*/ 737154 h 1986245"/>
                  <a:gd name="connsiteX10" fmla="*/ 1585118 w 10422908"/>
                  <a:gd name="connsiteY10" fmla="*/ 754148 h 1986245"/>
                  <a:gd name="connsiteX11" fmla="*/ 2725117 w 10422908"/>
                  <a:gd name="connsiteY11" fmla="*/ 754148 h 1986245"/>
                  <a:gd name="connsiteX12" fmla="*/ 3419976 w 10422908"/>
                  <a:gd name="connsiteY12" fmla="*/ 788136 h 1986245"/>
                  <a:gd name="connsiteX13" fmla="*/ 3875986 w 10422908"/>
                  <a:gd name="connsiteY13" fmla="*/ 728648 h 1986245"/>
                  <a:gd name="connsiteX14" fmla="*/ 4353708 w 10422908"/>
                  <a:gd name="connsiteY14" fmla="*/ 728648 h 1986245"/>
                  <a:gd name="connsiteX15" fmla="*/ 5124577 w 10422908"/>
                  <a:gd name="connsiteY15" fmla="*/ 771142 h 1986245"/>
                  <a:gd name="connsiteX16" fmla="*/ 6004013 w 10422908"/>
                  <a:gd name="connsiteY16" fmla="*/ 754148 h 1986245"/>
                  <a:gd name="connsiteX17" fmla="*/ 6633731 w 10422908"/>
                  <a:gd name="connsiteY17" fmla="*/ 762654 h 1986245"/>
                  <a:gd name="connsiteX18" fmla="*/ 7469741 w 10422908"/>
                  <a:gd name="connsiteY18" fmla="*/ 762654 h 1986245"/>
                  <a:gd name="connsiteX19" fmla="*/ 8533754 w 10422908"/>
                  <a:gd name="connsiteY19" fmla="*/ 788154 h 1986245"/>
                  <a:gd name="connsiteX20" fmla="*/ 9282909 w 10422908"/>
                  <a:gd name="connsiteY20" fmla="*/ 779648 h 1986245"/>
                  <a:gd name="connsiteX21" fmla="*/ 9814904 w 10422908"/>
                  <a:gd name="connsiteY21" fmla="*/ 771142 h 1986245"/>
                  <a:gd name="connsiteX22" fmla="*/ 10292627 w 10422908"/>
                  <a:gd name="connsiteY22" fmla="*/ 737154 h 1986245"/>
                  <a:gd name="connsiteX23" fmla="*/ 10422908 w 10422908"/>
                  <a:gd name="connsiteY23" fmla="*/ 754148 h 1986245"/>
                  <a:gd name="connsiteX24" fmla="*/ 10422908 w 10422908"/>
                  <a:gd name="connsiteY24" fmla="*/ 133791 h 1986245"/>
                  <a:gd name="connsiteX25" fmla="*/ 10238332 w 10422908"/>
                  <a:gd name="connsiteY25" fmla="*/ 65870 h 1986245"/>
                  <a:gd name="connsiteX26" fmla="*/ 9424036 w 10422908"/>
                  <a:gd name="connsiteY26" fmla="*/ 14889 h 1986245"/>
                  <a:gd name="connsiteX27" fmla="*/ 8837745 w 10422908"/>
                  <a:gd name="connsiteY27" fmla="*/ 108364 h 1986245"/>
                  <a:gd name="connsiteX28" fmla="*/ 7936595 w 10422908"/>
                  <a:gd name="connsiteY28" fmla="*/ 201839 h 1986245"/>
                  <a:gd name="connsiteX29" fmla="*/ 6970304 w 10422908"/>
                  <a:gd name="connsiteY29" fmla="*/ 201839 h 1986245"/>
                  <a:gd name="connsiteX30" fmla="*/ 5244014 w 10422908"/>
                  <a:gd name="connsiteY30" fmla="*/ 193333 h 1986245"/>
                  <a:gd name="connsiteX31" fmla="*/ 4158286 w 10422908"/>
                  <a:gd name="connsiteY31" fmla="*/ 65870 h 1986245"/>
                  <a:gd name="connsiteX32" fmla="*/ 2366854 w 10422908"/>
                  <a:gd name="connsiteY32" fmla="*/ 57364 h 1986245"/>
                  <a:gd name="connsiteX33" fmla="*/ 1827032 w 10422908"/>
                  <a:gd name="connsiteY33" fmla="*/ 66415 h 1986245"/>
                  <a:gd name="connsiteX0" fmla="*/ 1786453 w 10382329"/>
                  <a:gd name="connsiteY0" fmla="*/ 66415 h 1901488"/>
                  <a:gd name="connsiteX1" fmla="*/ 1668893 w 10382329"/>
                  <a:gd name="connsiteY1" fmla="*/ 625754 h 1901488"/>
                  <a:gd name="connsiteX2" fmla="*/ 122285 w 10382329"/>
                  <a:gd name="connsiteY2" fmla="*/ 1858784 h 1901488"/>
                  <a:gd name="connsiteX3" fmla="*/ 143999 w 10382329"/>
                  <a:gd name="connsiteY3" fmla="*/ 1595370 h 1901488"/>
                  <a:gd name="connsiteX4" fmla="*/ 295994 w 10382329"/>
                  <a:gd name="connsiteY4" fmla="*/ 1510401 h 1901488"/>
                  <a:gd name="connsiteX5" fmla="*/ 404562 w 10382329"/>
                  <a:gd name="connsiteY5" fmla="*/ 1229994 h 1901488"/>
                  <a:gd name="connsiteX6" fmla="*/ 513130 w 10382329"/>
                  <a:gd name="connsiteY6" fmla="*/ 873105 h 1901488"/>
                  <a:gd name="connsiteX7" fmla="*/ 665125 w 10382329"/>
                  <a:gd name="connsiteY7" fmla="*/ 737154 h 1901488"/>
                  <a:gd name="connsiteX8" fmla="*/ 969116 w 10382329"/>
                  <a:gd name="connsiteY8" fmla="*/ 737154 h 1901488"/>
                  <a:gd name="connsiteX9" fmla="*/ 1544539 w 10382329"/>
                  <a:gd name="connsiteY9" fmla="*/ 754148 h 1901488"/>
                  <a:gd name="connsiteX10" fmla="*/ 2684538 w 10382329"/>
                  <a:gd name="connsiteY10" fmla="*/ 754148 h 1901488"/>
                  <a:gd name="connsiteX11" fmla="*/ 3379397 w 10382329"/>
                  <a:gd name="connsiteY11" fmla="*/ 788136 h 1901488"/>
                  <a:gd name="connsiteX12" fmla="*/ 3835407 w 10382329"/>
                  <a:gd name="connsiteY12" fmla="*/ 728648 h 1901488"/>
                  <a:gd name="connsiteX13" fmla="*/ 4313129 w 10382329"/>
                  <a:gd name="connsiteY13" fmla="*/ 728648 h 1901488"/>
                  <a:gd name="connsiteX14" fmla="*/ 5083998 w 10382329"/>
                  <a:gd name="connsiteY14" fmla="*/ 771142 h 1901488"/>
                  <a:gd name="connsiteX15" fmla="*/ 5963434 w 10382329"/>
                  <a:gd name="connsiteY15" fmla="*/ 754148 h 1901488"/>
                  <a:gd name="connsiteX16" fmla="*/ 6593152 w 10382329"/>
                  <a:gd name="connsiteY16" fmla="*/ 762654 h 1901488"/>
                  <a:gd name="connsiteX17" fmla="*/ 7429162 w 10382329"/>
                  <a:gd name="connsiteY17" fmla="*/ 762654 h 1901488"/>
                  <a:gd name="connsiteX18" fmla="*/ 8493175 w 10382329"/>
                  <a:gd name="connsiteY18" fmla="*/ 788154 h 1901488"/>
                  <a:gd name="connsiteX19" fmla="*/ 9242330 w 10382329"/>
                  <a:gd name="connsiteY19" fmla="*/ 779648 h 1901488"/>
                  <a:gd name="connsiteX20" fmla="*/ 9774325 w 10382329"/>
                  <a:gd name="connsiteY20" fmla="*/ 771142 h 1901488"/>
                  <a:gd name="connsiteX21" fmla="*/ 10252048 w 10382329"/>
                  <a:gd name="connsiteY21" fmla="*/ 737154 h 1901488"/>
                  <a:gd name="connsiteX22" fmla="*/ 10382329 w 10382329"/>
                  <a:gd name="connsiteY22" fmla="*/ 754148 h 1901488"/>
                  <a:gd name="connsiteX23" fmla="*/ 10382329 w 10382329"/>
                  <a:gd name="connsiteY23" fmla="*/ 133791 h 1901488"/>
                  <a:gd name="connsiteX24" fmla="*/ 10197753 w 10382329"/>
                  <a:gd name="connsiteY24" fmla="*/ 65870 h 1901488"/>
                  <a:gd name="connsiteX25" fmla="*/ 9383457 w 10382329"/>
                  <a:gd name="connsiteY25" fmla="*/ 14889 h 1901488"/>
                  <a:gd name="connsiteX26" fmla="*/ 8797166 w 10382329"/>
                  <a:gd name="connsiteY26" fmla="*/ 108364 h 1901488"/>
                  <a:gd name="connsiteX27" fmla="*/ 7896016 w 10382329"/>
                  <a:gd name="connsiteY27" fmla="*/ 201839 h 1901488"/>
                  <a:gd name="connsiteX28" fmla="*/ 6929725 w 10382329"/>
                  <a:gd name="connsiteY28" fmla="*/ 201839 h 1901488"/>
                  <a:gd name="connsiteX29" fmla="*/ 5203435 w 10382329"/>
                  <a:gd name="connsiteY29" fmla="*/ 193333 h 1901488"/>
                  <a:gd name="connsiteX30" fmla="*/ 4117707 w 10382329"/>
                  <a:gd name="connsiteY30" fmla="*/ 65870 h 1901488"/>
                  <a:gd name="connsiteX31" fmla="*/ 2326275 w 10382329"/>
                  <a:gd name="connsiteY31" fmla="*/ 57364 h 1901488"/>
                  <a:gd name="connsiteX32" fmla="*/ 1786453 w 10382329"/>
                  <a:gd name="connsiteY32" fmla="*/ 66415 h 1901488"/>
                  <a:gd name="connsiteX0" fmla="*/ 1724759 w 10320635"/>
                  <a:gd name="connsiteY0" fmla="*/ 66415 h 1652063"/>
                  <a:gd name="connsiteX1" fmla="*/ 1607199 w 10320635"/>
                  <a:gd name="connsiteY1" fmla="*/ 625754 h 1652063"/>
                  <a:gd name="connsiteX2" fmla="*/ 82305 w 10320635"/>
                  <a:gd name="connsiteY2" fmla="*/ 1595370 h 1652063"/>
                  <a:gd name="connsiteX3" fmla="*/ 234300 w 10320635"/>
                  <a:gd name="connsiteY3" fmla="*/ 1510401 h 1652063"/>
                  <a:gd name="connsiteX4" fmla="*/ 342868 w 10320635"/>
                  <a:gd name="connsiteY4" fmla="*/ 1229994 h 1652063"/>
                  <a:gd name="connsiteX5" fmla="*/ 451436 w 10320635"/>
                  <a:gd name="connsiteY5" fmla="*/ 873105 h 1652063"/>
                  <a:gd name="connsiteX6" fmla="*/ 603431 w 10320635"/>
                  <a:gd name="connsiteY6" fmla="*/ 737154 h 1652063"/>
                  <a:gd name="connsiteX7" fmla="*/ 907422 w 10320635"/>
                  <a:gd name="connsiteY7" fmla="*/ 737154 h 1652063"/>
                  <a:gd name="connsiteX8" fmla="*/ 1482845 w 10320635"/>
                  <a:gd name="connsiteY8" fmla="*/ 754148 h 1652063"/>
                  <a:gd name="connsiteX9" fmla="*/ 2622844 w 10320635"/>
                  <a:gd name="connsiteY9" fmla="*/ 754148 h 1652063"/>
                  <a:gd name="connsiteX10" fmla="*/ 3317703 w 10320635"/>
                  <a:gd name="connsiteY10" fmla="*/ 788136 h 1652063"/>
                  <a:gd name="connsiteX11" fmla="*/ 3773713 w 10320635"/>
                  <a:gd name="connsiteY11" fmla="*/ 728648 h 1652063"/>
                  <a:gd name="connsiteX12" fmla="*/ 4251435 w 10320635"/>
                  <a:gd name="connsiteY12" fmla="*/ 728648 h 1652063"/>
                  <a:gd name="connsiteX13" fmla="*/ 5022304 w 10320635"/>
                  <a:gd name="connsiteY13" fmla="*/ 771142 h 1652063"/>
                  <a:gd name="connsiteX14" fmla="*/ 5901740 w 10320635"/>
                  <a:gd name="connsiteY14" fmla="*/ 754148 h 1652063"/>
                  <a:gd name="connsiteX15" fmla="*/ 6531458 w 10320635"/>
                  <a:gd name="connsiteY15" fmla="*/ 762654 h 1652063"/>
                  <a:gd name="connsiteX16" fmla="*/ 7367468 w 10320635"/>
                  <a:gd name="connsiteY16" fmla="*/ 762654 h 1652063"/>
                  <a:gd name="connsiteX17" fmla="*/ 8431481 w 10320635"/>
                  <a:gd name="connsiteY17" fmla="*/ 788154 h 1652063"/>
                  <a:gd name="connsiteX18" fmla="*/ 9180636 w 10320635"/>
                  <a:gd name="connsiteY18" fmla="*/ 779648 h 1652063"/>
                  <a:gd name="connsiteX19" fmla="*/ 9712631 w 10320635"/>
                  <a:gd name="connsiteY19" fmla="*/ 771142 h 1652063"/>
                  <a:gd name="connsiteX20" fmla="*/ 10190354 w 10320635"/>
                  <a:gd name="connsiteY20" fmla="*/ 737154 h 1652063"/>
                  <a:gd name="connsiteX21" fmla="*/ 10320635 w 10320635"/>
                  <a:gd name="connsiteY21" fmla="*/ 754148 h 1652063"/>
                  <a:gd name="connsiteX22" fmla="*/ 10320635 w 10320635"/>
                  <a:gd name="connsiteY22" fmla="*/ 133791 h 1652063"/>
                  <a:gd name="connsiteX23" fmla="*/ 10136059 w 10320635"/>
                  <a:gd name="connsiteY23" fmla="*/ 65870 h 1652063"/>
                  <a:gd name="connsiteX24" fmla="*/ 9321763 w 10320635"/>
                  <a:gd name="connsiteY24" fmla="*/ 14889 h 1652063"/>
                  <a:gd name="connsiteX25" fmla="*/ 8735472 w 10320635"/>
                  <a:gd name="connsiteY25" fmla="*/ 108364 h 1652063"/>
                  <a:gd name="connsiteX26" fmla="*/ 7834322 w 10320635"/>
                  <a:gd name="connsiteY26" fmla="*/ 201839 h 1652063"/>
                  <a:gd name="connsiteX27" fmla="*/ 6868031 w 10320635"/>
                  <a:gd name="connsiteY27" fmla="*/ 201839 h 1652063"/>
                  <a:gd name="connsiteX28" fmla="*/ 5141741 w 10320635"/>
                  <a:gd name="connsiteY28" fmla="*/ 193333 h 1652063"/>
                  <a:gd name="connsiteX29" fmla="*/ 4056013 w 10320635"/>
                  <a:gd name="connsiteY29" fmla="*/ 65870 h 1652063"/>
                  <a:gd name="connsiteX30" fmla="*/ 2264581 w 10320635"/>
                  <a:gd name="connsiteY30" fmla="*/ 57364 h 1652063"/>
                  <a:gd name="connsiteX31" fmla="*/ 1724759 w 10320635"/>
                  <a:gd name="connsiteY31" fmla="*/ 66415 h 1652063"/>
                  <a:gd name="connsiteX0" fmla="*/ 1567192 w 10163068"/>
                  <a:gd name="connsiteY0" fmla="*/ 66415 h 1535484"/>
                  <a:gd name="connsiteX1" fmla="*/ 1449632 w 10163068"/>
                  <a:gd name="connsiteY1" fmla="*/ 625754 h 1535484"/>
                  <a:gd name="connsiteX2" fmla="*/ 76733 w 10163068"/>
                  <a:gd name="connsiteY2" fmla="*/ 1510401 h 1535484"/>
                  <a:gd name="connsiteX3" fmla="*/ 185301 w 10163068"/>
                  <a:gd name="connsiteY3" fmla="*/ 1229994 h 1535484"/>
                  <a:gd name="connsiteX4" fmla="*/ 293869 w 10163068"/>
                  <a:gd name="connsiteY4" fmla="*/ 873105 h 1535484"/>
                  <a:gd name="connsiteX5" fmla="*/ 445864 w 10163068"/>
                  <a:gd name="connsiteY5" fmla="*/ 737154 h 1535484"/>
                  <a:gd name="connsiteX6" fmla="*/ 749855 w 10163068"/>
                  <a:gd name="connsiteY6" fmla="*/ 737154 h 1535484"/>
                  <a:gd name="connsiteX7" fmla="*/ 1325278 w 10163068"/>
                  <a:gd name="connsiteY7" fmla="*/ 754148 h 1535484"/>
                  <a:gd name="connsiteX8" fmla="*/ 2465277 w 10163068"/>
                  <a:gd name="connsiteY8" fmla="*/ 754148 h 1535484"/>
                  <a:gd name="connsiteX9" fmla="*/ 3160136 w 10163068"/>
                  <a:gd name="connsiteY9" fmla="*/ 788136 h 1535484"/>
                  <a:gd name="connsiteX10" fmla="*/ 3616146 w 10163068"/>
                  <a:gd name="connsiteY10" fmla="*/ 728648 h 1535484"/>
                  <a:gd name="connsiteX11" fmla="*/ 4093868 w 10163068"/>
                  <a:gd name="connsiteY11" fmla="*/ 728648 h 1535484"/>
                  <a:gd name="connsiteX12" fmla="*/ 4864737 w 10163068"/>
                  <a:gd name="connsiteY12" fmla="*/ 771142 h 1535484"/>
                  <a:gd name="connsiteX13" fmla="*/ 5744173 w 10163068"/>
                  <a:gd name="connsiteY13" fmla="*/ 754148 h 1535484"/>
                  <a:gd name="connsiteX14" fmla="*/ 6373891 w 10163068"/>
                  <a:gd name="connsiteY14" fmla="*/ 762654 h 1535484"/>
                  <a:gd name="connsiteX15" fmla="*/ 7209901 w 10163068"/>
                  <a:gd name="connsiteY15" fmla="*/ 762654 h 1535484"/>
                  <a:gd name="connsiteX16" fmla="*/ 8273914 w 10163068"/>
                  <a:gd name="connsiteY16" fmla="*/ 788154 h 1535484"/>
                  <a:gd name="connsiteX17" fmla="*/ 9023069 w 10163068"/>
                  <a:gd name="connsiteY17" fmla="*/ 779648 h 1535484"/>
                  <a:gd name="connsiteX18" fmla="*/ 9555064 w 10163068"/>
                  <a:gd name="connsiteY18" fmla="*/ 771142 h 1535484"/>
                  <a:gd name="connsiteX19" fmla="*/ 10032787 w 10163068"/>
                  <a:gd name="connsiteY19" fmla="*/ 737154 h 1535484"/>
                  <a:gd name="connsiteX20" fmla="*/ 10163068 w 10163068"/>
                  <a:gd name="connsiteY20" fmla="*/ 754148 h 1535484"/>
                  <a:gd name="connsiteX21" fmla="*/ 10163068 w 10163068"/>
                  <a:gd name="connsiteY21" fmla="*/ 133791 h 1535484"/>
                  <a:gd name="connsiteX22" fmla="*/ 9978492 w 10163068"/>
                  <a:gd name="connsiteY22" fmla="*/ 65870 h 1535484"/>
                  <a:gd name="connsiteX23" fmla="*/ 9164196 w 10163068"/>
                  <a:gd name="connsiteY23" fmla="*/ 14889 h 1535484"/>
                  <a:gd name="connsiteX24" fmla="*/ 8577905 w 10163068"/>
                  <a:gd name="connsiteY24" fmla="*/ 108364 h 1535484"/>
                  <a:gd name="connsiteX25" fmla="*/ 7676755 w 10163068"/>
                  <a:gd name="connsiteY25" fmla="*/ 201839 h 1535484"/>
                  <a:gd name="connsiteX26" fmla="*/ 6710464 w 10163068"/>
                  <a:gd name="connsiteY26" fmla="*/ 201839 h 1535484"/>
                  <a:gd name="connsiteX27" fmla="*/ 4984174 w 10163068"/>
                  <a:gd name="connsiteY27" fmla="*/ 193333 h 1535484"/>
                  <a:gd name="connsiteX28" fmla="*/ 3898446 w 10163068"/>
                  <a:gd name="connsiteY28" fmla="*/ 65870 h 1535484"/>
                  <a:gd name="connsiteX29" fmla="*/ 2107014 w 10163068"/>
                  <a:gd name="connsiteY29" fmla="*/ 57364 h 1535484"/>
                  <a:gd name="connsiteX30" fmla="*/ 1567192 w 10163068"/>
                  <a:gd name="connsiteY30" fmla="*/ 66415 h 1535484"/>
                  <a:gd name="connsiteX0" fmla="*/ 1453651 w 10049527"/>
                  <a:gd name="connsiteY0" fmla="*/ 66415 h 1233597"/>
                  <a:gd name="connsiteX1" fmla="*/ 1336091 w 10049527"/>
                  <a:gd name="connsiteY1" fmla="*/ 625754 h 1233597"/>
                  <a:gd name="connsiteX2" fmla="*/ 71760 w 10049527"/>
                  <a:gd name="connsiteY2" fmla="*/ 1229994 h 1233597"/>
                  <a:gd name="connsiteX3" fmla="*/ 180328 w 10049527"/>
                  <a:gd name="connsiteY3" fmla="*/ 873105 h 1233597"/>
                  <a:gd name="connsiteX4" fmla="*/ 332323 w 10049527"/>
                  <a:gd name="connsiteY4" fmla="*/ 737154 h 1233597"/>
                  <a:gd name="connsiteX5" fmla="*/ 636314 w 10049527"/>
                  <a:gd name="connsiteY5" fmla="*/ 737154 h 1233597"/>
                  <a:gd name="connsiteX6" fmla="*/ 1211737 w 10049527"/>
                  <a:gd name="connsiteY6" fmla="*/ 754148 h 1233597"/>
                  <a:gd name="connsiteX7" fmla="*/ 2351736 w 10049527"/>
                  <a:gd name="connsiteY7" fmla="*/ 754148 h 1233597"/>
                  <a:gd name="connsiteX8" fmla="*/ 3046595 w 10049527"/>
                  <a:gd name="connsiteY8" fmla="*/ 788136 h 1233597"/>
                  <a:gd name="connsiteX9" fmla="*/ 3502605 w 10049527"/>
                  <a:gd name="connsiteY9" fmla="*/ 728648 h 1233597"/>
                  <a:gd name="connsiteX10" fmla="*/ 3980327 w 10049527"/>
                  <a:gd name="connsiteY10" fmla="*/ 728648 h 1233597"/>
                  <a:gd name="connsiteX11" fmla="*/ 4751196 w 10049527"/>
                  <a:gd name="connsiteY11" fmla="*/ 771142 h 1233597"/>
                  <a:gd name="connsiteX12" fmla="*/ 5630632 w 10049527"/>
                  <a:gd name="connsiteY12" fmla="*/ 754148 h 1233597"/>
                  <a:gd name="connsiteX13" fmla="*/ 6260350 w 10049527"/>
                  <a:gd name="connsiteY13" fmla="*/ 762654 h 1233597"/>
                  <a:gd name="connsiteX14" fmla="*/ 7096360 w 10049527"/>
                  <a:gd name="connsiteY14" fmla="*/ 762654 h 1233597"/>
                  <a:gd name="connsiteX15" fmla="*/ 8160373 w 10049527"/>
                  <a:gd name="connsiteY15" fmla="*/ 788154 h 1233597"/>
                  <a:gd name="connsiteX16" fmla="*/ 8909528 w 10049527"/>
                  <a:gd name="connsiteY16" fmla="*/ 779648 h 1233597"/>
                  <a:gd name="connsiteX17" fmla="*/ 9441523 w 10049527"/>
                  <a:gd name="connsiteY17" fmla="*/ 771142 h 1233597"/>
                  <a:gd name="connsiteX18" fmla="*/ 9919246 w 10049527"/>
                  <a:gd name="connsiteY18" fmla="*/ 737154 h 1233597"/>
                  <a:gd name="connsiteX19" fmla="*/ 10049527 w 10049527"/>
                  <a:gd name="connsiteY19" fmla="*/ 754148 h 1233597"/>
                  <a:gd name="connsiteX20" fmla="*/ 10049527 w 10049527"/>
                  <a:gd name="connsiteY20" fmla="*/ 133791 h 1233597"/>
                  <a:gd name="connsiteX21" fmla="*/ 9864951 w 10049527"/>
                  <a:gd name="connsiteY21" fmla="*/ 65870 h 1233597"/>
                  <a:gd name="connsiteX22" fmla="*/ 9050655 w 10049527"/>
                  <a:gd name="connsiteY22" fmla="*/ 14889 h 1233597"/>
                  <a:gd name="connsiteX23" fmla="*/ 8464364 w 10049527"/>
                  <a:gd name="connsiteY23" fmla="*/ 108364 h 1233597"/>
                  <a:gd name="connsiteX24" fmla="*/ 7563214 w 10049527"/>
                  <a:gd name="connsiteY24" fmla="*/ 201839 h 1233597"/>
                  <a:gd name="connsiteX25" fmla="*/ 6596923 w 10049527"/>
                  <a:gd name="connsiteY25" fmla="*/ 201839 h 1233597"/>
                  <a:gd name="connsiteX26" fmla="*/ 4870633 w 10049527"/>
                  <a:gd name="connsiteY26" fmla="*/ 193333 h 1233597"/>
                  <a:gd name="connsiteX27" fmla="*/ 3784905 w 10049527"/>
                  <a:gd name="connsiteY27" fmla="*/ 65870 h 1233597"/>
                  <a:gd name="connsiteX28" fmla="*/ 1993473 w 10049527"/>
                  <a:gd name="connsiteY28" fmla="*/ 57364 h 1233597"/>
                  <a:gd name="connsiteX29" fmla="*/ 1453651 w 10049527"/>
                  <a:gd name="connsiteY29" fmla="*/ 66415 h 1233597"/>
                  <a:gd name="connsiteX0" fmla="*/ 1428093 w 10023969"/>
                  <a:gd name="connsiteY0" fmla="*/ 66415 h 1230579"/>
                  <a:gd name="connsiteX1" fmla="*/ 1310533 w 10023969"/>
                  <a:gd name="connsiteY1" fmla="*/ 625754 h 1230579"/>
                  <a:gd name="connsiteX2" fmla="*/ 46202 w 10023969"/>
                  <a:gd name="connsiteY2" fmla="*/ 1229994 h 1230579"/>
                  <a:gd name="connsiteX3" fmla="*/ 306765 w 10023969"/>
                  <a:gd name="connsiteY3" fmla="*/ 737154 h 1230579"/>
                  <a:gd name="connsiteX4" fmla="*/ 610756 w 10023969"/>
                  <a:gd name="connsiteY4" fmla="*/ 737154 h 1230579"/>
                  <a:gd name="connsiteX5" fmla="*/ 1186179 w 10023969"/>
                  <a:gd name="connsiteY5" fmla="*/ 754148 h 1230579"/>
                  <a:gd name="connsiteX6" fmla="*/ 2326178 w 10023969"/>
                  <a:gd name="connsiteY6" fmla="*/ 754148 h 1230579"/>
                  <a:gd name="connsiteX7" fmla="*/ 3021037 w 10023969"/>
                  <a:gd name="connsiteY7" fmla="*/ 788136 h 1230579"/>
                  <a:gd name="connsiteX8" fmla="*/ 3477047 w 10023969"/>
                  <a:gd name="connsiteY8" fmla="*/ 728648 h 1230579"/>
                  <a:gd name="connsiteX9" fmla="*/ 3954769 w 10023969"/>
                  <a:gd name="connsiteY9" fmla="*/ 728648 h 1230579"/>
                  <a:gd name="connsiteX10" fmla="*/ 4725638 w 10023969"/>
                  <a:gd name="connsiteY10" fmla="*/ 771142 h 1230579"/>
                  <a:gd name="connsiteX11" fmla="*/ 5605074 w 10023969"/>
                  <a:gd name="connsiteY11" fmla="*/ 754148 h 1230579"/>
                  <a:gd name="connsiteX12" fmla="*/ 6234792 w 10023969"/>
                  <a:gd name="connsiteY12" fmla="*/ 762654 h 1230579"/>
                  <a:gd name="connsiteX13" fmla="*/ 7070802 w 10023969"/>
                  <a:gd name="connsiteY13" fmla="*/ 762654 h 1230579"/>
                  <a:gd name="connsiteX14" fmla="*/ 8134815 w 10023969"/>
                  <a:gd name="connsiteY14" fmla="*/ 788154 h 1230579"/>
                  <a:gd name="connsiteX15" fmla="*/ 8883970 w 10023969"/>
                  <a:gd name="connsiteY15" fmla="*/ 779648 h 1230579"/>
                  <a:gd name="connsiteX16" fmla="*/ 9415965 w 10023969"/>
                  <a:gd name="connsiteY16" fmla="*/ 771142 h 1230579"/>
                  <a:gd name="connsiteX17" fmla="*/ 9893688 w 10023969"/>
                  <a:gd name="connsiteY17" fmla="*/ 737154 h 1230579"/>
                  <a:gd name="connsiteX18" fmla="*/ 10023969 w 10023969"/>
                  <a:gd name="connsiteY18" fmla="*/ 754148 h 1230579"/>
                  <a:gd name="connsiteX19" fmla="*/ 10023969 w 10023969"/>
                  <a:gd name="connsiteY19" fmla="*/ 133791 h 1230579"/>
                  <a:gd name="connsiteX20" fmla="*/ 9839393 w 10023969"/>
                  <a:gd name="connsiteY20" fmla="*/ 65870 h 1230579"/>
                  <a:gd name="connsiteX21" fmla="*/ 9025097 w 10023969"/>
                  <a:gd name="connsiteY21" fmla="*/ 14889 h 1230579"/>
                  <a:gd name="connsiteX22" fmla="*/ 8438806 w 10023969"/>
                  <a:gd name="connsiteY22" fmla="*/ 108364 h 1230579"/>
                  <a:gd name="connsiteX23" fmla="*/ 7537656 w 10023969"/>
                  <a:gd name="connsiteY23" fmla="*/ 201839 h 1230579"/>
                  <a:gd name="connsiteX24" fmla="*/ 6571365 w 10023969"/>
                  <a:gd name="connsiteY24" fmla="*/ 201839 h 1230579"/>
                  <a:gd name="connsiteX25" fmla="*/ 4845075 w 10023969"/>
                  <a:gd name="connsiteY25" fmla="*/ 193333 h 1230579"/>
                  <a:gd name="connsiteX26" fmla="*/ 3759347 w 10023969"/>
                  <a:gd name="connsiteY26" fmla="*/ 65870 h 1230579"/>
                  <a:gd name="connsiteX27" fmla="*/ 1967915 w 10023969"/>
                  <a:gd name="connsiteY27" fmla="*/ 57364 h 1230579"/>
                  <a:gd name="connsiteX28" fmla="*/ 1428093 w 10023969"/>
                  <a:gd name="connsiteY28" fmla="*/ 66415 h 1230579"/>
                  <a:gd name="connsiteX0" fmla="*/ 1143230 w 9739106"/>
                  <a:gd name="connsiteY0" fmla="*/ 66415 h 797578"/>
                  <a:gd name="connsiteX1" fmla="*/ 1025670 w 9739106"/>
                  <a:gd name="connsiteY1" fmla="*/ 625754 h 797578"/>
                  <a:gd name="connsiteX2" fmla="*/ 21902 w 9739106"/>
                  <a:gd name="connsiteY2" fmla="*/ 737154 h 797578"/>
                  <a:gd name="connsiteX3" fmla="*/ 325893 w 9739106"/>
                  <a:gd name="connsiteY3" fmla="*/ 737154 h 797578"/>
                  <a:gd name="connsiteX4" fmla="*/ 901316 w 9739106"/>
                  <a:gd name="connsiteY4" fmla="*/ 754148 h 797578"/>
                  <a:gd name="connsiteX5" fmla="*/ 2041315 w 9739106"/>
                  <a:gd name="connsiteY5" fmla="*/ 754148 h 797578"/>
                  <a:gd name="connsiteX6" fmla="*/ 2736174 w 9739106"/>
                  <a:gd name="connsiteY6" fmla="*/ 788136 h 797578"/>
                  <a:gd name="connsiteX7" fmla="*/ 3192184 w 9739106"/>
                  <a:gd name="connsiteY7" fmla="*/ 728648 h 797578"/>
                  <a:gd name="connsiteX8" fmla="*/ 3669906 w 9739106"/>
                  <a:gd name="connsiteY8" fmla="*/ 728648 h 797578"/>
                  <a:gd name="connsiteX9" fmla="*/ 4440775 w 9739106"/>
                  <a:gd name="connsiteY9" fmla="*/ 771142 h 797578"/>
                  <a:gd name="connsiteX10" fmla="*/ 5320211 w 9739106"/>
                  <a:gd name="connsiteY10" fmla="*/ 754148 h 797578"/>
                  <a:gd name="connsiteX11" fmla="*/ 5949929 w 9739106"/>
                  <a:gd name="connsiteY11" fmla="*/ 762654 h 797578"/>
                  <a:gd name="connsiteX12" fmla="*/ 6785939 w 9739106"/>
                  <a:gd name="connsiteY12" fmla="*/ 762654 h 797578"/>
                  <a:gd name="connsiteX13" fmla="*/ 7849952 w 9739106"/>
                  <a:gd name="connsiteY13" fmla="*/ 788154 h 797578"/>
                  <a:gd name="connsiteX14" fmla="*/ 8599107 w 9739106"/>
                  <a:gd name="connsiteY14" fmla="*/ 779648 h 797578"/>
                  <a:gd name="connsiteX15" fmla="*/ 9131102 w 9739106"/>
                  <a:gd name="connsiteY15" fmla="*/ 771142 h 797578"/>
                  <a:gd name="connsiteX16" fmla="*/ 9608825 w 9739106"/>
                  <a:gd name="connsiteY16" fmla="*/ 737154 h 797578"/>
                  <a:gd name="connsiteX17" fmla="*/ 9739106 w 9739106"/>
                  <a:gd name="connsiteY17" fmla="*/ 754148 h 797578"/>
                  <a:gd name="connsiteX18" fmla="*/ 9739106 w 9739106"/>
                  <a:gd name="connsiteY18" fmla="*/ 133791 h 797578"/>
                  <a:gd name="connsiteX19" fmla="*/ 9554530 w 9739106"/>
                  <a:gd name="connsiteY19" fmla="*/ 65870 h 797578"/>
                  <a:gd name="connsiteX20" fmla="*/ 8740234 w 9739106"/>
                  <a:gd name="connsiteY20" fmla="*/ 14889 h 797578"/>
                  <a:gd name="connsiteX21" fmla="*/ 8153943 w 9739106"/>
                  <a:gd name="connsiteY21" fmla="*/ 108364 h 797578"/>
                  <a:gd name="connsiteX22" fmla="*/ 7252793 w 9739106"/>
                  <a:gd name="connsiteY22" fmla="*/ 201839 h 797578"/>
                  <a:gd name="connsiteX23" fmla="*/ 6286502 w 9739106"/>
                  <a:gd name="connsiteY23" fmla="*/ 201839 h 797578"/>
                  <a:gd name="connsiteX24" fmla="*/ 4560212 w 9739106"/>
                  <a:gd name="connsiteY24" fmla="*/ 193333 h 797578"/>
                  <a:gd name="connsiteX25" fmla="*/ 3474484 w 9739106"/>
                  <a:gd name="connsiteY25" fmla="*/ 65870 h 797578"/>
                  <a:gd name="connsiteX26" fmla="*/ 1683052 w 9739106"/>
                  <a:gd name="connsiteY26" fmla="*/ 57364 h 797578"/>
                  <a:gd name="connsiteX27" fmla="*/ 1143230 w 9739106"/>
                  <a:gd name="connsiteY27" fmla="*/ 66415 h 797578"/>
                  <a:gd name="connsiteX0" fmla="*/ 817337 w 9413213"/>
                  <a:gd name="connsiteY0" fmla="*/ 66415 h 797576"/>
                  <a:gd name="connsiteX1" fmla="*/ 699777 w 9413213"/>
                  <a:gd name="connsiteY1" fmla="*/ 625754 h 797576"/>
                  <a:gd name="connsiteX2" fmla="*/ 0 w 9413213"/>
                  <a:gd name="connsiteY2" fmla="*/ 737154 h 797576"/>
                  <a:gd name="connsiteX3" fmla="*/ 575423 w 9413213"/>
                  <a:gd name="connsiteY3" fmla="*/ 754148 h 797576"/>
                  <a:gd name="connsiteX4" fmla="*/ 1715422 w 9413213"/>
                  <a:gd name="connsiteY4" fmla="*/ 754148 h 797576"/>
                  <a:gd name="connsiteX5" fmla="*/ 2410281 w 9413213"/>
                  <a:gd name="connsiteY5" fmla="*/ 788136 h 797576"/>
                  <a:gd name="connsiteX6" fmla="*/ 2866291 w 9413213"/>
                  <a:gd name="connsiteY6" fmla="*/ 728648 h 797576"/>
                  <a:gd name="connsiteX7" fmla="*/ 3344013 w 9413213"/>
                  <a:gd name="connsiteY7" fmla="*/ 728648 h 797576"/>
                  <a:gd name="connsiteX8" fmla="*/ 4114882 w 9413213"/>
                  <a:gd name="connsiteY8" fmla="*/ 771142 h 797576"/>
                  <a:gd name="connsiteX9" fmla="*/ 4994318 w 9413213"/>
                  <a:gd name="connsiteY9" fmla="*/ 754148 h 797576"/>
                  <a:gd name="connsiteX10" fmla="*/ 5624036 w 9413213"/>
                  <a:gd name="connsiteY10" fmla="*/ 762654 h 797576"/>
                  <a:gd name="connsiteX11" fmla="*/ 6460046 w 9413213"/>
                  <a:gd name="connsiteY11" fmla="*/ 762654 h 797576"/>
                  <a:gd name="connsiteX12" fmla="*/ 7524059 w 9413213"/>
                  <a:gd name="connsiteY12" fmla="*/ 788154 h 797576"/>
                  <a:gd name="connsiteX13" fmla="*/ 8273214 w 9413213"/>
                  <a:gd name="connsiteY13" fmla="*/ 779648 h 797576"/>
                  <a:gd name="connsiteX14" fmla="*/ 8805209 w 9413213"/>
                  <a:gd name="connsiteY14" fmla="*/ 771142 h 797576"/>
                  <a:gd name="connsiteX15" fmla="*/ 9282932 w 9413213"/>
                  <a:gd name="connsiteY15" fmla="*/ 737154 h 797576"/>
                  <a:gd name="connsiteX16" fmla="*/ 9413213 w 9413213"/>
                  <a:gd name="connsiteY16" fmla="*/ 754148 h 797576"/>
                  <a:gd name="connsiteX17" fmla="*/ 9413213 w 9413213"/>
                  <a:gd name="connsiteY17" fmla="*/ 133791 h 797576"/>
                  <a:gd name="connsiteX18" fmla="*/ 9228637 w 9413213"/>
                  <a:gd name="connsiteY18" fmla="*/ 65870 h 797576"/>
                  <a:gd name="connsiteX19" fmla="*/ 8414341 w 9413213"/>
                  <a:gd name="connsiteY19" fmla="*/ 14889 h 797576"/>
                  <a:gd name="connsiteX20" fmla="*/ 7828050 w 9413213"/>
                  <a:gd name="connsiteY20" fmla="*/ 108364 h 797576"/>
                  <a:gd name="connsiteX21" fmla="*/ 6926900 w 9413213"/>
                  <a:gd name="connsiteY21" fmla="*/ 201839 h 797576"/>
                  <a:gd name="connsiteX22" fmla="*/ 5960609 w 9413213"/>
                  <a:gd name="connsiteY22" fmla="*/ 201839 h 797576"/>
                  <a:gd name="connsiteX23" fmla="*/ 4234319 w 9413213"/>
                  <a:gd name="connsiteY23" fmla="*/ 193333 h 797576"/>
                  <a:gd name="connsiteX24" fmla="*/ 3148591 w 9413213"/>
                  <a:gd name="connsiteY24" fmla="*/ 65870 h 797576"/>
                  <a:gd name="connsiteX25" fmla="*/ 1357159 w 9413213"/>
                  <a:gd name="connsiteY25" fmla="*/ 57364 h 797576"/>
                  <a:gd name="connsiteX26" fmla="*/ 817337 w 9413213"/>
                  <a:gd name="connsiteY26" fmla="*/ 66415 h 797576"/>
                  <a:gd name="connsiteX0" fmla="*/ 299581 w 8895457"/>
                  <a:gd name="connsiteY0" fmla="*/ 66415 h 797578"/>
                  <a:gd name="connsiteX1" fmla="*/ 182021 w 8895457"/>
                  <a:gd name="connsiteY1" fmla="*/ 625754 h 797578"/>
                  <a:gd name="connsiteX2" fmla="*/ 57667 w 8895457"/>
                  <a:gd name="connsiteY2" fmla="*/ 754148 h 797578"/>
                  <a:gd name="connsiteX3" fmla="*/ 1197666 w 8895457"/>
                  <a:gd name="connsiteY3" fmla="*/ 754148 h 797578"/>
                  <a:gd name="connsiteX4" fmla="*/ 1892525 w 8895457"/>
                  <a:gd name="connsiteY4" fmla="*/ 788136 h 797578"/>
                  <a:gd name="connsiteX5" fmla="*/ 2348535 w 8895457"/>
                  <a:gd name="connsiteY5" fmla="*/ 728648 h 797578"/>
                  <a:gd name="connsiteX6" fmla="*/ 2826257 w 8895457"/>
                  <a:gd name="connsiteY6" fmla="*/ 728648 h 797578"/>
                  <a:gd name="connsiteX7" fmla="*/ 3597126 w 8895457"/>
                  <a:gd name="connsiteY7" fmla="*/ 771142 h 797578"/>
                  <a:gd name="connsiteX8" fmla="*/ 4476562 w 8895457"/>
                  <a:gd name="connsiteY8" fmla="*/ 754148 h 797578"/>
                  <a:gd name="connsiteX9" fmla="*/ 5106280 w 8895457"/>
                  <a:gd name="connsiteY9" fmla="*/ 762654 h 797578"/>
                  <a:gd name="connsiteX10" fmla="*/ 5942290 w 8895457"/>
                  <a:gd name="connsiteY10" fmla="*/ 762654 h 797578"/>
                  <a:gd name="connsiteX11" fmla="*/ 7006303 w 8895457"/>
                  <a:gd name="connsiteY11" fmla="*/ 788154 h 797578"/>
                  <a:gd name="connsiteX12" fmla="*/ 7755458 w 8895457"/>
                  <a:gd name="connsiteY12" fmla="*/ 779648 h 797578"/>
                  <a:gd name="connsiteX13" fmla="*/ 8287453 w 8895457"/>
                  <a:gd name="connsiteY13" fmla="*/ 771142 h 797578"/>
                  <a:gd name="connsiteX14" fmla="*/ 8765176 w 8895457"/>
                  <a:gd name="connsiteY14" fmla="*/ 737154 h 797578"/>
                  <a:gd name="connsiteX15" fmla="*/ 8895457 w 8895457"/>
                  <a:gd name="connsiteY15" fmla="*/ 754148 h 797578"/>
                  <a:gd name="connsiteX16" fmla="*/ 8895457 w 8895457"/>
                  <a:gd name="connsiteY16" fmla="*/ 133791 h 797578"/>
                  <a:gd name="connsiteX17" fmla="*/ 8710881 w 8895457"/>
                  <a:gd name="connsiteY17" fmla="*/ 65870 h 797578"/>
                  <a:gd name="connsiteX18" fmla="*/ 7896585 w 8895457"/>
                  <a:gd name="connsiteY18" fmla="*/ 14889 h 797578"/>
                  <a:gd name="connsiteX19" fmla="*/ 7310294 w 8895457"/>
                  <a:gd name="connsiteY19" fmla="*/ 108364 h 797578"/>
                  <a:gd name="connsiteX20" fmla="*/ 6409144 w 8895457"/>
                  <a:gd name="connsiteY20" fmla="*/ 201839 h 797578"/>
                  <a:gd name="connsiteX21" fmla="*/ 5442853 w 8895457"/>
                  <a:gd name="connsiteY21" fmla="*/ 201839 h 797578"/>
                  <a:gd name="connsiteX22" fmla="*/ 3716563 w 8895457"/>
                  <a:gd name="connsiteY22" fmla="*/ 193333 h 797578"/>
                  <a:gd name="connsiteX23" fmla="*/ 2630835 w 8895457"/>
                  <a:gd name="connsiteY23" fmla="*/ 65870 h 797578"/>
                  <a:gd name="connsiteX24" fmla="*/ 839403 w 8895457"/>
                  <a:gd name="connsiteY24" fmla="*/ 57364 h 797578"/>
                  <a:gd name="connsiteX25" fmla="*/ 299581 w 8895457"/>
                  <a:gd name="connsiteY25" fmla="*/ 66415 h 797578"/>
                  <a:gd name="connsiteX0" fmla="*/ 300385 w 8896261"/>
                  <a:gd name="connsiteY0" fmla="*/ 66415 h 797969"/>
                  <a:gd name="connsiteX1" fmla="*/ 182825 w 8896261"/>
                  <a:gd name="connsiteY1" fmla="*/ 625754 h 797969"/>
                  <a:gd name="connsiteX2" fmla="*/ 1198470 w 8896261"/>
                  <a:gd name="connsiteY2" fmla="*/ 754148 h 797969"/>
                  <a:gd name="connsiteX3" fmla="*/ 1893329 w 8896261"/>
                  <a:gd name="connsiteY3" fmla="*/ 788136 h 797969"/>
                  <a:gd name="connsiteX4" fmla="*/ 2349339 w 8896261"/>
                  <a:gd name="connsiteY4" fmla="*/ 728648 h 797969"/>
                  <a:gd name="connsiteX5" fmla="*/ 2827061 w 8896261"/>
                  <a:gd name="connsiteY5" fmla="*/ 728648 h 797969"/>
                  <a:gd name="connsiteX6" fmla="*/ 3597930 w 8896261"/>
                  <a:gd name="connsiteY6" fmla="*/ 771142 h 797969"/>
                  <a:gd name="connsiteX7" fmla="*/ 4477366 w 8896261"/>
                  <a:gd name="connsiteY7" fmla="*/ 754148 h 797969"/>
                  <a:gd name="connsiteX8" fmla="*/ 5107084 w 8896261"/>
                  <a:gd name="connsiteY8" fmla="*/ 762654 h 797969"/>
                  <a:gd name="connsiteX9" fmla="*/ 5943094 w 8896261"/>
                  <a:gd name="connsiteY9" fmla="*/ 762654 h 797969"/>
                  <a:gd name="connsiteX10" fmla="*/ 7007107 w 8896261"/>
                  <a:gd name="connsiteY10" fmla="*/ 788154 h 797969"/>
                  <a:gd name="connsiteX11" fmla="*/ 7756262 w 8896261"/>
                  <a:gd name="connsiteY11" fmla="*/ 779648 h 797969"/>
                  <a:gd name="connsiteX12" fmla="*/ 8288257 w 8896261"/>
                  <a:gd name="connsiteY12" fmla="*/ 771142 h 797969"/>
                  <a:gd name="connsiteX13" fmla="*/ 8765980 w 8896261"/>
                  <a:gd name="connsiteY13" fmla="*/ 737154 h 797969"/>
                  <a:gd name="connsiteX14" fmla="*/ 8896261 w 8896261"/>
                  <a:gd name="connsiteY14" fmla="*/ 754148 h 797969"/>
                  <a:gd name="connsiteX15" fmla="*/ 8896261 w 8896261"/>
                  <a:gd name="connsiteY15" fmla="*/ 133791 h 797969"/>
                  <a:gd name="connsiteX16" fmla="*/ 8711685 w 8896261"/>
                  <a:gd name="connsiteY16" fmla="*/ 65870 h 797969"/>
                  <a:gd name="connsiteX17" fmla="*/ 7897389 w 8896261"/>
                  <a:gd name="connsiteY17" fmla="*/ 14889 h 797969"/>
                  <a:gd name="connsiteX18" fmla="*/ 7311098 w 8896261"/>
                  <a:gd name="connsiteY18" fmla="*/ 108364 h 797969"/>
                  <a:gd name="connsiteX19" fmla="*/ 6409948 w 8896261"/>
                  <a:gd name="connsiteY19" fmla="*/ 201839 h 797969"/>
                  <a:gd name="connsiteX20" fmla="*/ 5443657 w 8896261"/>
                  <a:gd name="connsiteY20" fmla="*/ 201839 h 797969"/>
                  <a:gd name="connsiteX21" fmla="*/ 3717367 w 8896261"/>
                  <a:gd name="connsiteY21" fmla="*/ 193333 h 797969"/>
                  <a:gd name="connsiteX22" fmla="*/ 2631639 w 8896261"/>
                  <a:gd name="connsiteY22" fmla="*/ 65870 h 797969"/>
                  <a:gd name="connsiteX23" fmla="*/ 840207 w 8896261"/>
                  <a:gd name="connsiteY23" fmla="*/ 57364 h 797969"/>
                  <a:gd name="connsiteX24" fmla="*/ 300385 w 8896261"/>
                  <a:gd name="connsiteY24" fmla="*/ 66415 h 797969"/>
                  <a:gd name="connsiteX0" fmla="*/ 263649 w 8859525"/>
                  <a:gd name="connsiteY0" fmla="*/ 66415 h 795901"/>
                  <a:gd name="connsiteX1" fmla="*/ 238952 w 8859525"/>
                  <a:gd name="connsiteY1" fmla="*/ 726571 h 795901"/>
                  <a:gd name="connsiteX2" fmla="*/ 1161734 w 8859525"/>
                  <a:gd name="connsiteY2" fmla="*/ 754148 h 795901"/>
                  <a:gd name="connsiteX3" fmla="*/ 1856593 w 8859525"/>
                  <a:gd name="connsiteY3" fmla="*/ 788136 h 795901"/>
                  <a:gd name="connsiteX4" fmla="*/ 2312603 w 8859525"/>
                  <a:gd name="connsiteY4" fmla="*/ 728648 h 795901"/>
                  <a:gd name="connsiteX5" fmla="*/ 2790325 w 8859525"/>
                  <a:gd name="connsiteY5" fmla="*/ 728648 h 795901"/>
                  <a:gd name="connsiteX6" fmla="*/ 3561194 w 8859525"/>
                  <a:gd name="connsiteY6" fmla="*/ 771142 h 795901"/>
                  <a:gd name="connsiteX7" fmla="*/ 4440630 w 8859525"/>
                  <a:gd name="connsiteY7" fmla="*/ 754148 h 795901"/>
                  <a:gd name="connsiteX8" fmla="*/ 5070348 w 8859525"/>
                  <a:gd name="connsiteY8" fmla="*/ 762654 h 795901"/>
                  <a:gd name="connsiteX9" fmla="*/ 5906358 w 8859525"/>
                  <a:gd name="connsiteY9" fmla="*/ 762654 h 795901"/>
                  <a:gd name="connsiteX10" fmla="*/ 6970371 w 8859525"/>
                  <a:gd name="connsiteY10" fmla="*/ 788154 h 795901"/>
                  <a:gd name="connsiteX11" fmla="*/ 7719526 w 8859525"/>
                  <a:gd name="connsiteY11" fmla="*/ 779648 h 795901"/>
                  <a:gd name="connsiteX12" fmla="*/ 8251521 w 8859525"/>
                  <a:gd name="connsiteY12" fmla="*/ 771142 h 795901"/>
                  <a:gd name="connsiteX13" fmla="*/ 8729244 w 8859525"/>
                  <a:gd name="connsiteY13" fmla="*/ 737154 h 795901"/>
                  <a:gd name="connsiteX14" fmla="*/ 8859525 w 8859525"/>
                  <a:gd name="connsiteY14" fmla="*/ 754148 h 795901"/>
                  <a:gd name="connsiteX15" fmla="*/ 8859525 w 8859525"/>
                  <a:gd name="connsiteY15" fmla="*/ 133791 h 795901"/>
                  <a:gd name="connsiteX16" fmla="*/ 8674949 w 8859525"/>
                  <a:gd name="connsiteY16" fmla="*/ 65870 h 795901"/>
                  <a:gd name="connsiteX17" fmla="*/ 7860653 w 8859525"/>
                  <a:gd name="connsiteY17" fmla="*/ 14889 h 795901"/>
                  <a:gd name="connsiteX18" fmla="*/ 7274362 w 8859525"/>
                  <a:gd name="connsiteY18" fmla="*/ 108364 h 795901"/>
                  <a:gd name="connsiteX19" fmla="*/ 6373212 w 8859525"/>
                  <a:gd name="connsiteY19" fmla="*/ 201839 h 795901"/>
                  <a:gd name="connsiteX20" fmla="*/ 5406921 w 8859525"/>
                  <a:gd name="connsiteY20" fmla="*/ 201839 h 795901"/>
                  <a:gd name="connsiteX21" fmla="*/ 3680631 w 8859525"/>
                  <a:gd name="connsiteY21" fmla="*/ 193333 h 795901"/>
                  <a:gd name="connsiteX22" fmla="*/ 2594903 w 8859525"/>
                  <a:gd name="connsiteY22" fmla="*/ 65870 h 795901"/>
                  <a:gd name="connsiteX23" fmla="*/ 803471 w 8859525"/>
                  <a:gd name="connsiteY23" fmla="*/ 57364 h 795901"/>
                  <a:gd name="connsiteX24" fmla="*/ 263649 w 8859525"/>
                  <a:gd name="connsiteY24" fmla="*/ 66415 h 795901"/>
                  <a:gd name="connsiteX0" fmla="*/ 224684 w 8820560"/>
                  <a:gd name="connsiteY0" fmla="*/ 66415 h 815564"/>
                  <a:gd name="connsiteX1" fmla="*/ 199987 w 8820560"/>
                  <a:gd name="connsiteY1" fmla="*/ 726571 h 815564"/>
                  <a:gd name="connsiteX2" fmla="*/ 1122769 w 8820560"/>
                  <a:gd name="connsiteY2" fmla="*/ 754148 h 815564"/>
                  <a:gd name="connsiteX3" fmla="*/ 1817628 w 8820560"/>
                  <a:gd name="connsiteY3" fmla="*/ 788136 h 815564"/>
                  <a:gd name="connsiteX4" fmla="*/ 2273638 w 8820560"/>
                  <a:gd name="connsiteY4" fmla="*/ 728648 h 815564"/>
                  <a:gd name="connsiteX5" fmla="*/ 2751360 w 8820560"/>
                  <a:gd name="connsiteY5" fmla="*/ 728648 h 815564"/>
                  <a:gd name="connsiteX6" fmla="*/ 3522229 w 8820560"/>
                  <a:gd name="connsiteY6" fmla="*/ 771142 h 815564"/>
                  <a:gd name="connsiteX7" fmla="*/ 4401665 w 8820560"/>
                  <a:gd name="connsiteY7" fmla="*/ 754148 h 815564"/>
                  <a:gd name="connsiteX8" fmla="*/ 5031383 w 8820560"/>
                  <a:gd name="connsiteY8" fmla="*/ 762654 h 815564"/>
                  <a:gd name="connsiteX9" fmla="*/ 5867393 w 8820560"/>
                  <a:gd name="connsiteY9" fmla="*/ 762654 h 815564"/>
                  <a:gd name="connsiteX10" fmla="*/ 6931406 w 8820560"/>
                  <a:gd name="connsiteY10" fmla="*/ 788154 h 815564"/>
                  <a:gd name="connsiteX11" fmla="*/ 7680561 w 8820560"/>
                  <a:gd name="connsiteY11" fmla="*/ 779648 h 815564"/>
                  <a:gd name="connsiteX12" fmla="*/ 8212556 w 8820560"/>
                  <a:gd name="connsiteY12" fmla="*/ 771142 h 815564"/>
                  <a:gd name="connsiteX13" fmla="*/ 8690279 w 8820560"/>
                  <a:gd name="connsiteY13" fmla="*/ 737154 h 815564"/>
                  <a:gd name="connsiteX14" fmla="*/ 8820560 w 8820560"/>
                  <a:gd name="connsiteY14" fmla="*/ 754148 h 815564"/>
                  <a:gd name="connsiteX15" fmla="*/ 8820560 w 8820560"/>
                  <a:gd name="connsiteY15" fmla="*/ 133791 h 815564"/>
                  <a:gd name="connsiteX16" fmla="*/ 8635984 w 8820560"/>
                  <a:gd name="connsiteY16" fmla="*/ 65870 h 815564"/>
                  <a:gd name="connsiteX17" fmla="*/ 7821688 w 8820560"/>
                  <a:gd name="connsiteY17" fmla="*/ 14889 h 815564"/>
                  <a:gd name="connsiteX18" fmla="*/ 7235397 w 8820560"/>
                  <a:gd name="connsiteY18" fmla="*/ 108364 h 815564"/>
                  <a:gd name="connsiteX19" fmla="*/ 6334247 w 8820560"/>
                  <a:gd name="connsiteY19" fmla="*/ 201839 h 815564"/>
                  <a:gd name="connsiteX20" fmla="*/ 5367956 w 8820560"/>
                  <a:gd name="connsiteY20" fmla="*/ 201839 h 815564"/>
                  <a:gd name="connsiteX21" fmla="*/ 3641666 w 8820560"/>
                  <a:gd name="connsiteY21" fmla="*/ 193333 h 815564"/>
                  <a:gd name="connsiteX22" fmla="*/ 2555938 w 8820560"/>
                  <a:gd name="connsiteY22" fmla="*/ 65870 h 815564"/>
                  <a:gd name="connsiteX23" fmla="*/ 764506 w 8820560"/>
                  <a:gd name="connsiteY23" fmla="*/ 57364 h 815564"/>
                  <a:gd name="connsiteX24" fmla="*/ 224684 w 8820560"/>
                  <a:gd name="connsiteY24" fmla="*/ 66415 h 815564"/>
                  <a:gd name="connsiteX0" fmla="*/ 93047 w 8688923"/>
                  <a:gd name="connsiteY0" fmla="*/ 66415 h 795903"/>
                  <a:gd name="connsiteX1" fmla="*/ 71109 w 8688923"/>
                  <a:gd name="connsiteY1" fmla="*/ 350379 h 795903"/>
                  <a:gd name="connsiteX2" fmla="*/ 68350 w 8688923"/>
                  <a:gd name="connsiteY2" fmla="*/ 726571 h 795903"/>
                  <a:gd name="connsiteX3" fmla="*/ 991132 w 8688923"/>
                  <a:gd name="connsiteY3" fmla="*/ 754148 h 795903"/>
                  <a:gd name="connsiteX4" fmla="*/ 1685991 w 8688923"/>
                  <a:gd name="connsiteY4" fmla="*/ 788136 h 795903"/>
                  <a:gd name="connsiteX5" fmla="*/ 2142001 w 8688923"/>
                  <a:gd name="connsiteY5" fmla="*/ 728648 h 795903"/>
                  <a:gd name="connsiteX6" fmla="*/ 2619723 w 8688923"/>
                  <a:gd name="connsiteY6" fmla="*/ 728648 h 795903"/>
                  <a:gd name="connsiteX7" fmla="*/ 3390592 w 8688923"/>
                  <a:gd name="connsiteY7" fmla="*/ 771142 h 795903"/>
                  <a:gd name="connsiteX8" fmla="*/ 4270028 w 8688923"/>
                  <a:gd name="connsiteY8" fmla="*/ 754148 h 795903"/>
                  <a:gd name="connsiteX9" fmla="*/ 4899746 w 8688923"/>
                  <a:gd name="connsiteY9" fmla="*/ 762654 h 795903"/>
                  <a:gd name="connsiteX10" fmla="*/ 5735756 w 8688923"/>
                  <a:gd name="connsiteY10" fmla="*/ 762654 h 795903"/>
                  <a:gd name="connsiteX11" fmla="*/ 6799769 w 8688923"/>
                  <a:gd name="connsiteY11" fmla="*/ 788154 h 795903"/>
                  <a:gd name="connsiteX12" fmla="*/ 7548924 w 8688923"/>
                  <a:gd name="connsiteY12" fmla="*/ 779648 h 795903"/>
                  <a:gd name="connsiteX13" fmla="*/ 8080919 w 8688923"/>
                  <a:gd name="connsiteY13" fmla="*/ 771142 h 795903"/>
                  <a:gd name="connsiteX14" fmla="*/ 8558642 w 8688923"/>
                  <a:gd name="connsiteY14" fmla="*/ 737154 h 795903"/>
                  <a:gd name="connsiteX15" fmla="*/ 8688923 w 8688923"/>
                  <a:gd name="connsiteY15" fmla="*/ 754148 h 795903"/>
                  <a:gd name="connsiteX16" fmla="*/ 8688923 w 8688923"/>
                  <a:gd name="connsiteY16" fmla="*/ 133791 h 795903"/>
                  <a:gd name="connsiteX17" fmla="*/ 8504347 w 8688923"/>
                  <a:gd name="connsiteY17" fmla="*/ 65870 h 795903"/>
                  <a:gd name="connsiteX18" fmla="*/ 7690051 w 8688923"/>
                  <a:gd name="connsiteY18" fmla="*/ 14889 h 795903"/>
                  <a:gd name="connsiteX19" fmla="*/ 7103760 w 8688923"/>
                  <a:gd name="connsiteY19" fmla="*/ 108364 h 795903"/>
                  <a:gd name="connsiteX20" fmla="*/ 6202610 w 8688923"/>
                  <a:gd name="connsiteY20" fmla="*/ 201839 h 795903"/>
                  <a:gd name="connsiteX21" fmla="*/ 5236319 w 8688923"/>
                  <a:gd name="connsiteY21" fmla="*/ 201839 h 795903"/>
                  <a:gd name="connsiteX22" fmla="*/ 3510029 w 8688923"/>
                  <a:gd name="connsiteY22" fmla="*/ 193333 h 795903"/>
                  <a:gd name="connsiteX23" fmla="*/ 2424301 w 8688923"/>
                  <a:gd name="connsiteY23" fmla="*/ 65870 h 795903"/>
                  <a:gd name="connsiteX24" fmla="*/ 632869 w 8688923"/>
                  <a:gd name="connsiteY24" fmla="*/ 57364 h 795903"/>
                  <a:gd name="connsiteX25" fmla="*/ 93047 w 8688923"/>
                  <a:gd name="connsiteY25" fmla="*/ 66415 h 795903"/>
                  <a:gd name="connsiteX0" fmla="*/ 91443 w 8687319"/>
                  <a:gd name="connsiteY0" fmla="*/ 66415 h 795901"/>
                  <a:gd name="connsiteX1" fmla="*/ 69505 w 8687319"/>
                  <a:gd name="connsiteY1" fmla="*/ 350379 h 795901"/>
                  <a:gd name="connsiteX2" fmla="*/ 66746 w 8687319"/>
                  <a:gd name="connsiteY2" fmla="*/ 726571 h 795901"/>
                  <a:gd name="connsiteX3" fmla="*/ 989528 w 8687319"/>
                  <a:gd name="connsiteY3" fmla="*/ 754148 h 795901"/>
                  <a:gd name="connsiteX4" fmla="*/ 1684387 w 8687319"/>
                  <a:gd name="connsiteY4" fmla="*/ 788136 h 795901"/>
                  <a:gd name="connsiteX5" fmla="*/ 2140397 w 8687319"/>
                  <a:gd name="connsiteY5" fmla="*/ 728648 h 795901"/>
                  <a:gd name="connsiteX6" fmla="*/ 2618119 w 8687319"/>
                  <a:gd name="connsiteY6" fmla="*/ 728648 h 795901"/>
                  <a:gd name="connsiteX7" fmla="*/ 3388988 w 8687319"/>
                  <a:gd name="connsiteY7" fmla="*/ 771142 h 795901"/>
                  <a:gd name="connsiteX8" fmla="*/ 4268424 w 8687319"/>
                  <a:gd name="connsiteY8" fmla="*/ 754148 h 795901"/>
                  <a:gd name="connsiteX9" fmla="*/ 4898142 w 8687319"/>
                  <a:gd name="connsiteY9" fmla="*/ 762654 h 795901"/>
                  <a:gd name="connsiteX10" fmla="*/ 5734152 w 8687319"/>
                  <a:gd name="connsiteY10" fmla="*/ 762654 h 795901"/>
                  <a:gd name="connsiteX11" fmla="*/ 6798165 w 8687319"/>
                  <a:gd name="connsiteY11" fmla="*/ 788154 h 795901"/>
                  <a:gd name="connsiteX12" fmla="*/ 7547320 w 8687319"/>
                  <a:gd name="connsiteY12" fmla="*/ 779648 h 795901"/>
                  <a:gd name="connsiteX13" fmla="*/ 8079315 w 8687319"/>
                  <a:gd name="connsiteY13" fmla="*/ 771142 h 795901"/>
                  <a:gd name="connsiteX14" fmla="*/ 8557038 w 8687319"/>
                  <a:gd name="connsiteY14" fmla="*/ 737154 h 795901"/>
                  <a:gd name="connsiteX15" fmla="*/ 8687319 w 8687319"/>
                  <a:gd name="connsiteY15" fmla="*/ 754148 h 795901"/>
                  <a:gd name="connsiteX16" fmla="*/ 8687319 w 8687319"/>
                  <a:gd name="connsiteY16" fmla="*/ 133791 h 795901"/>
                  <a:gd name="connsiteX17" fmla="*/ 8502743 w 8687319"/>
                  <a:gd name="connsiteY17" fmla="*/ 65870 h 795901"/>
                  <a:gd name="connsiteX18" fmla="*/ 7688447 w 8687319"/>
                  <a:gd name="connsiteY18" fmla="*/ 14889 h 795901"/>
                  <a:gd name="connsiteX19" fmla="*/ 7102156 w 8687319"/>
                  <a:gd name="connsiteY19" fmla="*/ 108364 h 795901"/>
                  <a:gd name="connsiteX20" fmla="*/ 6201006 w 8687319"/>
                  <a:gd name="connsiteY20" fmla="*/ 201839 h 795901"/>
                  <a:gd name="connsiteX21" fmla="*/ 5234715 w 8687319"/>
                  <a:gd name="connsiteY21" fmla="*/ 201839 h 795901"/>
                  <a:gd name="connsiteX22" fmla="*/ 3508425 w 8687319"/>
                  <a:gd name="connsiteY22" fmla="*/ 193333 h 795901"/>
                  <a:gd name="connsiteX23" fmla="*/ 2422697 w 8687319"/>
                  <a:gd name="connsiteY23" fmla="*/ 65870 h 795901"/>
                  <a:gd name="connsiteX24" fmla="*/ 631265 w 8687319"/>
                  <a:gd name="connsiteY24" fmla="*/ 57364 h 795901"/>
                  <a:gd name="connsiteX25" fmla="*/ 91443 w 8687319"/>
                  <a:gd name="connsiteY25" fmla="*/ 66415 h 795901"/>
                  <a:gd name="connsiteX0" fmla="*/ 91443 w 8687319"/>
                  <a:gd name="connsiteY0" fmla="*/ 66415 h 795903"/>
                  <a:gd name="connsiteX1" fmla="*/ 69505 w 8687319"/>
                  <a:gd name="connsiteY1" fmla="*/ 350379 h 795903"/>
                  <a:gd name="connsiteX2" fmla="*/ 66746 w 8687319"/>
                  <a:gd name="connsiteY2" fmla="*/ 726571 h 795903"/>
                  <a:gd name="connsiteX3" fmla="*/ 989528 w 8687319"/>
                  <a:gd name="connsiteY3" fmla="*/ 754148 h 795903"/>
                  <a:gd name="connsiteX4" fmla="*/ 1684387 w 8687319"/>
                  <a:gd name="connsiteY4" fmla="*/ 788136 h 795903"/>
                  <a:gd name="connsiteX5" fmla="*/ 2140397 w 8687319"/>
                  <a:gd name="connsiteY5" fmla="*/ 728648 h 795903"/>
                  <a:gd name="connsiteX6" fmla="*/ 2618119 w 8687319"/>
                  <a:gd name="connsiteY6" fmla="*/ 728648 h 795903"/>
                  <a:gd name="connsiteX7" fmla="*/ 3388988 w 8687319"/>
                  <a:gd name="connsiteY7" fmla="*/ 771142 h 795903"/>
                  <a:gd name="connsiteX8" fmla="*/ 4268424 w 8687319"/>
                  <a:gd name="connsiteY8" fmla="*/ 754148 h 795903"/>
                  <a:gd name="connsiteX9" fmla="*/ 4898142 w 8687319"/>
                  <a:gd name="connsiteY9" fmla="*/ 762654 h 795903"/>
                  <a:gd name="connsiteX10" fmla="*/ 5734152 w 8687319"/>
                  <a:gd name="connsiteY10" fmla="*/ 762654 h 795903"/>
                  <a:gd name="connsiteX11" fmla="*/ 6798165 w 8687319"/>
                  <a:gd name="connsiteY11" fmla="*/ 788154 h 795903"/>
                  <a:gd name="connsiteX12" fmla="*/ 7547320 w 8687319"/>
                  <a:gd name="connsiteY12" fmla="*/ 779648 h 795903"/>
                  <a:gd name="connsiteX13" fmla="*/ 8079315 w 8687319"/>
                  <a:gd name="connsiteY13" fmla="*/ 771142 h 795903"/>
                  <a:gd name="connsiteX14" fmla="*/ 8557038 w 8687319"/>
                  <a:gd name="connsiteY14" fmla="*/ 737154 h 795903"/>
                  <a:gd name="connsiteX15" fmla="*/ 8687319 w 8687319"/>
                  <a:gd name="connsiteY15" fmla="*/ 754148 h 795903"/>
                  <a:gd name="connsiteX16" fmla="*/ 8687319 w 8687319"/>
                  <a:gd name="connsiteY16" fmla="*/ 133791 h 795903"/>
                  <a:gd name="connsiteX17" fmla="*/ 8502743 w 8687319"/>
                  <a:gd name="connsiteY17" fmla="*/ 65870 h 795903"/>
                  <a:gd name="connsiteX18" fmla="*/ 7688447 w 8687319"/>
                  <a:gd name="connsiteY18" fmla="*/ 14889 h 795903"/>
                  <a:gd name="connsiteX19" fmla="*/ 7102156 w 8687319"/>
                  <a:gd name="connsiteY19" fmla="*/ 108364 h 795903"/>
                  <a:gd name="connsiteX20" fmla="*/ 6201006 w 8687319"/>
                  <a:gd name="connsiteY20" fmla="*/ 201839 h 795903"/>
                  <a:gd name="connsiteX21" fmla="*/ 5234715 w 8687319"/>
                  <a:gd name="connsiteY21" fmla="*/ 201839 h 795903"/>
                  <a:gd name="connsiteX22" fmla="*/ 3508425 w 8687319"/>
                  <a:gd name="connsiteY22" fmla="*/ 193333 h 795903"/>
                  <a:gd name="connsiteX23" fmla="*/ 2422697 w 8687319"/>
                  <a:gd name="connsiteY23" fmla="*/ 65870 h 795903"/>
                  <a:gd name="connsiteX24" fmla="*/ 631265 w 8687319"/>
                  <a:gd name="connsiteY24" fmla="*/ 57364 h 795903"/>
                  <a:gd name="connsiteX25" fmla="*/ 91443 w 8687319"/>
                  <a:gd name="connsiteY25" fmla="*/ 66415 h 795903"/>
                  <a:gd name="connsiteX0" fmla="*/ 87616 w 8683492"/>
                  <a:gd name="connsiteY0" fmla="*/ 66415 h 795901"/>
                  <a:gd name="connsiteX1" fmla="*/ 65678 w 8683492"/>
                  <a:gd name="connsiteY1" fmla="*/ 350379 h 795901"/>
                  <a:gd name="connsiteX2" fmla="*/ 80340 w 8683492"/>
                  <a:gd name="connsiteY2" fmla="*/ 609625 h 795901"/>
                  <a:gd name="connsiteX3" fmla="*/ 62919 w 8683492"/>
                  <a:gd name="connsiteY3" fmla="*/ 726571 h 795901"/>
                  <a:gd name="connsiteX4" fmla="*/ 985701 w 8683492"/>
                  <a:gd name="connsiteY4" fmla="*/ 754148 h 795901"/>
                  <a:gd name="connsiteX5" fmla="*/ 1680560 w 8683492"/>
                  <a:gd name="connsiteY5" fmla="*/ 788136 h 795901"/>
                  <a:gd name="connsiteX6" fmla="*/ 2136570 w 8683492"/>
                  <a:gd name="connsiteY6" fmla="*/ 728648 h 795901"/>
                  <a:gd name="connsiteX7" fmla="*/ 2614292 w 8683492"/>
                  <a:gd name="connsiteY7" fmla="*/ 728648 h 795901"/>
                  <a:gd name="connsiteX8" fmla="*/ 3385161 w 8683492"/>
                  <a:gd name="connsiteY8" fmla="*/ 771142 h 795901"/>
                  <a:gd name="connsiteX9" fmla="*/ 4264597 w 8683492"/>
                  <a:gd name="connsiteY9" fmla="*/ 754148 h 795901"/>
                  <a:gd name="connsiteX10" fmla="*/ 4894315 w 8683492"/>
                  <a:gd name="connsiteY10" fmla="*/ 762654 h 795901"/>
                  <a:gd name="connsiteX11" fmla="*/ 5730325 w 8683492"/>
                  <a:gd name="connsiteY11" fmla="*/ 762654 h 795901"/>
                  <a:gd name="connsiteX12" fmla="*/ 6794338 w 8683492"/>
                  <a:gd name="connsiteY12" fmla="*/ 788154 h 795901"/>
                  <a:gd name="connsiteX13" fmla="*/ 7543493 w 8683492"/>
                  <a:gd name="connsiteY13" fmla="*/ 779648 h 795901"/>
                  <a:gd name="connsiteX14" fmla="*/ 8075488 w 8683492"/>
                  <a:gd name="connsiteY14" fmla="*/ 771142 h 795901"/>
                  <a:gd name="connsiteX15" fmla="*/ 8553211 w 8683492"/>
                  <a:gd name="connsiteY15" fmla="*/ 737154 h 795901"/>
                  <a:gd name="connsiteX16" fmla="*/ 8683492 w 8683492"/>
                  <a:gd name="connsiteY16" fmla="*/ 754148 h 795901"/>
                  <a:gd name="connsiteX17" fmla="*/ 8683492 w 8683492"/>
                  <a:gd name="connsiteY17" fmla="*/ 133791 h 795901"/>
                  <a:gd name="connsiteX18" fmla="*/ 8498916 w 8683492"/>
                  <a:gd name="connsiteY18" fmla="*/ 65870 h 795901"/>
                  <a:gd name="connsiteX19" fmla="*/ 7684620 w 8683492"/>
                  <a:gd name="connsiteY19" fmla="*/ 14889 h 795901"/>
                  <a:gd name="connsiteX20" fmla="*/ 7098329 w 8683492"/>
                  <a:gd name="connsiteY20" fmla="*/ 108364 h 795901"/>
                  <a:gd name="connsiteX21" fmla="*/ 6197179 w 8683492"/>
                  <a:gd name="connsiteY21" fmla="*/ 201839 h 795901"/>
                  <a:gd name="connsiteX22" fmla="*/ 5230888 w 8683492"/>
                  <a:gd name="connsiteY22" fmla="*/ 201839 h 795901"/>
                  <a:gd name="connsiteX23" fmla="*/ 3504598 w 8683492"/>
                  <a:gd name="connsiteY23" fmla="*/ 193333 h 795901"/>
                  <a:gd name="connsiteX24" fmla="*/ 2418870 w 8683492"/>
                  <a:gd name="connsiteY24" fmla="*/ 65870 h 795901"/>
                  <a:gd name="connsiteX25" fmla="*/ 627438 w 8683492"/>
                  <a:gd name="connsiteY25" fmla="*/ 57364 h 795901"/>
                  <a:gd name="connsiteX26" fmla="*/ 87616 w 8683492"/>
                  <a:gd name="connsiteY26" fmla="*/ 66415 h 795901"/>
                  <a:gd name="connsiteX0" fmla="*/ 84495 w 8680371"/>
                  <a:gd name="connsiteY0" fmla="*/ 66415 h 795903"/>
                  <a:gd name="connsiteX1" fmla="*/ 62557 w 8680371"/>
                  <a:gd name="connsiteY1" fmla="*/ 350379 h 795903"/>
                  <a:gd name="connsiteX2" fmla="*/ 77219 w 8680371"/>
                  <a:gd name="connsiteY2" fmla="*/ 609625 h 795903"/>
                  <a:gd name="connsiteX3" fmla="*/ 89436 w 8680371"/>
                  <a:gd name="connsiteY3" fmla="*/ 686441 h 795903"/>
                  <a:gd name="connsiteX4" fmla="*/ 59798 w 8680371"/>
                  <a:gd name="connsiteY4" fmla="*/ 726571 h 795903"/>
                  <a:gd name="connsiteX5" fmla="*/ 982580 w 8680371"/>
                  <a:gd name="connsiteY5" fmla="*/ 754148 h 795903"/>
                  <a:gd name="connsiteX6" fmla="*/ 1677439 w 8680371"/>
                  <a:gd name="connsiteY6" fmla="*/ 788136 h 795903"/>
                  <a:gd name="connsiteX7" fmla="*/ 2133449 w 8680371"/>
                  <a:gd name="connsiteY7" fmla="*/ 728648 h 795903"/>
                  <a:gd name="connsiteX8" fmla="*/ 2611171 w 8680371"/>
                  <a:gd name="connsiteY8" fmla="*/ 728648 h 795903"/>
                  <a:gd name="connsiteX9" fmla="*/ 3382040 w 8680371"/>
                  <a:gd name="connsiteY9" fmla="*/ 771142 h 795903"/>
                  <a:gd name="connsiteX10" fmla="*/ 4261476 w 8680371"/>
                  <a:gd name="connsiteY10" fmla="*/ 754148 h 795903"/>
                  <a:gd name="connsiteX11" fmla="*/ 4891194 w 8680371"/>
                  <a:gd name="connsiteY11" fmla="*/ 762654 h 795903"/>
                  <a:gd name="connsiteX12" fmla="*/ 5727204 w 8680371"/>
                  <a:gd name="connsiteY12" fmla="*/ 762654 h 795903"/>
                  <a:gd name="connsiteX13" fmla="*/ 6791217 w 8680371"/>
                  <a:gd name="connsiteY13" fmla="*/ 788154 h 795903"/>
                  <a:gd name="connsiteX14" fmla="*/ 7540372 w 8680371"/>
                  <a:gd name="connsiteY14" fmla="*/ 779648 h 795903"/>
                  <a:gd name="connsiteX15" fmla="*/ 8072367 w 8680371"/>
                  <a:gd name="connsiteY15" fmla="*/ 771142 h 795903"/>
                  <a:gd name="connsiteX16" fmla="*/ 8550090 w 8680371"/>
                  <a:gd name="connsiteY16" fmla="*/ 737154 h 795903"/>
                  <a:gd name="connsiteX17" fmla="*/ 8680371 w 8680371"/>
                  <a:gd name="connsiteY17" fmla="*/ 754148 h 795903"/>
                  <a:gd name="connsiteX18" fmla="*/ 8680371 w 8680371"/>
                  <a:gd name="connsiteY18" fmla="*/ 133791 h 795903"/>
                  <a:gd name="connsiteX19" fmla="*/ 8495795 w 8680371"/>
                  <a:gd name="connsiteY19" fmla="*/ 65870 h 795903"/>
                  <a:gd name="connsiteX20" fmla="*/ 7681499 w 8680371"/>
                  <a:gd name="connsiteY20" fmla="*/ 14889 h 795903"/>
                  <a:gd name="connsiteX21" fmla="*/ 7095208 w 8680371"/>
                  <a:gd name="connsiteY21" fmla="*/ 108364 h 795903"/>
                  <a:gd name="connsiteX22" fmla="*/ 6194058 w 8680371"/>
                  <a:gd name="connsiteY22" fmla="*/ 201839 h 795903"/>
                  <a:gd name="connsiteX23" fmla="*/ 5227767 w 8680371"/>
                  <a:gd name="connsiteY23" fmla="*/ 201839 h 795903"/>
                  <a:gd name="connsiteX24" fmla="*/ 3501477 w 8680371"/>
                  <a:gd name="connsiteY24" fmla="*/ 193333 h 795903"/>
                  <a:gd name="connsiteX25" fmla="*/ 2415749 w 8680371"/>
                  <a:gd name="connsiteY25" fmla="*/ 65870 h 795903"/>
                  <a:gd name="connsiteX26" fmla="*/ 624317 w 8680371"/>
                  <a:gd name="connsiteY26" fmla="*/ 57364 h 795903"/>
                  <a:gd name="connsiteX27" fmla="*/ 84495 w 8680371"/>
                  <a:gd name="connsiteY27" fmla="*/ 66415 h 795903"/>
                  <a:gd name="connsiteX0" fmla="*/ 58632 w 8654508"/>
                  <a:gd name="connsiteY0" fmla="*/ 66415 h 847530"/>
                  <a:gd name="connsiteX1" fmla="*/ 36694 w 8654508"/>
                  <a:gd name="connsiteY1" fmla="*/ 350379 h 847530"/>
                  <a:gd name="connsiteX2" fmla="*/ 51356 w 8654508"/>
                  <a:gd name="connsiteY2" fmla="*/ 609625 h 847530"/>
                  <a:gd name="connsiteX3" fmla="*/ 63573 w 8654508"/>
                  <a:gd name="connsiteY3" fmla="*/ 686441 h 847530"/>
                  <a:gd name="connsiteX4" fmla="*/ 99916 w 8654508"/>
                  <a:gd name="connsiteY4" fmla="*/ 846591 h 847530"/>
                  <a:gd name="connsiteX5" fmla="*/ 956717 w 8654508"/>
                  <a:gd name="connsiteY5" fmla="*/ 754148 h 847530"/>
                  <a:gd name="connsiteX6" fmla="*/ 1651576 w 8654508"/>
                  <a:gd name="connsiteY6" fmla="*/ 788136 h 847530"/>
                  <a:gd name="connsiteX7" fmla="*/ 2107586 w 8654508"/>
                  <a:gd name="connsiteY7" fmla="*/ 728648 h 847530"/>
                  <a:gd name="connsiteX8" fmla="*/ 2585308 w 8654508"/>
                  <a:gd name="connsiteY8" fmla="*/ 728648 h 847530"/>
                  <a:gd name="connsiteX9" fmla="*/ 3356177 w 8654508"/>
                  <a:gd name="connsiteY9" fmla="*/ 771142 h 847530"/>
                  <a:gd name="connsiteX10" fmla="*/ 4235613 w 8654508"/>
                  <a:gd name="connsiteY10" fmla="*/ 754148 h 847530"/>
                  <a:gd name="connsiteX11" fmla="*/ 4865331 w 8654508"/>
                  <a:gd name="connsiteY11" fmla="*/ 762654 h 847530"/>
                  <a:gd name="connsiteX12" fmla="*/ 5701341 w 8654508"/>
                  <a:gd name="connsiteY12" fmla="*/ 762654 h 847530"/>
                  <a:gd name="connsiteX13" fmla="*/ 6765354 w 8654508"/>
                  <a:gd name="connsiteY13" fmla="*/ 788154 h 847530"/>
                  <a:gd name="connsiteX14" fmla="*/ 7514509 w 8654508"/>
                  <a:gd name="connsiteY14" fmla="*/ 779648 h 847530"/>
                  <a:gd name="connsiteX15" fmla="*/ 8046504 w 8654508"/>
                  <a:gd name="connsiteY15" fmla="*/ 771142 h 847530"/>
                  <a:gd name="connsiteX16" fmla="*/ 8524227 w 8654508"/>
                  <a:gd name="connsiteY16" fmla="*/ 737154 h 847530"/>
                  <a:gd name="connsiteX17" fmla="*/ 8654508 w 8654508"/>
                  <a:gd name="connsiteY17" fmla="*/ 754148 h 847530"/>
                  <a:gd name="connsiteX18" fmla="*/ 8654508 w 8654508"/>
                  <a:gd name="connsiteY18" fmla="*/ 133791 h 847530"/>
                  <a:gd name="connsiteX19" fmla="*/ 8469932 w 8654508"/>
                  <a:gd name="connsiteY19" fmla="*/ 65870 h 847530"/>
                  <a:gd name="connsiteX20" fmla="*/ 7655636 w 8654508"/>
                  <a:gd name="connsiteY20" fmla="*/ 14889 h 847530"/>
                  <a:gd name="connsiteX21" fmla="*/ 7069345 w 8654508"/>
                  <a:gd name="connsiteY21" fmla="*/ 108364 h 847530"/>
                  <a:gd name="connsiteX22" fmla="*/ 6168195 w 8654508"/>
                  <a:gd name="connsiteY22" fmla="*/ 201839 h 847530"/>
                  <a:gd name="connsiteX23" fmla="*/ 5201904 w 8654508"/>
                  <a:gd name="connsiteY23" fmla="*/ 201839 h 847530"/>
                  <a:gd name="connsiteX24" fmla="*/ 3475614 w 8654508"/>
                  <a:gd name="connsiteY24" fmla="*/ 193333 h 847530"/>
                  <a:gd name="connsiteX25" fmla="*/ 2389886 w 8654508"/>
                  <a:gd name="connsiteY25" fmla="*/ 65870 h 847530"/>
                  <a:gd name="connsiteX26" fmla="*/ 598454 w 8654508"/>
                  <a:gd name="connsiteY26" fmla="*/ 57364 h 847530"/>
                  <a:gd name="connsiteX27" fmla="*/ 58632 w 8654508"/>
                  <a:gd name="connsiteY27" fmla="*/ 66415 h 847530"/>
                  <a:gd name="connsiteX0" fmla="*/ 54170 w 8650046"/>
                  <a:gd name="connsiteY0" fmla="*/ 66415 h 847528"/>
                  <a:gd name="connsiteX1" fmla="*/ 20012 w 8650046"/>
                  <a:gd name="connsiteY1" fmla="*/ 139144 h 847528"/>
                  <a:gd name="connsiteX2" fmla="*/ 32232 w 8650046"/>
                  <a:gd name="connsiteY2" fmla="*/ 350379 h 847528"/>
                  <a:gd name="connsiteX3" fmla="*/ 46894 w 8650046"/>
                  <a:gd name="connsiteY3" fmla="*/ 609625 h 847528"/>
                  <a:gd name="connsiteX4" fmla="*/ 59111 w 8650046"/>
                  <a:gd name="connsiteY4" fmla="*/ 686441 h 847528"/>
                  <a:gd name="connsiteX5" fmla="*/ 95454 w 8650046"/>
                  <a:gd name="connsiteY5" fmla="*/ 846591 h 847528"/>
                  <a:gd name="connsiteX6" fmla="*/ 952255 w 8650046"/>
                  <a:gd name="connsiteY6" fmla="*/ 754148 h 847528"/>
                  <a:gd name="connsiteX7" fmla="*/ 1647114 w 8650046"/>
                  <a:gd name="connsiteY7" fmla="*/ 788136 h 847528"/>
                  <a:gd name="connsiteX8" fmla="*/ 2103124 w 8650046"/>
                  <a:gd name="connsiteY8" fmla="*/ 728648 h 847528"/>
                  <a:gd name="connsiteX9" fmla="*/ 2580846 w 8650046"/>
                  <a:gd name="connsiteY9" fmla="*/ 728648 h 847528"/>
                  <a:gd name="connsiteX10" fmla="*/ 3351715 w 8650046"/>
                  <a:gd name="connsiteY10" fmla="*/ 771142 h 847528"/>
                  <a:gd name="connsiteX11" fmla="*/ 4231151 w 8650046"/>
                  <a:gd name="connsiteY11" fmla="*/ 754148 h 847528"/>
                  <a:gd name="connsiteX12" fmla="*/ 4860869 w 8650046"/>
                  <a:gd name="connsiteY12" fmla="*/ 762654 h 847528"/>
                  <a:gd name="connsiteX13" fmla="*/ 5696879 w 8650046"/>
                  <a:gd name="connsiteY13" fmla="*/ 762654 h 847528"/>
                  <a:gd name="connsiteX14" fmla="*/ 6760892 w 8650046"/>
                  <a:gd name="connsiteY14" fmla="*/ 788154 h 847528"/>
                  <a:gd name="connsiteX15" fmla="*/ 7510047 w 8650046"/>
                  <a:gd name="connsiteY15" fmla="*/ 779648 h 847528"/>
                  <a:gd name="connsiteX16" fmla="*/ 8042042 w 8650046"/>
                  <a:gd name="connsiteY16" fmla="*/ 771142 h 847528"/>
                  <a:gd name="connsiteX17" fmla="*/ 8519765 w 8650046"/>
                  <a:gd name="connsiteY17" fmla="*/ 737154 h 847528"/>
                  <a:gd name="connsiteX18" fmla="*/ 8650046 w 8650046"/>
                  <a:gd name="connsiteY18" fmla="*/ 754148 h 847528"/>
                  <a:gd name="connsiteX19" fmla="*/ 8650046 w 8650046"/>
                  <a:gd name="connsiteY19" fmla="*/ 133791 h 847528"/>
                  <a:gd name="connsiteX20" fmla="*/ 8465470 w 8650046"/>
                  <a:gd name="connsiteY20" fmla="*/ 65870 h 847528"/>
                  <a:gd name="connsiteX21" fmla="*/ 7651174 w 8650046"/>
                  <a:gd name="connsiteY21" fmla="*/ 14889 h 847528"/>
                  <a:gd name="connsiteX22" fmla="*/ 7064883 w 8650046"/>
                  <a:gd name="connsiteY22" fmla="*/ 108364 h 847528"/>
                  <a:gd name="connsiteX23" fmla="*/ 6163733 w 8650046"/>
                  <a:gd name="connsiteY23" fmla="*/ 201839 h 847528"/>
                  <a:gd name="connsiteX24" fmla="*/ 5197442 w 8650046"/>
                  <a:gd name="connsiteY24" fmla="*/ 201839 h 847528"/>
                  <a:gd name="connsiteX25" fmla="*/ 3471152 w 8650046"/>
                  <a:gd name="connsiteY25" fmla="*/ 193333 h 847528"/>
                  <a:gd name="connsiteX26" fmla="*/ 2385424 w 8650046"/>
                  <a:gd name="connsiteY26" fmla="*/ 65870 h 847528"/>
                  <a:gd name="connsiteX27" fmla="*/ 593992 w 8650046"/>
                  <a:gd name="connsiteY27" fmla="*/ 57364 h 847528"/>
                  <a:gd name="connsiteX28" fmla="*/ 54170 w 8650046"/>
                  <a:gd name="connsiteY28" fmla="*/ 66415 h 847528"/>
                  <a:gd name="connsiteX0" fmla="*/ 54170 w 8650046"/>
                  <a:gd name="connsiteY0" fmla="*/ 66415 h 847530"/>
                  <a:gd name="connsiteX1" fmla="*/ 20012 w 8650046"/>
                  <a:gd name="connsiteY1" fmla="*/ 139144 h 847530"/>
                  <a:gd name="connsiteX2" fmla="*/ 32232 w 8650046"/>
                  <a:gd name="connsiteY2" fmla="*/ 350379 h 847530"/>
                  <a:gd name="connsiteX3" fmla="*/ 46894 w 8650046"/>
                  <a:gd name="connsiteY3" fmla="*/ 609625 h 847530"/>
                  <a:gd name="connsiteX4" fmla="*/ 59111 w 8650046"/>
                  <a:gd name="connsiteY4" fmla="*/ 686441 h 847530"/>
                  <a:gd name="connsiteX5" fmla="*/ 95454 w 8650046"/>
                  <a:gd name="connsiteY5" fmla="*/ 846591 h 847530"/>
                  <a:gd name="connsiteX6" fmla="*/ 952255 w 8650046"/>
                  <a:gd name="connsiteY6" fmla="*/ 754148 h 847530"/>
                  <a:gd name="connsiteX7" fmla="*/ 1647114 w 8650046"/>
                  <a:gd name="connsiteY7" fmla="*/ 788136 h 847530"/>
                  <a:gd name="connsiteX8" fmla="*/ 2103124 w 8650046"/>
                  <a:gd name="connsiteY8" fmla="*/ 728648 h 847530"/>
                  <a:gd name="connsiteX9" fmla="*/ 2580846 w 8650046"/>
                  <a:gd name="connsiteY9" fmla="*/ 728648 h 847530"/>
                  <a:gd name="connsiteX10" fmla="*/ 3351715 w 8650046"/>
                  <a:gd name="connsiteY10" fmla="*/ 771142 h 847530"/>
                  <a:gd name="connsiteX11" fmla="*/ 4231151 w 8650046"/>
                  <a:gd name="connsiteY11" fmla="*/ 754148 h 847530"/>
                  <a:gd name="connsiteX12" fmla="*/ 4860869 w 8650046"/>
                  <a:gd name="connsiteY12" fmla="*/ 762654 h 847530"/>
                  <a:gd name="connsiteX13" fmla="*/ 5696879 w 8650046"/>
                  <a:gd name="connsiteY13" fmla="*/ 762654 h 847530"/>
                  <a:gd name="connsiteX14" fmla="*/ 6760892 w 8650046"/>
                  <a:gd name="connsiteY14" fmla="*/ 788154 h 847530"/>
                  <a:gd name="connsiteX15" fmla="*/ 7510047 w 8650046"/>
                  <a:gd name="connsiteY15" fmla="*/ 779648 h 847530"/>
                  <a:gd name="connsiteX16" fmla="*/ 8042042 w 8650046"/>
                  <a:gd name="connsiteY16" fmla="*/ 771142 h 847530"/>
                  <a:gd name="connsiteX17" fmla="*/ 8519765 w 8650046"/>
                  <a:gd name="connsiteY17" fmla="*/ 737154 h 847530"/>
                  <a:gd name="connsiteX18" fmla="*/ 8650046 w 8650046"/>
                  <a:gd name="connsiteY18" fmla="*/ 754148 h 847530"/>
                  <a:gd name="connsiteX19" fmla="*/ 8650046 w 8650046"/>
                  <a:gd name="connsiteY19" fmla="*/ 133791 h 847530"/>
                  <a:gd name="connsiteX20" fmla="*/ 8465470 w 8650046"/>
                  <a:gd name="connsiteY20" fmla="*/ 65870 h 847530"/>
                  <a:gd name="connsiteX21" fmla="*/ 7651174 w 8650046"/>
                  <a:gd name="connsiteY21" fmla="*/ 14889 h 847530"/>
                  <a:gd name="connsiteX22" fmla="*/ 7064883 w 8650046"/>
                  <a:gd name="connsiteY22" fmla="*/ 108364 h 847530"/>
                  <a:gd name="connsiteX23" fmla="*/ 6163733 w 8650046"/>
                  <a:gd name="connsiteY23" fmla="*/ 201839 h 847530"/>
                  <a:gd name="connsiteX24" fmla="*/ 5197442 w 8650046"/>
                  <a:gd name="connsiteY24" fmla="*/ 201839 h 847530"/>
                  <a:gd name="connsiteX25" fmla="*/ 3471152 w 8650046"/>
                  <a:gd name="connsiteY25" fmla="*/ 193333 h 847530"/>
                  <a:gd name="connsiteX26" fmla="*/ 2385424 w 8650046"/>
                  <a:gd name="connsiteY26" fmla="*/ 65870 h 847530"/>
                  <a:gd name="connsiteX27" fmla="*/ 593992 w 8650046"/>
                  <a:gd name="connsiteY27" fmla="*/ 57364 h 847530"/>
                  <a:gd name="connsiteX28" fmla="*/ 54170 w 8650046"/>
                  <a:gd name="connsiteY28" fmla="*/ 66415 h 847530"/>
                  <a:gd name="connsiteX0" fmla="*/ 48208 w 8644084"/>
                  <a:gd name="connsiteY0" fmla="*/ 66415 h 847528"/>
                  <a:gd name="connsiteX1" fmla="*/ 14050 w 8644084"/>
                  <a:gd name="connsiteY1" fmla="*/ 139144 h 847528"/>
                  <a:gd name="connsiteX2" fmla="*/ 26270 w 8644084"/>
                  <a:gd name="connsiteY2" fmla="*/ 350379 h 847528"/>
                  <a:gd name="connsiteX3" fmla="*/ 40932 w 8644084"/>
                  <a:gd name="connsiteY3" fmla="*/ 609625 h 847528"/>
                  <a:gd name="connsiteX4" fmla="*/ 53149 w 8644084"/>
                  <a:gd name="connsiteY4" fmla="*/ 686441 h 847528"/>
                  <a:gd name="connsiteX5" fmla="*/ 89492 w 8644084"/>
                  <a:gd name="connsiteY5" fmla="*/ 846591 h 847528"/>
                  <a:gd name="connsiteX6" fmla="*/ 946293 w 8644084"/>
                  <a:gd name="connsiteY6" fmla="*/ 754148 h 847528"/>
                  <a:gd name="connsiteX7" fmla="*/ 1641152 w 8644084"/>
                  <a:gd name="connsiteY7" fmla="*/ 788136 h 847528"/>
                  <a:gd name="connsiteX8" fmla="*/ 2097162 w 8644084"/>
                  <a:gd name="connsiteY8" fmla="*/ 728648 h 847528"/>
                  <a:gd name="connsiteX9" fmla="*/ 2574884 w 8644084"/>
                  <a:gd name="connsiteY9" fmla="*/ 728648 h 847528"/>
                  <a:gd name="connsiteX10" fmla="*/ 3345753 w 8644084"/>
                  <a:gd name="connsiteY10" fmla="*/ 771142 h 847528"/>
                  <a:gd name="connsiteX11" fmla="*/ 4225189 w 8644084"/>
                  <a:gd name="connsiteY11" fmla="*/ 754148 h 847528"/>
                  <a:gd name="connsiteX12" fmla="*/ 4854907 w 8644084"/>
                  <a:gd name="connsiteY12" fmla="*/ 762654 h 847528"/>
                  <a:gd name="connsiteX13" fmla="*/ 5690917 w 8644084"/>
                  <a:gd name="connsiteY13" fmla="*/ 762654 h 847528"/>
                  <a:gd name="connsiteX14" fmla="*/ 6754930 w 8644084"/>
                  <a:gd name="connsiteY14" fmla="*/ 788154 h 847528"/>
                  <a:gd name="connsiteX15" fmla="*/ 7504085 w 8644084"/>
                  <a:gd name="connsiteY15" fmla="*/ 779648 h 847528"/>
                  <a:gd name="connsiteX16" fmla="*/ 8036080 w 8644084"/>
                  <a:gd name="connsiteY16" fmla="*/ 771142 h 847528"/>
                  <a:gd name="connsiteX17" fmla="*/ 8513803 w 8644084"/>
                  <a:gd name="connsiteY17" fmla="*/ 737154 h 847528"/>
                  <a:gd name="connsiteX18" fmla="*/ 8644084 w 8644084"/>
                  <a:gd name="connsiteY18" fmla="*/ 754148 h 847528"/>
                  <a:gd name="connsiteX19" fmla="*/ 8644084 w 8644084"/>
                  <a:gd name="connsiteY19" fmla="*/ 133791 h 847528"/>
                  <a:gd name="connsiteX20" fmla="*/ 8459508 w 8644084"/>
                  <a:gd name="connsiteY20" fmla="*/ 65870 h 847528"/>
                  <a:gd name="connsiteX21" fmla="*/ 7645212 w 8644084"/>
                  <a:gd name="connsiteY21" fmla="*/ 14889 h 847528"/>
                  <a:gd name="connsiteX22" fmla="*/ 7058921 w 8644084"/>
                  <a:gd name="connsiteY22" fmla="*/ 108364 h 847528"/>
                  <a:gd name="connsiteX23" fmla="*/ 6157771 w 8644084"/>
                  <a:gd name="connsiteY23" fmla="*/ 201839 h 847528"/>
                  <a:gd name="connsiteX24" fmla="*/ 5191480 w 8644084"/>
                  <a:gd name="connsiteY24" fmla="*/ 201839 h 847528"/>
                  <a:gd name="connsiteX25" fmla="*/ 3465190 w 8644084"/>
                  <a:gd name="connsiteY25" fmla="*/ 193333 h 847528"/>
                  <a:gd name="connsiteX26" fmla="*/ 2379462 w 8644084"/>
                  <a:gd name="connsiteY26" fmla="*/ 65870 h 847528"/>
                  <a:gd name="connsiteX27" fmla="*/ 588030 w 8644084"/>
                  <a:gd name="connsiteY27" fmla="*/ 57364 h 847528"/>
                  <a:gd name="connsiteX28" fmla="*/ 48208 w 8644084"/>
                  <a:gd name="connsiteY28" fmla="*/ 66415 h 847528"/>
                  <a:gd name="connsiteX0" fmla="*/ 39893 w 8635769"/>
                  <a:gd name="connsiteY0" fmla="*/ 66415 h 847530"/>
                  <a:gd name="connsiteX1" fmla="*/ 5735 w 8635769"/>
                  <a:gd name="connsiteY1" fmla="*/ 139144 h 847530"/>
                  <a:gd name="connsiteX2" fmla="*/ 17955 w 8635769"/>
                  <a:gd name="connsiteY2" fmla="*/ 350379 h 847530"/>
                  <a:gd name="connsiteX3" fmla="*/ 32617 w 8635769"/>
                  <a:gd name="connsiteY3" fmla="*/ 609625 h 847530"/>
                  <a:gd name="connsiteX4" fmla="*/ 44834 w 8635769"/>
                  <a:gd name="connsiteY4" fmla="*/ 686441 h 847530"/>
                  <a:gd name="connsiteX5" fmla="*/ 81177 w 8635769"/>
                  <a:gd name="connsiteY5" fmla="*/ 846591 h 847530"/>
                  <a:gd name="connsiteX6" fmla="*/ 937978 w 8635769"/>
                  <a:gd name="connsiteY6" fmla="*/ 754148 h 847530"/>
                  <a:gd name="connsiteX7" fmla="*/ 1632837 w 8635769"/>
                  <a:gd name="connsiteY7" fmla="*/ 788136 h 847530"/>
                  <a:gd name="connsiteX8" fmla="*/ 2088847 w 8635769"/>
                  <a:gd name="connsiteY8" fmla="*/ 728648 h 847530"/>
                  <a:gd name="connsiteX9" fmla="*/ 2566569 w 8635769"/>
                  <a:gd name="connsiteY9" fmla="*/ 728648 h 847530"/>
                  <a:gd name="connsiteX10" fmla="*/ 3337438 w 8635769"/>
                  <a:gd name="connsiteY10" fmla="*/ 771142 h 847530"/>
                  <a:gd name="connsiteX11" fmla="*/ 4216874 w 8635769"/>
                  <a:gd name="connsiteY11" fmla="*/ 754148 h 847530"/>
                  <a:gd name="connsiteX12" fmla="*/ 4846592 w 8635769"/>
                  <a:gd name="connsiteY12" fmla="*/ 762654 h 847530"/>
                  <a:gd name="connsiteX13" fmla="*/ 5682602 w 8635769"/>
                  <a:gd name="connsiteY13" fmla="*/ 762654 h 847530"/>
                  <a:gd name="connsiteX14" fmla="*/ 6746615 w 8635769"/>
                  <a:gd name="connsiteY14" fmla="*/ 788154 h 847530"/>
                  <a:gd name="connsiteX15" fmla="*/ 7495770 w 8635769"/>
                  <a:gd name="connsiteY15" fmla="*/ 779648 h 847530"/>
                  <a:gd name="connsiteX16" fmla="*/ 8027765 w 8635769"/>
                  <a:gd name="connsiteY16" fmla="*/ 771142 h 847530"/>
                  <a:gd name="connsiteX17" fmla="*/ 8505488 w 8635769"/>
                  <a:gd name="connsiteY17" fmla="*/ 737154 h 847530"/>
                  <a:gd name="connsiteX18" fmla="*/ 8635769 w 8635769"/>
                  <a:gd name="connsiteY18" fmla="*/ 754148 h 847530"/>
                  <a:gd name="connsiteX19" fmla="*/ 8635769 w 8635769"/>
                  <a:gd name="connsiteY19" fmla="*/ 133791 h 847530"/>
                  <a:gd name="connsiteX20" fmla="*/ 8451193 w 8635769"/>
                  <a:gd name="connsiteY20" fmla="*/ 65870 h 847530"/>
                  <a:gd name="connsiteX21" fmla="*/ 7636897 w 8635769"/>
                  <a:gd name="connsiteY21" fmla="*/ 14889 h 847530"/>
                  <a:gd name="connsiteX22" fmla="*/ 7050606 w 8635769"/>
                  <a:gd name="connsiteY22" fmla="*/ 108364 h 847530"/>
                  <a:gd name="connsiteX23" fmla="*/ 6149456 w 8635769"/>
                  <a:gd name="connsiteY23" fmla="*/ 201839 h 847530"/>
                  <a:gd name="connsiteX24" fmla="*/ 5183165 w 8635769"/>
                  <a:gd name="connsiteY24" fmla="*/ 201839 h 847530"/>
                  <a:gd name="connsiteX25" fmla="*/ 3456875 w 8635769"/>
                  <a:gd name="connsiteY25" fmla="*/ 193333 h 847530"/>
                  <a:gd name="connsiteX26" fmla="*/ 2371147 w 8635769"/>
                  <a:gd name="connsiteY26" fmla="*/ 65870 h 847530"/>
                  <a:gd name="connsiteX27" fmla="*/ 579715 w 8635769"/>
                  <a:gd name="connsiteY27" fmla="*/ 57364 h 847530"/>
                  <a:gd name="connsiteX28" fmla="*/ 39893 w 8635769"/>
                  <a:gd name="connsiteY28" fmla="*/ 66415 h 847530"/>
                  <a:gd name="connsiteX0" fmla="*/ 39893 w 8635769"/>
                  <a:gd name="connsiteY0" fmla="*/ 66415 h 847528"/>
                  <a:gd name="connsiteX1" fmla="*/ 5735 w 8635769"/>
                  <a:gd name="connsiteY1" fmla="*/ 139144 h 847528"/>
                  <a:gd name="connsiteX2" fmla="*/ 17955 w 8635769"/>
                  <a:gd name="connsiteY2" fmla="*/ 350379 h 847528"/>
                  <a:gd name="connsiteX3" fmla="*/ 32617 w 8635769"/>
                  <a:gd name="connsiteY3" fmla="*/ 609625 h 847528"/>
                  <a:gd name="connsiteX4" fmla="*/ 44834 w 8635769"/>
                  <a:gd name="connsiteY4" fmla="*/ 686441 h 847528"/>
                  <a:gd name="connsiteX5" fmla="*/ 81177 w 8635769"/>
                  <a:gd name="connsiteY5" fmla="*/ 846591 h 847528"/>
                  <a:gd name="connsiteX6" fmla="*/ 937978 w 8635769"/>
                  <a:gd name="connsiteY6" fmla="*/ 754148 h 847528"/>
                  <a:gd name="connsiteX7" fmla="*/ 1632837 w 8635769"/>
                  <a:gd name="connsiteY7" fmla="*/ 788136 h 847528"/>
                  <a:gd name="connsiteX8" fmla="*/ 2088847 w 8635769"/>
                  <a:gd name="connsiteY8" fmla="*/ 728648 h 847528"/>
                  <a:gd name="connsiteX9" fmla="*/ 2566569 w 8635769"/>
                  <a:gd name="connsiteY9" fmla="*/ 728648 h 847528"/>
                  <a:gd name="connsiteX10" fmla="*/ 3337438 w 8635769"/>
                  <a:gd name="connsiteY10" fmla="*/ 771142 h 847528"/>
                  <a:gd name="connsiteX11" fmla="*/ 4216874 w 8635769"/>
                  <a:gd name="connsiteY11" fmla="*/ 754148 h 847528"/>
                  <a:gd name="connsiteX12" fmla="*/ 4846592 w 8635769"/>
                  <a:gd name="connsiteY12" fmla="*/ 762654 h 847528"/>
                  <a:gd name="connsiteX13" fmla="*/ 5682602 w 8635769"/>
                  <a:gd name="connsiteY13" fmla="*/ 762654 h 847528"/>
                  <a:gd name="connsiteX14" fmla="*/ 6746615 w 8635769"/>
                  <a:gd name="connsiteY14" fmla="*/ 788154 h 847528"/>
                  <a:gd name="connsiteX15" fmla="*/ 7495770 w 8635769"/>
                  <a:gd name="connsiteY15" fmla="*/ 779648 h 847528"/>
                  <a:gd name="connsiteX16" fmla="*/ 8027765 w 8635769"/>
                  <a:gd name="connsiteY16" fmla="*/ 771142 h 847528"/>
                  <a:gd name="connsiteX17" fmla="*/ 8505488 w 8635769"/>
                  <a:gd name="connsiteY17" fmla="*/ 737154 h 847528"/>
                  <a:gd name="connsiteX18" fmla="*/ 8635769 w 8635769"/>
                  <a:gd name="connsiteY18" fmla="*/ 754148 h 847528"/>
                  <a:gd name="connsiteX19" fmla="*/ 8635769 w 8635769"/>
                  <a:gd name="connsiteY19" fmla="*/ 133791 h 847528"/>
                  <a:gd name="connsiteX20" fmla="*/ 8451193 w 8635769"/>
                  <a:gd name="connsiteY20" fmla="*/ 65870 h 847528"/>
                  <a:gd name="connsiteX21" fmla="*/ 7636897 w 8635769"/>
                  <a:gd name="connsiteY21" fmla="*/ 14889 h 847528"/>
                  <a:gd name="connsiteX22" fmla="*/ 7050606 w 8635769"/>
                  <a:gd name="connsiteY22" fmla="*/ 108364 h 847528"/>
                  <a:gd name="connsiteX23" fmla="*/ 6149456 w 8635769"/>
                  <a:gd name="connsiteY23" fmla="*/ 201839 h 847528"/>
                  <a:gd name="connsiteX24" fmla="*/ 5183165 w 8635769"/>
                  <a:gd name="connsiteY24" fmla="*/ 201839 h 847528"/>
                  <a:gd name="connsiteX25" fmla="*/ 3456875 w 8635769"/>
                  <a:gd name="connsiteY25" fmla="*/ 193333 h 847528"/>
                  <a:gd name="connsiteX26" fmla="*/ 2371147 w 8635769"/>
                  <a:gd name="connsiteY26" fmla="*/ 65870 h 847528"/>
                  <a:gd name="connsiteX27" fmla="*/ 579715 w 8635769"/>
                  <a:gd name="connsiteY27" fmla="*/ 57364 h 847528"/>
                  <a:gd name="connsiteX28" fmla="*/ 39893 w 8635769"/>
                  <a:gd name="connsiteY28" fmla="*/ 66415 h 847528"/>
                  <a:gd name="connsiteX0" fmla="*/ 36653 w 8632529"/>
                  <a:gd name="connsiteY0" fmla="*/ 66415 h 847530"/>
                  <a:gd name="connsiteX1" fmla="*/ 2495 w 8632529"/>
                  <a:gd name="connsiteY1" fmla="*/ 139144 h 847530"/>
                  <a:gd name="connsiteX2" fmla="*/ 14715 w 8632529"/>
                  <a:gd name="connsiteY2" fmla="*/ 350379 h 847530"/>
                  <a:gd name="connsiteX3" fmla="*/ 29377 w 8632529"/>
                  <a:gd name="connsiteY3" fmla="*/ 609625 h 847530"/>
                  <a:gd name="connsiteX4" fmla="*/ 41594 w 8632529"/>
                  <a:gd name="connsiteY4" fmla="*/ 686441 h 847530"/>
                  <a:gd name="connsiteX5" fmla="*/ 77937 w 8632529"/>
                  <a:gd name="connsiteY5" fmla="*/ 846591 h 847530"/>
                  <a:gd name="connsiteX6" fmla="*/ 934738 w 8632529"/>
                  <a:gd name="connsiteY6" fmla="*/ 754148 h 847530"/>
                  <a:gd name="connsiteX7" fmla="*/ 1629597 w 8632529"/>
                  <a:gd name="connsiteY7" fmla="*/ 788136 h 847530"/>
                  <a:gd name="connsiteX8" fmla="*/ 2085607 w 8632529"/>
                  <a:gd name="connsiteY8" fmla="*/ 728648 h 847530"/>
                  <a:gd name="connsiteX9" fmla="*/ 2563329 w 8632529"/>
                  <a:gd name="connsiteY9" fmla="*/ 728648 h 847530"/>
                  <a:gd name="connsiteX10" fmla="*/ 3334198 w 8632529"/>
                  <a:gd name="connsiteY10" fmla="*/ 771142 h 847530"/>
                  <a:gd name="connsiteX11" fmla="*/ 4213634 w 8632529"/>
                  <a:gd name="connsiteY11" fmla="*/ 754148 h 847530"/>
                  <a:gd name="connsiteX12" fmla="*/ 4843352 w 8632529"/>
                  <a:gd name="connsiteY12" fmla="*/ 762654 h 847530"/>
                  <a:gd name="connsiteX13" fmla="*/ 5679362 w 8632529"/>
                  <a:gd name="connsiteY13" fmla="*/ 762654 h 847530"/>
                  <a:gd name="connsiteX14" fmla="*/ 6743375 w 8632529"/>
                  <a:gd name="connsiteY14" fmla="*/ 788154 h 847530"/>
                  <a:gd name="connsiteX15" fmla="*/ 7492530 w 8632529"/>
                  <a:gd name="connsiteY15" fmla="*/ 779648 h 847530"/>
                  <a:gd name="connsiteX16" fmla="*/ 8024525 w 8632529"/>
                  <a:gd name="connsiteY16" fmla="*/ 771142 h 847530"/>
                  <a:gd name="connsiteX17" fmla="*/ 8502248 w 8632529"/>
                  <a:gd name="connsiteY17" fmla="*/ 737154 h 847530"/>
                  <a:gd name="connsiteX18" fmla="*/ 8632529 w 8632529"/>
                  <a:gd name="connsiteY18" fmla="*/ 754148 h 847530"/>
                  <a:gd name="connsiteX19" fmla="*/ 8632529 w 8632529"/>
                  <a:gd name="connsiteY19" fmla="*/ 133791 h 847530"/>
                  <a:gd name="connsiteX20" fmla="*/ 8447953 w 8632529"/>
                  <a:gd name="connsiteY20" fmla="*/ 65870 h 847530"/>
                  <a:gd name="connsiteX21" fmla="*/ 7633657 w 8632529"/>
                  <a:gd name="connsiteY21" fmla="*/ 14889 h 847530"/>
                  <a:gd name="connsiteX22" fmla="*/ 7047366 w 8632529"/>
                  <a:gd name="connsiteY22" fmla="*/ 108364 h 847530"/>
                  <a:gd name="connsiteX23" fmla="*/ 6146216 w 8632529"/>
                  <a:gd name="connsiteY23" fmla="*/ 201839 h 847530"/>
                  <a:gd name="connsiteX24" fmla="*/ 5179925 w 8632529"/>
                  <a:gd name="connsiteY24" fmla="*/ 201839 h 847530"/>
                  <a:gd name="connsiteX25" fmla="*/ 3453635 w 8632529"/>
                  <a:gd name="connsiteY25" fmla="*/ 193333 h 847530"/>
                  <a:gd name="connsiteX26" fmla="*/ 2367907 w 8632529"/>
                  <a:gd name="connsiteY26" fmla="*/ 65870 h 847530"/>
                  <a:gd name="connsiteX27" fmla="*/ 576475 w 8632529"/>
                  <a:gd name="connsiteY27" fmla="*/ 57364 h 847530"/>
                  <a:gd name="connsiteX28" fmla="*/ 36653 w 863252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148486 w 8634799"/>
                  <a:gd name="connsiteY23" fmla="*/ 201839 h 847528"/>
                  <a:gd name="connsiteX24" fmla="*/ 5182195 w 8634799"/>
                  <a:gd name="connsiteY24" fmla="*/ 201839 h 847528"/>
                  <a:gd name="connsiteX25" fmla="*/ 3455905 w 8634799"/>
                  <a:gd name="connsiteY25" fmla="*/ 193333 h 847528"/>
                  <a:gd name="connsiteX26" fmla="*/ 2370177 w 8634799"/>
                  <a:gd name="connsiteY26" fmla="*/ 65870 h 847528"/>
                  <a:gd name="connsiteX27" fmla="*/ 578745 w 8634799"/>
                  <a:gd name="connsiteY27" fmla="*/ 57364 h 847528"/>
                  <a:gd name="connsiteX28" fmla="*/ 38923 w 8634799"/>
                  <a:gd name="connsiteY28"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132068 w 8634799"/>
                  <a:gd name="connsiteY23" fmla="*/ 131955 h 847530"/>
                  <a:gd name="connsiteX24" fmla="*/ 5182195 w 8634799"/>
                  <a:gd name="connsiteY24" fmla="*/ 201839 h 847530"/>
                  <a:gd name="connsiteX25" fmla="*/ 3455905 w 8634799"/>
                  <a:gd name="connsiteY25" fmla="*/ 193333 h 847530"/>
                  <a:gd name="connsiteX26" fmla="*/ 2370177 w 8634799"/>
                  <a:gd name="connsiteY26" fmla="*/ 65870 h 847530"/>
                  <a:gd name="connsiteX27" fmla="*/ 578745 w 8634799"/>
                  <a:gd name="connsiteY27" fmla="*/ 57364 h 847530"/>
                  <a:gd name="connsiteX28" fmla="*/ 38923 w 863479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132068 w 8634799"/>
                  <a:gd name="connsiteY23" fmla="*/ 131955 h 847528"/>
                  <a:gd name="connsiteX24" fmla="*/ 5182195 w 8634799"/>
                  <a:gd name="connsiteY24" fmla="*/ 201839 h 847528"/>
                  <a:gd name="connsiteX25" fmla="*/ 3455905 w 8634799"/>
                  <a:gd name="connsiteY25" fmla="*/ 193333 h 847528"/>
                  <a:gd name="connsiteX26" fmla="*/ 2370177 w 8634799"/>
                  <a:gd name="connsiteY26" fmla="*/ 65870 h 847528"/>
                  <a:gd name="connsiteX27" fmla="*/ 578745 w 8634799"/>
                  <a:gd name="connsiteY27" fmla="*/ 57364 h 847528"/>
                  <a:gd name="connsiteX28" fmla="*/ 38923 w 8634799"/>
                  <a:gd name="connsiteY28"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132068 w 8634799"/>
                  <a:gd name="connsiteY23" fmla="*/ 131955 h 847530"/>
                  <a:gd name="connsiteX24" fmla="*/ 5182195 w 8634799"/>
                  <a:gd name="connsiteY24" fmla="*/ 201839 h 847530"/>
                  <a:gd name="connsiteX25" fmla="*/ 3455905 w 8634799"/>
                  <a:gd name="connsiteY25" fmla="*/ 193333 h 847530"/>
                  <a:gd name="connsiteX26" fmla="*/ 2370177 w 8634799"/>
                  <a:gd name="connsiteY26" fmla="*/ 65870 h 847530"/>
                  <a:gd name="connsiteX27" fmla="*/ 578745 w 8634799"/>
                  <a:gd name="connsiteY27" fmla="*/ 57364 h 847530"/>
                  <a:gd name="connsiteX28" fmla="*/ 38923 w 863479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342549 w 8634799"/>
                  <a:gd name="connsiteY23" fmla="*/ 55805 h 847528"/>
                  <a:gd name="connsiteX24" fmla="*/ 6132068 w 8634799"/>
                  <a:gd name="connsiteY24" fmla="*/ 131955 h 847528"/>
                  <a:gd name="connsiteX25" fmla="*/ 5182195 w 8634799"/>
                  <a:gd name="connsiteY25" fmla="*/ 201839 h 847528"/>
                  <a:gd name="connsiteX26" fmla="*/ 3455905 w 8634799"/>
                  <a:gd name="connsiteY26" fmla="*/ 193333 h 847528"/>
                  <a:gd name="connsiteX27" fmla="*/ 2370177 w 8634799"/>
                  <a:gd name="connsiteY27" fmla="*/ 65870 h 847528"/>
                  <a:gd name="connsiteX28" fmla="*/ 578745 w 8634799"/>
                  <a:gd name="connsiteY28" fmla="*/ 57364 h 847528"/>
                  <a:gd name="connsiteX29" fmla="*/ 38923 w 8634799"/>
                  <a:gd name="connsiteY29"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342549 w 8634799"/>
                  <a:gd name="connsiteY23" fmla="*/ 55805 h 847530"/>
                  <a:gd name="connsiteX24" fmla="*/ 6132068 w 8634799"/>
                  <a:gd name="connsiteY24" fmla="*/ 131955 h 847530"/>
                  <a:gd name="connsiteX25" fmla="*/ 5182195 w 8634799"/>
                  <a:gd name="connsiteY25" fmla="*/ 201839 h 847530"/>
                  <a:gd name="connsiteX26" fmla="*/ 3455905 w 8634799"/>
                  <a:gd name="connsiteY26" fmla="*/ 193333 h 847530"/>
                  <a:gd name="connsiteX27" fmla="*/ 2370177 w 8634799"/>
                  <a:gd name="connsiteY27" fmla="*/ 65870 h 847530"/>
                  <a:gd name="connsiteX28" fmla="*/ 578745 w 8634799"/>
                  <a:gd name="connsiteY28" fmla="*/ 57364 h 847530"/>
                  <a:gd name="connsiteX29" fmla="*/ 38923 w 8634799"/>
                  <a:gd name="connsiteY29"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342549 w 8634799"/>
                  <a:gd name="connsiteY23" fmla="*/ 55805 h 847528"/>
                  <a:gd name="connsiteX24" fmla="*/ 5902209 w 8634799"/>
                  <a:gd name="connsiteY24" fmla="*/ 158833 h 847528"/>
                  <a:gd name="connsiteX25" fmla="*/ 5182195 w 8634799"/>
                  <a:gd name="connsiteY25" fmla="*/ 201839 h 847528"/>
                  <a:gd name="connsiteX26" fmla="*/ 3455905 w 8634799"/>
                  <a:gd name="connsiteY26" fmla="*/ 193333 h 847528"/>
                  <a:gd name="connsiteX27" fmla="*/ 2370177 w 8634799"/>
                  <a:gd name="connsiteY27" fmla="*/ 65870 h 847528"/>
                  <a:gd name="connsiteX28" fmla="*/ 578745 w 8634799"/>
                  <a:gd name="connsiteY28" fmla="*/ 57364 h 847528"/>
                  <a:gd name="connsiteX29" fmla="*/ 38923 w 8634799"/>
                  <a:gd name="connsiteY29" fmla="*/ 66415 h 847528"/>
                  <a:gd name="connsiteX0" fmla="*/ 38923 w 8634799"/>
                  <a:gd name="connsiteY0" fmla="*/ 111866 h 892981"/>
                  <a:gd name="connsiteX1" fmla="*/ 4765 w 8634799"/>
                  <a:gd name="connsiteY1" fmla="*/ 184595 h 892981"/>
                  <a:gd name="connsiteX2" fmla="*/ 16985 w 8634799"/>
                  <a:gd name="connsiteY2" fmla="*/ 395830 h 892981"/>
                  <a:gd name="connsiteX3" fmla="*/ 31647 w 8634799"/>
                  <a:gd name="connsiteY3" fmla="*/ 655076 h 892981"/>
                  <a:gd name="connsiteX4" fmla="*/ 43864 w 8634799"/>
                  <a:gd name="connsiteY4" fmla="*/ 731892 h 892981"/>
                  <a:gd name="connsiteX5" fmla="*/ 80207 w 8634799"/>
                  <a:gd name="connsiteY5" fmla="*/ 892042 h 892981"/>
                  <a:gd name="connsiteX6" fmla="*/ 937008 w 8634799"/>
                  <a:gd name="connsiteY6" fmla="*/ 799599 h 892981"/>
                  <a:gd name="connsiteX7" fmla="*/ 1631867 w 8634799"/>
                  <a:gd name="connsiteY7" fmla="*/ 833587 h 892981"/>
                  <a:gd name="connsiteX8" fmla="*/ 2087877 w 8634799"/>
                  <a:gd name="connsiteY8" fmla="*/ 774099 h 892981"/>
                  <a:gd name="connsiteX9" fmla="*/ 2565599 w 8634799"/>
                  <a:gd name="connsiteY9" fmla="*/ 774099 h 892981"/>
                  <a:gd name="connsiteX10" fmla="*/ 3336468 w 8634799"/>
                  <a:gd name="connsiteY10" fmla="*/ 816593 h 892981"/>
                  <a:gd name="connsiteX11" fmla="*/ 4215904 w 8634799"/>
                  <a:gd name="connsiteY11" fmla="*/ 799599 h 892981"/>
                  <a:gd name="connsiteX12" fmla="*/ 4845622 w 8634799"/>
                  <a:gd name="connsiteY12" fmla="*/ 808105 h 892981"/>
                  <a:gd name="connsiteX13" fmla="*/ 5681632 w 8634799"/>
                  <a:gd name="connsiteY13" fmla="*/ 808105 h 892981"/>
                  <a:gd name="connsiteX14" fmla="*/ 6745645 w 8634799"/>
                  <a:gd name="connsiteY14" fmla="*/ 833605 h 892981"/>
                  <a:gd name="connsiteX15" fmla="*/ 7494800 w 8634799"/>
                  <a:gd name="connsiteY15" fmla="*/ 825099 h 892981"/>
                  <a:gd name="connsiteX16" fmla="*/ 8026795 w 8634799"/>
                  <a:gd name="connsiteY16" fmla="*/ 816593 h 892981"/>
                  <a:gd name="connsiteX17" fmla="*/ 8504518 w 8634799"/>
                  <a:gd name="connsiteY17" fmla="*/ 782605 h 892981"/>
                  <a:gd name="connsiteX18" fmla="*/ 8634799 w 8634799"/>
                  <a:gd name="connsiteY18" fmla="*/ 799599 h 892981"/>
                  <a:gd name="connsiteX19" fmla="*/ 8634799 w 8634799"/>
                  <a:gd name="connsiteY19" fmla="*/ 179242 h 892981"/>
                  <a:gd name="connsiteX20" fmla="*/ 8450223 w 8634799"/>
                  <a:gd name="connsiteY20" fmla="*/ 111321 h 892981"/>
                  <a:gd name="connsiteX21" fmla="*/ 7635927 w 8634799"/>
                  <a:gd name="connsiteY21" fmla="*/ 60340 h 892981"/>
                  <a:gd name="connsiteX22" fmla="*/ 7049636 w 8634799"/>
                  <a:gd name="connsiteY22" fmla="*/ 153815 h 892981"/>
                  <a:gd name="connsiteX23" fmla="*/ 6342549 w 8634799"/>
                  <a:gd name="connsiteY23" fmla="*/ 101256 h 892981"/>
                  <a:gd name="connsiteX24" fmla="*/ 5902209 w 8634799"/>
                  <a:gd name="connsiteY24" fmla="*/ 204284 h 892981"/>
                  <a:gd name="connsiteX25" fmla="*/ 5182195 w 8634799"/>
                  <a:gd name="connsiteY25" fmla="*/ 247290 h 892981"/>
                  <a:gd name="connsiteX26" fmla="*/ 3469826 w 8634799"/>
                  <a:gd name="connsiteY26" fmla="*/ 5421 h 892981"/>
                  <a:gd name="connsiteX27" fmla="*/ 2370177 w 8634799"/>
                  <a:gd name="connsiteY27" fmla="*/ 111321 h 892981"/>
                  <a:gd name="connsiteX28" fmla="*/ 578745 w 8634799"/>
                  <a:gd name="connsiteY28" fmla="*/ 102815 h 892981"/>
                  <a:gd name="connsiteX29" fmla="*/ 38923 w 8634799"/>
                  <a:gd name="connsiteY29" fmla="*/ 111866 h 892981"/>
                  <a:gd name="connsiteX0" fmla="*/ 38923 w 8634799"/>
                  <a:gd name="connsiteY0" fmla="*/ 135210 h 916324"/>
                  <a:gd name="connsiteX1" fmla="*/ 4765 w 8634799"/>
                  <a:gd name="connsiteY1" fmla="*/ 207939 h 916324"/>
                  <a:gd name="connsiteX2" fmla="*/ 16985 w 8634799"/>
                  <a:gd name="connsiteY2" fmla="*/ 419174 h 916324"/>
                  <a:gd name="connsiteX3" fmla="*/ 31647 w 8634799"/>
                  <a:gd name="connsiteY3" fmla="*/ 678420 h 916324"/>
                  <a:gd name="connsiteX4" fmla="*/ 43864 w 8634799"/>
                  <a:gd name="connsiteY4" fmla="*/ 755236 h 916324"/>
                  <a:gd name="connsiteX5" fmla="*/ 80207 w 8634799"/>
                  <a:gd name="connsiteY5" fmla="*/ 915386 h 916324"/>
                  <a:gd name="connsiteX6" fmla="*/ 937008 w 8634799"/>
                  <a:gd name="connsiteY6" fmla="*/ 822943 h 916324"/>
                  <a:gd name="connsiteX7" fmla="*/ 1631867 w 8634799"/>
                  <a:gd name="connsiteY7" fmla="*/ 856931 h 916324"/>
                  <a:gd name="connsiteX8" fmla="*/ 2087877 w 8634799"/>
                  <a:gd name="connsiteY8" fmla="*/ 797443 h 916324"/>
                  <a:gd name="connsiteX9" fmla="*/ 2565599 w 8634799"/>
                  <a:gd name="connsiteY9" fmla="*/ 797443 h 916324"/>
                  <a:gd name="connsiteX10" fmla="*/ 3336468 w 8634799"/>
                  <a:gd name="connsiteY10" fmla="*/ 839937 h 916324"/>
                  <a:gd name="connsiteX11" fmla="*/ 4215904 w 8634799"/>
                  <a:gd name="connsiteY11" fmla="*/ 822943 h 916324"/>
                  <a:gd name="connsiteX12" fmla="*/ 4845622 w 8634799"/>
                  <a:gd name="connsiteY12" fmla="*/ 831449 h 916324"/>
                  <a:gd name="connsiteX13" fmla="*/ 5681632 w 8634799"/>
                  <a:gd name="connsiteY13" fmla="*/ 831449 h 916324"/>
                  <a:gd name="connsiteX14" fmla="*/ 6745645 w 8634799"/>
                  <a:gd name="connsiteY14" fmla="*/ 856949 h 916324"/>
                  <a:gd name="connsiteX15" fmla="*/ 7494800 w 8634799"/>
                  <a:gd name="connsiteY15" fmla="*/ 848443 h 916324"/>
                  <a:gd name="connsiteX16" fmla="*/ 8026795 w 8634799"/>
                  <a:gd name="connsiteY16" fmla="*/ 839937 h 916324"/>
                  <a:gd name="connsiteX17" fmla="*/ 8504518 w 8634799"/>
                  <a:gd name="connsiteY17" fmla="*/ 805949 h 916324"/>
                  <a:gd name="connsiteX18" fmla="*/ 8634799 w 8634799"/>
                  <a:gd name="connsiteY18" fmla="*/ 822943 h 916324"/>
                  <a:gd name="connsiteX19" fmla="*/ 8634799 w 8634799"/>
                  <a:gd name="connsiteY19" fmla="*/ 202586 h 916324"/>
                  <a:gd name="connsiteX20" fmla="*/ 8450223 w 8634799"/>
                  <a:gd name="connsiteY20" fmla="*/ 134665 h 916324"/>
                  <a:gd name="connsiteX21" fmla="*/ 7635927 w 8634799"/>
                  <a:gd name="connsiteY21" fmla="*/ 83684 h 916324"/>
                  <a:gd name="connsiteX22" fmla="*/ 7049636 w 8634799"/>
                  <a:gd name="connsiteY22" fmla="*/ 177159 h 916324"/>
                  <a:gd name="connsiteX23" fmla="*/ 6342549 w 8634799"/>
                  <a:gd name="connsiteY23" fmla="*/ 124600 h 916324"/>
                  <a:gd name="connsiteX24" fmla="*/ 5902209 w 8634799"/>
                  <a:gd name="connsiteY24" fmla="*/ 227628 h 916324"/>
                  <a:gd name="connsiteX25" fmla="*/ 5182195 w 8634799"/>
                  <a:gd name="connsiteY25" fmla="*/ 270634 h 916324"/>
                  <a:gd name="connsiteX26" fmla="*/ 3469826 w 8634799"/>
                  <a:gd name="connsiteY26" fmla="*/ 28765 h 916324"/>
                  <a:gd name="connsiteX27" fmla="*/ 2370177 w 8634799"/>
                  <a:gd name="connsiteY27" fmla="*/ 134665 h 916324"/>
                  <a:gd name="connsiteX28" fmla="*/ 578745 w 8634799"/>
                  <a:gd name="connsiteY28" fmla="*/ 126159 h 916324"/>
                  <a:gd name="connsiteX29" fmla="*/ 38923 w 8634799"/>
                  <a:gd name="connsiteY29" fmla="*/ 135210 h 916324"/>
                  <a:gd name="connsiteX0" fmla="*/ 38923 w 8634799"/>
                  <a:gd name="connsiteY0" fmla="*/ 128131 h 909245"/>
                  <a:gd name="connsiteX1" fmla="*/ 4765 w 8634799"/>
                  <a:gd name="connsiteY1" fmla="*/ 200860 h 909245"/>
                  <a:gd name="connsiteX2" fmla="*/ 16985 w 8634799"/>
                  <a:gd name="connsiteY2" fmla="*/ 412095 h 909245"/>
                  <a:gd name="connsiteX3" fmla="*/ 31647 w 8634799"/>
                  <a:gd name="connsiteY3" fmla="*/ 671341 h 909245"/>
                  <a:gd name="connsiteX4" fmla="*/ 43864 w 8634799"/>
                  <a:gd name="connsiteY4" fmla="*/ 748157 h 909245"/>
                  <a:gd name="connsiteX5" fmla="*/ 80207 w 8634799"/>
                  <a:gd name="connsiteY5" fmla="*/ 908307 h 909245"/>
                  <a:gd name="connsiteX6" fmla="*/ 937008 w 8634799"/>
                  <a:gd name="connsiteY6" fmla="*/ 815864 h 909245"/>
                  <a:gd name="connsiteX7" fmla="*/ 1631867 w 8634799"/>
                  <a:gd name="connsiteY7" fmla="*/ 849852 h 909245"/>
                  <a:gd name="connsiteX8" fmla="*/ 2087877 w 8634799"/>
                  <a:gd name="connsiteY8" fmla="*/ 790364 h 909245"/>
                  <a:gd name="connsiteX9" fmla="*/ 2565599 w 8634799"/>
                  <a:gd name="connsiteY9" fmla="*/ 790364 h 909245"/>
                  <a:gd name="connsiteX10" fmla="*/ 3336468 w 8634799"/>
                  <a:gd name="connsiteY10" fmla="*/ 832858 h 909245"/>
                  <a:gd name="connsiteX11" fmla="*/ 4215904 w 8634799"/>
                  <a:gd name="connsiteY11" fmla="*/ 815864 h 909245"/>
                  <a:gd name="connsiteX12" fmla="*/ 4845622 w 8634799"/>
                  <a:gd name="connsiteY12" fmla="*/ 824370 h 909245"/>
                  <a:gd name="connsiteX13" fmla="*/ 5681632 w 8634799"/>
                  <a:gd name="connsiteY13" fmla="*/ 824370 h 909245"/>
                  <a:gd name="connsiteX14" fmla="*/ 6745645 w 8634799"/>
                  <a:gd name="connsiteY14" fmla="*/ 849870 h 909245"/>
                  <a:gd name="connsiteX15" fmla="*/ 7494800 w 8634799"/>
                  <a:gd name="connsiteY15" fmla="*/ 841364 h 909245"/>
                  <a:gd name="connsiteX16" fmla="*/ 8026795 w 8634799"/>
                  <a:gd name="connsiteY16" fmla="*/ 832858 h 909245"/>
                  <a:gd name="connsiteX17" fmla="*/ 8504518 w 8634799"/>
                  <a:gd name="connsiteY17" fmla="*/ 798870 h 909245"/>
                  <a:gd name="connsiteX18" fmla="*/ 8634799 w 8634799"/>
                  <a:gd name="connsiteY18" fmla="*/ 815864 h 909245"/>
                  <a:gd name="connsiteX19" fmla="*/ 8634799 w 8634799"/>
                  <a:gd name="connsiteY19" fmla="*/ 195507 h 909245"/>
                  <a:gd name="connsiteX20" fmla="*/ 8450223 w 8634799"/>
                  <a:gd name="connsiteY20" fmla="*/ 127586 h 909245"/>
                  <a:gd name="connsiteX21" fmla="*/ 7635927 w 8634799"/>
                  <a:gd name="connsiteY21" fmla="*/ 76605 h 909245"/>
                  <a:gd name="connsiteX22" fmla="*/ 7049636 w 8634799"/>
                  <a:gd name="connsiteY22" fmla="*/ 170080 h 909245"/>
                  <a:gd name="connsiteX23" fmla="*/ 6342549 w 8634799"/>
                  <a:gd name="connsiteY23" fmla="*/ 117521 h 909245"/>
                  <a:gd name="connsiteX24" fmla="*/ 5902209 w 8634799"/>
                  <a:gd name="connsiteY24" fmla="*/ 220549 h 909245"/>
                  <a:gd name="connsiteX25" fmla="*/ 5182195 w 8634799"/>
                  <a:gd name="connsiteY25" fmla="*/ 263555 h 909245"/>
                  <a:gd name="connsiteX26" fmla="*/ 3469826 w 8634799"/>
                  <a:gd name="connsiteY26" fmla="*/ 21686 h 909245"/>
                  <a:gd name="connsiteX27" fmla="*/ 2370177 w 8634799"/>
                  <a:gd name="connsiteY27" fmla="*/ 127586 h 909245"/>
                  <a:gd name="connsiteX28" fmla="*/ 578745 w 8634799"/>
                  <a:gd name="connsiteY28" fmla="*/ 119080 h 909245"/>
                  <a:gd name="connsiteX29" fmla="*/ 38923 w 8634799"/>
                  <a:gd name="connsiteY29" fmla="*/ 128131 h 909245"/>
                  <a:gd name="connsiteX0" fmla="*/ 38923 w 8634799"/>
                  <a:gd name="connsiteY0" fmla="*/ 134331 h 915445"/>
                  <a:gd name="connsiteX1" fmla="*/ 4765 w 8634799"/>
                  <a:gd name="connsiteY1" fmla="*/ 207060 h 915445"/>
                  <a:gd name="connsiteX2" fmla="*/ 16985 w 8634799"/>
                  <a:gd name="connsiteY2" fmla="*/ 418295 h 915445"/>
                  <a:gd name="connsiteX3" fmla="*/ 31647 w 8634799"/>
                  <a:gd name="connsiteY3" fmla="*/ 677541 h 915445"/>
                  <a:gd name="connsiteX4" fmla="*/ 43864 w 8634799"/>
                  <a:gd name="connsiteY4" fmla="*/ 754357 h 915445"/>
                  <a:gd name="connsiteX5" fmla="*/ 80207 w 8634799"/>
                  <a:gd name="connsiteY5" fmla="*/ 914507 h 915445"/>
                  <a:gd name="connsiteX6" fmla="*/ 937008 w 8634799"/>
                  <a:gd name="connsiteY6" fmla="*/ 822064 h 915445"/>
                  <a:gd name="connsiteX7" fmla="*/ 1631867 w 8634799"/>
                  <a:gd name="connsiteY7" fmla="*/ 856052 h 915445"/>
                  <a:gd name="connsiteX8" fmla="*/ 2087877 w 8634799"/>
                  <a:gd name="connsiteY8" fmla="*/ 796564 h 915445"/>
                  <a:gd name="connsiteX9" fmla="*/ 2565599 w 8634799"/>
                  <a:gd name="connsiteY9" fmla="*/ 796564 h 915445"/>
                  <a:gd name="connsiteX10" fmla="*/ 3336468 w 8634799"/>
                  <a:gd name="connsiteY10" fmla="*/ 839058 h 915445"/>
                  <a:gd name="connsiteX11" fmla="*/ 4215904 w 8634799"/>
                  <a:gd name="connsiteY11" fmla="*/ 822064 h 915445"/>
                  <a:gd name="connsiteX12" fmla="*/ 4845622 w 8634799"/>
                  <a:gd name="connsiteY12" fmla="*/ 830570 h 915445"/>
                  <a:gd name="connsiteX13" fmla="*/ 5681632 w 8634799"/>
                  <a:gd name="connsiteY13" fmla="*/ 830570 h 915445"/>
                  <a:gd name="connsiteX14" fmla="*/ 6745645 w 8634799"/>
                  <a:gd name="connsiteY14" fmla="*/ 856070 h 915445"/>
                  <a:gd name="connsiteX15" fmla="*/ 7494800 w 8634799"/>
                  <a:gd name="connsiteY15" fmla="*/ 847564 h 915445"/>
                  <a:gd name="connsiteX16" fmla="*/ 8026795 w 8634799"/>
                  <a:gd name="connsiteY16" fmla="*/ 839058 h 915445"/>
                  <a:gd name="connsiteX17" fmla="*/ 8504518 w 8634799"/>
                  <a:gd name="connsiteY17" fmla="*/ 805070 h 915445"/>
                  <a:gd name="connsiteX18" fmla="*/ 8634799 w 8634799"/>
                  <a:gd name="connsiteY18" fmla="*/ 822064 h 915445"/>
                  <a:gd name="connsiteX19" fmla="*/ 8634799 w 8634799"/>
                  <a:gd name="connsiteY19" fmla="*/ 201707 h 915445"/>
                  <a:gd name="connsiteX20" fmla="*/ 8450223 w 8634799"/>
                  <a:gd name="connsiteY20" fmla="*/ 133786 h 915445"/>
                  <a:gd name="connsiteX21" fmla="*/ 7635927 w 8634799"/>
                  <a:gd name="connsiteY21" fmla="*/ 82805 h 915445"/>
                  <a:gd name="connsiteX22" fmla="*/ 7049636 w 8634799"/>
                  <a:gd name="connsiteY22" fmla="*/ 176280 h 915445"/>
                  <a:gd name="connsiteX23" fmla="*/ 6342549 w 8634799"/>
                  <a:gd name="connsiteY23" fmla="*/ 123721 h 915445"/>
                  <a:gd name="connsiteX24" fmla="*/ 5902209 w 8634799"/>
                  <a:gd name="connsiteY24" fmla="*/ 226749 h 915445"/>
                  <a:gd name="connsiteX25" fmla="*/ 5182195 w 8634799"/>
                  <a:gd name="connsiteY25" fmla="*/ 269755 h 915445"/>
                  <a:gd name="connsiteX26" fmla="*/ 3618314 w 8634799"/>
                  <a:gd name="connsiteY26" fmla="*/ 21218 h 915445"/>
                  <a:gd name="connsiteX27" fmla="*/ 2370177 w 8634799"/>
                  <a:gd name="connsiteY27" fmla="*/ 133786 h 915445"/>
                  <a:gd name="connsiteX28" fmla="*/ 578745 w 8634799"/>
                  <a:gd name="connsiteY28" fmla="*/ 125280 h 915445"/>
                  <a:gd name="connsiteX29" fmla="*/ 38923 w 8634799"/>
                  <a:gd name="connsiteY29" fmla="*/ 134331 h 915445"/>
                  <a:gd name="connsiteX0" fmla="*/ 38923 w 8634799"/>
                  <a:gd name="connsiteY0" fmla="*/ 153045 h 934159"/>
                  <a:gd name="connsiteX1" fmla="*/ 4765 w 8634799"/>
                  <a:gd name="connsiteY1" fmla="*/ 225774 h 934159"/>
                  <a:gd name="connsiteX2" fmla="*/ 16985 w 8634799"/>
                  <a:gd name="connsiteY2" fmla="*/ 437009 h 934159"/>
                  <a:gd name="connsiteX3" fmla="*/ 31647 w 8634799"/>
                  <a:gd name="connsiteY3" fmla="*/ 696255 h 934159"/>
                  <a:gd name="connsiteX4" fmla="*/ 43864 w 8634799"/>
                  <a:gd name="connsiteY4" fmla="*/ 773071 h 934159"/>
                  <a:gd name="connsiteX5" fmla="*/ 80207 w 8634799"/>
                  <a:gd name="connsiteY5" fmla="*/ 933221 h 934159"/>
                  <a:gd name="connsiteX6" fmla="*/ 937008 w 8634799"/>
                  <a:gd name="connsiteY6" fmla="*/ 840778 h 934159"/>
                  <a:gd name="connsiteX7" fmla="*/ 1631867 w 8634799"/>
                  <a:gd name="connsiteY7" fmla="*/ 874766 h 934159"/>
                  <a:gd name="connsiteX8" fmla="*/ 2087877 w 8634799"/>
                  <a:gd name="connsiteY8" fmla="*/ 815278 h 934159"/>
                  <a:gd name="connsiteX9" fmla="*/ 2565599 w 8634799"/>
                  <a:gd name="connsiteY9" fmla="*/ 815278 h 934159"/>
                  <a:gd name="connsiteX10" fmla="*/ 3336468 w 8634799"/>
                  <a:gd name="connsiteY10" fmla="*/ 857772 h 934159"/>
                  <a:gd name="connsiteX11" fmla="*/ 4215904 w 8634799"/>
                  <a:gd name="connsiteY11" fmla="*/ 840778 h 934159"/>
                  <a:gd name="connsiteX12" fmla="*/ 4845622 w 8634799"/>
                  <a:gd name="connsiteY12" fmla="*/ 849284 h 934159"/>
                  <a:gd name="connsiteX13" fmla="*/ 5681632 w 8634799"/>
                  <a:gd name="connsiteY13" fmla="*/ 849284 h 934159"/>
                  <a:gd name="connsiteX14" fmla="*/ 6745645 w 8634799"/>
                  <a:gd name="connsiteY14" fmla="*/ 874784 h 934159"/>
                  <a:gd name="connsiteX15" fmla="*/ 7494800 w 8634799"/>
                  <a:gd name="connsiteY15" fmla="*/ 866278 h 934159"/>
                  <a:gd name="connsiteX16" fmla="*/ 8026795 w 8634799"/>
                  <a:gd name="connsiteY16" fmla="*/ 857772 h 934159"/>
                  <a:gd name="connsiteX17" fmla="*/ 8504518 w 8634799"/>
                  <a:gd name="connsiteY17" fmla="*/ 823784 h 934159"/>
                  <a:gd name="connsiteX18" fmla="*/ 8634799 w 8634799"/>
                  <a:gd name="connsiteY18" fmla="*/ 840778 h 934159"/>
                  <a:gd name="connsiteX19" fmla="*/ 8634799 w 8634799"/>
                  <a:gd name="connsiteY19" fmla="*/ 220421 h 934159"/>
                  <a:gd name="connsiteX20" fmla="*/ 8450223 w 8634799"/>
                  <a:gd name="connsiteY20" fmla="*/ 152500 h 934159"/>
                  <a:gd name="connsiteX21" fmla="*/ 7635927 w 8634799"/>
                  <a:gd name="connsiteY21" fmla="*/ 101519 h 934159"/>
                  <a:gd name="connsiteX22" fmla="*/ 7049636 w 8634799"/>
                  <a:gd name="connsiteY22" fmla="*/ 194994 h 934159"/>
                  <a:gd name="connsiteX23" fmla="*/ 6342549 w 8634799"/>
                  <a:gd name="connsiteY23" fmla="*/ 142435 h 934159"/>
                  <a:gd name="connsiteX24" fmla="*/ 5902209 w 8634799"/>
                  <a:gd name="connsiteY24" fmla="*/ 245463 h 934159"/>
                  <a:gd name="connsiteX25" fmla="*/ 5182195 w 8634799"/>
                  <a:gd name="connsiteY25" fmla="*/ 288469 h 934159"/>
                  <a:gd name="connsiteX26" fmla="*/ 3655437 w 8634799"/>
                  <a:gd name="connsiteY26" fmla="*/ 19929 h 934159"/>
                  <a:gd name="connsiteX27" fmla="*/ 2370177 w 8634799"/>
                  <a:gd name="connsiteY27" fmla="*/ 152500 h 934159"/>
                  <a:gd name="connsiteX28" fmla="*/ 578745 w 8634799"/>
                  <a:gd name="connsiteY28" fmla="*/ 143994 h 934159"/>
                  <a:gd name="connsiteX29" fmla="*/ 38923 w 8634799"/>
                  <a:gd name="connsiteY29" fmla="*/ 153045 h 934159"/>
                  <a:gd name="connsiteX0" fmla="*/ 38923 w 8634799"/>
                  <a:gd name="connsiteY0" fmla="*/ 203294 h 984408"/>
                  <a:gd name="connsiteX1" fmla="*/ 4765 w 8634799"/>
                  <a:gd name="connsiteY1" fmla="*/ 276023 h 984408"/>
                  <a:gd name="connsiteX2" fmla="*/ 16985 w 8634799"/>
                  <a:gd name="connsiteY2" fmla="*/ 487258 h 984408"/>
                  <a:gd name="connsiteX3" fmla="*/ 31647 w 8634799"/>
                  <a:gd name="connsiteY3" fmla="*/ 746504 h 984408"/>
                  <a:gd name="connsiteX4" fmla="*/ 43864 w 8634799"/>
                  <a:gd name="connsiteY4" fmla="*/ 823320 h 984408"/>
                  <a:gd name="connsiteX5" fmla="*/ 80207 w 8634799"/>
                  <a:gd name="connsiteY5" fmla="*/ 983470 h 984408"/>
                  <a:gd name="connsiteX6" fmla="*/ 937008 w 8634799"/>
                  <a:gd name="connsiteY6" fmla="*/ 891027 h 984408"/>
                  <a:gd name="connsiteX7" fmla="*/ 1631867 w 8634799"/>
                  <a:gd name="connsiteY7" fmla="*/ 925015 h 984408"/>
                  <a:gd name="connsiteX8" fmla="*/ 2087877 w 8634799"/>
                  <a:gd name="connsiteY8" fmla="*/ 865527 h 984408"/>
                  <a:gd name="connsiteX9" fmla="*/ 2565599 w 8634799"/>
                  <a:gd name="connsiteY9" fmla="*/ 865527 h 984408"/>
                  <a:gd name="connsiteX10" fmla="*/ 3336468 w 8634799"/>
                  <a:gd name="connsiteY10" fmla="*/ 908021 h 984408"/>
                  <a:gd name="connsiteX11" fmla="*/ 4215904 w 8634799"/>
                  <a:gd name="connsiteY11" fmla="*/ 891027 h 984408"/>
                  <a:gd name="connsiteX12" fmla="*/ 4845622 w 8634799"/>
                  <a:gd name="connsiteY12" fmla="*/ 899533 h 984408"/>
                  <a:gd name="connsiteX13" fmla="*/ 5681632 w 8634799"/>
                  <a:gd name="connsiteY13" fmla="*/ 899533 h 984408"/>
                  <a:gd name="connsiteX14" fmla="*/ 6745645 w 8634799"/>
                  <a:gd name="connsiteY14" fmla="*/ 925033 h 984408"/>
                  <a:gd name="connsiteX15" fmla="*/ 7494800 w 8634799"/>
                  <a:gd name="connsiteY15" fmla="*/ 916527 h 984408"/>
                  <a:gd name="connsiteX16" fmla="*/ 8026795 w 8634799"/>
                  <a:gd name="connsiteY16" fmla="*/ 908021 h 984408"/>
                  <a:gd name="connsiteX17" fmla="*/ 8504518 w 8634799"/>
                  <a:gd name="connsiteY17" fmla="*/ 874033 h 984408"/>
                  <a:gd name="connsiteX18" fmla="*/ 8634799 w 8634799"/>
                  <a:gd name="connsiteY18" fmla="*/ 891027 h 984408"/>
                  <a:gd name="connsiteX19" fmla="*/ 8634799 w 8634799"/>
                  <a:gd name="connsiteY19" fmla="*/ 270670 h 984408"/>
                  <a:gd name="connsiteX20" fmla="*/ 8450223 w 8634799"/>
                  <a:gd name="connsiteY20" fmla="*/ 202749 h 984408"/>
                  <a:gd name="connsiteX21" fmla="*/ 7635927 w 8634799"/>
                  <a:gd name="connsiteY21" fmla="*/ 151768 h 984408"/>
                  <a:gd name="connsiteX22" fmla="*/ 7049636 w 8634799"/>
                  <a:gd name="connsiteY22" fmla="*/ 245243 h 984408"/>
                  <a:gd name="connsiteX23" fmla="*/ 6342549 w 8634799"/>
                  <a:gd name="connsiteY23" fmla="*/ 192684 h 984408"/>
                  <a:gd name="connsiteX24" fmla="*/ 5902209 w 8634799"/>
                  <a:gd name="connsiteY24" fmla="*/ 295712 h 984408"/>
                  <a:gd name="connsiteX25" fmla="*/ 5182195 w 8634799"/>
                  <a:gd name="connsiteY25" fmla="*/ 338718 h 984408"/>
                  <a:gd name="connsiteX26" fmla="*/ 3655437 w 8634799"/>
                  <a:gd name="connsiteY26" fmla="*/ 70178 h 984408"/>
                  <a:gd name="connsiteX27" fmla="*/ 2370177 w 8634799"/>
                  <a:gd name="connsiteY27" fmla="*/ 202749 h 984408"/>
                  <a:gd name="connsiteX28" fmla="*/ 578745 w 8634799"/>
                  <a:gd name="connsiteY28" fmla="*/ 194243 h 984408"/>
                  <a:gd name="connsiteX29" fmla="*/ 38923 w 8634799"/>
                  <a:gd name="connsiteY29" fmla="*/ 203294 h 984408"/>
                  <a:gd name="connsiteX0" fmla="*/ 38923 w 8634799"/>
                  <a:gd name="connsiteY0" fmla="*/ 146213 h 927327"/>
                  <a:gd name="connsiteX1" fmla="*/ 4765 w 8634799"/>
                  <a:gd name="connsiteY1" fmla="*/ 218942 h 927327"/>
                  <a:gd name="connsiteX2" fmla="*/ 16985 w 8634799"/>
                  <a:gd name="connsiteY2" fmla="*/ 430177 h 927327"/>
                  <a:gd name="connsiteX3" fmla="*/ 31647 w 8634799"/>
                  <a:gd name="connsiteY3" fmla="*/ 689423 h 927327"/>
                  <a:gd name="connsiteX4" fmla="*/ 43864 w 8634799"/>
                  <a:gd name="connsiteY4" fmla="*/ 766239 h 927327"/>
                  <a:gd name="connsiteX5" fmla="*/ 80207 w 8634799"/>
                  <a:gd name="connsiteY5" fmla="*/ 926389 h 927327"/>
                  <a:gd name="connsiteX6" fmla="*/ 937008 w 8634799"/>
                  <a:gd name="connsiteY6" fmla="*/ 833946 h 927327"/>
                  <a:gd name="connsiteX7" fmla="*/ 1631867 w 8634799"/>
                  <a:gd name="connsiteY7" fmla="*/ 867934 h 927327"/>
                  <a:gd name="connsiteX8" fmla="*/ 2087877 w 8634799"/>
                  <a:gd name="connsiteY8" fmla="*/ 808446 h 927327"/>
                  <a:gd name="connsiteX9" fmla="*/ 2565599 w 8634799"/>
                  <a:gd name="connsiteY9" fmla="*/ 808446 h 927327"/>
                  <a:gd name="connsiteX10" fmla="*/ 3336468 w 8634799"/>
                  <a:gd name="connsiteY10" fmla="*/ 850940 h 927327"/>
                  <a:gd name="connsiteX11" fmla="*/ 4215904 w 8634799"/>
                  <a:gd name="connsiteY11" fmla="*/ 833946 h 927327"/>
                  <a:gd name="connsiteX12" fmla="*/ 4845622 w 8634799"/>
                  <a:gd name="connsiteY12" fmla="*/ 842452 h 927327"/>
                  <a:gd name="connsiteX13" fmla="*/ 5681632 w 8634799"/>
                  <a:gd name="connsiteY13" fmla="*/ 842452 h 927327"/>
                  <a:gd name="connsiteX14" fmla="*/ 6745645 w 8634799"/>
                  <a:gd name="connsiteY14" fmla="*/ 867952 h 927327"/>
                  <a:gd name="connsiteX15" fmla="*/ 7494800 w 8634799"/>
                  <a:gd name="connsiteY15" fmla="*/ 859446 h 927327"/>
                  <a:gd name="connsiteX16" fmla="*/ 8026795 w 8634799"/>
                  <a:gd name="connsiteY16" fmla="*/ 850940 h 927327"/>
                  <a:gd name="connsiteX17" fmla="*/ 8504518 w 8634799"/>
                  <a:gd name="connsiteY17" fmla="*/ 816952 h 927327"/>
                  <a:gd name="connsiteX18" fmla="*/ 8634799 w 8634799"/>
                  <a:gd name="connsiteY18" fmla="*/ 833946 h 927327"/>
                  <a:gd name="connsiteX19" fmla="*/ 8634799 w 8634799"/>
                  <a:gd name="connsiteY19" fmla="*/ 213589 h 927327"/>
                  <a:gd name="connsiteX20" fmla="*/ 8450223 w 8634799"/>
                  <a:gd name="connsiteY20" fmla="*/ 145668 h 927327"/>
                  <a:gd name="connsiteX21" fmla="*/ 7635927 w 8634799"/>
                  <a:gd name="connsiteY21" fmla="*/ 94687 h 927327"/>
                  <a:gd name="connsiteX22" fmla="*/ 7049636 w 8634799"/>
                  <a:gd name="connsiteY22" fmla="*/ 188162 h 927327"/>
                  <a:gd name="connsiteX23" fmla="*/ 6342549 w 8634799"/>
                  <a:gd name="connsiteY23" fmla="*/ 135603 h 927327"/>
                  <a:gd name="connsiteX24" fmla="*/ 5902209 w 8634799"/>
                  <a:gd name="connsiteY24" fmla="*/ 238631 h 927327"/>
                  <a:gd name="connsiteX25" fmla="*/ 5182195 w 8634799"/>
                  <a:gd name="connsiteY25" fmla="*/ 281637 h 927327"/>
                  <a:gd name="connsiteX26" fmla="*/ 3822487 w 8634799"/>
                  <a:gd name="connsiteY26" fmla="*/ 79772 h 927327"/>
                  <a:gd name="connsiteX27" fmla="*/ 2370177 w 8634799"/>
                  <a:gd name="connsiteY27" fmla="*/ 145668 h 927327"/>
                  <a:gd name="connsiteX28" fmla="*/ 578745 w 8634799"/>
                  <a:gd name="connsiteY28" fmla="*/ 137162 h 927327"/>
                  <a:gd name="connsiteX29" fmla="*/ 38923 w 8634799"/>
                  <a:gd name="connsiteY29" fmla="*/ 146213 h 927327"/>
                  <a:gd name="connsiteX0" fmla="*/ 38923 w 8634799"/>
                  <a:gd name="connsiteY0" fmla="*/ 157240 h 938354"/>
                  <a:gd name="connsiteX1" fmla="*/ 4765 w 8634799"/>
                  <a:gd name="connsiteY1" fmla="*/ 229969 h 938354"/>
                  <a:gd name="connsiteX2" fmla="*/ 16985 w 8634799"/>
                  <a:gd name="connsiteY2" fmla="*/ 441204 h 938354"/>
                  <a:gd name="connsiteX3" fmla="*/ 31647 w 8634799"/>
                  <a:gd name="connsiteY3" fmla="*/ 700450 h 938354"/>
                  <a:gd name="connsiteX4" fmla="*/ 43864 w 8634799"/>
                  <a:gd name="connsiteY4" fmla="*/ 777266 h 938354"/>
                  <a:gd name="connsiteX5" fmla="*/ 80207 w 8634799"/>
                  <a:gd name="connsiteY5" fmla="*/ 937416 h 938354"/>
                  <a:gd name="connsiteX6" fmla="*/ 937008 w 8634799"/>
                  <a:gd name="connsiteY6" fmla="*/ 844973 h 938354"/>
                  <a:gd name="connsiteX7" fmla="*/ 1631867 w 8634799"/>
                  <a:gd name="connsiteY7" fmla="*/ 878961 h 938354"/>
                  <a:gd name="connsiteX8" fmla="*/ 2087877 w 8634799"/>
                  <a:gd name="connsiteY8" fmla="*/ 819473 h 938354"/>
                  <a:gd name="connsiteX9" fmla="*/ 2565599 w 8634799"/>
                  <a:gd name="connsiteY9" fmla="*/ 819473 h 938354"/>
                  <a:gd name="connsiteX10" fmla="*/ 3336468 w 8634799"/>
                  <a:gd name="connsiteY10" fmla="*/ 861967 h 938354"/>
                  <a:gd name="connsiteX11" fmla="*/ 4215904 w 8634799"/>
                  <a:gd name="connsiteY11" fmla="*/ 844973 h 938354"/>
                  <a:gd name="connsiteX12" fmla="*/ 4845622 w 8634799"/>
                  <a:gd name="connsiteY12" fmla="*/ 853479 h 938354"/>
                  <a:gd name="connsiteX13" fmla="*/ 5681632 w 8634799"/>
                  <a:gd name="connsiteY13" fmla="*/ 853479 h 938354"/>
                  <a:gd name="connsiteX14" fmla="*/ 6745645 w 8634799"/>
                  <a:gd name="connsiteY14" fmla="*/ 878979 h 938354"/>
                  <a:gd name="connsiteX15" fmla="*/ 7494800 w 8634799"/>
                  <a:gd name="connsiteY15" fmla="*/ 870473 h 938354"/>
                  <a:gd name="connsiteX16" fmla="*/ 8026795 w 8634799"/>
                  <a:gd name="connsiteY16" fmla="*/ 861967 h 938354"/>
                  <a:gd name="connsiteX17" fmla="*/ 8504518 w 8634799"/>
                  <a:gd name="connsiteY17" fmla="*/ 827979 h 938354"/>
                  <a:gd name="connsiteX18" fmla="*/ 8634799 w 8634799"/>
                  <a:gd name="connsiteY18" fmla="*/ 844973 h 938354"/>
                  <a:gd name="connsiteX19" fmla="*/ 8634799 w 8634799"/>
                  <a:gd name="connsiteY19" fmla="*/ 224616 h 938354"/>
                  <a:gd name="connsiteX20" fmla="*/ 8450223 w 8634799"/>
                  <a:gd name="connsiteY20" fmla="*/ 156695 h 938354"/>
                  <a:gd name="connsiteX21" fmla="*/ 7635927 w 8634799"/>
                  <a:gd name="connsiteY21" fmla="*/ 105714 h 938354"/>
                  <a:gd name="connsiteX22" fmla="*/ 7049636 w 8634799"/>
                  <a:gd name="connsiteY22" fmla="*/ 199189 h 938354"/>
                  <a:gd name="connsiteX23" fmla="*/ 6342549 w 8634799"/>
                  <a:gd name="connsiteY23" fmla="*/ 146630 h 938354"/>
                  <a:gd name="connsiteX24" fmla="*/ 5902209 w 8634799"/>
                  <a:gd name="connsiteY24" fmla="*/ 249658 h 938354"/>
                  <a:gd name="connsiteX25" fmla="*/ 5182195 w 8634799"/>
                  <a:gd name="connsiteY25" fmla="*/ 292664 h 938354"/>
                  <a:gd name="connsiteX26" fmla="*/ 3822487 w 8634799"/>
                  <a:gd name="connsiteY26" fmla="*/ 90799 h 938354"/>
                  <a:gd name="connsiteX27" fmla="*/ 2370177 w 8634799"/>
                  <a:gd name="connsiteY27" fmla="*/ 156695 h 938354"/>
                  <a:gd name="connsiteX28" fmla="*/ 578745 w 8634799"/>
                  <a:gd name="connsiteY28" fmla="*/ 148189 h 938354"/>
                  <a:gd name="connsiteX29" fmla="*/ 38923 w 8634799"/>
                  <a:gd name="connsiteY29" fmla="*/ 157240 h 938354"/>
                  <a:gd name="connsiteX0" fmla="*/ 38923 w 12045155"/>
                  <a:gd name="connsiteY0" fmla="*/ 157240 h 938354"/>
                  <a:gd name="connsiteX1" fmla="*/ 4765 w 12045155"/>
                  <a:gd name="connsiteY1" fmla="*/ 229969 h 938354"/>
                  <a:gd name="connsiteX2" fmla="*/ 16985 w 12045155"/>
                  <a:gd name="connsiteY2" fmla="*/ 441204 h 938354"/>
                  <a:gd name="connsiteX3" fmla="*/ 31647 w 12045155"/>
                  <a:gd name="connsiteY3" fmla="*/ 700450 h 938354"/>
                  <a:gd name="connsiteX4" fmla="*/ 43864 w 12045155"/>
                  <a:gd name="connsiteY4" fmla="*/ 777266 h 938354"/>
                  <a:gd name="connsiteX5" fmla="*/ 80207 w 12045155"/>
                  <a:gd name="connsiteY5" fmla="*/ 937416 h 938354"/>
                  <a:gd name="connsiteX6" fmla="*/ 937008 w 12045155"/>
                  <a:gd name="connsiteY6" fmla="*/ 844973 h 938354"/>
                  <a:gd name="connsiteX7" fmla="*/ 1631867 w 12045155"/>
                  <a:gd name="connsiteY7" fmla="*/ 878961 h 938354"/>
                  <a:gd name="connsiteX8" fmla="*/ 2087877 w 12045155"/>
                  <a:gd name="connsiteY8" fmla="*/ 819473 h 938354"/>
                  <a:gd name="connsiteX9" fmla="*/ 2565599 w 12045155"/>
                  <a:gd name="connsiteY9" fmla="*/ 819473 h 938354"/>
                  <a:gd name="connsiteX10" fmla="*/ 3336468 w 12045155"/>
                  <a:gd name="connsiteY10" fmla="*/ 861967 h 938354"/>
                  <a:gd name="connsiteX11" fmla="*/ 4215904 w 12045155"/>
                  <a:gd name="connsiteY11" fmla="*/ 844973 h 938354"/>
                  <a:gd name="connsiteX12" fmla="*/ 4845622 w 12045155"/>
                  <a:gd name="connsiteY12" fmla="*/ 853479 h 938354"/>
                  <a:gd name="connsiteX13" fmla="*/ 5681632 w 12045155"/>
                  <a:gd name="connsiteY13" fmla="*/ 853479 h 938354"/>
                  <a:gd name="connsiteX14" fmla="*/ 6745645 w 12045155"/>
                  <a:gd name="connsiteY14" fmla="*/ 878979 h 938354"/>
                  <a:gd name="connsiteX15" fmla="*/ 7494800 w 12045155"/>
                  <a:gd name="connsiteY15" fmla="*/ 870473 h 938354"/>
                  <a:gd name="connsiteX16" fmla="*/ 8026795 w 12045155"/>
                  <a:gd name="connsiteY16" fmla="*/ 861967 h 938354"/>
                  <a:gd name="connsiteX17" fmla="*/ 8504518 w 12045155"/>
                  <a:gd name="connsiteY17" fmla="*/ 827979 h 938354"/>
                  <a:gd name="connsiteX18" fmla="*/ 12045155 w 12045155"/>
                  <a:gd name="connsiteY18" fmla="*/ 699393 h 938354"/>
                  <a:gd name="connsiteX19" fmla="*/ 8634799 w 12045155"/>
                  <a:gd name="connsiteY19" fmla="*/ 224616 h 938354"/>
                  <a:gd name="connsiteX20" fmla="*/ 8450223 w 12045155"/>
                  <a:gd name="connsiteY20" fmla="*/ 156695 h 938354"/>
                  <a:gd name="connsiteX21" fmla="*/ 7635927 w 12045155"/>
                  <a:gd name="connsiteY21" fmla="*/ 105714 h 938354"/>
                  <a:gd name="connsiteX22" fmla="*/ 7049636 w 12045155"/>
                  <a:gd name="connsiteY22" fmla="*/ 199189 h 938354"/>
                  <a:gd name="connsiteX23" fmla="*/ 6342549 w 12045155"/>
                  <a:gd name="connsiteY23" fmla="*/ 146630 h 938354"/>
                  <a:gd name="connsiteX24" fmla="*/ 5902209 w 12045155"/>
                  <a:gd name="connsiteY24" fmla="*/ 249658 h 938354"/>
                  <a:gd name="connsiteX25" fmla="*/ 5182195 w 12045155"/>
                  <a:gd name="connsiteY25" fmla="*/ 292664 h 938354"/>
                  <a:gd name="connsiteX26" fmla="*/ 3822487 w 12045155"/>
                  <a:gd name="connsiteY26" fmla="*/ 90799 h 938354"/>
                  <a:gd name="connsiteX27" fmla="*/ 2370177 w 12045155"/>
                  <a:gd name="connsiteY27" fmla="*/ 156695 h 938354"/>
                  <a:gd name="connsiteX28" fmla="*/ 578745 w 12045155"/>
                  <a:gd name="connsiteY28" fmla="*/ 148189 h 938354"/>
                  <a:gd name="connsiteX29" fmla="*/ 38923 w 12045155"/>
                  <a:gd name="connsiteY29" fmla="*/ 157240 h 938354"/>
                  <a:gd name="connsiteX0" fmla="*/ 38923 w 12045155"/>
                  <a:gd name="connsiteY0" fmla="*/ 157240 h 938354"/>
                  <a:gd name="connsiteX1" fmla="*/ 4765 w 12045155"/>
                  <a:gd name="connsiteY1" fmla="*/ 229969 h 938354"/>
                  <a:gd name="connsiteX2" fmla="*/ 16985 w 12045155"/>
                  <a:gd name="connsiteY2" fmla="*/ 441204 h 938354"/>
                  <a:gd name="connsiteX3" fmla="*/ 31647 w 12045155"/>
                  <a:gd name="connsiteY3" fmla="*/ 700450 h 938354"/>
                  <a:gd name="connsiteX4" fmla="*/ 43864 w 12045155"/>
                  <a:gd name="connsiteY4" fmla="*/ 777266 h 938354"/>
                  <a:gd name="connsiteX5" fmla="*/ 80207 w 12045155"/>
                  <a:gd name="connsiteY5" fmla="*/ 937416 h 938354"/>
                  <a:gd name="connsiteX6" fmla="*/ 937008 w 12045155"/>
                  <a:gd name="connsiteY6" fmla="*/ 844973 h 938354"/>
                  <a:gd name="connsiteX7" fmla="*/ 1631867 w 12045155"/>
                  <a:gd name="connsiteY7" fmla="*/ 878961 h 938354"/>
                  <a:gd name="connsiteX8" fmla="*/ 2087877 w 12045155"/>
                  <a:gd name="connsiteY8" fmla="*/ 819473 h 938354"/>
                  <a:gd name="connsiteX9" fmla="*/ 2565599 w 12045155"/>
                  <a:gd name="connsiteY9" fmla="*/ 819473 h 938354"/>
                  <a:gd name="connsiteX10" fmla="*/ 3336468 w 12045155"/>
                  <a:gd name="connsiteY10" fmla="*/ 861967 h 938354"/>
                  <a:gd name="connsiteX11" fmla="*/ 4215904 w 12045155"/>
                  <a:gd name="connsiteY11" fmla="*/ 844973 h 938354"/>
                  <a:gd name="connsiteX12" fmla="*/ 4845622 w 12045155"/>
                  <a:gd name="connsiteY12" fmla="*/ 853479 h 938354"/>
                  <a:gd name="connsiteX13" fmla="*/ 5681632 w 12045155"/>
                  <a:gd name="connsiteY13" fmla="*/ 853479 h 938354"/>
                  <a:gd name="connsiteX14" fmla="*/ 6745645 w 12045155"/>
                  <a:gd name="connsiteY14" fmla="*/ 878979 h 938354"/>
                  <a:gd name="connsiteX15" fmla="*/ 7494800 w 12045155"/>
                  <a:gd name="connsiteY15" fmla="*/ 870473 h 938354"/>
                  <a:gd name="connsiteX16" fmla="*/ 8026795 w 12045155"/>
                  <a:gd name="connsiteY16" fmla="*/ 861967 h 938354"/>
                  <a:gd name="connsiteX17" fmla="*/ 8504518 w 12045155"/>
                  <a:gd name="connsiteY17" fmla="*/ 827979 h 938354"/>
                  <a:gd name="connsiteX18" fmla="*/ 12045155 w 12045155"/>
                  <a:gd name="connsiteY18" fmla="*/ 699393 h 938354"/>
                  <a:gd name="connsiteX19" fmla="*/ 12045155 w 12045155"/>
                  <a:gd name="connsiteY19" fmla="*/ 261011 h 938354"/>
                  <a:gd name="connsiteX20" fmla="*/ 8450223 w 12045155"/>
                  <a:gd name="connsiteY20" fmla="*/ 156695 h 938354"/>
                  <a:gd name="connsiteX21" fmla="*/ 7635927 w 12045155"/>
                  <a:gd name="connsiteY21" fmla="*/ 105714 h 938354"/>
                  <a:gd name="connsiteX22" fmla="*/ 7049636 w 12045155"/>
                  <a:gd name="connsiteY22" fmla="*/ 199189 h 938354"/>
                  <a:gd name="connsiteX23" fmla="*/ 6342549 w 12045155"/>
                  <a:gd name="connsiteY23" fmla="*/ 146630 h 938354"/>
                  <a:gd name="connsiteX24" fmla="*/ 5902209 w 12045155"/>
                  <a:gd name="connsiteY24" fmla="*/ 249658 h 938354"/>
                  <a:gd name="connsiteX25" fmla="*/ 5182195 w 12045155"/>
                  <a:gd name="connsiteY25" fmla="*/ 292664 h 938354"/>
                  <a:gd name="connsiteX26" fmla="*/ 3822487 w 12045155"/>
                  <a:gd name="connsiteY26" fmla="*/ 90799 h 938354"/>
                  <a:gd name="connsiteX27" fmla="*/ 2370177 w 12045155"/>
                  <a:gd name="connsiteY27" fmla="*/ 156695 h 938354"/>
                  <a:gd name="connsiteX28" fmla="*/ 578745 w 12045155"/>
                  <a:gd name="connsiteY28" fmla="*/ 148189 h 938354"/>
                  <a:gd name="connsiteX29" fmla="*/ 38923 w 12045155"/>
                  <a:gd name="connsiteY29" fmla="*/ 157240 h 938354"/>
                  <a:gd name="connsiteX0" fmla="*/ 38923 w 12045155"/>
                  <a:gd name="connsiteY0" fmla="*/ 157240 h 1129823"/>
                  <a:gd name="connsiteX1" fmla="*/ 4765 w 12045155"/>
                  <a:gd name="connsiteY1" fmla="*/ 229969 h 1129823"/>
                  <a:gd name="connsiteX2" fmla="*/ 16985 w 12045155"/>
                  <a:gd name="connsiteY2" fmla="*/ 441204 h 1129823"/>
                  <a:gd name="connsiteX3" fmla="*/ 31647 w 12045155"/>
                  <a:gd name="connsiteY3" fmla="*/ 700450 h 1129823"/>
                  <a:gd name="connsiteX4" fmla="*/ 43864 w 12045155"/>
                  <a:gd name="connsiteY4" fmla="*/ 777266 h 1129823"/>
                  <a:gd name="connsiteX5" fmla="*/ 80207 w 12045155"/>
                  <a:gd name="connsiteY5" fmla="*/ 937416 h 1129823"/>
                  <a:gd name="connsiteX6" fmla="*/ 937008 w 12045155"/>
                  <a:gd name="connsiteY6" fmla="*/ 844973 h 1129823"/>
                  <a:gd name="connsiteX7" fmla="*/ 1631867 w 12045155"/>
                  <a:gd name="connsiteY7" fmla="*/ 878961 h 1129823"/>
                  <a:gd name="connsiteX8" fmla="*/ 2087877 w 12045155"/>
                  <a:gd name="connsiteY8" fmla="*/ 819473 h 1129823"/>
                  <a:gd name="connsiteX9" fmla="*/ 2565599 w 12045155"/>
                  <a:gd name="connsiteY9" fmla="*/ 819473 h 1129823"/>
                  <a:gd name="connsiteX10" fmla="*/ 3336468 w 12045155"/>
                  <a:gd name="connsiteY10" fmla="*/ 861967 h 1129823"/>
                  <a:gd name="connsiteX11" fmla="*/ 4215904 w 12045155"/>
                  <a:gd name="connsiteY11" fmla="*/ 844973 h 1129823"/>
                  <a:gd name="connsiteX12" fmla="*/ 4845622 w 12045155"/>
                  <a:gd name="connsiteY12" fmla="*/ 853479 h 1129823"/>
                  <a:gd name="connsiteX13" fmla="*/ 5681632 w 12045155"/>
                  <a:gd name="connsiteY13" fmla="*/ 853479 h 1129823"/>
                  <a:gd name="connsiteX14" fmla="*/ 6745645 w 12045155"/>
                  <a:gd name="connsiteY14" fmla="*/ 878979 h 1129823"/>
                  <a:gd name="connsiteX15" fmla="*/ 7494800 w 12045155"/>
                  <a:gd name="connsiteY15" fmla="*/ 870473 h 1129823"/>
                  <a:gd name="connsiteX16" fmla="*/ 8026795 w 12045155"/>
                  <a:gd name="connsiteY16" fmla="*/ 861967 h 1129823"/>
                  <a:gd name="connsiteX17" fmla="*/ 8504518 w 12045155"/>
                  <a:gd name="connsiteY17" fmla="*/ 827979 h 1129823"/>
                  <a:gd name="connsiteX18" fmla="*/ 11481826 w 12045155"/>
                  <a:gd name="connsiteY18" fmla="*/ 1127088 h 1129823"/>
                  <a:gd name="connsiteX19" fmla="*/ 12045155 w 12045155"/>
                  <a:gd name="connsiteY19" fmla="*/ 699393 h 1129823"/>
                  <a:gd name="connsiteX20" fmla="*/ 12045155 w 12045155"/>
                  <a:gd name="connsiteY20" fmla="*/ 261011 h 1129823"/>
                  <a:gd name="connsiteX21" fmla="*/ 8450223 w 12045155"/>
                  <a:gd name="connsiteY21" fmla="*/ 156695 h 1129823"/>
                  <a:gd name="connsiteX22" fmla="*/ 7635927 w 12045155"/>
                  <a:gd name="connsiteY22" fmla="*/ 105714 h 1129823"/>
                  <a:gd name="connsiteX23" fmla="*/ 7049636 w 12045155"/>
                  <a:gd name="connsiteY23" fmla="*/ 199189 h 1129823"/>
                  <a:gd name="connsiteX24" fmla="*/ 6342549 w 12045155"/>
                  <a:gd name="connsiteY24" fmla="*/ 146630 h 1129823"/>
                  <a:gd name="connsiteX25" fmla="*/ 5902209 w 12045155"/>
                  <a:gd name="connsiteY25" fmla="*/ 249658 h 1129823"/>
                  <a:gd name="connsiteX26" fmla="*/ 5182195 w 12045155"/>
                  <a:gd name="connsiteY26" fmla="*/ 292664 h 1129823"/>
                  <a:gd name="connsiteX27" fmla="*/ 3822487 w 12045155"/>
                  <a:gd name="connsiteY27" fmla="*/ 90799 h 1129823"/>
                  <a:gd name="connsiteX28" fmla="*/ 2370177 w 12045155"/>
                  <a:gd name="connsiteY28" fmla="*/ 156695 h 1129823"/>
                  <a:gd name="connsiteX29" fmla="*/ 578745 w 12045155"/>
                  <a:gd name="connsiteY29" fmla="*/ 148189 h 1129823"/>
                  <a:gd name="connsiteX30" fmla="*/ 38923 w 12045155"/>
                  <a:gd name="connsiteY30" fmla="*/ 157240 h 1129823"/>
                  <a:gd name="connsiteX0" fmla="*/ 38923 w 12045155"/>
                  <a:gd name="connsiteY0" fmla="*/ 157240 h 1784983"/>
                  <a:gd name="connsiteX1" fmla="*/ 4765 w 12045155"/>
                  <a:gd name="connsiteY1" fmla="*/ 229969 h 1784983"/>
                  <a:gd name="connsiteX2" fmla="*/ 16985 w 12045155"/>
                  <a:gd name="connsiteY2" fmla="*/ 441204 h 1784983"/>
                  <a:gd name="connsiteX3" fmla="*/ 31647 w 12045155"/>
                  <a:gd name="connsiteY3" fmla="*/ 700450 h 1784983"/>
                  <a:gd name="connsiteX4" fmla="*/ 43864 w 12045155"/>
                  <a:gd name="connsiteY4" fmla="*/ 777266 h 1784983"/>
                  <a:gd name="connsiteX5" fmla="*/ 80207 w 12045155"/>
                  <a:gd name="connsiteY5" fmla="*/ 937416 h 1784983"/>
                  <a:gd name="connsiteX6" fmla="*/ 937008 w 12045155"/>
                  <a:gd name="connsiteY6" fmla="*/ 844973 h 1784983"/>
                  <a:gd name="connsiteX7" fmla="*/ 1631867 w 12045155"/>
                  <a:gd name="connsiteY7" fmla="*/ 878961 h 1784983"/>
                  <a:gd name="connsiteX8" fmla="*/ 2087877 w 12045155"/>
                  <a:gd name="connsiteY8" fmla="*/ 819473 h 1784983"/>
                  <a:gd name="connsiteX9" fmla="*/ 2565599 w 12045155"/>
                  <a:gd name="connsiteY9" fmla="*/ 819473 h 1784983"/>
                  <a:gd name="connsiteX10" fmla="*/ 3336468 w 12045155"/>
                  <a:gd name="connsiteY10" fmla="*/ 861967 h 1784983"/>
                  <a:gd name="connsiteX11" fmla="*/ 4215904 w 12045155"/>
                  <a:gd name="connsiteY11" fmla="*/ 844973 h 1784983"/>
                  <a:gd name="connsiteX12" fmla="*/ 4845622 w 12045155"/>
                  <a:gd name="connsiteY12" fmla="*/ 853479 h 1784983"/>
                  <a:gd name="connsiteX13" fmla="*/ 5681632 w 12045155"/>
                  <a:gd name="connsiteY13" fmla="*/ 853479 h 1784983"/>
                  <a:gd name="connsiteX14" fmla="*/ 6745645 w 12045155"/>
                  <a:gd name="connsiteY14" fmla="*/ 878979 h 1784983"/>
                  <a:gd name="connsiteX15" fmla="*/ 7494800 w 12045155"/>
                  <a:gd name="connsiteY15" fmla="*/ 870473 h 1784983"/>
                  <a:gd name="connsiteX16" fmla="*/ 8026795 w 12045155"/>
                  <a:gd name="connsiteY16" fmla="*/ 861967 h 1784983"/>
                  <a:gd name="connsiteX17" fmla="*/ 8504518 w 12045155"/>
                  <a:gd name="connsiteY17" fmla="*/ 827979 h 1784983"/>
                  <a:gd name="connsiteX18" fmla="*/ 10922986 w 12045155"/>
                  <a:gd name="connsiteY18" fmla="*/ 1782194 h 1784983"/>
                  <a:gd name="connsiteX19" fmla="*/ 11481826 w 12045155"/>
                  <a:gd name="connsiteY19" fmla="*/ 1127088 h 1784983"/>
                  <a:gd name="connsiteX20" fmla="*/ 12045155 w 12045155"/>
                  <a:gd name="connsiteY20" fmla="*/ 699393 h 1784983"/>
                  <a:gd name="connsiteX21" fmla="*/ 12045155 w 12045155"/>
                  <a:gd name="connsiteY21" fmla="*/ 261011 h 1784983"/>
                  <a:gd name="connsiteX22" fmla="*/ 8450223 w 12045155"/>
                  <a:gd name="connsiteY22" fmla="*/ 156695 h 1784983"/>
                  <a:gd name="connsiteX23" fmla="*/ 7635927 w 12045155"/>
                  <a:gd name="connsiteY23" fmla="*/ 105714 h 1784983"/>
                  <a:gd name="connsiteX24" fmla="*/ 7049636 w 12045155"/>
                  <a:gd name="connsiteY24" fmla="*/ 199189 h 1784983"/>
                  <a:gd name="connsiteX25" fmla="*/ 6342549 w 12045155"/>
                  <a:gd name="connsiteY25" fmla="*/ 146630 h 1784983"/>
                  <a:gd name="connsiteX26" fmla="*/ 5902209 w 12045155"/>
                  <a:gd name="connsiteY26" fmla="*/ 249658 h 1784983"/>
                  <a:gd name="connsiteX27" fmla="*/ 5182195 w 12045155"/>
                  <a:gd name="connsiteY27" fmla="*/ 292664 h 1784983"/>
                  <a:gd name="connsiteX28" fmla="*/ 3822487 w 12045155"/>
                  <a:gd name="connsiteY28" fmla="*/ 90799 h 1784983"/>
                  <a:gd name="connsiteX29" fmla="*/ 2370177 w 12045155"/>
                  <a:gd name="connsiteY29" fmla="*/ 156695 h 1784983"/>
                  <a:gd name="connsiteX30" fmla="*/ 578745 w 12045155"/>
                  <a:gd name="connsiteY30" fmla="*/ 148189 h 1784983"/>
                  <a:gd name="connsiteX31" fmla="*/ 38923 w 12045155"/>
                  <a:gd name="connsiteY31" fmla="*/ 157240 h 1784983"/>
                  <a:gd name="connsiteX0" fmla="*/ 38923 w 12045155"/>
                  <a:gd name="connsiteY0" fmla="*/ 157240 h 1848237"/>
                  <a:gd name="connsiteX1" fmla="*/ 4765 w 12045155"/>
                  <a:gd name="connsiteY1" fmla="*/ 229969 h 1848237"/>
                  <a:gd name="connsiteX2" fmla="*/ 16985 w 12045155"/>
                  <a:gd name="connsiteY2" fmla="*/ 441204 h 1848237"/>
                  <a:gd name="connsiteX3" fmla="*/ 31647 w 12045155"/>
                  <a:gd name="connsiteY3" fmla="*/ 700450 h 1848237"/>
                  <a:gd name="connsiteX4" fmla="*/ 43864 w 12045155"/>
                  <a:gd name="connsiteY4" fmla="*/ 777266 h 1848237"/>
                  <a:gd name="connsiteX5" fmla="*/ 80207 w 12045155"/>
                  <a:gd name="connsiteY5" fmla="*/ 937416 h 1848237"/>
                  <a:gd name="connsiteX6" fmla="*/ 937008 w 12045155"/>
                  <a:gd name="connsiteY6" fmla="*/ 844973 h 1848237"/>
                  <a:gd name="connsiteX7" fmla="*/ 1631867 w 12045155"/>
                  <a:gd name="connsiteY7" fmla="*/ 878961 h 1848237"/>
                  <a:gd name="connsiteX8" fmla="*/ 2087877 w 12045155"/>
                  <a:gd name="connsiteY8" fmla="*/ 819473 h 1848237"/>
                  <a:gd name="connsiteX9" fmla="*/ 2565599 w 12045155"/>
                  <a:gd name="connsiteY9" fmla="*/ 819473 h 1848237"/>
                  <a:gd name="connsiteX10" fmla="*/ 3336468 w 12045155"/>
                  <a:gd name="connsiteY10" fmla="*/ 861967 h 1848237"/>
                  <a:gd name="connsiteX11" fmla="*/ 4215904 w 12045155"/>
                  <a:gd name="connsiteY11" fmla="*/ 844973 h 1848237"/>
                  <a:gd name="connsiteX12" fmla="*/ 4845622 w 12045155"/>
                  <a:gd name="connsiteY12" fmla="*/ 853479 h 1848237"/>
                  <a:gd name="connsiteX13" fmla="*/ 5681632 w 12045155"/>
                  <a:gd name="connsiteY13" fmla="*/ 853479 h 1848237"/>
                  <a:gd name="connsiteX14" fmla="*/ 6745645 w 12045155"/>
                  <a:gd name="connsiteY14" fmla="*/ 878979 h 1848237"/>
                  <a:gd name="connsiteX15" fmla="*/ 7494800 w 12045155"/>
                  <a:gd name="connsiteY15" fmla="*/ 870473 h 1848237"/>
                  <a:gd name="connsiteX16" fmla="*/ 8026795 w 12045155"/>
                  <a:gd name="connsiteY16" fmla="*/ 861967 h 1848237"/>
                  <a:gd name="connsiteX17" fmla="*/ 8504518 w 12045155"/>
                  <a:gd name="connsiteY17" fmla="*/ 827979 h 1848237"/>
                  <a:gd name="connsiteX18" fmla="*/ 10922986 w 12045155"/>
                  <a:gd name="connsiteY18" fmla="*/ 1782194 h 1848237"/>
                  <a:gd name="connsiteX19" fmla="*/ 11481826 w 12045155"/>
                  <a:gd name="connsiteY19" fmla="*/ 1127088 h 1848237"/>
                  <a:gd name="connsiteX20" fmla="*/ 12045155 w 12045155"/>
                  <a:gd name="connsiteY20" fmla="*/ 699393 h 1848237"/>
                  <a:gd name="connsiteX21" fmla="*/ 12045155 w 12045155"/>
                  <a:gd name="connsiteY21" fmla="*/ 261011 h 1848237"/>
                  <a:gd name="connsiteX22" fmla="*/ 8450223 w 12045155"/>
                  <a:gd name="connsiteY22" fmla="*/ 156695 h 1848237"/>
                  <a:gd name="connsiteX23" fmla="*/ 7635927 w 12045155"/>
                  <a:gd name="connsiteY23" fmla="*/ 105714 h 1848237"/>
                  <a:gd name="connsiteX24" fmla="*/ 7049636 w 12045155"/>
                  <a:gd name="connsiteY24" fmla="*/ 199189 h 1848237"/>
                  <a:gd name="connsiteX25" fmla="*/ 6342549 w 12045155"/>
                  <a:gd name="connsiteY25" fmla="*/ 146630 h 1848237"/>
                  <a:gd name="connsiteX26" fmla="*/ 5902209 w 12045155"/>
                  <a:gd name="connsiteY26" fmla="*/ 249658 h 1848237"/>
                  <a:gd name="connsiteX27" fmla="*/ 5182195 w 12045155"/>
                  <a:gd name="connsiteY27" fmla="*/ 292664 h 1848237"/>
                  <a:gd name="connsiteX28" fmla="*/ 3822487 w 12045155"/>
                  <a:gd name="connsiteY28" fmla="*/ 90799 h 1848237"/>
                  <a:gd name="connsiteX29" fmla="*/ 2370177 w 12045155"/>
                  <a:gd name="connsiteY29" fmla="*/ 156695 h 1848237"/>
                  <a:gd name="connsiteX30" fmla="*/ 578745 w 12045155"/>
                  <a:gd name="connsiteY30" fmla="*/ 148189 h 1848237"/>
                  <a:gd name="connsiteX31" fmla="*/ 38923 w 12045155"/>
                  <a:gd name="connsiteY31" fmla="*/ 157240 h 1848237"/>
                  <a:gd name="connsiteX0" fmla="*/ 38923 w 12045155"/>
                  <a:gd name="connsiteY0" fmla="*/ 157240 h 2147863"/>
                  <a:gd name="connsiteX1" fmla="*/ 4765 w 12045155"/>
                  <a:gd name="connsiteY1" fmla="*/ 229969 h 2147863"/>
                  <a:gd name="connsiteX2" fmla="*/ 16985 w 12045155"/>
                  <a:gd name="connsiteY2" fmla="*/ 441204 h 2147863"/>
                  <a:gd name="connsiteX3" fmla="*/ 31647 w 12045155"/>
                  <a:gd name="connsiteY3" fmla="*/ 700450 h 2147863"/>
                  <a:gd name="connsiteX4" fmla="*/ 43864 w 12045155"/>
                  <a:gd name="connsiteY4" fmla="*/ 777266 h 2147863"/>
                  <a:gd name="connsiteX5" fmla="*/ 80207 w 12045155"/>
                  <a:gd name="connsiteY5" fmla="*/ 937416 h 2147863"/>
                  <a:gd name="connsiteX6" fmla="*/ 937008 w 12045155"/>
                  <a:gd name="connsiteY6" fmla="*/ 844973 h 2147863"/>
                  <a:gd name="connsiteX7" fmla="*/ 1631867 w 12045155"/>
                  <a:gd name="connsiteY7" fmla="*/ 878961 h 2147863"/>
                  <a:gd name="connsiteX8" fmla="*/ 2087877 w 12045155"/>
                  <a:gd name="connsiteY8" fmla="*/ 819473 h 2147863"/>
                  <a:gd name="connsiteX9" fmla="*/ 2565599 w 12045155"/>
                  <a:gd name="connsiteY9" fmla="*/ 819473 h 2147863"/>
                  <a:gd name="connsiteX10" fmla="*/ 3336468 w 12045155"/>
                  <a:gd name="connsiteY10" fmla="*/ 861967 h 2147863"/>
                  <a:gd name="connsiteX11" fmla="*/ 4215904 w 12045155"/>
                  <a:gd name="connsiteY11" fmla="*/ 844973 h 2147863"/>
                  <a:gd name="connsiteX12" fmla="*/ 4845622 w 12045155"/>
                  <a:gd name="connsiteY12" fmla="*/ 853479 h 2147863"/>
                  <a:gd name="connsiteX13" fmla="*/ 5681632 w 12045155"/>
                  <a:gd name="connsiteY13" fmla="*/ 853479 h 2147863"/>
                  <a:gd name="connsiteX14" fmla="*/ 6745645 w 12045155"/>
                  <a:gd name="connsiteY14" fmla="*/ 878979 h 2147863"/>
                  <a:gd name="connsiteX15" fmla="*/ 7494800 w 12045155"/>
                  <a:gd name="connsiteY15" fmla="*/ 870473 h 2147863"/>
                  <a:gd name="connsiteX16" fmla="*/ 8026795 w 12045155"/>
                  <a:gd name="connsiteY16" fmla="*/ 861967 h 2147863"/>
                  <a:gd name="connsiteX17" fmla="*/ 8504518 w 12045155"/>
                  <a:gd name="connsiteY17" fmla="*/ 827979 h 2147863"/>
                  <a:gd name="connsiteX18" fmla="*/ 10177867 w 12045155"/>
                  <a:gd name="connsiteY18" fmla="*/ 2109744 h 2147863"/>
                  <a:gd name="connsiteX19" fmla="*/ 10922986 w 12045155"/>
                  <a:gd name="connsiteY19" fmla="*/ 1782194 h 2147863"/>
                  <a:gd name="connsiteX20" fmla="*/ 11481826 w 12045155"/>
                  <a:gd name="connsiteY20" fmla="*/ 1127088 h 2147863"/>
                  <a:gd name="connsiteX21" fmla="*/ 12045155 w 12045155"/>
                  <a:gd name="connsiteY21" fmla="*/ 699393 h 2147863"/>
                  <a:gd name="connsiteX22" fmla="*/ 12045155 w 12045155"/>
                  <a:gd name="connsiteY22" fmla="*/ 261011 h 2147863"/>
                  <a:gd name="connsiteX23" fmla="*/ 8450223 w 12045155"/>
                  <a:gd name="connsiteY23" fmla="*/ 156695 h 2147863"/>
                  <a:gd name="connsiteX24" fmla="*/ 7635927 w 12045155"/>
                  <a:gd name="connsiteY24" fmla="*/ 105714 h 2147863"/>
                  <a:gd name="connsiteX25" fmla="*/ 7049636 w 12045155"/>
                  <a:gd name="connsiteY25" fmla="*/ 199189 h 2147863"/>
                  <a:gd name="connsiteX26" fmla="*/ 6342549 w 12045155"/>
                  <a:gd name="connsiteY26" fmla="*/ 146630 h 2147863"/>
                  <a:gd name="connsiteX27" fmla="*/ 5902209 w 12045155"/>
                  <a:gd name="connsiteY27" fmla="*/ 249658 h 2147863"/>
                  <a:gd name="connsiteX28" fmla="*/ 5182195 w 12045155"/>
                  <a:gd name="connsiteY28" fmla="*/ 292664 h 2147863"/>
                  <a:gd name="connsiteX29" fmla="*/ 3822487 w 12045155"/>
                  <a:gd name="connsiteY29" fmla="*/ 90799 h 2147863"/>
                  <a:gd name="connsiteX30" fmla="*/ 2370177 w 12045155"/>
                  <a:gd name="connsiteY30" fmla="*/ 156695 h 2147863"/>
                  <a:gd name="connsiteX31" fmla="*/ 578745 w 12045155"/>
                  <a:gd name="connsiteY31" fmla="*/ 148189 h 2147863"/>
                  <a:gd name="connsiteX32" fmla="*/ 38923 w 12045155"/>
                  <a:gd name="connsiteY32" fmla="*/ 157240 h 2147863"/>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8450223 w 12045155"/>
                  <a:gd name="connsiteY24" fmla="*/ 156695 h 2112232"/>
                  <a:gd name="connsiteX25" fmla="*/ 7635927 w 12045155"/>
                  <a:gd name="connsiteY25" fmla="*/ 105714 h 2112232"/>
                  <a:gd name="connsiteX26" fmla="*/ 7049636 w 12045155"/>
                  <a:gd name="connsiteY26" fmla="*/ 199189 h 2112232"/>
                  <a:gd name="connsiteX27" fmla="*/ 6342549 w 12045155"/>
                  <a:gd name="connsiteY27" fmla="*/ 146630 h 2112232"/>
                  <a:gd name="connsiteX28" fmla="*/ 5902209 w 12045155"/>
                  <a:gd name="connsiteY28" fmla="*/ 249658 h 2112232"/>
                  <a:gd name="connsiteX29" fmla="*/ 5182195 w 12045155"/>
                  <a:gd name="connsiteY29" fmla="*/ 292664 h 2112232"/>
                  <a:gd name="connsiteX30" fmla="*/ 3822487 w 12045155"/>
                  <a:gd name="connsiteY30" fmla="*/ 90799 h 2112232"/>
                  <a:gd name="connsiteX31" fmla="*/ 2370177 w 12045155"/>
                  <a:gd name="connsiteY31" fmla="*/ 156695 h 2112232"/>
                  <a:gd name="connsiteX32" fmla="*/ 578745 w 12045155"/>
                  <a:gd name="connsiteY32" fmla="*/ 148189 h 2112232"/>
                  <a:gd name="connsiteX33" fmla="*/ 38923 w 12045155"/>
                  <a:gd name="connsiteY33"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8450223 w 12045155"/>
                  <a:gd name="connsiteY25" fmla="*/ 156695 h 2112232"/>
                  <a:gd name="connsiteX26" fmla="*/ 7635927 w 12045155"/>
                  <a:gd name="connsiteY26" fmla="*/ 105714 h 2112232"/>
                  <a:gd name="connsiteX27" fmla="*/ 7049636 w 12045155"/>
                  <a:gd name="connsiteY27" fmla="*/ 199189 h 2112232"/>
                  <a:gd name="connsiteX28" fmla="*/ 6342549 w 12045155"/>
                  <a:gd name="connsiteY28" fmla="*/ 146630 h 2112232"/>
                  <a:gd name="connsiteX29" fmla="*/ 5902209 w 12045155"/>
                  <a:gd name="connsiteY29" fmla="*/ 249658 h 2112232"/>
                  <a:gd name="connsiteX30" fmla="*/ 5182195 w 12045155"/>
                  <a:gd name="connsiteY30" fmla="*/ 292664 h 2112232"/>
                  <a:gd name="connsiteX31" fmla="*/ 3822487 w 12045155"/>
                  <a:gd name="connsiteY31" fmla="*/ 90799 h 2112232"/>
                  <a:gd name="connsiteX32" fmla="*/ 2370177 w 12045155"/>
                  <a:gd name="connsiteY32" fmla="*/ 156695 h 2112232"/>
                  <a:gd name="connsiteX33" fmla="*/ 578745 w 12045155"/>
                  <a:gd name="connsiteY33" fmla="*/ 148189 h 2112232"/>
                  <a:gd name="connsiteX34" fmla="*/ 38923 w 12045155"/>
                  <a:gd name="connsiteY34"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8450223 w 12045155"/>
                  <a:gd name="connsiteY25" fmla="*/ 156695 h 2112232"/>
                  <a:gd name="connsiteX26" fmla="*/ 7635927 w 12045155"/>
                  <a:gd name="connsiteY26" fmla="*/ 105714 h 2112232"/>
                  <a:gd name="connsiteX27" fmla="*/ 7049636 w 12045155"/>
                  <a:gd name="connsiteY27" fmla="*/ 199189 h 2112232"/>
                  <a:gd name="connsiteX28" fmla="*/ 6342549 w 12045155"/>
                  <a:gd name="connsiteY28" fmla="*/ 146630 h 2112232"/>
                  <a:gd name="connsiteX29" fmla="*/ 5902209 w 12045155"/>
                  <a:gd name="connsiteY29" fmla="*/ 249658 h 2112232"/>
                  <a:gd name="connsiteX30" fmla="*/ 5182195 w 12045155"/>
                  <a:gd name="connsiteY30" fmla="*/ 292664 h 2112232"/>
                  <a:gd name="connsiteX31" fmla="*/ 3822487 w 12045155"/>
                  <a:gd name="connsiteY31" fmla="*/ 90799 h 2112232"/>
                  <a:gd name="connsiteX32" fmla="*/ 2370177 w 12045155"/>
                  <a:gd name="connsiteY32" fmla="*/ 156695 h 2112232"/>
                  <a:gd name="connsiteX33" fmla="*/ 578745 w 12045155"/>
                  <a:gd name="connsiteY33" fmla="*/ 148189 h 2112232"/>
                  <a:gd name="connsiteX34" fmla="*/ 38923 w 12045155"/>
                  <a:gd name="connsiteY34"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9053022 w 12045155"/>
                  <a:gd name="connsiteY25" fmla="*/ 581165 h 2112232"/>
                  <a:gd name="connsiteX26" fmla="*/ 8450223 w 12045155"/>
                  <a:gd name="connsiteY26" fmla="*/ 156695 h 2112232"/>
                  <a:gd name="connsiteX27" fmla="*/ 7635927 w 12045155"/>
                  <a:gd name="connsiteY27" fmla="*/ 105714 h 2112232"/>
                  <a:gd name="connsiteX28" fmla="*/ 7049636 w 12045155"/>
                  <a:gd name="connsiteY28" fmla="*/ 199189 h 2112232"/>
                  <a:gd name="connsiteX29" fmla="*/ 6342549 w 12045155"/>
                  <a:gd name="connsiteY29" fmla="*/ 146630 h 2112232"/>
                  <a:gd name="connsiteX30" fmla="*/ 5902209 w 12045155"/>
                  <a:gd name="connsiteY30" fmla="*/ 249658 h 2112232"/>
                  <a:gd name="connsiteX31" fmla="*/ 5182195 w 12045155"/>
                  <a:gd name="connsiteY31" fmla="*/ 292664 h 2112232"/>
                  <a:gd name="connsiteX32" fmla="*/ 3822487 w 12045155"/>
                  <a:gd name="connsiteY32" fmla="*/ 90799 h 2112232"/>
                  <a:gd name="connsiteX33" fmla="*/ 2370177 w 12045155"/>
                  <a:gd name="connsiteY33" fmla="*/ 156695 h 2112232"/>
                  <a:gd name="connsiteX34" fmla="*/ 578745 w 12045155"/>
                  <a:gd name="connsiteY34" fmla="*/ 148189 h 2112232"/>
                  <a:gd name="connsiteX35" fmla="*/ 38923 w 12045155"/>
                  <a:gd name="connsiteY35"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9527677 w 12045155"/>
                  <a:gd name="connsiteY25" fmla="*/ 1058846 h 2112232"/>
                  <a:gd name="connsiteX26" fmla="*/ 9053022 w 12045155"/>
                  <a:gd name="connsiteY26" fmla="*/ 581165 h 2112232"/>
                  <a:gd name="connsiteX27" fmla="*/ 8450223 w 12045155"/>
                  <a:gd name="connsiteY27" fmla="*/ 156695 h 2112232"/>
                  <a:gd name="connsiteX28" fmla="*/ 7635927 w 12045155"/>
                  <a:gd name="connsiteY28" fmla="*/ 105714 h 2112232"/>
                  <a:gd name="connsiteX29" fmla="*/ 7049636 w 12045155"/>
                  <a:gd name="connsiteY29" fmla="*/ 199189 h 2112232"/>
                  <a:gd name="connsiteX30" fmla="*/ 6342549 w 12045155"/>
                  <a:gd name="connsiteY30" fmla="*/ 146630 h 2112232"/>
                  <a:gd name="connsiteX31" fmla="*/ 5902209 w 12045155"/>
                  <a:gd name="connsiteY31" fmla="*/ 249658 h 2112232"/>
                  <a:gd name="connsiteX32" fmla="*/ 5182195 w 12045155"/>
                  <a:gd name="connsiteY32" fmla="*/ 292664 h 2112232"/>
                  <a:gd name="connsiteX33" fmla="*/ 3822487 w 12045155"/>
                  <a:gd name="connsiteY33" fmla="*/ 90799 h 2112232"/>
                  <a:gd name="connsiteX34" fmla="*/ 2370177 w 12045155"/>
                  <a:gd name="connsiteY34" fmla="*/ 156695 h 2112232"/>
                  <a:gd name="connsiteX35" fmla="*/ 578745 w 12045155"/>
                  <a:gd name="connsiteY35" fmla="*/ 148189 h 2112232"/>
                  <a:gd name="connsiteX36" fmla="*/ 38923 w 12045155"/>
                  <a:gd name="connsiteY36"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9527677 w 12045155"/>
                  <a:gd name="connsiteY26" fmla="*/ 1058846 h 2112232"/>
                  <a:gd name="connsiteX27" fmla="*/ 9053022 w 12045155"/>
                  <a:gd name="connsiteY27" fmla="*/ 581165 h 2112232"/>
                  <a:gd name="connsiteX28" fmla="*/ 8450223 w 12045155"/>
                  <a:gd name="connsiteY28" fmla="*/ 156695 h 2112232"/>
                  <a:gd name="connsiteX29" fmla="*/ 7635927 w 12045155"/>
                  <a:gd name="connsiteY29" fmla="*/ 105714 h 2112232"/>
                  <a:gd name="connsiteX30" fmla="*/ 7049636 w 12045155"/>
                  <a:gd name="connsiteY30" fmla="*/ 199189 h 2112232"/>
                  <a:gd name="connsiteX31" fmla="*/ 6342549 w 12045155"/>
                  <a:gd name="connsiteY31" fmla="*/ 146630 h 2112232"/>
                  <a:gd name="connsiteX32" fmla="*/ 5902209 w 12045155"/>
                  <a:gd name="connsiteY32" fmla="*/ 249658 h 2112232"/>
                  <a:gd name="connsiteX33" fmla="*/ 5182195 w 12045155"/>
                  <a:gd name="connsiteY33" fmla="*/ 292664 h 2112232"/>
                  <a:gd name="connsiteX34" fmla="*/ 3822487 w 12045155"/>
                  <a:gd name="connsiteY34" fmla="*/ 90799 h 2112232"/>
                  <a:gd name="connsiteX35" fmla="*/ 2370177 w 12045155"/>
                  <a:gd name="connsiteY35" fmla="*/ 156695 h 2112232"/>
                  <a:gd name="connsiteX36" fmla="*/ 578745 w 12045155"/>
                  <a:gd name="connsiteY36" fmla="*/ 148189 h 2112232"/>
                  <a:gd name="connsiteX37" fmla="*/ 38923 w 12045155"/>
                  <a:gd name="connsiteY37"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9527677 w 12045155"/>
                  <a:gd name="connsiteY27" fmla="*/ 1058846 h 2112232"/>
                  <a:gd name="connsiteX28" fmla="*/ 9053022 w 12045155"/>
                  <a:gd name="connsiteY28" fmla="*/ 581165 h 2112232"/>
                  <a:gd name="connsiteX29" fmla="*/ 8450223 w 12045155"/>
                  <a:gd name="connsiteY29" fmla="*/ 156695 h 2112232"/>
                  <a:gd name="connsiteX30" fmla="*/ 7635927 w 12045155"/>
                  <a:gd name="connsiteY30" fmla="*/ 105714 h 2112232"/>
                  <a:gd name="connsiteX31" fmla="*/ 7049636 w 12045155"/>
                  <a:gd name="connsiteY31" fmla="*/ 199189 h 2112232"/>
                  <a:gd name="connsiteX32" fmla="*/ 6342549 w 12045155"/>
                  <a:gd name="connsiteY32" fmla="*/ 146630 h 2112232"/>
                  <a:gd name="connsiteX33" fmla="*/ 5902209 w 12045155"/>
                  <a:gd name="connsiteY33" fmla="*/ 249658 h 2112232"/>
                  <a:gd name="connsiteX34" fmla="*/ 5182195 w 12045155"/>
                  <a:gd name="connsiteY34" fmla="*/ 292664 h 2112232"/>
                  <a:gd name="connsiteX35" fmla="*/ 3822487 w 12045155"/>
                  <a:gd name="connsiteY35" fmla="*/ 90799 h 2112232"/>
                  <a:gd name="connsiteX36" fmla="*/ 2370177 w 12045155"/>
                  <a:gd name="connsiteY36" fmla="*/ 156695 h 2112232"/>
                  <a:gd name="connsiteX37" fmla="*/ 578745 w 12045155"/>
                  <a:gd name="connsiteY37" fmla="*/ 148189 h 2112232"/>
                  <a:gd name="connsiteX38" fmla="*/ 38923 w 12045155"/>
                  <a:gd name="connsiteY38"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9948599 w 12045155"/>
                  <a:gd name="connsiteY27" fmla="*/ 1673007 h 2112232"/>
                  <a:gd name="connsiteX28" fmla="*/ 9527677 w 12045155"/>
                  <a:gd name="connsiteY28" fmla="*/ 1058846 h 2112232"/>
                  <a:gd name="connsiteX29" fmla="*/ 9053022 w 12045155"/>
                  <a:gd name="connsiteY29" fmla="*/ 581165 h 2112232"/>
                  <a:gd name="connsiteX30" fmla="*/ 8450223 w 12045155"/>
                  <a:gd name="connsiteY30" fmla="*/ 156695 h 2112232"/>
                  <a:gd name="connsiteX31" fmla="*/ 7635927 w 12045155"/>
                  <a:gd name="connsiteY31" fmla="*/ 105714 h 2112232"/>
                  <a:gd name="connsiteX32" fmla="*/ 7049636 w 12045155"/>
                  <a:gd name="connsiteY32" fmla="*/ 199189 h 2112232"/>
                  <a:gd name="connsiteX33" fmla="*/ 6342549 w 12045155"/>
                  <a:gd name="connsiteY33" fmla="*/ 146630 h 2112232"/>
                  <a:gd name="connsiteX34" fmla="*/ 5902209 w 12045155"/>
                  <a:gd name="connsiteY34" fmla="*/ 249658 h 2112232"/>
                  <a:gd name="connsiteX35" fmla="*/ 5182195 w 12045155"/>
                  <a:gd name="connsiteY35" fmla="*/ 292664 h 2112232"/>
                  <a:gd name="connsiteX36" fmla="*/ 3822487 w 12045155"/>
                  <a:gd name="connsiteY36" fmla="*/ 90799 h 2112232"/>
                  <a:gd name="connsiteX37" fmla="*/ 2370177 w 12045155"/>
                  <a:gd name="connsiteY37" fmla="*/ 156695 h 2112232"/>
                  <a:gd name="connsiteX38" fmla="*/ 578745 w 12045155"/>
                  <a:gd name="connsiteY38" fmla="*/ 148189 h 2112232"/>
                  <a:gd name="connsiteX39" fmla="*/ 38923 w 12045155"/>
                  <a:gd name="connsiteY39"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10034574 w 12045155"/>
                  <a:gd name="connsiteY27" fmla="*/ 1618415 h 2112232"/>
                  <a:gd name="connsiteX28" fmla="*/ 9527677 w 12045155"/>
                  <a:gd name="connsiteY28" fmla="*/ 1058846 h 2112232"/>
                  <a:gd name="connsiteX29" fmla="*/ 9053022 w 12045155"/>
                  <a:gd name="connsiteY29" fmla="*/ 581165 h 2112232"/>
                  <a:gd name="connsiteX30" fmla="*/ 8450223 w 12045155"/>
                  <a:gd name="connsiteY30" fmla="*/ 156695 h 2112232"/>
                  <a:gd name="connsiteX31" fmla="*/ 7635927 w 12045155"/>
                  <a:gd name="connsiteY31" fmla="*/ 105714 h 2112232"/>
                  <a:gd name="connsiteX32" fmla="*/ 7049636 w 12045155"/>
                  <a:gd name="connsiteY32" fmla="*/ 199189 h 2112232"/>
                  <a:gd name="connsiteX33" fmla="*/ 6342549 w 12045155"/>
                  <a:gd name="connsiteY33" fmla="*/ 146630 h 2112232"/>
                  <a:gd name="connsiteX34" fmla="*/ 5902209 w 12045155"/>
                  <a:gd name="connsiteY34" fmla="*/ 249658 h 2112232"/>
                  <a:gd name="connsiteX35" fmla="*/ 5182195 w 12045155"/>
                  <a:gd name="connsiteY35" fmla="*/ 292664 h 2112232"/>
                  <a:gd name="connsiteX36" fmla="*/ 3822487 w 12045155"/>
                  <a:gd name="connsiteY36" fmla="*/ 90799 h 2112232"/>
                  <a:gd name="connsiteX37" fmla="*/ 2370177 w 12045155"/>
                  <a:gd name="connsiteY37" fmla="*/ 156695 h 2112232"/>
                  <a:gd name="connsiteX38" fmla="*/ 578745 w 12045155"/>
                  <a:gd name="connsiteY38" fmla="*/ 148189 h 2112232"/>
                  <a:gd name="connsiteX39" fmla="*/ 38923 w 12045155"/>
                  <a:gd name="connsiteY39" fmla="*/ 157240 h 2112232"/>
                  <a:gd name="connsiteX0" fmla="*/ 38923 w 12045155"/>
                  <a:gd name="connsiteY0" fmla="*/ 157240 h 2159168"/>
                  <a:gd name="connsiteX1" fmla="*/ 4765 w 12045155"/>
                  <a:gd name="connsiteY1" fmla="*/ 229969 h 2159168"/>
                  <a:gd name="connsiteX2" fmla="*/ 16985 w 12045155"/>
                  <a:gd name="connsiteY2" fmla="*/ 441204 h 2159168"/>
                  <a:gd name="connsiteX3" fmla="*/ 31647 w 12045155"/>
                  <a:gd name="connsiteY3" fmla="*/ 700450 h 2159168"/>
                  <a:gd name="connsiteX4" fmla="*/ 43864 w 12045155"/>
                  <a:gd name="connsiteY4" fmla="*/ 777266 h 2159168"/>
                  <a:gd name="connsiteX5" fmla="*/ 80207 w 12045155"/>
                  <a:gd name="connsiteY5" fmla="*/ 937416 h 2159168"/>
                  <a:gd name="connsiteX6" fmla="*/ 937008 w 12045155"/>
                  <a:gd name="connsiteY6" fmla="*/ 844973 h 2159168"/>
                  <a:gd name="connsiteX7" fmla="*/ 1631867 w 12045155"/>
                  <a:gd name="connsiteY7" fmla="*/ 878961 h 2159168"/>
                  <a:gd name="connsiteX8" fmla="*/ 2087877 w 12045155"/>
                  <a:gd name="connsiteY8" fmla="*/ 819473 h 2159168"/>
                  <a:gd name="connsiteX9" fmla="*/ 2565599 w 12045155"/>
                  <a:gd name="connsiteY9" fmla="*/ 819473 h 2159168"/>
                  <a:gd name="connsiteX10" fmla="*/ 3336468 w 12045155"/>
                  <a:gd name="connsiteY10" fmla="*/ 861967 h 2159168"/>
                  <a:gd name="connsiteX11" fmla="*/ 4215904 w 12045155"/>
                  <a:gd name="connsiteY11" fmla="*/ 844973 h 2159168"/>
                  <a:gd name="connsiteX12" fmla="*/ 4845622 w 12045155"/>
                  <a:gd name="connsiteY12" fmla="*/ 853479 h 2159168"/>
                  <a:gd name="connsiteX13" fmla="*/ 5681632 w 12045155"/>
                  <a:gd name="connsiteY13" fmla="*/ 853479 h 2159168"/>
                  <a:gd name="connsiteX14" fmla="*/ 6745645 w 12045155"/>
                  <a:gd name="connsiteY14" fmla="*/ 878979 h 2159168"/>
                  <a:gd name="connsiteX15" fmla="*/ 7494800 w 12045155"/>
                  <a:gd name="connsiteY15" fmla="*/ 870473 h 2159168"/>
                  <a:gd name="connsiteX16" fmla="*/ 8026795 w 12045155"/>
                  <a:gd name="connsiteY16" fmla="*/ 861967 h 2159168"/>
                  <a:gd name="connsiteX17" fmla="*/ 8504518 w 12045155"/>
                  <a:gd name="connsiteY17" fmla="*/ 827979 h 2159168"/>
                  <a:gd name="connsiteX18" fmla="*/ 9361101 w 12045155"/>
                  <a:gd name="connsiteY18" fmla="*/ 2018757 h 2159168"/>
                  <a:gd name="connsiteX19" fmla="*/ 10177867 w 12045155"/>
                  <a:gd name="connsiteY19" fmla="*/ 2109744 h 2159168"/>
                  <a:gd name="connsiteX20" fmla="*/ 10922986 w 12045155"/>
                  <a:gd name="connsiteY20" fmla="*/ 1782194 h 2159168"/>
                  <a:gd name="connsiteX21" fmla="*/ 11481826 w 12045155"/>
                  <a:gd name="connsiteY21" fmla="*/ 1127088 h 2159168"/>
                  <a:gd name="connsiteX22" fmla="*/ 12045155 w 12045155"/>
                  <a:gd name="connsiteY22" fmla="*/ 699393 h 2159168"/>
                  <a:gd name="connsiteX23" fmla="*/ 12045155 w 12045155"/>
                  <a:gd name="connsiteY23" fmla="*/ 261011 h 2159168"/>
                  <a:gd name="connsiteX24" fmla="*/ 11438839 w 12045155"/>
                  <a:gd name="connsiteY24" fmla="*/ 435586 h 2159168"/>
                  <a:gd name="connsiteX25" fmla="*/ 11059114 w 12045155"/>
                  <a:gd name="connsiteY25" fmla="*/ 1047471 h 2159168"/>
                  <a:gd name="connsiteX26" fmla="*/ 10602369 w 12045155"/>
                  <a:gd name="connsiteY26" fmla="*/ 1661632 h 2159168"/>
                  <a:gd name="connsiteX27" fmla="*/ 10034574 w 12045155"/>
                  <a:gd name="connsiteY27" fmla="*/ 1618415 h 2159168"/>
                  <a:gd name="connsiteX28" fmla="*/ 9527677 w 12045155"/>
                  <a:gd name="connsiteY28" fmla="*/ 1058846 h 2159168"/>
                  <a:gd name="connsiteX29" fmla="*/ 9053022 w 12045155"/>
                  <a:gd name="connsiteY29" fmla="*/ 581165 h 2159168"/>
                  <a:gd name="connsiteX30" fmla="*/ 8450223 w 12045155"/>
                  <a:gd name="connsiteY30" fmla="*/ 156695 h 2159168"/>
                  <a:gd name="connsiteX31" fmla="*/ 7635927 w 12045155"/>
                  <a:gd name="connsiteY31" fmla="*/ 105714 h 2159168"/>
                  <a:gd name="connsiteX32" fmla="*/ 7049636 w 12045155"/>
                  <a:gd name="connsiteY32" fmla="*/ 199189 h 2159168"/>
                  <a:gd name="connsiteX33" fmla="*/ 6342549 w 12045155"/>
                  <a:gd name="connsiteY33" fmla="*/ 146630 h 2159168"/>
                  <a:gd name="connsiteX34" fmla="*/ 5902209 w 12045155"/>
                  <a:gd name="connsiteY34" fmla="*/ 249658 h 2159168"/>
                  <a:gd name="connsiteX35" fmla="*/ 5182195 w 12045155"/>
                  <a:gd name="connsiteY35" fmla="*/ 292664 h 2159168"/>
                  <a:gd name="connsiteX36" fmla="*/ 3822487 w 12045155"/>
                  <a:gd name="connsiteY36" fmla="*/ 90799 h 2159168"/>
                  <a:gd name="connsiteX37" fmla="*/ 2370177 w 12045155"/>
                  <a:gd name="connsiteY37" fmla="*/ 156695 h 2159168"/>
                  <a:gd name="connsiteX38" fmla="*/ 578745 w 12045155"/>
                  <a:gd name="connsiteY38" fmla="*/ 148189 h 2159168"/>
                  <a:gd name="connsiteX39" fmla="*/ 38923 w 12045155"/>
                  <a:gd name="connsiteY39" fmla="*/ 157240 h 2159168"/>
                  <a:gd name="connsiteX0" fmla="*/ 38923 w 12045155"/>
                  <a:gd name="connsiteY0" fmla="*/ 157240 h 2371492"/>
                  <a:gd name="connsiteX1" fmla="*/ 4765 w 12045155"/>
                  <a:gd name="connsiteY1" fmla="*/ 229969 h 2371492"/>
                  <a:gd name="connsiteX2" fmla="*/ 16985 w 12045155"/>
                  <a:gd name="connsiteY2" fmla="*/ 441204 h 2371492"/>
                  <a:gd name="connsiteX3" fmla="*/ 31647 w 12045155"/>
                  <a:gd name="connsiteY3" fmla="*/ 700450 h 2371492"/>
                  <a:gd name="connsiteX4" fmla="*/ 43864 w 12045155"/>
                  <a:gd name="connsiteY4" fmla="*/ 777266 h 2371492"/>
                  <a:gd name="connsiteX5" fmla="*/ 80207 w 12045155"/>
                  <a:gd name="connsiteY5" fmla="*/ 937416 h 2371492"/>
                  <a:gd name="connsiteX6" fmla="*/ 937008 w 12045155"/>
                  <a:gd name="connsiteY6" fmla="*/ 844973 h 2371492"/>
                  <a:gd name="connsiteX7" fmla="*/ 1631867 w 12045155"/>
                  <a:gd name="connsiteY7" fmla="*/ 878961 h 2371492"/>
                  <a:gd name="connsiteX8" fmla="*/ 2087877 w 12045155"/>
                  <a:gd name="connsiteY8" fmla="*/ 819473 h 2371492"/>
                  <a:gd name="connsiteX9" fmla="*/ 2565599 w 12045155"/>
                  <a:gd name="connsiteY9" fmla="*/ 819473 h 2371492"/>
                  <a:gd name="connsiteX10" fmla="*/ 3336468 w 12045155"/>
                  <a:gd name="connsiteY10" fmla="*/ 861967 h 2371492"/>
                  <a:gd name="connsiteX11" fmla="*/ 4215904 w 12045155"/>
                  <a:gd name="connsiteY11" fmla="*/ 844973 h 2371492"/>
                  <a:gd name="connsiteX12" fmla="*/ 4845622 w 12045155"/>
                  <a:gd name="connsiteY12" fmla="*/ 853479 h 2371492"/>
                  <a:gd name="connsiteX13" fmla="*/ 5681632 w 12045155"/>
                  <a:gd name="connsiteY13" fmla="*/ 853479 h 2371492"/>
                  <a:gd name="connsiteX14" fmla="*/ 6745645 w 12045155"/>
                  <a:gd name="connsiteY14" fmla="*/ 878979 h 2371492"/>
                  <a:gd name="connsiteX15" fmla="*/ 7494800 w 12045155"/>
                  <a:gd name="connsiteY15" fmla="*/ 870473 h 2371492"/>
                  <a:gd name="connsiteX16" fmla="*/ 8026795 w 12045155"/>
                  <a:gd name="connsiteY16" fmla="*/ 861967 h 2371492"/>
                  <a:gd name="connsiteX17" fmla="*/ 8504518 w 12045155"/>
                  <a:gd name="connsiteY17" fmla="*/ 827979 h 2371492"/>
                  <a:gd name="connsiteX18" fmla="*/ 9361101 w 12045155"/>
                  <a:gd name="connsiteY18" fmla="*/ 2018757 h 2371492"/>
                  <a:gd name="connsiteX19" fmla="*/ 10249513 w 12045155"/>
                  <a:gd name="connsiteY19" fmla="*/ 2364507 h 2371492"/>
                  <a:gd name="connsiteX20" fmla="*/ 10922986 w 12045155"/>
                  <a:gd name="connsiteY20" fmla="*/ 1782194 h 2371492"/>
                  <a:gd name="connsiteX21" fmla="*/ 11481826 w 12045155"/>
                  <a:gd name="connsiteY21" fmla="*/ 1127088 h 2371492"/>
                  <a:gd name="connsiteX22" fmla="*/ 12045155 w 12045155"/>
                  <a:gd name="connsiteY22" fmla="*/ 699393 h 2371492"/>
                  <a:gd name="connsiteX23" fmla="*/ 12045155 w 12045155"/>
                  <a:gd name="connsiteY23" fmla="*/ 261011 h 2371492"/>
                  <a:gd name="connsiteX24" fmla="*/ 11438839 w 12045155"/>
                  <a:gd name="connsiteY24" fmla="*/ 435586 h 2371492"/>
                  <a:gd name="connsiteX25" fmla="*/ 11059114 w 12045155"/>
                  <a:gd name="connsiteY25" fmla="*/ 1047471 h 2371492"/>
                  <a:gd name="connsiteX26" fmla="*/ 10602369 w 12045155"/>
                  <a:gd name="connsiteY26" fmla="*/ 1661632 h 2371492"/>
                  <a:gd name="connsiteX27" fmla="*/ 10034574 w 12045155"/>
                  <a:gd name="connsiteY27" fmla="*/ 1618415 h 2371492"/>
                  <a:gd name="connsiteX28" fmla="*/ 9527677 w 12045155"/>
                  <a:gd name="connsiteY28" fmla="*/ 1058846 h 2371492"/>
                  <a:gd name="connsiteX29" fmla="*/ 9053022 w 12045155"/>
                  <a:gd name="connsiteY29" fmla="*/ 581165 h 2371492"/>
                  <a:gd name="connsiteX30" fmla="*/ 8450223 w 12045155"/>
                  <a:gd name="connsiteY30" fmla="*/ 156695 h 2371492"/>
                  <a:gd name="connsiteX31" fmla="*/ 7635927 w 12045155"/>
                  <a:gd name="connsiteY31" fmla="*/ 105714 h 2371492"/>
                  <a:gd name="connsiteX32" fmla="*/ 7049636 w 12045155"/>
                  <a:gd name="connsiteY32" fmla="*/ 199189 h 2371492"/>
                  <a:gd name="connsiteX33" fmla="*/ 6342549 w 12045155"/>
                  <a:gd name="connsiteY33" fmla="*/ 146630 h 2371492"/>
                  <a:gd name="connsiteX34" fmla="*/ 5902209 w 12045155"/>
                  <a:gd name="connsiteY34" fmla="*/ 249658 h 2371492"/>
                  <a:gd name="connsiteX35" fmla="*/ 5182195 w 12045155"/>
                  <a:gd name="connsiteY35" fmla="*/ 292664 h 2371492"/>
                  <a:gd name="connsiteX36" fmla="*/ 3822487 w 12045155"/>
                  <a:gd name="connsiteY36" fmla="*/ 90799 h 2371492"/>
                  <a:gd name="connsiteX37" fmla="*/ 2370177 w 12045155"/>
                  <a:gd name="connsiteY37" fmla="*/ 156695 h 2371492"/>
                  <a:gd name="connsiteX38" fmla="*/ 578745 w 12045155"/>
                  <a:gd name="connsiteY38" fmla="*/ 148189 h 2371492"/>
                  <a:gd name="connsiteX39" fmla="*/ 38923 w 12045155"/>
                  <a:gd name="connsiteY39" fmla="*/ 157240 h 2371492"/>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481826 w 12045155"/>
                  <a:gd name="connsiteY21" fmla="*/ 1127088 h 2365078"/>
                  <a:gd name="connsiteX22" fmla="*/ 12045155 w 12045155"/>
                  <a:gd name="connsiteY22" fmla="*/ 699393 h 2365078"/>
                  <a:gd name="connsiteX23" fmla="*/ 12045155 w 12045155"/>
                  <a:gd name="connsiteY23" fmla="*/ 261011 h 2365078"/>
                  <a:gd name="connsiteX24" fmla="*/ 11438839 w 12045155"/>
                  <a:gd name="connsiteY24" fmla="*/ 435586 h 2365078"/>
                  <a:gd name="connsiteX25" fmla="*/ 11059114 w 12045155"/>
                  <a:gd name="connsiteY25" fmla="*/ 1047471 h 2365078"/>
                  <a:gd name="connsiteX26" fmla="*/ 10602369 w 12045155"/>
                  <a:gd name="connsiteY26" fmla="*/ 1661632 h 2365078"/>
                  <a:gd name="connsiteX27" fmla="*/ 10034574 w 12045155"/>
                  <a:gd name="connsiteY27" fmla="*/ 1618415 h 2365078"/>
                  <a:gd name="connsiteX28" fmla="*/ 9527677 w 12045155"/>
                  <a:gd name="connsiteY28" fmla="*/ 1058846 h 2365078"/>
                  <a:gd name="connsiteX29" fmla="*/ 9053022 w 12045155"/>
                  <a:gd name="connsiteY29" fmla="*/ 581165 h 2365078"/>
                  <a:gd name="connsiteX30" fmla="*/ 8450223 w 12045155"/>
                  <a:gd name="connsiteY30" fmla="*/ 156695 h 2365078"/>
                  <a:gd name="connsiteX31" fmla="*/ 7635927 w 12045155"/>
                  <a:gd name="connsiteY31" fmla="*/ 105714 h 2365078"/>
                  <a:gd name="connsiteX32" fmla="*/ 7049636 w 12045155"/>
                  <a:gd name="connsiteY32" fmla="*/ 199189 h 2365078"/>
                  <a:gd name="connsiteX33" fmla="*/ 6342549 w 12045155"/>
                  <a:gd name="connsiteY33" fmla="*/ 146630 h 2365078"/>
                  <a:gd name="connsiteX34" fmla="*/ 5902209 w 12045155"/>
                  <a:gd name="connsiteY34" fmla="*/ 249658 h 2365078"/>
                  <a:gd name="connsiteX35" fmla="*/ 5182195 w 12045155"/>
                  <a:gd name="connsiteY35" fmla="*/ 292664 h 2365078"/>
                  <a:gd name="connsiteX36" fmla="*/ 3822487 w 12045155"/>
                  <a:gd name="connsiteY36" fmla="*/ 90799 h 2365078"/>
                  <a:gd name="connsiteX37" fmla="*/ 2370177 w 12045155"/>
                  <a:gd name="connsiteY37" fmla="*/ 156695 h 2365078"/>
                  <a:gd name="connsiteX38" fmla="*/ 578745 w 12045155"/>
                  <a:gd name="connsiteY38" fmla="*/ 148189 h 2365078"/>
                  <a:gd name="connsiteX39" fmla="*/ 38923 w 12045155"/>
                  <a:gd name="connsiteY39"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797069 w 12045155"/>
                  <a:gd name="connsiteY21" fmla="*/ 999707 h 2365078"/>
                  <a:gd name="connsiteX22" fmla="*/ 12045155 w 12045155"/>
                  <a:gd name="connsiteY22" fmla="*/ 699393 h 2365078"/>
                  <a:gd name="connsiteX23" fmla="*/ 12045155 w 12045155"/>
                  <a:gd name="connsiteY23" fmla="*/ 261011 h 2365078"/>
                  <a:gd name="connsiteX24" fmla="*/ 11438839 w 12045155"/>
                  <a:gd name="connsiteY24" fmla="*/ 435586 h 2365078"/>
                  <a:gd name="connsiteX25" fmla="*/ 11059114 w 12045155"/>
                  <a:gd name="connsiteY25" fmla="*/ 1047471 h 2365078"/>
                  <a:gd name="connsiteX26" fmla="*/ 10602369 w 12045155"/>
                  <a:gd name="connsiteY26" fmla="*/ 1661632 h 2365078"/>
                  <a:gd name="connsiteX27" fmla="*/ 10034574 w 12045155"/>
                  <a:gd name="connsiteY27" fmla="*/ 1618415 h 2365078"/>
                  <a:gd name="connsiteX28" fmla="*/ 9527677 w 12045155"/>
                  <a:gd name="connsiteY28" fmla="*/ 1058846 h 2365078"/>
                  <a:gd name="connsiteX29" fmla="*/ 9053022 w 12045155"/>
                  <a:gd name="connsiteY29" fmla="*/ 581165 h 2365078"/>
                  <a:gd name="connsiteX30" fmla="*/ 8450223 w 12045155"/>
                  <a:gd name="connsiteY30" fmla="*/ 156695 h 2365078"/>
                  <a:gd name="connsiteX31" fmla="*/ 7635927 w 12045155"/>
                  <a:gd name="connsiteY31" fmla="*/ 105714 h 2365078"/>
                  <a:gd name="connsiteX32" fmla="*/ 7049636 w 12045155"/>
                  <a:gd name="connsiteY32" fmla="*/ 199189 h 2365078"/>
                  <a:gd name="connsiteX33" fmla="*/ 6342549 w 12045155"/>
                  <a:gd name="connsiteY33" fmla="*/ 146630 h 2365078"/>
                  <a:gd name="connsiteX34" fmla="*/ 5902209 w 12045155"/>
                  <a:gd name="connsiteY34" fmla="*/ 249658 h 2365078"/>
                  <a:gd name="connsiteX35" fmla="*/ 5182195 w 12045155"/>
                  <a:gd name="connsiteY35" fmla="*/ 292664 h 2365078"/>
                  <a:gd name="connsiteX36" fmla="*/ 3822487 w 12045155"/>
                  <a:gd name="connsiteY36" fmla="*/ 90799 h 2365078"/>
                  <a:gd name="connsiteX37" fmla="*/ 2370177 w 12045155"/>
                  <a:gd name="connsiteY37" fmla="*/ 156695 h 2365078"/>
                  <a:gd name="connsiteX38" fmla="*/ 578745 w 12045155"/>
                  <a:gd name="connsiteY38" fmla="*/ 148189 h 2365078"/>
                  <a:gd name="connsiteX39" fmla="*/ 38923 w 12045155"/>
                  <a:gd name="connsiteY39"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266888 w 12045155"/>
                  <a:gd name="connsiteY21" fmla="*/ 1582018 h 2365078"/>
                  <a:gd name="connsiteX22" fmla="*/ 11797069 w 12045155"/>
                  <a:gd name="connsiteY22" fmla="*/ 999707 h 2365078"/>
                  <a:gd name="connsiteX23" fmla="*/ 12045155 w 12045155"/>
                  <a:gd name="connsiteY23" fmla="*/ 699393 h 2365078"/>
                  <a:gd name="connsiteX24" fmla="*/ 12045155 w 12045155"/>
                  <a:gd name="connsiteY24" fmla="*/ 261011 h 2365078"/>
                  <a:gd name="connsiteX25" fmla="*/ 11438839 w 12045155"/>
                  <a:gd name="connsiteY25" fmla="*/ 435586 h 2365078"/>
                  <a:gd name="connsiteX26" fmla="*/ 11059114 w 12045155"/>
                  <a:gd name="connsiteY26" fmla="*/ 1047471 h 2365078"/>
                  <a:gd name="connsiteX27" fmla="*/ 10602369 w 12045155"/>
                  <a:gd name="connsiteY27" fmla="*/ 1661632 h 2365078"/>
                  <a:gd name="connsiteX28" fmla="*/ 10034574 w 12045155"/>
                  <a:gd name="connsiteY28" fmla="*/ 1618415 h 2365078"/>
                  <a:gd name="connsiteX29" fmla="*/ 9527677 w 12045155"/>
                  <a:gd name="connsiteY29" fmla="*/ 1058846 h 2365078"/>
                  <a:gd name="connsiteX30" fmla="*/ 9053022 w 12045155"/>
                  <a:gd name="connsiteY30" fmla="*/ 581165 h 2365078"/>
                  <a:gd name="connsiteX31" fmla="*/ 8450223 w 12045155"/>
                  <a:gd name="connsiteY31" fmla="*/ 156695 h 2365078"/>
                  <a:gd name="connsiteX32" fmla="*/ 7635927 w 12045155"/>
                  <a:gd name="connsiteY32" fmla="*/ 105714 h 2365078"/>
                  <a:gd name="connsiteX33" fmla="*/ 7049636 w 12045155"/>
                  <a:gd name="connsiteY33" fmla="*/ 199189 h 2365078"/>
                  <a:gd name="connsiteX34" fmla="*/ 6342549 w 12045155"/>
                  <a:gd name="connsiteY34" fmla="*/ 146630 h 2365078"/>
                  <a:gd name="connsiteX35" fmla="*/ 5902209 w 12045155"/>
                  <a:gd name="connsiteY35" fmla="*/ 249658 h 2365078"/>
                  <a:gd name="connsiteX36" fmla="*/ 5182195 w 12045155"/>
                  <a:gd name="connsiteY36" fmla="*/ 292664 h 2365078"/>
                  <a:gd name="connsiteX37" fmla="*/ 3822487 w 12045155"/>
                  <a:gd name="connsiteY37" fmla="*/ 90799 h 2365078"/>
                  <a:gd name="connsiteX38" fmla="*/ 2370177 w 12045155"/>
                  <a:gd name="connsiteY38" fmla="*/ 156695 h 2365078"/>
                  <a:gd name="connsiteX39" fmla="*/ 578745 w 12045155"/>
                  <a:gd name="connsiteY39" fmla="*/ 148189 h 2365078"/>
                  <a:gd name="connsiteX40" fmla="*/ 38923 w 12045155"/>
                  <a:gd name="connsiteY40"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309876 w 12045155"/>
                  <a:gd name="connsiteY21" fmla="*/ 1618413 h 2365078"/>
                  <a:gd name="connsiteX22" fmla="*/ 11797069 w 12045155"/>
                  <a:gd name="connsiteY22" fmla="*/ 999707 h 2365078"/>
                  <a:gd name="connsiteX23" fmla="*/ 12045155 w 12045155"/>
                  <a:gd name="connsiteY23" fmla="*/ 699393 h 2365078"/>
                  <a:gd name="connsiteX24" fmla="*/ 12045155 w 12045155"/>
                  <a:gd name="connsiteY24" fmla="*/ 261011 h 2365078"/>
                  <a:gd name="connsiteX25" fmla="*/ 11438839 w 12045155"/>
                  <a:gd name="connsiteY25" fmla="*/ 435586 h 2365078"/>
                  <a:gd name="connsiteX26" fmla="*/ 11059114 w 12045155"/>
                  <a:gd name="connsiteY26" fmla="*/ 1047471 h 2365078"/>
                  <a:gd name="connsiteX27" fmla="*/ 10602369 w 12045155"/>
                  <a:gd name="connsiteY27" fmla="*/ 1661632 h 2365078"/>
                  <a:gd name="connsiteX28" fmla="*/ 10034574 w 12045155"/>
                  <a:gd name="connsiteY28" fmla="*/ 1618415 h 2365078"/>
                  <a:gd name="connsiteX29" fmla="*/ 9527677 w 12045155"/>
                  <a:gd name="connsiteY29" fmla="*/ 1058846 h 2365078"/>
                  <a:gd name="connsiteX30" fmla="*/ 9053022 w 12045155"/>
                  <a:gd name="connsiteY30" fmla="*/ 581165 h 2365078"/>
                  <a:gd name="connsiteX31" fmla="*/ 8450223 w 12045155"/>
                  <a:gd name="connsiteY31" fmla="*/ 156695 h 2365078"/>
                  <a:gd name="connsiteX32" fmla="*/ 7635927 w 12045155"/>
                  <a:gd name="connsiteY32" fmla="*/ 105714 h 2365078"/>
                  <a:gd name="connsiteX33" fmla="*/ 7049636 w 12045155"/>
                  <a:gd name="connsiteY33" fmla="*/ 199189 h 2365078"/>
                  <a:gd name="connsiteX34" fmla="*/ 6342549 w 12045155"/>
                  <a:gd name="connsiteY34" fmla="*/ 146630 h 2365078"/>
                  <a:gd name="connsiteX35" fmla="*/ 5902209 w 12045155"/>
                  <a:gd name="connsiteY35" fmla="*/ 249658 h 2365078"/>
                  <a:gd name="connsiteX36" fmla="*/ 5182195 w 12045155"/>
                  <a:gd name="connsiteY36" fmla="*/ 292664 h 2365078"/>
                  <a:gd name="connsiteX37" fmla="*/ 3822487 w 12045155"/>
                  <a:gd name="connsiteY37" fmla="*/ 90799 h 2365078"/>
                  <a:gd name="connsiteX38" fmla="*/ 2370177 w 12045155"/>
                  <a:gd name="connsiteY38" fmla="*/ 156695 h 2365078"/>
                  <a:gd name="connsiteX39" fmla="*/ 578745 w 12045155"/>
                  <a:gd name="connsiteY39" fmla="*/ 148189 h 2365078"/>
                  <a:gd name="connsiteX40" fmla="*/ 38923 w 12045155"/>
                  <a:gd name="connsiteY40" fmla="*/ 157240 h 2365078"/>
                  <a:gd name="connsiteX0" fmla="*/ 38923 w 12045155"/>
                  <a:gd name="connsiteY0" fmla="*/ 157240 h 2365066"/>
                  <a:gd name="connsiteX1" fmla="*/ 4765 w 12045155"/>
                  <a:gd name="connsiteY1" fmla="*/ 229969 h 2365066"/>
                  <a:gd name="connsiteX2" fmla="*/ 16985 w 12045155"/>
                  <a:gd name="connsiteY2" fmla="*/ 441204 h 2365066"/>
                  <a:gd name="connsiteX3" fmla="*/ 31647 w 12045155"/>
                  <a:gd name="connsiteY3" fmla="*/ 700450 h 2365066"/>
                  <a:gd name="connsiteX4" fmla="*/ 43864 w 12045155"/>
                  <a:gd name="connsiteY4" fmla="*/ 777266 h 2365066"/>
                  <a:gd name="connsiteX5" fmla="*/ 80207 w 12045155"/>
                  <a:gd name="connsiteY5" fmla="*/ 937416 h 2365066"/>
                  <a:gd name="connsiteX6" fmla="*/ 937008 w 12045155"/>
                  <a:gd name="connsiteY6" fmla="*/ 844973 h 2365066"/>
                  <a:gd name="connsiteX7" fmla="*/ 1631867 w 12045155"/>
                  <a:gd name="connsiteY7" fmla="*/ 878961 h 2365066"/>
                  <a:gd name="connsiteX8" fmla="*/ 2087877 w 12045155"/>
                  <a:gd name="connsiteY8" fmla="*/ 819473 h 2365066"/>
                  <a:gd name="connsiteX9" fmla="*/ 2565599 w 12045155"/>
                  <a:gd name="connsiteY9" fmla="*/ 819473 h 2365066"/>
                  <a:gd name="connsiteX10" fmla="*/ 3336468 w 12045155"/>
                  <a:gd name="connsiteY10" fmla="*/ 861967 h 2365066"/>
                  <a:gd name="connsiteX11" fmla="*/ 4215904 w 12045155"/>
                  <a:gd name="connsiteY11" fmla="*/ 844973 h 2365066"/>
                  <a:gd name="connsiteX12" fmla="*/ 4845622 w 12045155"/>
                  <a:gd name="connsiteY12" fmla="*/ 853479 h 2365066"/>
                  <a:gd name="connsiteX13" fmla="*/ 5681632 w 12045155"/>
                  <a:gd name="connsiteY13" fmla="*/ 853479 h 2365066"/>
                  <a:gd name="connsiteX14" fmla="*/ 6745645 w 12045155"/>
                  <a:gd name="connsiteY14" fmla="*/ 878979 h 2365066"/>
                  <a:gd name="connsiteX15" fmla="*/ 7494800 w 12045155"/>
                  <a:gd name="connsiteY15" fmla="*/ 870473 h 2365066"/>
                  <a:gd name="connsiteX16" fmla="*/ 8026795 w 12045155"/>
                  <a:gd name="connsiteY16" fmla="*/ 861967 h 2365066"/>
                  <a:gd name="connsiteX17" fmla="*/ 8504518 w 12045155"/>
                  <a:gd name="connsiteY17" fmla="*/ 827979 h 2365066"/>
                  <a:gd name="connsiteX18" fmla="*/ 9361101 w 12045155"/>
                  <a:gd name="connsiteY18" fmla="*/ 2018757 h 2365066"/>
                  <a:gd name="connsiteX19" fmla="*/ 10249513 w 12045155"/>
                  <a:gd name="connsiteY19" fmla="*/ 2364507 h 2365066"/>
                  <a:gd name="connsiteX20" fmla="*/ 11195242 w 12045155"/>
                  <a:gd name="connsiteY20" fmla="*/ 2091549 h 2365066"/>
                  <a:gd name="connsiteX21" fmla="*/ 11309876 w 12045155"/>
                  <a:gd name="connsiteY21" fmla="*/ 1618413 h 2365066"/>
                  <a:gd name="connsiteX22" fmla="*/ 11797069 w 12045155"/>
                  <a:gd name="connsiteY22" fmla="*/ 999707 h 2365066"/>
                  <a:gd name="connsiteX23" fmla="*/ 12045155 w 12045155"/>
                  <a:gd name="connsiteY23" fmla="*/ 699393 h 2365066"/>
                  <a:gd name="connsiteX24" fmla="*/ 12045155 w 12045155"/>
                  <a:gd name="connsiteY24" fmla="*/ 261011 h 2365066"/>
                  <a:gd name="connsiteX25" fmla="*/ 11438839 w 12045155"/>
                  <a:gd name="connsiteY25" fmla="*/ 435586 h 2365066"/>
                  <a:gd name="connsiteX26" fmla="*/ 11059114 w 12045155"/>
                  <a:gd name="connsiteY26" fmla="*/ 1047471 h 2365066"/>
                  <a:gd name="connsiteX27" fmla="*/ 10602369 w 12045155"/>
                  <a:gd name="connsiteY27" fmla="*/ 1661632 h 2365066"/>
                  <a:gd name="connsiteX28" fmla="*/ 10034574 w 12045155"/>
                  <a:gd name="connsiteY28" fmla="*/ 1618415 h 2365066"/>
                  <a:gd name="connsiteX29" fmla="*/ 9527677 w 12045155"/>
                  <a:gd name="connsiteY29" fmla="*/ 1058846 h 2365066"/>
                  <a:gd name="connsiteX30" fmla="*/ 9053022 w 12045155"/>
                  <a:gd name="connsiteY30" fmla="*/ 581165 h 2365066"/>
                  <a:gd name="connsiteX31" fmla="*/ 8450223 w 12045155"/>
                  <a:gd name="connsiteY31" fmla="*/ 156695 h 2365066"/>
                  <a:gd name="connsiteX32" fmla="*/ 7635927 w 12045155"/>
                  <a:gd name="connsiteY32" fmla="*/ 105714 h 2365066"/>
                  <a:gd name="connsiteX33" fmla="*/ 7049636 w 12045155"/>
                  <a:gd name="connsiteY33" fmla="*/ 199189 h 2365066"/>
                  <a:gd name="connsiteX34" fmla="*/ 6342549 w 12045155"/>
                  <a:gd name="connsiteY34" fmla="*/ 146630 h 2365066"/>
                  <a:gd name="connsiteX35" fmla="*/ 5902209 w 12045155"/>
                  <a:gd name="connsiteY35" fmla="*/ 249658 h 2365066"/>
                  <a:gd name="connsiteX36" fmla="*/ 5182195 w 12045155"/>
                  <a:gd name="connsiteY36" fmla="*/ 292664 h 2365066"/>
                  <a:gd name="connsiteX37" fmla="*/ 3822487 w 12045155"/>
                  <a:gd name="connsiteY37" fmla="*/ 90799 h 2365066"/>
                  <a:gd name="connsiteX38" fmla="*/ 2370177 w 12045155"/>
                  <a:gd name="connsiteY38" fmla="*/ 156695 h 2365066"/>
                  <a:gd name="connsiteX39" fmla="*/ 578745 w 12045155"/>
                  <a:gd name="connsiteY39" fmla="*/ 148189 h 2365066"/>
                  <a:gd name="connsiteX40" fmla="*/ 38923 w 12045155"/>
                  <a:gd name="connsiteY40" fmla="*/ 157240 h 2365066"/>
                  <a:gd name="connsiteX0" fmla="*/ 38923 w 12045155"/>
                  <a:gd name="connsiteY0" fmla="*/ 157240 h 2510409"/>
                  <a:gd name="connsiteX1" fmla="*/ 4765 w 12045155"/>
                  <a:gd name="connsiteY1" fmla="*/ 229969 h 2510409"/>
                  <a:gd name="connsiteX2" fmla="*/ 16985 w 12045155"/>
                  <a:gd name="connsiteY2" fmla="*/ 441204 h 2510409"/>
                  <a:gd name="connsiteX3" fmla="*/ 31647 w 12045155"/>
                  <a:gd name="connsiteY3" fmla="*/ 700450 h 2510409"/>
                  <a:gd name="connsiteX4" fmla="*/ 43864 w 12045155"/>
                  <a:gd name="connsiteY4" fmla="*/ 777266 h 2510409"/>
                  <a:gd name="connsiteX5" fmla="*/ 80207 w 12045155"/>
                  <a:gd name="connsiteY5" fmla="*/ 937416 h 2510409"/>
                  <a:gd name="connsiteX6" fmla="*/ 937008 w 12045155"/>
                  <a:gd name="connsiteY6" fmla="*/ 844973 h 2510409"/>
                  <a:gd name="connsiteX7" fmla="*/ 1631867 w 12045155"/>
                  <a:gd name="connsiteY7" fmla="*/ 878961 h 2510409"/>
                  <a:gd name="connsiteX8" fmla="*/ 2087877 w 12045155"/>
                  <a:gd name="connsiteY8" fmla="*/ 819473 h 2510409"/>
                  <a:gd name="connsiteX9" fmla="*/ 2565599 w 12045155"/>
                  <a:gd name="connsiteY9" fmla="*/ 819473 h 2510409"/>
                  <a:gd name="connsiteX10" fmla="*/ 3336468 w 12045155"/>
                  <a:gd name="connsiteY10" fmla="*/ 861967 h 2510409"/>
                  <a:gd name="connsiteX11" fmla="*/ 4215904 w 12045155"/>
                  <a:gd name="connsiteY11" fmla="*/ 844973 h 2510409"/>
                  <a:gd name="connsiteX12" fmla="*/ 4845622 w 12045155"/>
                  <a:gd name="connsiteY12" fmla="*/ 853479 h 2510409"/>
                  <a:gd name="connsiteX13" fmla="*/ 5681632 w 12045155"/>
                  <a:gd name="connsiteY13" fmla="*/ 853479 h 2510409"/>
                  <a:gd name="connsiteX14" fmla="*/ 6745645 w 12045155"/>
                  <a:gd name="connsiteY14" fmla="*/ 878979 h 2510409"/>
                  <a:gd name="connsiteX15" fmla="*/ 7494800 w 12045155"/>
                  <a:gd name="connsiteY15" fmla="*/ 870473 h 2510409"/>
                  <a:gd name="connsiteX16" fmla="*/ 8026795 w 12045155"/>
                  <a:gd name="connsiteY16" fmla="*/ 861967 h 2510409"/>
                  <a:gd name="connsiteX17" fmla="*/ 8504518 w 12045155"/>
                  <a:gd name="connsiteY17" fmla="*/ 827979 h 2510409"/>
                  <a:gd name="connsiteX18" fmla="*/ 9361101 w 12045155"/>
                  <a:gd name="connsiteY18" fmla="*/ 2018757 h 2510409"/>
                  <a:gd name="connsiteX19" fmla="*/ 10149208 w 12045155"/>
                  <a:gd name="connsiteY19" fmla="*/ 2510086 h 2510409"/>
                  <a:gd name="connsiteX20" fmla="*/ 11195242 w 12045155"/>
                  <a:gd name="connsiteY20" fmla="*/ 2091549 h 2510409"/>
                  <a:gd name="connsiteX21" fmla="*/ 11309876 w 12045155"/>
                  <a:gd name="connsiteY21" fmla="*/ 1618413 h 2510409"/>
                  <a:gd name="connsiteX22" fmla="*/ 11797069 w 12045155"/>
                  <a:gd name="connsiteY22" fmla="*/ 999707 h 2510409"/>
                  <a:gd name="connsiteX23" fmla="*/ 12045155 w 12045155"/>
                  <a:gd name="connsiteY23" fmla="*/ 699393 h 2510409"/>
                  <a:gd name="connsiteX24" fmla="*/ 12045155 w 12045155"/>
                  <a:gd name="connsiteY24" fmla="*/ 261011 h 2510409"/>
                  <a:gd name="connsiteX25" fmla="*/ 11438839 w 12045155"/>
                  <a:gd name="connsiteY25" fmla="*/ 435586 h 2510409"/>
                  <a:gd name="connsiteX26" fmla="*/ 11059114 w 12045155"/>
                  <a:gd name="connsiteY26" fmla="*/ 1047471 h 2510409"/>
                  <a:gd name="connsiteX27" fmla="*/ 10602369 w 12045155"/>
                  <a:gd name="connsiteY27" fmla="*/ 1661632 h 2510409"/>
                  <a:gd name="connsiteX28" fmla="*/ 10034574 w 12045155"/>
                  <a:gd name="connsiteY28" fmla="*/ 1618415 h 2510409"/>
                  <a:gd name="connsiteX29" fmla="*/ 9527677 w 12045155"/>
                  <a:gd name="connsiteY29" fmla="*/ 1058846 h 2510409"/>
                  <a:gd name="connsiteX30" fmla="*/ 9053022 w 12045155"/>
                  <a:gd name="connsiteY30" fmla="*/ 581165 h 2510409"/>
                  <a:gd name="connsiteX31" fmla="*/ 8450223 w 12045155"/>
                  <a:gd name="connsiteY31" fmla="*/ 156695 h 2510409"/>
                  <a:gd name="connsiteX32" fmla="*/ 7635927 w 12045155"/>
                  <a:gd name="connsiteY32" fmla="*/ 105714 h 2510409"/>
                  <a:gd name="connsiteX33" fmla="*/ 7049636 w 12045155"/>
                  <a:gd name="connsiteY33" fmla="*/ 199189 h 2510409"/>
                  <a:gd name="connsiteX34" fmla="*/ 6342549 w 12045155"/>
                  <a:gd name="connsiteY34" fmla="*/ 146630 h 2510409"/>
                  <a:gd name="connsiteX35" fmla="*/ 5902209 w 12045155"/>
                  <a:gd name="connsiteY35" fmla="*/ 249658 h 2510409"/>
                  <a:gd name="connsiteX36" fmla="*/ 5182195 w 12045155"/>
                  <a:gd name="connsiteY36" fmla="*/ 292664 h 2510409"/>
                  <a:gd name="connsiteX37" fmla="*/ 3822487 w 12045155"/>
                  <a:gd name="connsiteY37" fmla="*/ 90799 h 2510409"/>
                  <a:gd name="connsiteX38" fmla="*/ 2370177 w 12045155"/>
                  <a:gd name="connsiteY38" fmla="*/ 156695 h 2510409"/>
                  <a:gd name="connsiteX39" fmla="*/ 578745 w 12045155"/>
                  <a:gd name="connsiteY39" fmla="*/ 148189 h 2510409"/>
                  <a:gd name="connsiteX40" fmla="*/ 38923 w 12045155"/>
                  <a:gd name="connsiteY40" fmla="*/ 157240 h 2510409"/>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504518 w 12045155"/>
                  <a:gd name="connsiteY17" fmla="*/ 827979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309876 w 12045155"/>
                  <a:gd name="connsiteY21" fmla="*/ 1618413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504518 w 12045155"/>
                  <a:gd name="connsiteY17" fmla="*/ 827979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625119 w 12045155"/>
                  <a:gd name="connsiteY21" fmla="*/ 1600216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625119 w 12045155"/>
                  <a:gd name="connsiteY21" fmla="*/ 1600216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8249783 w 12045155"/>
                  <a:gd name="connsiteY2" fmla="*/ 507371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8249783 w 12045155"/>
                  <a:gd name="connsiteY2" fmla="*/ 507371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79789 w 12386021"/>
                  <a:gd name="connsiteY0" fmla="*/ 157240 h 2510087"/>
                  <a:gd name="connsiteX1" fmla="*/ 345631 w 12386021"/>
                  <a:gd name="connsiteY1" fmla="*/ 229969 h 2510087"/>
                  <a:gd name="connsiteX2" fmla="*/ 8590649 w 12386021"/>
                  <a:gd name="connsiteY2" fmla="*/ 507371 h 2510087"/>
                  <a:gd name="connsiteX3" fmla="*/ 372513 w 12386021"/>
                  <a:gd name="connsiteY3" fmla="*/ 700450 h 2510087"/>
                  <a:gd name="connsiteX4" fmla="*/ 8652699 w 12386021"/>
                  <a:gd name="connsiteY4" fmla="*/ 777261 h 2510087"/>
                  <a:gd name="connsiteX5" fmla="*/ 421073 w 12386021"/>
                  <a:gd name="connsiteY5" fmla="*/ 937416 h 2510087"/>
                  <a:gd name="connsiteX6" fmla="*/ 1277874 w 12386021"/>
                  <a:gd name="connsiteY6" fmla="*/ 844973 h 2510087"/>
                  <a:gd name="connsiteX7" fmla="*/ 1972733 w 12386021"/>
                  <a:gd name="connsiteY7" fmla="*/ 878961 h 2510087"/>
                  <a:gd name="connsiteX8" fmla="*/ 2428743 w 12386021"/>
                  <a:gd name="connsiteY8" fmla="*/ 819473 h 2510087"/>
                  <a:gd name="connsiteX9" fmla="*/ 2906465 w 12386021"/>
                  <a:gd name="connsiteY9" fmla="*/ 819473 h 2510087"/>
                  <a:gd name="connsiteX10" fmla="*/ 3677334 w 12386021"/>
                  <a:gd name="connsiteY10" fmla="*/ 861967 h 2510087"/>
                  <a:gd name="connsiteX11" fmla="*/ 4556770 w 12386021"/>
                  <a:gd name="connsiteY11" fmla="*/ 844973 h 2510087"/>
                  <a:gd name="connsiteX12" fmla="*/ 5186488 w 12386021"/>
                  <a:gd name="connsiteY12" fmla="*/ 853479 h 2510087"/>
                  <a:gd name="connsiteX13" fmla="*/ 6022498 w 12386021"/>
                  <a:gd name="connsiteY13" fmla="*/ 853479 h 2510087"/>
                  <a:gd name="connsiteX14" fmla="*/ 7086511 w 12386021"/>
                  <a:gd name="connsiteY14" fmla="*/ 878979 h 2510087"/>
                  <a:gd name="connsiteX15" fmla="*/ 7835666 w 12386021"/>
                  <a:gd name="connsiteY15" fmla="*/ 870473 h 2510087"/>
                  <a:gd name="connsiteX16" fmla="*/ 8367661 w 12386021"/>
                  <a:gd name="connsiteY16" fmla="*/ 861967 h 2510087"/>
                  <a:gd name="connsiteX17" fmla="*/ 8988678 w 12386021"/>
                  <a:gd name="connsiteY17" fmla="*/ 1264715 h 2510087"/>
                  <a:gd name="connsiteX18" fmla="*/ 9558674 w 12386021"/>
                  <a:gd name="connsiteY18" fmla="*/ 2091547 h 2510087"/>
                  <a:gd name="connsiteX19" fmla="*/ 10490074 w 12386021"/>
                  <a:gd name="connsiteY19" fmla="*/ 2510086 h 2510087"/>
                  <a:gd name="connsiteX20" fmla="*/ 11536108 w 12386021"/>
                  <a:gd name="connsiteY20" fmla="*/ 2091549 h 2510087"/>
                  <a:gd name="connsiteX21" fmla="*/ 11827039 w 12386021"/>
                  <a:gd name="connsiteY21" fmla="*/ 1445814 h 2510087"/>
                  <a:gd name="connsiteX22" fmla="*/ 12137935 w 12386021"/>
                  <a:gd name="connsiteY22" fmla="*/ 999707 h 2510087"/>
                  <a:gd name="connsiteX23" fmla="*/ 12386021 w 12386021"/>
                  <a:gd name="connsiteY23" fmla="*/ 699393 h 2510087"/>
                  <a:gd name="connsiteX24" fmla="*/ 12386021 w 12386021"/>
                  <a:gd name="connsiteY24" fmla="*/ 261011 h 2510087"/>
                  <a:gd name="connsiteX25" fmla="*/ 11779705 w 12386021"/>
                  <a:gd name="connsiteY25" fmla="*/ 435586 h 2510087"/>
                  <a:gd name="connsiteX26" fmla="*/ 11399980 w 12386021"/>
                  <a:gd name="connsiteY26" fmla="*/ 1047471 h 2510087"/>
                  <a:gd name="connsiteX27" fmla="*/ 10943235 w 12386021"/>
                  <a:gd name="connsiteY27" fmla="*/ 1661632 h 2510087"/>
                  <a:gd name="connsiteX28" fmla="*/ 10375440 w 12386021"/>
                  <a:gd name="connsiteY28" fmla="*/ 1618415 h 2510087"/>
                  <a:gd name="connsiteX29" fmla="*/ 9868543 w 12386021"/>
                  <a:gd name="connsiteY29" fmla="*/ 1058846 h 2510087"/>
                  <a:gd name="connsiteX30" fmla="*/ 9393888 w 12386021"/>
                  <a:gd name="connsiteY30" fmla="*/ 581165 h 2510087"/>
                  <a:gd name="connsiteX31" fmla="*/ 8791089 w 12386021"/>
                  <a:gd name="connsiteY31" fmla="*/ 156695 h 2510087"/>
                  <a:gd name="connsiteX32" fmla="*/ 7976793 w 12386021"/>
                  <a:gd name="connsiteY32" fmla="*/ 105714 h 2510087"/>
                  <a:gd name="connsiteX33" fmla="*/ 7390502 w 12386021"/>
                  <a:gd name="connsiteY33" fmla="*/ 199189 h 2510087"/>
                  <a:gd name="connsiteX34" fmla="*/ 6683415 w 12386021"/>
                  <a:gd name="connsiteY34" fmla="*/ 146630 h 2510087"/>
                  <a:gd name="connsiteX35" fmla="*/ 6243075 w 12386021"/>
                  <a:gd name="connsiteY35" fmla="*/ 249658 h 2510087"/>
                  <a:gd name="connsiteX36" fmla="*/ 5523061 w 12386021"/>
                  <a:gd name="connsiteY36" fmla="*/ 292664 h 2510087"/>
                  <a:gd name="connsiteX37" fmla="*/ 4163353 w 12386021"/>
                  <a:gd name="connsiteY37" fmla="*/ 90799 h 2510087"/>
                  <a:gd name="connsiteX38" fmla="*/ 2711043 w 12386021"/>
                  <a:gd name="connsiteY38" fmla="*/ 156695 h 2510087"/>
                  <a:gd name="connsiteX39" fmla="*/ 919611 w 12386021"/>
                  <a:gd name="connsiteY39" fmla="*/ 148189 h 2510087"/>
                  <a:gd name="connsiteX40" fmla="*/ 379789 w 12386021"/>
                  <a:gd name="connsiteY40" fmla="*/ 157240 h 2510087"/>
                  <a:gd name="connsiteX0" fmla="*/ 379791 w 12386023"/>
                  <a:gd name="connsiteY0" fmla="*/ 157240 h 2510087"/>
                  <a:gd name="connsiteX1" fmla="*/ 345633 w 12386023"/>
                  <a:gd name="connsiteY1" fmla="*/ 229969 h 2510087"/>
                  <a:gd name="connsiteX2" fmla="*/ 8590651 w 12386023"/>
                  <a:gd name="connsiteY2" fmla="*/ 50737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379791 w 12386023"/>
                  <a:gd name="connsiteY40" fmla="*/ 157240 h 2510087"/>
                  <a:gd name="connsiteX0" fmla="*/ 379791 w 12386023"/>
                  <a:gd name="connsiteY0" fmla="*/ 157240 h 2510087"/>
                  <a:gd name="connsiteX1" fmla="*/ 345633 w 12386023"/>
                  <a:gd name="connsiteY1" fmla="*/ 229969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379791 w 12386023"/>
                  <a:gd name="connsiteY40" fmla="*/ 157240 h 2510087"/>
                  <a:gd name="connsiteX0" fmla="*/ 8705072 w 12386023"/>
                  <a:gd name="connsiteY0" fmla="*/ 284622 h 2510087"/>
                  <a:gd name="connsiteX1" fmla="*/ 345633 w 12386023"/>
                  <a:gd name="connsiteY1" fmla="*/ 229969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8705072 w 12386023"/>
                  <a:gd name="connsiteY40" fmla="*/ 284622 h 2510087"/>
                  <a:gd name="connsiteX0" fmla="*/ 8705072 w 12386023"/>
                  <a:gd name="connsiteY0" fmla="*/ 284622 h 2510087"/>
                  <a:gd name="connsiteX1" fmla="*/ 8742561 w 12386023"/>
                  <a:gd name="connsiteY1" fmla="*/ 521128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8705072 w 12386023"/>
                  <a:gd name="connsiteY40" fmla="*/ 284622 h 2510087"/>
                  <a:gd name="connsiteX0" fmla="*/ 8705072 w 12386023"/>
                  <a:gd name="connsiteY0" fmla="*/ 284622 h 2510087"/>
                  <a:gd name="connsiteX1" fmla="*/ 8742561 w 12386023"/>
                  <a:gd name="connsiteY1" fmla="*/ 521128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8714713 w 12386023"/>
                  <a:gd name="connsiteY39" fmla="*/ 457545 h 2510087"/>
                  <a:gd name="connsiteX40" fmla="*/ 8705072 w 12386023"/>
                  <a:gd name="connsiteY40" fmla="*/ 284622 h 2510087"/>
                  <a:gd name="connsiteX0" fmla="*/ 8705072 w 12386023"/>
                  <a:gd name="connsiteY0" fmla="*/ 215157 h 2440622"/>
                  <a:gd name="connsiteX1" fmla="*/ 8742561 w 12386023"/>
                  <a:gd name="connsiteY1" fmla="*/ 451663 h 2440622"/>
                  <a:gd name="connsiteX2" fmla="*/ 8676628 w 12386023"/>
                  <a:gd name="connsiteY2" fmla="*/ 365116 h 2440622"/>
                  <a:gd name="connsiteX3" fmla="*/ 8697801 w 12386023"/>
                  <a:gd name="connsiteY3" fmla="*/ 521796 h 2440622"/>
                  <a:gd name="connsiteX4" fmla="*/ 8652701 w 12386023"/>
                  <a:gd name="connsiteY4" fmla="*/ 707796 h 2440622"/>
                  <a:gd name="connsiteX5" fmla="*/ 421075 w 12386023"/>
                  <a:gd name="connsiteY5" fmla="*/ 867951 h 2440622"/>
                  <a:gd name="connsiteX6" fmla="*/ 1277876 w 12386023"/>
                  <a:gd name="connsiteY6" fmla="*/ 775508 h 2440622"/>
                  <a:gd name="connsiteX7" fmla="*/ 1972735 w 12386023"/>
                  <a:gd name="connsiteY7" fmla="*/ 809496 h 2440622"/>
                  <a:gd name="connsiteX8" fmla="*/ 2428745 w 12386023"/>
                  <a:gd name="connsiteY8" fmla="*/ 750008 h 2440622"/>
                  <a:gd name="connsiteX9" fmla="*/ 2906467 w 12386023"/>
                  <a:gd name="connsiteY9" fmla="*/ 750008 h 2440622"/>
                  <a:gd name="connsiteX10" fmla="*/ 3677336 w 12386023"/>
                  <a:gd name="connsiteY10" fmla="*/ 792502 h 2440622"/>
                  <a:gd name="connsiteX11" fmla="*/ 4556772 w 12386023"/>
                  <a:gd name="connsiteY11" fmla="*/ 775508 h 2440622"/>
                  <a:gd name="connsiteX12" fmla="*/ 5186490 w 12386023"/>
                  <a:gd name="connsiteY12" fmla="*/ 784014 h 2440622"/>
                  <a:gd name="connsiteX13" fmla="*/ 6022500 w 12386023"/>
                  <a:gd name="connsiteY13" fmla="*/ 784014 h 2440622"/>
                  <a:gd name="connsiteX14" fmla="*/ 7086513 w 12386023"/>
                  <a:gd name="connsiteY14" fmla="*/ 809514 h 2440622"/>
                  <a:gd name="connsiteX15" fmla="*/ 7835668 w 12386023"/>
                  <a:gd name="connsiteY15" fmla="*/ 801008 h 2440622"/>
                  <a:gd name="connsiteX16" fmla="*/ 8367663 w 12386023"/>
                  <a:gd name="connsiteY16" fmla="*/ 792502 h 2440622"/>
                  <a:gd name="connsiteX17" fmla="*/ 8988680 w 12386023"/>
                  <a:gd name="connsiteY17" fmla="*/ 1195250 h 2440622"/>
                  <a:gd name="connsiteX18" fmla="*/ 9558676 w 12386023"/>
                  <a:gd name="connsiteY18" fmla="*/ 2022082 h 2440622"/>
                  <a:gd name="connsiteX19" fmla="*/ 10490076 w 12386023"/>
                  <a:gd name="connsiteY19" fmla="*/ 2440621 h 2440622"/>
                  <a:gd name="connsiteX20" fmla="*/ 11536110 w 12386023"/>
                  <a:gd name="connsiteY20" fmla="*/ 2022084 h 2440622"/>
                  <a:gd name="connsiteX21" fmla="*/ 11827041 w 12386023"/>
                  <a:gd name="connsiteY21" fmla="*/ 1376349 h 2440622"/>
                  <a:gd name="connsiteX22" fmla="*/ 12137937 w 12386023"/>
                  <a:gd name="connsiteY22" fmla="*/ 930242 h 2440622"/>
                  <a:gd name="connsiteX23" fmla="*/ 12386023 w 12386023"/>
                  <a:gd name="connsiteY23" fmla="*/ 629928 h 2440622"/>
                  <a:gd name="connsiteX24" fmla="*/ 12386023 w 12386023"/>
                  <a:gd name="connsiteY24" fmla="*/ 191546 h 2440622"/>
                  <a:gd name="connsiteX25" fmla="*/ 11779707 w 12386023"/>
                  <a:gd name="connsiteY25" fmla="*/ 366121 h 2440622"/>
                  <a:gd name="connsiteX26" fmla="*/ 11399982 w 12386023"/>
                  <a:gd name="connsiteY26" fmla="*/ 978006 h 2440622"/>
                  <a:gd name="connsiteX27" fmla="*/ 10943237 w 12386023"/>
                  <a:gd name="connsiteY27" fmla="*/ 1592167 h 2440622"/>
                  <a:gd name="connsiteX28" fmla="*/ 10375442 w 12386023"/>
                  <a:gd name="connsiteY28" fmla="*/ 1548950 h 2440622"/>
                  <a:gd name="connsiteX29" fmla="*/ 9868545 w 12386023"/>
                  <a:gd name="connsiteY29" fmla="*/ 989381 h 2440622"/>
                  <a:gd name="connsiteX30" fmla="*/ 9393890 w 12386023"/>
                  <a:gd name="connsiteY30" fmla="*/ 511700 h 2440622"/>
                  <a:gd name="connsiteX31" fmla="*/ 8791091 w 12386023"/>
                  <a:gd name="connsiteY31" fmla="*/ 87230 h 2440622"/>
                  <a:gd name="connsiteX32" fmla="*/ 7976795 w 12386023"/>
                  <a:gd name="connsiteY32" fmla="*/ 36249 h 2440622"/>
                  <a:gd name="connsiteX33" fmla="*/ 7390504 w 12386023"/>
                  <a:gd name="connsiteY33" fmla="*/ 129724 h 2440622"/>
                  <a:gd name="connsiteX34" fmla="*/ 6683417 w 12386023"/>
                  <a:gd name="connsiteY34" fmla="*/ 77165 h 2440622"/>
                  <a:gd name="connsiteX35" fmla="*/ 6243077 w 12386023"/>
                  <a:gd name="connsiteY35" fmla="*/ 180193 h 2440622"/>
                  <a:gd name="connsiteX36" fmla="*/ 5523063 w 12386023"/>
                  <a:gd name="connsiteY36" fmla="*/ 223199 h 2440622"/>
                  <a:gd name="connsiteX37" fmla="*/ 4163355 w 12386023"/>
                  <a:gd name="connsiteY37" fmla="*/ 21334 h 2440622"/>
                  <a:gd name="connsiteX38" fmla="*/ 9073222 w 12386023"/>
                  <a:gd name="connsiteY38" fmla="*/ 815126 h 2440622"/>
                  <a:gd name="connsiteX39" fmla="*/ 8714713 w 12386023"/>
                  <a:gd name="connsiteY39" fmla="*/ 388080 h 2440622"/>
                  <a:gd name="connsiteX40" fmla="*/ 8705072 w 12386023"/>
                  <a:gd name="connsiteY40" fmla="*/ 215157 h 2440622"/>
                  <a:gd name="connsiteX0" fmla="*/ 8705072 w 12386023"/>
                  <a:gd name="connsiteY0" fmla="*/ 200377 h 2425842"/>
                  <a:gd name="connsiteX1" fmla="*/ 8742561 w 12386023"/>
                  <a:gd name="connsiteY1" fmla="*/ 436883 h 2425842"/>
                  <a:gd name="connsiteX2" fmla="*/ 8676628 w 12386023"/>
                  <a:gd name="connsiteY2" fmla="*/ 350336 h 2425842"/>
                  <a:gd name="connsiteX3" fmla="*/ 8697801 w 12386023"/>
                  <a:gd name="connsiteY3" fmla="*/ 507016 h 2425842"/>
                  <a:gd name="connsiteX4" fmla="*/ 8652701 w 12386023"/>
                  <a:gd name="connsiteY4" fmla="*/ 693016 h 2425842"/>
                  <a:gd name="connsiteX5" fmla="*/ 421075 w 12386023"/>
                  <a:gd name="connsiteY5" fmla="*/ 853171 h 2425842"/>
                  <a:gd name="connsiteX6" fmla="*/ 1277876 w 12386023"/>
                  <a:gd name="connsiteY6" fmla="*/ 760728 h 2425842"/>
                  <a:gd name="connsiteX7" fmla="*/ 1972735 w 12386023"/>
                  <a:gd name="connsiteY7" fmla="*/ 794716 h 2425842"/>
                  <a:gd name="connsiteX8" fmla="*/ 2428745 w 12386023"/>
                  <a:gd name="connsiteY8" fmla="*/ 735228 h 2425842"/>
                  <a:gd name="connsiteX9" fmla="*/ 2906467 w 12386023"/>
                  <a:gd name="connsiteY9" fmla="*/ 735228 h 2425842"/>
                  <a:gd name="connsiteX10" fmla="*/ 3677336 w 12386023"/>
                  <a:gd name="connsiteY10" fmla="*/ 777722 h 2425842"/>
                  <a:gd name="connsiteX11" fmla="*/ 4556772 w 12386023"/>
                  <a:gd name="connsiteY11" fmla="*/ 760728 h 2425842"/>
                  <a:gd name="connsiteX12" fmla="*/ 5186490 w 12386023"/>
                  <a:gd name="connsiteY12" fmla="*/ 769234 h 2425842"/>
                  <a:gd name="connsiteX13" fmla="*/ 6022500 w 12386023"/>
                  <a:gd name="connsiteY13" fmla="*/ 769234 h 2425842"/>
                  <a:gd name="connsiteX14" fmla="*/ 7086513 w 12386023"/>
                  <a:gd name="connsiteY14" fmla="*/ 794734 h 2425842"/>
                  <a:gd name="connsiteX15" fmla="*/ 7835668 w 12386023"/>
                  <a:gd name="connsiteY15" fmla="*/ 786228 h 2425842"/>
                  <a:gd name="connsiteX16" fmla="*/ 8367663 w 12386023"/>
                  <a:gd name="connsiteY16" fmla="*/ 777722 h 2425842"/>
                  <a:gd name="connsiteX17" fmla="*/ 8988680 w 12386023"/>
                  <a:gd name="connsiteY17" fmla="*/ 1180470 h 2425842"/>
                  <a:gd name="connsiteX18" fmla="*/ 9558676 w 12386023"/>
                  <a:gd name="connsiteY18" fmla="*/ 2007302 h 2425842"/>
                  <a:gd name="connsiteX19" fmla="*/ 10490076 w 12386023"/>
                  <a:gd name="connsiteY19" fmla="*/ 2425841 h 2425842"/>
                  <a:gd name="connsiteX20" fmla="*/ 11536110 w 12386023"/>
                  <a:gd name="connsiteY20" fmla="*/ 2007304 h 2425842"/>
                  <a:gd name="connsiteX21" fmla="*/ 11827041 w 12386023"/>
                  <a:gd name="connsiteY21" fmla="*/ 1361569 h 2425842"/>
                  <a:gd name="connsiteX22" fmla="*/ 12137937 w 12386023"/>
                  <a:gd name="connsiteY22" fmla="*/ 915462 h 2425842"/>
                  <a:gd name="connsiteX23" fmla="*/ 12386023 w 12386023"/>
                  <a:gd name="connsiteY23" fmla="*/ 615148 h 2425842"/>
                  <a:gd name="connsiteX24" fmla="*/ 12386023 w 12386023"/>
                  <a:gd name="connsiteY24" fmla="*/ 176766 h 2425842"/>
                  <a:gd name="connsiteX25" fmla="*/ 11779707 w 12386023"/>
                  <a:gd name="connsiteY25" fmla="*/ 351341 h 2425842"/>
                  <a:gd name="connsiteX26" fmla="*/ 11399982 w 12386023"/>
                  <a:gd name="connsiteY26" fmla="*/ 963226 h 2425842"/>
                  <a:gd name="connsiteX27" fmla="*/ 10943237 w 12386023"/>
                  <a:gd name="connsiteY27" fmla="*/ 1577387 h 2425842"/>
                  <a:gd name="connsiteX28" fmla="*/ 10375442 w 12386023"/>
                  <a:gd name="connsiteY28" fmla="*/ 1534170 h 2425842"/>
                  <a:gd name="connsiteX29" fmla="*/ 9868545 w 12386023"/>
                  <a:gd name="connsiteY29" fmla="*/ 974601 h 2425842"/>
                  <a:gd name="connsiteX30" fmla="*/ 9393890 w 12386023"/>
                  <a:gd name="connsiteY30" fmla="*/ 496920 h 2425842"/>
                  <a:gd name="connsiteX31" fmla="*/ 8791091 w 12386023"/>
                  <a:gd name="connsiteY31" fmla="*/ 72450 h 2425842"/>
                  <a:gd name="connsiteX32" fmla="*/ 7976795 w 12386023"/>
                  <a:gd name="connsiteY32" fmla="*/ 21469 h 2425842"/>
                  <a:gd name="connsiteX33" fmla="*/ 7390504 w 12386023"/>
                  <a:gd name="connsiteY33" fmla="*/ 114944 h 2425842"/>
                  <a:gd name="connsiteX34" fmla="*/ 6683417 w 12386023"/>
                  <a:gd name="connsiteY34" fmla="*/ 62385 h 2425842"/>
                  <a:gd name="connsiteX35" fmla="*/ 6243077 w 12386023"/>
                  <a:gd name="connsiteY35" fmla="*/ 165413 h 2425842"/>
                  <a:gd name="connsiteX36" fmla="*/ 5523063 w 12386023"/>
                  <a:gd name="connsiteY36" fmla="*/ 208419 h 2425842"/>
                  <a:gd name="connsiteX37" fmla="*/ 8892001 w 12386023"/>
                  <a:gd name="connsiteY37" fmla="*/ 497882 h 2425842"/>
                  <a:gd name="connsiteX38" fmla="*/ 9073222 w 12386023"/>
                  <a:gd name="connsiteY38" fmla="*/ 800346 h 2425842"/>
                  <a:gd name="connsiteX39" fmla="*/ 8714713 w 12386023"/>
                  <a:gd name="connsiteY39" fmla="*/ 373300 h 2425842"/>
                  <a:gd name="connsiteX40" fmla="*/ 8705072 w 12386023"/>
                  <a:gd name="connsiteY40" fmla="*/ 200377 h 2425842"/>
                  <a:gd name="connsiteX0" fmla="*/ 8705072 w 12386023"/>
                  <a:gd name="connsiteY0" fmla="*/ 200377 h 2425842"/>
                  <a:gd name="connsiteX1" fmla="*/ 8742561 w 12386023"/>
                  <a:gd name="connsiteY1" fmla="*/ 436883 h 2425842"/>
                  <a:gd name="connsiteX2" fmla="*/ 8676628 w 12386023"/>
                  <a:gd name="connsiteY2" fmla="*/ 350336 h 2425842"/>
                  <a:gd name="connsiteX3" fmla="*/ 8697801 w 12386023"/>
                  <a:gd name="connsiteY3" fmla="*/ 507016 h 2425842"/>
                  <a:gd name="connsiteX4" fmla="*/ 8652701 w 12386023"/>
                  <a:gd name="connsiteY4" fmla="*/ 693016 h 2425842"/>
                  <a:gd name="connsiteX5" fmla="*/ 421075 w 12386023"/>
                  <a:gd name="connsiteY5" fmla="*/ 853171 h 2425842"/>
                  <a:gd name="connsiteX6" fmla="*/ 1277876 w 12386023"/>
                  <a:gd name="connsiteY6" fmla="*/ 760728 h 2425842"/>
                  <a:gd name="connsiteX7" fmla="*/ 1972735 w 12386023"/>
                  <a:gd name="connsiteY7" fmla="*/ 794716 h 2425842"/>
                  <a:gd name="connsiteX8" fmla="*/ 2428745 w 12386023"/>
                  <a:gd name="connsiteY8" fmla="*/ 735228 h 2425842"/>
                  <a:gd name="connsiteX9" fmla="*/ 2906467 w 12386023"/>
                  <a:gd name="connsiteY9" fmla="*/ 735228 h 2425842"/>
                  <a:gd name="connsiteX10" fmla="*/ 3677336 w 12386023"/>
                  <a:gd name="connsiteY10" fmla="*/ 777722 h 2425842"/>
                  <a:gd name="connsiteX11" fmla="*/ 4556772 w 12386023"/>
                  <a:gd name="connsiteY11" fmla="*/ 760728 h 2425842"/>
                  <a:gd name="connsiteX12" fmla="*/ 5186490 w 12386023"/>
                  <a:gd name="connsiteY12" fmla="*/ 769234 h 2425842"/>
                  <a:gd name="connsiteX13" fmla="*/ 6022500 w 12386023"/>
                  <a:gd name="connsiteY13" fmla="*/ 769234 h 2425842"/>
                  <a:gd name="connsiteX14" fmla="*/ 7086513 w 12386023"/>
                  <a:gd name="connsiteY14" fmla="*/ 794734 h 2425842"/>
                  <a:gd name="connsiteX15" fmla="*/ 7835668 w 12386023"/>
                  <a:gd name="connsiteY15" fmla="*/ 786228 h 2425842"/>
                  <a:gd name="connsiteX16" fmla="*/ 8367663 w 12386023"/>
                  <a:gd name="connsiteY16" fmla="*/ 777722 h 2425842"/>
                  <a:gd name="connsiteX17" fmla="*/ 8988680 w 12386023"/>
                  <a:gd name="connsiteY17" fmla="*/ 1180470 h 2425842"/>
                  <a:gd name="connsiteX18" fmla="*/ 9558676 w 12386023"/>
                  <a:gd name="connsiteY18" fmla="*/ 2007302 h 2425842"/>
                  <a:gd name="connsiteX19" fmla="*/ 10490076 w 12386023"/>
                  <a:gd name="connsiteY19" fmla="*/ 2425841 h 2425842"/>
                  <a:gd name="connsiteX20" fmla="*/ 11536110 w 12386023"/>
                  <a:gd name="connsiteY20" fmla="*/ 2007304 h 2425842"/>
                  <a:gd name="connsiteX21" fmla="*/ 11827041 w 12386023"/>
                  <a:gd name="connsiteY21" fmla="*/ 1361569 h 2425842"/>
                  <a:gd name="connsiteX22" fmla="*/ 12137937 w 12386023"/>
                  <a:gd name="connsiteY22" fmla="*/ 915462 h 2425842"/>
                  <a:gd name="connsiteX23" fmla="*/ 12386023 w 12386023"/>
                  <a:gd name="connsiteY23" fmla="*/ 615148 h 2425842"/>
                  <a:gd name="connsiteX24" fmla="*/ 12386023 w 12386023"/>
                  <a:gd name="connsiteY24" fmla="*/ 176766 h 2425842"/>
                  <a:gd name="connsiteX25" fmla="*/ 11779707 w 12386023"/>
                  <a:gd name="connsiteY25" fmla="*/ 351341 h 2425842"/>
                  <a:gd name="connsiteX26" fmla="*/ 11399982 w 12386023"/>
                  <a:gd name="connsiteY26" fmla="*/ 963226 h 2425842"/>
                  <a:gd name="connsiteX27" fmla="*/ 10943237 w 12386023"/>
                  <a:gd name="connsiteY27" fmla="*/ 1577387 h 2425842"/>
                  <a:gd name="connsiteX28" fmla="*/ 10375442 w 12386023"/>
                  <a:gd name="connsiteY28" fmla="*/ 1534170 h 2425842"/>
                  <a:gd name="connsiteX29" fmla="*/ 9868545 w 12386023"/>
                  <a:gd name="connsiteY29" fmla="*/ 974601 h 2425842"/>
                  <a:gd name="connsiteX30" fmla="*/ 9393890 w 12386023"/>
                  <a:gd name="connsiteY30" fmla="*/ 496920 h 2425842"/>
                  <a:gd name="connsiteX31" fmla="*/ 8791091 w 12386023"/>
                  <a:gd name="connsiteY31" fmla="*/ 72450 h 2425842"/>
                  <a:gd name="connsiteX32" fmla="*/ 7976795 w 12386023"/>
                  <a:gd name="connsiteY32" fmla="*/ 21469 h 2425842"/>
                  <a:gd name="connsiteX33" fmla="*/ 7390504 w 12386023"/>
                  <a:gd name="connsiteY33" fmla="*/ 114944 h 2425842"/>
                  <a:gd name="connsiteX34" fmla="*/ 6683417 w 12386023"/>
                  <a:gd name="connsiteY34" fmla="*/ 62385 h 2425842"/>
                  <a:gd name="connsiteX35" fmla="*/ 6243077 w 12386023"/>
                  <a:gd name="connsiteY35" fmla="*/ 165413 h 2425842"/>
                  <a:gd name="connsiteX36" fmla="*/ 9248668 w 12386023"/>
                  <a:gd name="connsiteY36" fmla="*/ 535967 h 2425842"/>
                  <a:gd name="connsiteX37" fmla="*/ 8892001 w 12386023"/>
                  <a:gd name="connsiteY37" fmla="*/ 497882 h 2425842"/>
                  <a:gd name="connsiteX38" fmla="*/ 9073222 w 12386023"/>
                  <a:gd name="connsiteY38" fmla="*/ 800346 h 2425842"/>
                  <a:gd name="connsiteX39" fmla="*/ 8714713 w 12386023"/>
                  <a:gd name="connsiteY39" fmla="*/ 373300 h 2425842"/>
                  <a:gd name="connsiteX40" fmla="*/ 8705072 w 12386023"/>
                  <a:gd name="connsiteY40" fmla="*/ 200377 h 2425842"/>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6683417 w 12386023"/>
                  <a:gd name="connsiteY33" fmla="*/ 10066 h 2373523"/>
                  <a:gd name="connsiteX34" fmla="*/ 6243077 w 12386023"/>
                  <a:gd name="connsiteY34" fmla="*/ 113094 h 2373523"/>
                  <a:gd name="connsiteX35" fmla="*/ 9248668 w 12386023"/>
                  <a:gd name="connsiteY35" fmla="*/ 483648 h 2373523"/>
                  <a:gd name="connsiteX36" fmla="*/ 8892001 w 12386023"/>
                  <a:gd name="connsiteY36" fmla="*/ 445563 h 2373523"/>
                  <a:gd name="connsiteX37" fmla="*/ 9073222 w 12386023"/>
                  <a:gd name="connsiteY37" fmla="*/ 748027 h 2373523"/>
                  <a:gd name="connsiteX38" fmla="*/ 8714713 w 12386023"/>
                  <a:gd name="connsiteY38" fmla="*/ 320981 h 2373523"/>
                  <a:gd name="connsiteX39" fmla="*/ 8705072 w 12386023"/>
                  <a:gd name="connsiteY39"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6243077 w 12386023"/>
                  <a:gd name="connsiteY33" fmla="*/ 113094 h 2373523"/>
                  <a:gd name="connsiteX34" fmla="*/ 9248668 w 12386023"/>
                  <a:gd name="connsiteY34" fmla="*/ 483648 h 2373523"/>
                  <a:gd name="connsiteX35" fmla="*/ 8892001 w 12386023"/>
                  <a:gd name="connsiteY35" fmla="*/ 445563 h 2373523"/>
                  <a:gd name="connsiteX36" fmla="*/ 9073222 w 12386023"/>
                  <a:gd name="connsiteY36" fmla="*/ 748027 h 2373523"/>
                  <a:gd name="connsiteX37" fmla="*/ 8714713 w 12386023"/>
                  <a:gd name="connsiteY37" fmla="*/ 320981 h 2373523"/>
                  <a:gd name="connsiteX38" fmla="*/ 8705072 w 12386023"/>
                  <a:gd name="connsiteY38"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9248668 w 12386023"/>
                  <a:gd name="connsiteY33" fmla="*/ 483648 h 2373523"/>
                  <a:gd name="connsiteX34" fmla="*/ 8892001 w 12386023"/>
                  <a:gd name="connsiteY34" fmla="*/ 445563 h 2373523"/>
                  <a:gd name="connsiteX35" fmla="*/ 9073222 w 12386023"/>
                  <a:gd name="connsiteY35" fmla="*/ 748027 h 2373523"/>
                  <a:gd name="connsiteX36" fmla="*/ 8714713 w 12386023"/>
                  <a:gd name="connsiteY36" fmla="*/ 320981 h 2373523"/>
                  <a:gd name="connsiteX37" fmla="*/ 8705072 w 12386023"/>
                  <a:gd name="connsiteY37"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9248668 w 12386023"/>
                  <a:gd name="connsiteY33" fmla="*/ 483648 h 2373523"/>
                  <a:gd name="connsiteX34" fmla="*/ 8892001 w 12386023"/>
                  <a:gd name="connsiteY34" fmla="*/ 445563 h 2373523"/>
                  <a:gd name="connsiteX35" fmla="*/ 9073222 w 12386023"/>
                  <a:gd name="connsiteY35" fmla="*/ 748027 h 2373523"/>
                  <a:gd name="connsiteX36" fmla="*/ 8705072 w 12386023"/>
                  <a:gd name="connsiteY36" fmla="*/ 148058 h 2373523"/>
                  <a:gd name="connsiteX0" fmla="*/ 8705072 w 12386023"/>
                  <a:gd name="connsiteY0" fmla="*/ 148058 h 2373523"/>
                  <a:gd name="connsiteX1" fmla="*/ 8742561 w 12386023"/>
                  <a:gd name="connsiteY1" fmla="*/ 384564 h 2373523"/>
                  <a:gd name="connsiteX2" fmla="*/ 8697801 w 12386023"/>
                  <a:gd name="connsiteY2" fmla="*/ 454697 h 2373523"/>
                  <a:gd name="connsiteX3" fmla="*/ 8652701 w 12386023"/>
                  <a:gd name="connsiteY3" fmla="*/ 640697 h 2373523"/>
                  <a:gd name="connsiteX4" fmla="*/ 421075 w 12386023"/>
                  <a:gd name="connsiteY4" fmla="*/ 800852 h 2373523"/>
                  <a:gd name="connsiteX5" fmla="*/ 1277876 w 12386023"/>
                  <a:gd name="connsiteY5" fmla="*/ 708409 h 2373523"/>
                  <a:gd name="connsiteX6" fmla="*/ 1972735 w 12386023"/>
                  <a:gd name="connsiteY6" fmla="*/ 742397 h 2373523"/>
                  <a:gd name="connsiteX7" fmla="*/ 2428745 w 12386023"/>
                  <a:gd name="connsiteY7" fmla="*/ 682909 h 2373523"/>
                  <a:gd name="connsiteX8" fmla="*/ 2906467 w 12386023"/>
                  <a:gd name="connsiteY8" fmla="*/ 682909 h 2373523"/>
                  <a:gd name="connsiteX9" fmla="*/ 3677336 w 12386023"/>
                  <a:gd name="connsiteY9" fmla="*/ 725403 h 2373523"/>
                  <a:gd name="connsiteX10" fmla="*/ 4556772 w 12386023"/>
                  <a:gd name="connsiteY10" fmla="*/ 708409 h 2373523"/>
                  <a:gd name="connsiteX11" fmla="*/ 5186490 w 12386023"/>
                  <a:gd name="connsiteY11" fmla="*/ 716915 h 2373523"/>
                  <a:gd name="connsiteX12" fmla="*/ 6022500 w 12386023"/>
                  <a:gd name="connsiteY12" fmla="*/ 716915 h 2373523"/>
                  <a:gd name="connsiteX13" fmla="*/ 7086513 w 12386023"/>
                  <a:gd name="connsiteY13" fmla="*/ 742415 h 2373523"/>
                  <a:gd name="connsiteX14" fmla="*/ 7835668 w 12386023"/>
                  <a:gd name="connsiteY14" fmla="*/ 733909 h 2373523"/>
                  <a:gd name="connsiteX15" fmla="*/ 8367663 w 12386023"/>
                  <a:gd name="connsiteY15" fmla="*/ 725403 h 2373523"/>
                  <a:gd name="connsiteX16" fmla="*/ 8988680 w 12386023"/>
                  <a:gd name="connsiteY16" fmla="*/ 1128151 h 2373523"/>
                  <a:gd name="connsiteX17" fmla="*/ 9558676 w 12386023"/>
                  <a:gd name="connsiteY17" fmla="*/ 1954983 h 2373523"/>
                  <a:gd name="connsiteX18" fmla="*/ 10490076 w 12386023"/>
                  <a:gd name="connsiteY18" fmla="*/ 2373522 h 2373523"/>
                  <a:gd name="connsiteX19" fmla="*/ 11536110 w 12386023"/>
                  <a:gd name="connsiteY19" fmla="*/ 1954985 h 2373523"/>
                  <a:gd name="connsiteX20" fmla="*/ 11827041 w 12386023"/>
                  <a:gd name="connsiteY20" fmla="*/ 1309250 h 2373523"/>
                  <a:gd name="connsiteX21" fmla="*/ 12137937 w 12386023"/>
                  <a:gd name="connsiteY21" fmla="*/ 863143 h 2373523"/>
                  <a:gd name="connsiteX22" fmla="*/ 12386023 w 12386023"/>
                  <a:gd name="connsiteY22" fmla="*/ 562829 h 2373523"/>
                  <a:gd name="connsiteX23" fmla="*/ 12386023 w 12386023"/>
                  <a:gd name="connsiteY23" fmla="*/ 124447 h 2373523"/>
                  <a:gd name="connsiteX24" fmla="*/ 11779707 w 12386023"/>
                  <a:gd name="connsiteY24" fmla="*/ 299022 h 2373523"/>
                  <a:gd name="connsiteX25" fmla="*/ 11399982 w 12386023"/>
                  <a:gd name="connsiteY25" fmla="*/ 910907 h 2373523"/>
                  <a:gd name="connsiteX26" fmla="*/ 10943237 w 12386023"/>
                  <a:gd name="connsiteY26" fmla="*/ 1525068 h 2373523"/>
                  <a:gd name="connsiteX27" fmla="*/ 10375442 w 12386023"/>
                  <a:gd name="connsiteY27" fmla="*/ 1481851 h 2373523"/>
                  <a:gd name="connsiteX28" fmla="*/ 9868545 w 12386023"/>
                  <a:gd name="connsiteY28" fmla="*/ 922282 h 2373523"/>
                  <a:gd name="connsiteX29" fmla="*/ 9393890 w 12386023"/>
                  <a:gd name="connsiteY29" fmla="*/ 444601 h 2373523"/>
                  <a:gd name="connsiteX30" fmla="*/ 8791091 w 12386023"/>
                  <a:gd name="connsiteY30" fmla="*/ 20131 h 2373523"/>
                  <a:gd name="connsiteX31" fmla="*/ 7390504 w 12386023"/>
                  <a:gd name="connsiteY31" fmla="*/ 62625 h 2373523"/>
                  <a:gd name="connsiteX32" fmla="*/ 9248668 w 12386023"/>
                  <a:gd name="connsiteY32" fmla="*/ 483648 h 2373523"/>
                  <a:gd name="connsiteX33" fmla="*/ 8892001 w 12386023"/>
                  <a:gd name="connsiteY33" fmla="*/ 445563 h 2373523"/>
                  <a:gd name="connsiteX34" fmla="*/ 9073222 w 12386023"/>
                  <a:gd name="connsiteY34" fmla="*/ 748027 h 2373523"/>
                  <a:gd name="connsiteX35" fmla="*/ 8705072 w 12386023"/>
                  <a:gd name="connsiteY35" fmla="*/ 148058 h 2373523"/>
                  <a:gd name="connsiteX0" fmla="*/ 8705072 w 12386023"/>
                  <a:gd name="connsiteY0" fmla="*/ 148058 h 2373523"/>
                  <a:gd name="connsiteX1" fmla="*/ 8697801 w 12386023"/>
                  <a:gd name="connsiteY1" fmla="*/ 454697 h 2373523"/>
                  <a:gd name="connsiteX2" fmla="*/ 8652701 w 12386023"/>
                  <a:gd name="connsiteY2" fmla="*/ 640697 h 2373523"/>
                  <a:gd name="connsiteX3" fmla="*/ 421075 w 12386023"/>
                  <a:gd name="connsiteY3" fmla="*/ 800852 h 2373523"/>
                  <a:gd name="connsiteX4" fmla="*/ 1277876 w 12386023"/>
                  <a:gd name="connsiteY4" fmla="*/ 708409 h 2373523"/>
                  <a:gd name="connsiteX5" fmla="*/ 1972735 w 12386023"/>
                  <a:gd name="connsiteY5" fmla="*/ 742397 h 2373523"/>
                  <a:gd name="connsiteX6" fmla="*/ 2428745 w 12386023"/>
                  <a:gd name="connsiteY6" fmla="*/ 682909 h 2373523"/>
                  <a:gd name="connsiteX7" fmla="*/ 2906467 w 12386023"/>
                  <a:gd name="connsiteY7" fmla="*/ 682909 h 2373523"/>
                  <a:gd name="connsiteX8" fmla="*/ 3677336 w 12386023"/>
                  <a:gd name="connsiteY8" fmla="*/ 725403 h 2373523"/>
                  <a:gd name="connsiteX9" fmla="*/ 4556772 w 12386023"/>
                  <a:gd name="connsiteY9" fmla="*/ 708409 h 2373523"/>
                  <a:gd name="connsiteX10" fmla="*/ 5186490 w 12386023"/>
                  <a:gd name="connsiteY10" fmla="*/ 716915 h 2373523"/>
                  <a:gd name="connsiteX11" fmla="*/ 6022500 w 12386023"/>
                  <a:gd name="connsiteY11" fmla="*/ 716915 h 2373523"/>
                  <a:gd name="connsiteX12" fmla="*/ 7086513 w 12386023"/>
                  <a:gd name="connsiteY12" fmla="*/ 742415 h 2373523"/>
                  <a:gd name="connsiteX13" fmla="*/ 7835668 w 12386023"/>
                  <a:gd name="connsiteY13" fmla="*/ 733909 h 2373523"/>
                  <a:gd name="connsiteX14" fmla="*/ 8367663 w 12386023"/>
                  <a:gd name="connsiteY14" fmla="*/ 725403 h 2373523"/>
                  <a:gd name="connsiteX15" fmla="*/ 8988680 w 12386023"/>
                  <a:gd name="connsiteY15" fmla="*/ 1128151 h 2373523"/>
                  <a:gd name="connsiteX16" fmla="*/ 9558676 w 12386023"/>
                  <a:gd name="connsiteY16" fmla="*/ 1954983 h 2373523"/>
                  <a:gd name="connsiteX17" fmla="*/ 10490076 w 12386023"/>
                  <a:gd name="connsiteY17" fmla="*/ 2373522 h 2373523"/>
                  <a:gd name="connsiteX18" fmla="*/ 11536110 w 12386023"/>
                  <a:gd name="connsiteY18" fmla="*/ 1954985 h 2373523"/>
                  <a:gd name="connsiteX19" fmla="*/ 11827041 w 12386023"/>
                  <a:gd name="connsiteY19" fmla="*/ 1309250 h 2373523"/>
                  <a:gd name="connsiteX20" fmla="*/ 12137937 w 12386023"/>
                  <a:gd name="connsiteY20" fmla="*/ 863143 h 2373523"/>
                  <a:gd name="connsiteX21" fmla="*/ 12386023 w 12386023"/>
                  <a:gd name="connsiteY21" fmla="*/ 562829 h 2373523"/>
                  <a:gd name="connsiteX22" fmla="*/ 12386023 w 12386023"/>
                  <a:gd name="connsiteY22" fmla="*/ 124447 h 2373523"/>
                  <a:gd name="connsiteX23" fmla="*/ 11779707 w 12386023"/>
                  <a:gd name="connsiteY23" fmla="*/ 299022 h 2373523"/>
                  <a:gd name="connsiteX24" fmla="*/ 11399982 w 12386023"/>
                  <a:gd name="connsiteY24" fmla="*/ 910907 h 2373523"/>
                  <a:gd name="connsiteX25" fmla="*/ 10943237 w 12386023"/>
                  <a:gd name="connsiteY25" fmla="*/ 1525068 h 2373523"/>
                  <a:gd name="connsiteX26" fmla="*/ 10375442 w 12386023"/>
                  <a:gd name="connsiteY26" fmla="*/ 1481851 h 2373523"/>
                  <a:gd name="connsiteX27" fmla="*/ 9868545 w 12386023"/>
                  <a:gd name="connsiteY27" fmla="*/ 922282 h 2373523"/>
                  <a:gd name="connsiteX28" fmla="*/ 9393890 w 12386023"/>
                  <a:gd name="connsiteY28" fmla="*/ 444601 h 2373523"/>
                  <a:gd name="connsiteX29" fmla="*/ 8791091 w 12386023"/>
                  <a:gd name="connsiteY29" fmla="*/ 20131 h 2373523"/>
                  <a:gd name="connsiteX30" fmla="*/ 7390504 w 12386023"/>
                  <a:gd name="connsiteY30" fmla="*/ 62625 h 2373523"/>
                  <a:gd name="connsiteX31" fmla="*/ 9248668 w 12386023"/>
                  <a:gd name="connsiteY31" fmla="*/ 483648 h 2373523"/>
                  <a:gd name="connsiteX32" fmla="*/ 8892001 w 12386023"/>
                  <a:gd name="connsiteY32" fmla="*/ 445563 h 2373523"/>
                  <a:gd name="connsiteX33" fmla="*/ 9073222 w 12386023"/>
                  <a:gd name="connsiteY33" fmla="*/ 748027 h 2373523"/>
                  <a:gd name="connsiteX34" fmla="*/ 8705072 w 12386023"/>
                  <a:gd name="connsiteY34" fmla="*/ 148058 h 2373523"/>
                  <a:gd name="connsiteX0" fmla="*/ 9073222 w 12386023"/>
                  <a:gd name="connsiteY0" fmla="*/ 748027 h 2373523"/>
                  <a:gd name="connsiteX1" fmla="*/ 8697801 w 12386023"/>
                  <a:gd name="connsiteY1" fmla="*/ 454697 h 2373523"/>
                  <a:gd name="connsiteX2" fmla="*/ 8652701 w 12386023"/>
                  <a:gd name="connsiteY2" fmla="*/ 640697 h 2373523"/>
                  <a:gd name="connsiteX3" fmla="*/ 421075 w 12386023"/>
                  <a:gd name="connsiteY3" fmla="*/ 800852 h 2373523"/>
                  <a:gd name="connsiteX4" fmla="*/ 1277876 w 12386023"/>
                  <a:gd name="connsiteY4" fmla="*/ 708409 h 2373523"/>
                  <a:gd name="connsiteX5" fmla="*/ 1972735 w 12386023"/>
                  <a:gd name="connsiteY5" fmla="*/ 742397 h 2373523"/>
                  <a:gd name="connsiteX6" fmla="*/ 2428745 w 12386023"/>
                  <a:gd name="connsiteY6" fmla="*/ 682909 h 2373523"/>
                  <a:gd name="connsiteX7" fmla="*/ 2906467 w 12386023"/>
                  <a:gd name="connsiteY7" fmla="*/ 682909 h 2373523"/>
                  <a:gd name="connsiteX8" fmla="*/ 3677336 w 12386023"/>
                  <a:gd name="connsiteY8" fmla="*/ 725403 h 2373523"/>
                  <a:gd name="connsiteX9" fmla="*/ 4556772 w 12386023"/>
                  <a:gd name="connsiteY9" fmla="*/ 708409 h 2373523"/>
                  <a:gd name="connsiteX10" fmla="*/ 5186490 w 12386023"/>
                  <a:gd name="connsiteY10" fmla="*/ 716915 h 2373523"/>
                  <a:gd name="connsiteX11" fmla="*/ 6022500 w 12386023"/>
                  <a:gd name="connsiteY11" fmla="*/ 716915 h 2373523"/>
                  <a:gd name="connsiteX12" fmla="*/ 7086513 w 12386023"/>
                  <a:gd name="connsiteY12" fmla="*/ 742415 h 2373523"/>
                  <a:gd name="connsiteX13" fmla="*/ 7835668 w 12386023"/>
                  <a:gd name="connsiteY13" fmla="*/ 733909 h 2373523"/>
                  <a:gd name="connsiteX14" fmla="*/ 8367663 w 12386023"/>
                  <a:gd name="connsiteY14" fmla="*/ 725403 h 2373523"/>
                  <a:gd name="connsiteX15" fmla="*/ 8988680 w 12386023"/>
                  <a:gd name="connsiteY15" fmla="*/ 1128151 h 2373523"/>
                  <a:gd name="connsiteX16" fmla="*/ 9558676 w 12386023"/>
                  <a:gd name="connsiteY16" fmla="*/ 1954983 h 2373523"/>
                  <a:gd name="connsiteX17" fmla="*/ 10490076 w 12386023"/>
                  <a:gd name="connsiteY17" fmla="*/ 2373522 h 2373523"/>
                  <a:gd name="connsiteX18" fmla="*/ 11536110 w 12386023"/>
                  <a:gd name="connsiteY18" fmla="*/ 1954985 h 2373523"/>
                  <a:gd name="connsiteX19" fmla="*/ 11827041 w 12386023"/>
                  <a:gd name="connsiteY19" fmla="*/ 1309250 h 2373523"/>
                  <a:gd name="connsiteX20" fmla="*/ 12137937 w 12386023"/>
                  <a:gd name="connsiteY20" fmla="*/ 863143 h 2373523"/>
                  <a:gd name="connsiteX21" fmla="*/ 12386023 w 12386023"/>
                  <a:gd name="connsiteY21" fmla="*/ 562829 h 2373523"/>
                  <a:gd name="connsiteX22" fmla="*/ 12386023 w 12386023"/>
                  <a:gd name="connsiteY22" fmla="*/ 124447 h 2373523"/>
                  <a:gd name="connsiteX23" fmla="*/ 11779707 w 12386023"/>
                  <a:gd name="connsiteY23" fmla="*/ 299022 h 2373523"/>
                  <a:gd name="connsiteX24" fmla="*/ 11399982 w 12386023"/>
                  <a:gd name="connsiteY24" fmla="*/ 910907 h 2373523"/>
                  <a:gd name="connsiteX25" fmla="*/ 10943237 w 12386023"/>
                  <a:gd name="connsiteY25" fmla="*/ 1525068 h 2373523"/>
                  <a:gd name="connsiteX26" fmla="*/ 10375442 w 12386023"/>
                  <a:gd name="connsiteY26" fmla="*/ 1481851 h 2373523"/>
                  <a:gd name="connsiteX27" fmla="*/ 9868545 w 12386023"/>
                  <a:gd name="connsiteY27" fmla="*/ 922282 h 2373523"/>
                  <a:gd name="connsiteX28" fmla="*/ 9393890 w 12386023"/>
                  <a:gd name="connsiteY28" fmla="*/ 444601 h 2373523"/>
                  <a:gd name="connsiteX29" fmla="*/ 8791091 w 12386023"/>
                  <a:gd name="connsiteY29" fmla="*/ 20131 h 2373523"/>
                  <a:gd name="connsiteX30" fmla="*/ 7390504 w 12386023"/>
                  <a:gd name="connsiteY30" fmla="*/ 62625 h 2373523"/>
                  <a:gd name="connsiteX31" fmla="*/ 9248668 w 12386023"/>
                  <a:gd name="connsiteY31" fmla="*/ 483648 h 2373523"/>
                  <a:gd name="connsiteX32" fmla="*/ 8892001 w 12386023"/>
                  <a:gd name="connsiteY32" fmla="*/ 445563 h 2373523"/>
                  <a:gd name="connsiteX33" fmla="*/ 9073222 w 12386023"/>
                  <a:gd name="connsiteY33" fmla="*/ 748027 h 2373523"/>
                  <a:gd name="connsiteX0" fmla="*/ 9073222 w 12386023"/>
                  <a:gd name="connsiteY0" fmla="*/ 748027 h 2373523"/>
                  <a:gd name="connsiteX1" fmla="*/ 8652701 w 12386023"/>
                  <a:gd name="connsiteY1" fmla="*/ 640697 h 2373523"/>
                  <a:gd name="connsiteX2" fmla="*/ 421075 w 12386023"/>
                  <a:gd name="connsiteY2" fmla="*/ 800852 h 2373523"/>
                  <a:gd name="connsiteX3" fmla="*/ 1277876 w 12386023"/>
                  <a:gd name="connsiteY3" fmla="*/ 708409 h 2373523"/>
                  <a:gd name="connsiteX4" fmla="*/ 1972735 w 12386023"/>
                  <a:gd name="connsiteY4" fmla="*/ 742397 h 2373523"/>
                  <a:gd name="connsiteX5" fmla="*/ 2428745 w 12386023"/>
                  <a:gd name="connsiteY5" fmla="*/ 682909 h 2373523"/>
                  <a:gd name="connsiteX6" fmla="*/ 2906467 w 12386023"/>
                  <a:gd name="connsiteY6" fmla="*/ 682909 h 2373523"/>
                  <a:gd name="connsiteX7" fmla="*/ 3677336 w 12386023"/>
                  <a:gd name="connsiteY7" fmla="*/ 725403 h 2373523"/>
                  <a:gd name="connsiteX8" fmla="*/ 4556772 w 12386023"/>
                  <a:gd name="connsiteY8" fmla="*/ 708409 h 2373523"/>
                  <a:gd name="connsiteX9" fmla="*/ 5186490 w 12386023"/>
                  <a:gd name="connsiteY9" fmla="*/ 716915 h 2373523"/>
                  <a:gd name="connsiteX10" fmla="*/ 6022500 w 12386023"/>
                  <a:gd name="connsiteY10" fmla="*/ 716915 h 2373523"/>
                  <a:gd name="connsiteX11" fmla="*/ 7086513 w 12386023"/>
                  <a:gd name="connsiteY11" fmla="*/ 742415 h 2373523"/>
                  <a:gd name="connsiteX12" fmla="*/ 7835668 w 12386023"/>
                  <a:gd name="connsiteY12" fmla="*/ 733909 h 2373523"/>
                  <a:gd name="connsiteX13" fmla="*/ 8367663 w 12386023"/>
                  <a:gd name="connsiteY13" fmla="*/ 725403 h 2373523"/>
                  <a:gd name="connsiteX14" fmla="*/ 8988680 w 12386023"/>
                  <a:gd name="connsiteY14" fmla="*/ 1128151 h 2373523"/>
                  <a:gd name="connsiteX15" fmla="*/ 9558676 w 12386023"/>
                  <a:gd name="connsiteY15" fmla="*/ 1954983 h 2373523"/>
                  <a:gd name="connsiteX16" fmla="*/ 10490076 w 12386023"/>
                  <a:gd name="connsiteY16" fmla="*/ 2373522 h 2373523"/>
                  <a:gd name="connsiteX17" fmla="*/ 11536110 w 12386023"/>
                  <a:gd name="connsiteY17" fmla="*/ 1954985 h 2373523"/>
                  <a:gd name="connsiteX18" fmla="*/ 11827041 w 12386023"/>
                  <a:gd name="connsiteY18" fmla="*/ 1309250 h 2373523"/>
                  <a:gd name="connsiteX19" fmla="*/ 12137937 w 12386023"/>
                  <a:gd name="connsiteY19" fmla="*/ 863143 h 2373523"/>
                  <a:gd name="connsiteX20" fmla="*/ 12386023 w 12386023"/>
                  <a:gd name="connsiteY20" fmla="*/ 562829 h 2373523"/>
                  <a:gd name="connsiteX21" fmla="*/ 12386023 w 12386023"/>
                  <a:gd name="connsiteY21" fmla="*/ 124447 h 2373523"/>
                  <a:gd name="connsiteX22" fmla="*/ 11779707 w 12386023"/>
                  <a:gd name="connsiteY22" fmla="*/ 299022 h 2373523"/>
                  <a:gd name="connsiteX23" fmla="*/ 11399982 w 12386023"/>
                  <a:gd name="connsiteY23" fmla="*/ 910907 h 2373523"/>
                  <a:gd name="connsiteX24" fmla="*/ 10943237 w 12386023"/>
                  <a:gd name="connsiteY24" fmla="*/ 1525068 h 2373523"/>
                  <a:gd name="connsiteX25" fmla="*/ 10375442 w 12386023"/>
                  <a:gd name="connsiteY25" fmla="*/ 1481851 h 2373523"/>
                  <a:gd name="connsiteX26" fmla="*/ 9868545 w 12386023"/>
                  <a:gd name="connsiteY26" fmla="*/ 922282 h 2373523"/>
                  <a:gd name="connsiteX27" fmla="*/ 9393890 w 12386023"/>
                  <a:gd name="connsiteY27" fmla="*/ 444601 h 2373523"/>
                  <a:gd name="connsiteX28" fmla="*/ 8791091 w 12386023"/>
                  <a:gd name="connsiteY28" fmla="*/ 20131 h 2373523"/>
                  <a:gd name="connsiteX29" fmla="*/ 7390504 w 12386023"/>
                  <a:gd name="connsiteY29" fmla="*/ 62625 h 2373523"/>
                  <a:gd name="connsiteX30" fmla="*/ 9248668 w 12386023"/>
                  <a:gd name="connsiteY30" fmla="*/ 483648 h 2373523"/>
                  <a:gd name="connsiteX31" fmla="*/ 8892001 w 12386023"/>
                  <a:gd name="connsiteY31" fmla="*/ 445563 h 2373523"/>
                  <a:gd name="connsiteX32" fmla="*/ 9073222 w 12386023"/>
                  <a:gd name="connsiteY32" fmla="*/ 748027 h 2373523"/>
                  <a:gd name="connsiteX0" fmla="*/ 9102751 w 12415552"/>
                  <a:gd name="connsiteY0" fmla="*/ 748027 h 2373523"/>
                  <a:gd name="connsiteX1" fmla="*/ 450604 w 12415552"/>
                  <a:gd name="connsiteY1" fmla="*/ 800852 h 2373523"/>
                  <a:gd name="connsiteX2" fmla="*/ 1307405 w 12415552"/>
                  <a:gd name="connsiteY2" fmla="*/ 708409 h 2373523"/>
                  <a:gd name="connsiteX3" fmla="*/ 2002264 w 12415552"/>
                  <a:gd name="connsiteY3" fmla="*/ 742397 h 2373523"/>
                  <a:gd name="connsiteX4" fmla="*/ 2458274 w 12415552"/>
                  <a:gd name="connsiteY4" fmla="*/ 682909 h 2373523"/>
                  <a:gd name="connsiteX5" fmla="*/ 2935996 w 12415552"/>
                  <a:gd name="connsiteY5" fmla="*/ 682909 h 2373523"/>
                  <a:gd name="connsiteX6" fmla="*/ 3706865 w 12415552"/>
                  <a:gd name="connsiteY6" fmla="*/ 725403 h 2373523"/>
                  <a:gd name="connsiteX7" fmla="*/ 4586301 w 12415552"/>
                  <a:gd name="connsiteY7" fmla="*/ 708409 h 2373523"/>
                  <a:gd name="connsiteX8" fmla="*/ 5216019 w 12415552"/>
                  <a:gd name="connsiteY8" fmla="*/ 716915 h 2373523"/>
                  <a:gd name="connsiteX9" fmla="*/ 6052029 w 12415552"/>
                  <a:gd name="connsiteY9" fmla="*/ 716915 h 2373523"/>
                  <a:gd name="connsiteX10" fmla="*/ 7116042 w 12415552"/>
                  <a:gd name="connsiteY10" fmla="*/ 742415 h 2373523"/>
                  <a:gd name="connsiteX11" fmla="*/ 7865197 w 12415552"/>
                  <a:gd name="connsiteY11" fmla="*/ 733909 h 2373523"/>
                  <a:gd name="connsiteX12" fmla="*/ 8397192 w 12415552"/>
                  <a:gd name="connsiteY12" fmla="*/ 725403 h 2373523"/>
                  <a:gd name="connsiteX13" fmla="*/ 9018209 w 12415552"/>
                  <a:gd name="connsiteY13" fmla="*/ 1128151 h 2373523"/>
                  <a:gd name="connsiteX14" fmla="*/ 9588205 w 12415552"/>
                  <a:gd name="connsiteY14" fmla="*/ 1954983 h 2373523"/>
                  <a:gd name="connsiteX15" fmla="*/ 10519605 w 12415552"/>
                  <a:gd name="connsiteY15" fmla="*/ 2373522 h 2373523"/>
                  <a:gd name="connsiteX16" fmla="*/ 11565639 w 12415552"/>
                  <a:gd name="connsiteY16" fmla="*/ 1954985 h 2373523"/>
                  <a:gd name="connsiteX17" fmla="*/ 11856570 w 12415552"/>
                  <a:gd name="connsiteY17" fmla="*/ 1309250 h 2373523"/>
                  <a:gd name="connsiteX18" fmla="*/ 12167466 w 12415552"/>
                  <a:gd name="connsiteY18" fmla="*/ 863143 h 2373523"/>
                  <a:gd name="connsiteX19" fmla="*/ 12415552 w 12415552"/>
                  <a:gd name="connsiteY19" fmla="*/ 562829 h 2373523"/>
                  <a:gd name="connsiteX20" fmla="*/ 12415552 w 12415552"/>
                  <a:gd name="connsiteY20" fmla="*/ 124447 h 2373523"/>
                  <a:gd name="connsiteX21" fmla="*/ 11809236 w 12415552"/>
                  <a:gd name="connsiteY21" fmla="*/ 299022 h 2373523"/>
                  <a:gd name="connsiteX22" fmla="*/ 11429511 w 12415552"/>
                  <a:gd name="connsiteY22" fmla="*/ 910907 h 2373523"/>
                  <a:gd name="connsiteX23" fmla="*/ 10972766 w 12415552"/>
                  <a:gd name="connsiteY23" fmla="*/ 1525068 h 2373523"/>
                  <a:gd name="connsiteX24" fmla="*/ 10404971 w 12415552"/>
                  <a:gd name="connsiteY24" fmla="*/ 1481851 h 2373523"/>
                  <a:gd name="connsiteX25" fmla="*/ 9898074 w 12415552"/>
                  <a:gd name="connsiteY25" fmla="*/ 922282 h 2373523"/>
                  <a:gd name="connsiteX26" fmla="*/ 9423419 w 12415552"/>
                  <a:gd name="connsiteY26" fmla="*/ 444601 h 2373523"/>
                  <a:gd name="connsiteX27" fmla="*/ 8820620 w 12415552"/>
                  <a:gd name="connsiteY27" fmla="*/ 20131 h 2373523"/>
                  <a:gd name="connsiteX28" fmla="*/ 7420033 w 12415552"/>
                  <a:gd name="connsiteY28" fmla="*/ 62625 h 2373523"/>
                  <a:gd name="connsiteX29" fmla="*/ 9278197 w 12415552"/>
                  <a:gd name="connsiteY29" fmla="*/ 483648 h 2373523"/>
                  <a:gd name="connsiteX30" fmla="*/ 8921530 w 12415552"/>
                  <a:gd name="connsiteY30" fmla="*/ 445563 h 2373523"/>
                  <a:gd name="connsiteX31" fmla="*/ 9102751 w 12415552"/>
                  <a:gd name="connsiteY31" fmla="*/ 748027 h 2373523"/>
                  <a:gd name="connsiteX0" fmla="*/ 9102753 w 12415554"/>
                  <a:gd name="connsiteY0" fmla="*/ 748027 h 2373523"/>
                  <a:gd name="connsiteX1" fmla="*/ 450606 w 12415554"/>
                  <a:gd name="connsiteY1" fmla="*/ 800852 h 2373523"/>
                  <a:gd name="connsiteX2" fmla="*/ 1307407 w 12415554"/>
                  <a:gd name="connsiteY2" fmla="*/ 708409 h 2373523"/>
                  <a:gd name="connsiteX3" fmla="*/ 2002266 w 12415554"/>
                  <a:gd name="connsiteY3" fmla="*/ 742397 h 2373523"/>
                  <a:gd name="connsiteX4" fmla="*/ 2458276 w 12415554"/>
                  <a:gd name="connsiteY4" fmla="*/ 682909 h 2373523"/>
                  <a:gd name="connsiteX5" fmla="*/ 2935998 w 12415554"/>
                  <a:gd name="connsiteY5" fmla="*/ 682909 h 2373523"/>
                  <a:gd name="connsiteX6" fmla="*/ 3706867 w 12415554"/>
                  <a:gd name="connsiteY6" fmla="*/ 725403 h 2373523"/>
                  <a:gd name="connsiteX7" fmla="*/ 4586303 w 12415554"/>
                  <a:gd name="connsiteY7" fmla="*/ 708409 h 2373523"/>
                  <a:gd name="connsiteX8" fmla="*/ 5216021 w 12415554"/>
                  <a:gd name="connsiteY8" fmla="*/ 716915 h 2373523"/>
                  <a:gd name="connsiteX9" fmla="*/ 6052031 w 12415554"/>
                  <a:gd name="connsiteY9" fmla="*/ 716915 h 2373523"/>
                  <a:gd name="connsiteX10" fmla="*/ 7116044 w 12415554"/>
                  <a:gd name="connsiteY10" fmla="*/ 742415 h 2373523"/>
                  <a:gd name="connsiteX11" fmla="*/ 7865199 w 12415554"/>
                  <a:gd name="connsiteY11" fmla="*/ 733909 h 2373523"/>
                  <a:gd name="connsiteX12" fmla="*/ 8397194 w 12415554"/>
                  <a:gd name="connsiteY12" fmla="*/ 725403 h 2373523"/>
                  <a:gd name="connsiteX13" fmla="*/ 9018211 w 12415554"/>
                  <a:gd name="connsiteY13" fmla="*/ 1128151 h 2373523"/>
                  <a:gd name="connsiteX14" fmla="*/ 9588207 w 12415554"/>
                  <a:gd name="connsiteY14" fmla="*/ 1954983 h 2373523"/>
                  <a:gd name="connsiteX15" fmla="*/ 10519607 w 12415554"/>
                  <a:gd name="connsiteY15" fmla="*/ 2373522 h 2373523"/>
                  <a:gd name="connsiteX16" fmla="*/ 11565641 w 12415554"/>
                  <a:gd name="connsiteY16" fmla="*/ 1954985 h 2373523"/>
                  <a:gd name="connsiteX17" fmla="*/ 11856572 w 12415554"/>
                  <a:gd name="connsiteY17" fmla="*/ 1309250 h 2373523"/>
                  <a:gd name="connsiteX18" fmla="*/ 12167468 w 12415554"/>
                  <a:gd name="connsiteY18" fmla="*/ 863143 h 2373523"/>
                  <a:gd name="connsiteX19" fmla="*/ 12415554 w 12415554"/>
                  <a:gd name="connsiteY19" fmla="*/ 562829 h 2373523"/>
                  <a:gd name="connsiteX20" fmla="*/ 12415554 w 12415554"/>
                  <a:gd name="connsiteY20" fmla="*/ 124447 h 2373523"/>
                  <a:gd name="connsiteX21" fmla="*/ 11809238 w 12415554"/>
                  <a:gd name="connsiteY21" fmla="*/ 299022 h 2373523"/>
                  <a:gd name="connsiteX22" fmla="*/ 11429513 w 12415554"/>
                  <a:gd name="connsiteY22" fmla="*/ 910907 h 2373523"/>
                  <a:gd name="connsiteX23" fmla="*/ 10972768 w 12415554"/>
                  <a:gd name="connsiteY23" fmla="*/ 1525068 h 2373523"/>
                  <a:gd name="connsiteX24" fmla="*/ 10404973 w 12415554"/>
                  <a:gd name="connsiteY24" fmla="*/ 1481851 h 2373523"/>
                  <a:gd name="connsiteX25" fmla="*/ 9898076 w 12415554"/>
                  <a:gd name="connsiteY25" fmla="*/ 922282 h 2373523"/>
                  <a:gd name="connsiteX26" fmla="*/ 9423421 w 12415554"/>
                  <a:gd name="connsiteY26" fmla="*/ 444601 h 2373523"/>
                  <a:gd name="connsiteX27" fmla="*/ 8820622 w 12415554"/>
                  <a:gd name="connsiteY27" fmla="*/ 20131 h 2373523"/>
                  <a:gd name="connsiteX28" fmla="*/ 7420035 w 12415554"/>
                  <a:gd name="connsiteY28" fmla="*/ 62625 h 2373523"/>
                  <a:gd name="connsiteX29" fmla="*/ 9278199 w 12415554"/>
                  <a:gd name="connsiteY29" fmla="*/ 483648 h 2373523"/>
                  <a:gd name="connsiteX30" fmla="*/ 9102753 w 12415554"/>
                  <a:gd name="connsiteY30" fmla="*/ 748027 h 2373523"/>
                  <a:gd name="connsiteX0" fmla="*/ 9102753 w 12415554"/>
                  <a:gd name="connsiteY0" fmla="*/ 748027 h 2373523"/>
                  <a:gd name="connsiteX1" fmla="*/ 450606 w 12415554"/>
                  <a:gd name="connsiteY1" fmla="*/ 800852 h 2373523"/>
                  <a:gd name="connsiteX2" fmla="*/ 1307407 w 12415554"/>
                  <a:gd name="connsiteY2" fmla="*/ 708409 h 2373523"/>
                  <a:gd name="connsiteX3" fmla="*/ 2002266 w 12415554"/>
                  <a:gd name="connsiteY3" fmla="*/ 742397 h 2373523"/>
                  <a:gd name="connsiteX4" fmla="*/ 2458276 w 12415554"/>
                  <a:gd name="connsiteY4" fmla="*/ 682909 h 2373523"/>
                  <a:gd name="connsiteX5" fmla="*/ 2935998 w 12415554"/>
                  <a:gd name="connsiteY5" fmla="*/ 682909 h 2373523"/>
                  <a:gd name="connsiteX6" fmla="*/ 3706867 w 12415554"/>
                  <a:gd name="connsiteY6" fmla="*/ 725403 h 2373523"/>
                  <a:gd name="connsiteX7" fmla="*/ 4586303 w 12415554"/>
                  <a:gd name="connsiteY7" fmla="*/ 708409 h 2373523"/>
                  <a:gd name="connsiteX8" fmla="*/ 5216021 w 12415554"/>
                  <a:gd name="connsiteY8" fmla="*/ 716915 h 2373523"/>
                  <a:gd name="connsiteX9" fmla="*/ 6052031 w 12415554"/>
                  <a:gd name="connsiteY9" fmla="*/ 716915 h 2373523"/>
                  <a:gd name="connsiteX10" fmla="*/ 7116044 w 12415554"/>
                  <a:gd name="connsiteY10" fmla="*/ 742415 h 2373523"/>
                  <a:gd name="connsiteX11" fmla="*/ 7865199 w 12415554"/>
                  <a:gd name="connsiteY11" fmla="*/ 733909 h 2373523"/>
                  <a:gd name="connsiteX12" fmla="*/ 8397194 w 12415554"/>
                  <a:gd name="connsiteY12" fmla="*/ 725403 h 2373523"/>
                  <a:gd name="connsiteX13" fmla="*/ 9018211 w 12415554"/>
                  <a:gd name="connsiteY13" fmla="*/ 1128151 h 2373523"/>
                  <a:gd name="connsiteX14" fmla="*/ 9588207 w 12415554"/>
                  <a:gd name="connsiteY14" fmla="*/ 1954983 h 2373523"/>
                  <a:gd name="connsiteX15" fmla="*/ 10519607 w 12415554"/>
                  <a:gd name="connsiteY15" fmla="*/ 2373522 h 2373523"/>
                  <a:gd name="connsiteX16" fmla="*/ 11565641 w 12415554"/>
                  <a:gd name="connsiteY16" fmla="*/ 1954985 h 2373523"/>
                  <a:gd name="connsiteX17" fmla="*/ 11856572 w 12415554"/>
                  <a:gd name="connsiteY17" fmla="*/ 1309250 h 2373523"/>
                  <a:gd name="connsiteX18" fmla="*/ 12167468 w 12415554"/>
                  <a:gd name="connsiteY18" fmla="*/ 863143 h 2373523"/>
                  <a:gd name="connsiteX19" fmla="*/ 12415554 w 12415554"/>
                  <a:gd name="connsiteY19" fmla="*/ 562829 h 2373523"/>
                  <a:gd name="connsiteX20" fmla="*/ 12415554 w 12415554"/>
                  <a:gd name="connsiteY20" fmla="*/ 124447 h 2373523"/>
                  <a:gd name="connsiteX21" fmla="*/ 11809238 w 12415554"/>
                  <a:gd name="connsiteY21" fmla="*/ 299022 h 2373523"/>
                  <a:gd name="connsiteX22" fmla="*/ 11429513 w 12415554"/>
                  <a:gd name="connsiteY22" fmla="*/ 910907 h 2373523"/>
                  <a:gd name="connsiteX23" fmla="*/ 10972768 w 12415554"/>
                  <a:gd name="connsiteY23" fmla="*/ 1525068 h 2373523"/>
                  <a:gd name="connsiteX24" fmla="*/ 10404973 w 12415554"/>
                  <a:gd name="connsiteY24" fmla="*/ 1481851 h 2373523"/>
                  <a:gd name="connsiteX25" fmla="*/ 9898076 w 12415554"/>
                  <a:gd name="connsiteY25" fmla="*/ 922282 h 2373523"/>
                  <a:gd name="connsiteX26" fmla="*/ 9423421 w 12415554"/>
                  <a:gd name="connsiteY26" fmla="*/ 444601 h 2373523"/>
                  <a:gd name="connsiteX27" fmla="*/ 8820622 w 12415554"/>
                  <a:gd name="connsiteY27" fmla="*/ 20131 h 2373523"/>
                  <a:gd name="connsiteX28" fmla="*/ 7420035 w 12415554"/>
                  <a:gd name="connsiteY28" fmla="*/ 62625 h 2373523"/>
                  <a:gd name="connsiteX29" fmla="*/ 9102753 w 12415554"/>
                  <a:gd name="connsiteY29" fmla="*/ 748027 h 2373523"/>
                  <a:gd name="connsiteX0" fmla="*/ 7302823 w 12298342"/>
                  <a:gd name="connsiteY0" fmla="*/ 62625 h 2373523"/>
                  <a:gd name="connsiteX1" fmla="*/ 333394 w 12298342"/>
                  <a:gd name="connsiteY1" fmla="*/ 800852 h 2373523"/>
                  <a:gd name="connsiteX2" fmla="*/ 1190195 w 12298342"/>
                  <a:gd name="connsiteY2" fmla="*/ 708409 h 2373523"/>
                  <a:gd name="connsiteX3" fmla="*/ 1885054 w 12298342"/>
                  <a:gd name="connsiteY3" fmla="*/ 742397 h 2373523"/>
                  <a:gd name="connsiteX4" fmla="*/ 2341064 w 12298342"/>
                  <a:gd name="connsiteY4" fmla="*/ 682909 h 2373523"/>
                  <a:gd name="connsiteX5" fmla="*/ 2818786 w 12298342"/>
                  <a:gd name="connsiteY5" fmla="*/ 682909 h 2373523"/>
                  <a:gd name="connsiteX6" fmla="*/ 3589655 w 12298342"/>
                  <a:gd name="connsiteY6" fmla="*/ 725403 h 2373523"/>
                  <a:gd name="connsiteX7" fmla="*/ 4469091 w 12298342"/>
                  <a:gd name="connsiteY7" fmla="*/ 708409 h 2373523"/>
                  <a:gd name="connsiteX8" fmla="*/ 5098809 w 12298342"/>
                  <a:gd name="connsiteY8" fmla="*/ 716915 h 2373523"/>
                  <a:gd name="connsiteX9" fmla="*/ 5934819 w 12298342"/>
                  <a:gd name="connsiteY9" fmla="*/ 716915 h 2373523"/>
                  <a:gd name="connsiteX10" fmla="*/ 6998832 w 12298342"/>
                  <a:gd name="connsiteY10" fmla="*/ 742415 h 2373523"/>
                  <a:gd name="connsiteX11" fmla="*/ 7747987 w 12298342"/>
                  <a:gd name="connsiteY11" fmla="*/ 733909 h 2373523"/>
                  <a:gd name="connsiteX12" fmla="*/ 8279982 w 12298342"/>
                  <a:gd name="connsiteY12" fmla="*/ 725403 h 2373523"/>
                  <a:gd name="connsiteX13" fmla="*/ 8900999 w 12298342"/>
                  <a:gd name="connsiteY13" fmla="*/ 1128151 h 2373523"/>
                  <a:gd name="connsiteX14" fmla="*/ 9470995 w 12298342"/>
                  <a:gd name="connsiteY14" fmla="*/ 1954983 h 2373523"/>
                  <a:gd name="connsiteX15" fmla="*/ 10402395 w 12298342"/>
                  <a:gd name="connsiteY15" fmla="*/ 2373522 h 2373523"/>
                  <a:gd name="connsiteX16" fmla="*/ 11448429 w 12298342"/>
                  <a:gd name="connsiteY16" fmla="*/ 1954985 h 2373523"/>
                  <a:gd name="connsiteX17" fmla="*/ 11739360 w 12298342"/>
                  <a:gd name="connsiteY17" fmla="*/ 1309250 h 2373523"/>
                  <a:gd name="connsiteX18" fmla="*/ 12050256 w 12298342"/>
                  <a:gd name="connsiteY18" fmla="*/ 863143 h 2373523"/>
                  <a:gd name="connsiteX19" fmla="*/ 12298342 w 12298342"/>
                  <a:gd name="connsiteY19" fmla="*/ 562829 h 2373523"/>
                  <a:gd name="connsiteX20" fmla="*/ 12298342 w 12298342"/>
                  <a:gd name="connsiteY20" fmla="*/ 124447 h 2373523"/>
                  <a:gd name="connsiteX21" fmla="*/ 11692026 w 12298342"/>
                  <a:gd name="connsiteY21" fmla="*/ 299022 h 2373523"/>
                  <a:gd name="connsiteX22" fmla="*/ 11312301 w 12298342"/>
                  <a:gd name="connsiteY22" fmla="*/ 910907 h 2373523"/>
                  <a:gd name="connsiteX23" fmla="*/ 10855556 w 12298342"/>
                  <a:gd name="connsiteY23" fmla="*/ 1525068 h 2373523"/>
                  <a:gd name="connsiteX24" fmla="*/ 10287761 w 12298342"/>
                  <a:gd name="connsiteY24" fmla="*/ 1481851 h 2373523"/>
                  <a:gd name="connsiteX25" fmla="*/ 9780864 w 12298342"/>
                  <a:gd name="connsiteY25" fmla="*/ 922282 h 2373523"/>
                  <a:gd name="connsiteX26" fmla="*/ 9306209 w 12298342"/>
                  <a:gd name="connsiteY26" fmla="*/ 444601 h 2373523"/>
                  <a:gd name="connsiteX27" fmla="*/ 8703410 w 12298342"/>
                  <a:gd name="connsiteY27" fmla="*/ 20131 h 2373523"/>
                  <a:gd name="connsiteX28" fmla="*/ 7302823 w 12298342"/>
                  <a:gd name="connsiteY28" fmla="*/ 62625 h 2373523"/>
                  <a:gd name="connsiteX0" fmla="*/ 8557475 w 12379789"/>
                  <a:gd name="connsiteY0" fmla="*/ 304971 h 2354282"/>
                  <a:gd name="connsiteX1" fmla="*/ 414841 w 12379789"/>
                  <a:gd name="connsiteY1" fmla="*/ 781611 h 2354282"/>
                  <a:gd name="connsiteX2" fmla="*/ 1271642 w 12379789"/>
                  <a:gd name="connsiteY2" fmla="*/ 689168 h 2354282"/>
                  <a:gd name="connsiteX3" fmla="*/ 1966501 w 12379789"/>
                  <a:gd name="connsiteY3" fmla="*/ 723156 h 2354282"/>
                  <a:gd name="connsiteX4" fmla="*/ 2422511 w 12379789"/>
                  <a:gd name="connsiteY4" fmla="*/ 663668 h 2354282"/>
                  <a:gd name="connsiteX5" fmla="*/ 2900233 w 12379789"/>
                  <a:gd name="connsiteY5" fmla="*/ 663668 h 2354282"/>
                  <a:gd name="connsiteX6" fmla="*/ 3671102 w 12379789"/>
                  <a:gd name="connsiteY6" fmla="*/ 706162 h 2354282"/>
                  <a:gd name="connsiteX7" fmla="*/ 4550538 w 12379789"/>
                  <a:gd name="connsiteY7" fmla="*/ 689168 h 2354282"/>
                  <a:gd name="connsiteX8" fmla="*/ 5180256 w 12379789"/>
                  <a:gd name="connsiteY8" fmla="*/ 697674 h 2354282"/>
                  <a:gd name="connsiteX9" fmla="*/ 6016266 w 12379789"/>
                  <a:gd name="connsiteY9" fmla="*/ 697674 h 2354282"/>
                  <a:gd name="connsiteX10" fmla="*/ 7080279 w 12379789"/>
                  <a:gd name="connsiteY10" fmla="*/ 723174 h 2354282"/>
                  <a:gd name="connsiteX11" fmla="*/ 7829434 w 12379789"/>
                  <a:gd name="connsiteY11" fmla="*/ 714668 h 2354282"/>
                  <a:gd name="connsiteX12" fmla="*/ 8361429 w 12379789"/>
                  <a:gd name="connsiteY12" fmla="*/ 706162 h 2354282"/>
                  <a:gd name="connsiteX13" fmla="*/ 8982446 w 12379789"/>
                  <a:gd name="connsiteY13" fmla="*/ 1108910 h 2354282"/>
                  <a:gd name="connsiteX14" fmla="*/ 9552442 w 12379789"/>
                  <a:gd name="connsiteY14" fmla="*/ 1935742 h 2354282"/>
                  <a:gd name="connsiteX15" fmla="*/ 10483842 w 12379789"/>
                  <a:gd name="connsiteY15" fmla="*/ 2354281 h 2354282"/>
                  <a:gd name="connsiteX16" fmla="*/ 11529876 w 12379789"/>
                  <a:gd name="connsiteY16" fmla="*/ 1935744 h 2354282"/>
                  <a:gd name="connsiteX17" fmla="*/ 11820807 w 12379789"/>
                  <a:gd name="connsiteY17" fmla="*/ 1290009 h 2354282"/>
                  <a:gd name="connsiteX18" fmla="*/ 12131703 w 12379789"/>
                  <a:gd name="connsiteY18" fmla="*/ 843902 h 2354282"/>
                  <a:gd name="connsiteX19" fmla="*/ 12379789 w 12379789"/>
                  <a:gd name="connsiteY19" fmla="*/ 543588 h 2354282"/>
                  <a:gd name="connsiteX20" fmla="*/ 12379789 w 12379789"/>
                  <a:gd name="connsiteY20" fmla="*/ 105206 h 2354282"/>
                  <a:gd name="connsiteX21" fmla="*/ 11773473 w 12379789"/>
                  <a:gd name="connsiteY21" fmla="*/ 279781 h 2354282"/>
                  <a:gd name="connsiteX22" fmla="*/ 11393748 w 12379789"/>
                  <a:gd name="connsiteY22" fmla="*/ 891666 h 2354282"/>
                  <a:gd name="connsiteX23" fmla="*/ 10937003 w 12379789"/>
                  <a:gd name="connsiteY23" fmla="*/ 1505827 h 2354282"/>
                  <a:gd name="connsiteX24" fmla="*/ 10369208 w 12379789"/>
                  <a:gd name="connsiteY24" fmla="*/ 1462610 h 2354282"/>
                  <a:gd name="connsiteX25" fmla="*/ 9862311 w 12379789"/>
                  <a:gd name="connsiteY25" fmla="*/ 903041 h 2354282"/>
                  <a:gd name="connsiteX26" fmla="*/ 9387656 w 12379789"/>
                  <a:gd name="connsiteY26" fmla="*/ 425360 h 2354282"/>
                  <a:gd name="connsiteX27" fmla="*/ 8784857 w 12379789"/>
                  <a:gd name="connsiteY27" fmla="*/ 890 h 2354282"/>
                  <a:gd name="connsiteX28" fmla="*/ 8557475 w 12379789"/>
                  <a:gd name="connsiteY28" fmla="*/ 304971 h 2354282"/>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387658 w 12379791"/>
                  <a:gd name="connsiteY26" fmla="*/ 333275 h 2262197"/>
                  <a:gd name="connsiteX27" fmla="*/ 8614705 w 12379791"/>
                  <a:gd name="connsiteY27" fmla="*/ 45280 h 2262197"/>
                  <a:gd name="connsiteX28" fmla="*/ 8557477 w 12379791"/>
                  <a:gd name="connsiteY28" fmla="*/ 212886 h 2262197"/>
                  <a:gd name="connsiteX0" fmla="*/ 8557477 w 12379791"/>
                  <a:gd name="connsiteY0" fmla="*/ 220165 h 2269476"/>
                  <a:gd name="connsiteX1" fmla="*/ 414843 w 12379791"/>
                  <a:gd name="connsiteY1" fmla="*/ 696805 h 2269476"/>
                  <a:gd name="connsiteX2" fmla="*/ 1271644 w 12379791"/>
                  <a:gd name="connsiteY2" fmla="*/ 604362 h 2269476"/>
                  <a:gd name="connsiteX3" fmla="*/ 1966503 w 12379791"/>
                  <a:gd name="connsiteY3" fmla="*/ 638350 h 2269476"/>
                  <a:gd name="connsiteX4" fmla="*/ 2422513 w 12379791"/>
                  <a:gd name="connsiteY4" fmla="*/ 578862 h 2269476"/>
                  <a:gd name="connsiteX5" fmla="*/ 2900235 w 12379791"/>
                  <a:gd name="connsiteY5" fmla="*/ 578862 h 2269476"/>
                  <a:gd name="connsiteX6" fmla="*/ 3671104 w 12379791"/>
                  <a:gd name="connsiteY6" fmla="*/ 621356 h 2269476"/>
                  <a:gd name="connsiteX7" fmla="*/ 4550540 w 12379791"/>
                  <a:gd name="connsiteY7" fmla="*/ 604362 h 2269476"/>
                  <a:gd name="connsiteX8" fmla="*/ 5180258 w 12379791"/>
                  <a:gd name="connsiteY8" fmla="*/ 612868 h 2269476"/>
                  <a:gd name="connsiteX9" fmla="*/ 6016268 w 12379791"/>
                  <a:gd name="connsiteY9" fmla="*/ 612868 h 2269476"/>
                  <a:gd name="connsiteX10" fmla="*/ 7080281 w 12379791"/>
                  <a:gd name="connsiteY10" fmla="*/ 638368 h 2269476"/>
                  <a:gd name="connsiteX11" fmla="*/ 7829436 w 12379791"/>
                  <a:gd name="connsiteY11" fmla="*/ 629862 h 2269476"/>
                  <a:gd name="connsiteX12" fmla="*/ 8361431 w 12379791"/>
                  <a:gd name="connsiteY12" fmla="*/ 621356 h 2269476"/>
                  <a:gd name="connsiteX13" fmla="*/ 8982448 w 12379791"/>
                  <a:gd name="connsiteY13" fmla="*/ 1024104 h 2269476"/>
                  <a:gd name="connsiteX14" fmla="*/ 9552444 w 12379791"/>
                  <a:gd name="connsiteY14" fmla="*/ 1850936 h 2269476"/>
                  <a:gd name="connsiteX15" fmla="*/ 10483844 w 12379791"/>
                  <a:gd name="connsiteY15" fmla="*/ 2269475 h 2269476"/>
                  <a:gd name="connsiteX16" fmla="*/ 11529878 w 12379791"/>
                  <a:gd name="connsiteY16" fmla="*/ 1850938 h 2269476"/>
                  <a:gd name="connsiteX17" fmla="*/ 11820809 w 12379791"/>
                  <a:gd name="connsiteY17" fmla="*/ 1205203 h 2269476"/>
                  <a:gd name="connsiteX18" fmla="*/ 12131705 w 12379791"/>
                  <a:gd name="connsiteY18" fmla="*/ 759096 h 2269476"/>
                  <a:gd name="connsiteX19" fmla="*/ 12379791 w 12379791"/>
                  <a:gd name="connsiteY19" fmla="*/ 458782 h 2269476"/>
                  <a:gd name="connsiteX20" fmla="*/ 12379791 w 12379791"/>
                  <a:gd name="connsiteY20" fmla="*/ 20400 h 2269476"/>
                  <a:gd name="connsiteX21" fmla="*/ 11773475 w 12379791"/>
                  <a:gd name="connsiteY21" fmla="*/ 194975 h 2269476"/>
                  <a:gd name="connsiteX22" fmla="*/ 11393750 w 12379791"/>
                  <a:gd name="connsiteY22" fmla="*/ 806860 h 2269476"/>
                  <a:gd name="connsiteX23" fmla="*/ 10937005 w 12379791"/>
                  <a:gd name="connsiteY23" fmla="*/ 1421021 h 2269476"/>
                  <a:gd name="connsiteX24" fmla="*/ 10369210 w 12379791"/>
                  <a:gd name="connsiteY24" fmla="*/ 1377804 h 2269476"/>
                  <a:gd name="connsiteX25" fmla="*/ 9862313 w 12379791"/>
                  <a:gd name="connsiteY25" fmla="*/ 818235 h 2269476"/>
                  <a:gd name="connsiteX26" fmla="*/ 9387658 w 12379791"/>
                  <a:gd name="connsiteY26" fmla="*/ 340554 h 2269476"/>
                  <a:gd name="connsiteX27" fmla="*/ 8614705 w 12379791"/>
                  <a:gd name="connsiteY27" fmla="*/ 52559 h 2269476"/>
                  <a:gd name="connsiteX28" fmla="*/ 8557477 w 12379791"/>
                  <a:gd name="connsiteY28" fmla="*/ 220165 h 2269476"/>
                  <a:gd name="connsiteX0" fmla="*/ 8557477 w 12379791"/>
                  <a:gd name="connsiteY0" fmla="*/ 220165 h 2269476"/>
                  <a:gd name="connsiteX1" fmla="*/ 414843 w 12379791"/>
                  <a:gd name="connsiteY1" fmla="*/ 696805 h 2269476"/>
                  <a:gd name="connsiteX2" fmla="*/ 1271644 w 12379791"/>
                  <a:gd name="connsiteY2" fmla="*/ 604362 h 2269476"/>
                  <a:gd name="connsiteX3" fmla="*/ 1966503 w 12379791"/>
                  <a:gd name="connsiteY3" fmla="*/ 638350 h 2269476"/>
                  <a:gd name="connsiteX4" fmla="*/ 2422513 w 12379791"/>
                  <a:gd name="connsiteY4" fmla="*/ 578862 h 2269476"/>
                  <a:gd name="connsiteX5" fmla="*/ 2900235 w 12379791"/>
                  <a:gd name="connsiteY5" fmla="*/ 578862 h 2269476"/>
                  <a:gd name="connsiteX6" fmla="*/ 3671104 w 12379791"/>
                  <a:gd name="connsiteY6" fmla="*/ 621356 h 2269476"/>
                  <a:gd name="connsiteX7" fmla="*/ 4550540 w 12379791"/>
                  <a:gd name="connsiteY7" fmla="*/ 604362 h 2269476"/>
                  <a:gd name="connsiteX8" fmla="*/ 5180258 w 12379791"/>
                  <a:gd name="connsiteY8" fmla="*/ 612868 h 2269476"/>
                  <a:gd name="connsiteX9" fmla="*/ 6016268 w 12379791"/>
                  <a:gd name="connsiteY9" fmla="*/ 612868 h 2269476"/>
                  <a:gd name="connsiteX10" fmla="*/ 7080281 w 12379791"/>
                  <a:gd name="connsiteY10" fmla="*/ 638368 h 2269476"/>
                  <a:gd name="connsiteX11" fmla="*/ 7829436 w 12379791"/>
                  <a:gd name="connsiteY11" fmla="*/ 629862 h 2269476"/>
                  <a:gd name="connsiteX12" fmla="*/ 8361431 w 12379791"/>
                  <a:gd name="connsiteY12" fmla="*/ 621356 h 2269476"/>
                  <a:gd name="connsiteX13" fmla="*/ 8982448 w 12379791"/>
                  <a:gd name="connsiteY13" fmla="*/ 1024104 h 2269476"/>
                  <a:gd name="connsiteX14" fmla="*/ 9552444 w 12379791"/>
                  <a:gd name="connsiteY14" fmla="*/ 1850936 h 2269476"/>
                  <a:gd name="connsiteX15" fmla="*/ 10483844 w 12379791"/>
                  <a:gd name="connsiteY15" fmla="*/ 2269475 h 2269476"/>
                  <a:gd name="connsiteX16" fmla="*/ 11529878 w 12379791"/>
                  <a:gd name="connsiteY16" fmla="*/ 1850938 h 2269476"/>
                  <a:gd name="connsiteX17" fmla="*/ 11820809 w 12379791"/>
                  <a:gd name="connsiteY17" fmla="*/ 1205203 h 2269476"/>
                  <a:gd name="connsiteX18" fmla="*/ 12131705 w 12379791"/>
                  <a:gd name="connsiteY18" fmla="*/ 759096 h 2269476"/>
                  <a:gd name="connsiteX19" fmla="*/ 12379791 w 12379791"/>
                  <a:gd name="connsiteY19" fmla="*/ 458782 h 2269476"/>
                  <a:gd name="connsiteX20" fmla="*/ 12379791 w 12379791"/>
                  <a:gd name="connsiteY20" fmla="*/ 20400 h 2269476"/>
                  <a:gd name="connsiteX21" fmla="*/ 11773475 w 12379791"/>
                  <a:gd name="connsiteY21" fmla="*/ 194975 h 2269476"/>
                  <a:gd name="connsiteX22" fmla="*/ 11393750 w 12379791"/>
                  <a:gd name="connsiteY22" fmla="*/ 806860 h 2269476"/>
                  <a:gd name="connsiteX23" fmla="*/ 10937005 w 12379791"/>
                  <a:gd name="connsiteY23" fmla="*/ 1421021 h 2269476"/>
                  <a:gd name="connsiteX24" fmla="*/ 10369210 w 12379791"/>
                  <a:gd name="connsiteY24" fmla="*/ 1377804 h 2269476"/>
                  <a:gd name="connsiteX25" fmla="*/ 9862313 w 12379791"/>
                  <a:gd name="connsiteY25" fmla="*/ 818235 h 2269476"/>
                  <a:gd name="connsiteX26" fmla="*/ 9387658 w 12379791"/>
                  <a:gd name="connsiteY26" fmla="*/ 340554 h 2269476"/>
                  <a:gd name="connsiteX27" fmla="*/ 8614705 w 12379791"/>
                  <a:gd name="connsiteY27" fmla="*/ 52559 h 2269476"/>
                  <a:gd name="connsiteX28" fmla="*/ 8557477 w 12379791"/>
                  <a:gd name="connsiteY28" fmla="*/ 220165 h 2269476"/>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387658 w 12379791"/>
                  <a:gd name="connsiteY26" fmla="*/ 333275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450348 w 12379791"/>
                  <a:gd name="connsiteY26" fmla="*/ 299156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450348 w 12379791"/>
                  <a:gd name="connsiteY26" fmla="*/ 299156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4550540 w 12379791"/>
                  <a:gd name="connsiteY6" fmla="*/ 597083 h 2262197"/>
                  <a:gd name="connsiteX7" fmla="*/ 5180258 w 12379791"/>
                  <a:gd name="connsiteY7" fmla="*/ 605589 h 2262197"/>
                  <a:gd name="connsiteX8" fmla="*/ 6016268 w 12379791"/>
                  <a:gd name="connsiteY8" fmla="*/ 605589 h 2262197"/>
                  <a:gd name="connsiteX9" fmla="*/ 7080281 w 12379791"/>
                  <a:gd name="connsiteY9" fmla="*/ 631089 h 2262197"/>
                  <a:gd name="connsiteX10" fmla="*/ 7829436 w 12379791"/>
                  <a:gd name="connsiteY10" fmla="*/ 622583 h 2262197"/>
                  <a:gd name="connsiteX11" fmla="*/ 8361431 w 12379791"/>
                  <a:gd name="connsiteY11" fmla="*/ 614077 h 2262197"/>
                  <a:gd name="connsiteX12" fmla="*/ 8982448 w 12379791"/>
                  <a:gd name="connsiteY12" fmla="*/ 1016825 h 2262197"/>
                  <a:gd name="connsiteX13" fmla="*/ 9552444 w 12379791"/>
                  <a:gd name="connsiteY13" fmla="*/ 1843657 h 2262197"/>
                  <a:gd name="connsiteX14" fmla="*/ 10483844 w 12379791"/>
                  <a:gd name="connsiteY14" fmla="*/ 2262196 h 2262197"/>
                  <a:gd name="connsiteX15" fmla="*/ 11529878 w 12379791"/>
                  <a:gd name="connsiteY15" fmla="*/ 1843659 h 2262197"/>
                  <a:gd name="connsiteX16" fmla="*/ 11820809 w 12379791"/>
                  <a:gd name="connsiteY16" fmla="*/ 1197924 h 2262197"/>
                  <a:gd name="connsiteX17" fmla="*/ 12131705 w 12379791"/>
                  <a:gd name="connsiteY17" fmla="*/ 751817 h 2262197"/>
                  <a:gd name="connsiteX18" fmla="*/ 12379791 w 12379791"/>
                  <a:gd name="connsiteY18" fmla="*/ 451503 h 2262197"/>
                  <a:gd name="connsiteX19" fmla="*/ 12379791 w 12379791"/>
                  <a:gd name="connsiteY19" fmla="*/ 13121 h 2262197"/>
                  <a:gd name="connsiteX20" fmla="*/ 11773475 w 12379791"/>
                  <a:gd name="connsiteY20" fmla="*/ 187696 h 2262197"/>
                  <a:gd name="connsiteX21" fmla="*/ 11393750 w 12379791"/>
                  <a:gd name="connsiteY21" fmla="*/ 799581 h 2262197"/>
                  <a:gd name="connsiteX22" fmla="*/ 10937005 w 12379791"/>
                  <a:gd name="connsiteY22" fmla="*/ 1413742 h 2262197"/>
                  <a:gd name="connsiteX23" fmla="*/ 10369210 w 12379791"/>
                  <a:gd name="connsiteY23" fmla="*/ 1370525 h 2262197"/>
                  <a:gd name="connsiteX24" fmla="*/ 9862313 w 12379791"/>
                  <a:gd name="connsiteY24" fmla="*/ 810956 h 2262197"/>
                  <a:gd name="connsiteX25" fmla="*/ 9450348 w 12379791"/>
                  <a:gd name="connsiteY25" fmla="*/ 299156 h 2262197"/>
                  <a:gd name="connsiteX26" fmla="*/ 8557477 w 12379791"/>
                  <a:gd name="connsiteY26"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5180258 w 12379791"/>
                  <a:gd name="connsiteY6" fmla="*/ 605589 h 2262197"/>
                  <a:gd name="connsiteX7" fmla="*/ 6016268 w 12379791"/>
                  <a:gd name="connsiteY7" fmla="*/ 605589 h 2262197"/>
                  <a:gd name="connsiteX8" fmla="*/ 7080281 w 12379791"/>
                  <a:gd name="connsiteY8" fmla="*/ 631089 h 2262197"/>
                  <a:gd name="connsiteX9" fmla="*/ 7829436 w 12379791"/>
                  <a:gd name="connsiteY9" fmla="*/ 622583 h 2262197"/>
                  <a:gd name="connsiteX10" fmla="*/ 8361431 w 12379791"/>
                  <a:gd name="connsiteY10" fmla="*/ 614077 h 2262197"/>
                  <a:gd name="connsiteX11" fmla="*/ 8982448 w 12379791"/>
                  <a:gd name="connsiteY11" fmla="*/ 1016825 h 2262197"/>
                  <a:gd name="connsiteX12" fmla="*/ 9552444 w 12379791"/>
                  <a:gd name="connsiteY12" fmla="*/ 1843657 h 2262197"/>
                  <a:gd name="connsiteX13" fmla="*/ 10483844 w 12379791"/>
                  <a:gd name="connsiteY13" fmla="*/ 2262196 h 2262197"/>
                  <a:gd name="connsiteX14" fmla="*/ 11529878 w 12379791"/>
                  <a:gd name="connsiteY14" fmla="*/ 1843659 h 2262197"/>
                  <a:gd name="connsiteX15" fmla="*/ 11820809 w 12379791"/>
                  <a:gd name="connsiteY15" fmla="*/ 1197924 h 2262197"/>
                  <a:gd name="connsiteX16" fmla="*/ 12131705 w 12379791"/>
                  <a:gd name="connsiteY16" fmla="*/ 751817 h 2262197"/>
                  <a:gd name="connsiteX17" fmla="*/ 12379791 w 12379791"/>
                  <a:gd name="connsiteY17" fmla="*/ 451503 h 2262197"/>
                  <a:gd name="connsiteX18" fmla="*/ 12379791 w 12379791"/>
                  <a:gd name="connsiteY18" fmla="*/ 13121 h 2262197"/>
                  <a:gd name="connsiteX19" fmla="*/ 11773475 w 12379791"/>
                  <a:gd name="connsiteY19" fmla="*/ 187696 h 2262197"/>
                  <a:gd name="connsiteX20" fmla="*/ 11393750 w 12379791"/>
                  <a:gd name="connsiteY20" fmla="*/ 799581 h 2262197"/>
                  <a:gd name="connsiteX21" fmla="*/ 10937005 w 12379791"/>
                  <a:gd name="connsiteY21" fmla="*/ 1413742 h 2262197"/>
                  <a:gd name="connsiteX22" fmla="*/ 10369210 w 12379791"/>
                  <a:gd name="connsiteY22" fmla="*/ 1370525 h 2262197"/>
                  <a:gd name="connsiteX23" fmla="*/ 9862313 w 12379791"/>
                  <a:gd name="connsiteY23" fmla="*/ 810956 h 2262197"/>
                  <a:gd name="connsiteX24" fmla="*/ 9450348 w 12379791"/>
                  <a:gd name="connsiteY24" fmla="*/ 299156 h 2262197"/>
                  <a:gd name="connsiteX25" fmla="*/ 8557477 w 12379791"/>
                  <a:gd name="connsiteY25"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6016268 w 12379791"/>
                  <a:gd name="connsiteY6" fmla="*/ 605589 h 2262197"/>
                  <a:gd name="connsiteX7" fmla="*/ 7080281 w 12379791"/>
                  <a:gd name="connsiteY7" fmla="*/ 631089 h 2262197"/>
                  <a:gd name="connsiteX8" fmla="*/ 7829436 w 12379791"/>
                  <a:gd name="connsiteY8" fmla="*/ 622583 h 2262197"/>
                  <a:gd name="connsiteX9" fmla="*/ 8361431 w 12379791"/>
                  <a:gd name="connsiteY9" fmla="*/ 614077 h 2262197"/>
                  <a:gd name="connsiteX10" fmla="*/ 8982448 w 12379791"/>
                  <a:gd name="connsiteY10" fmla="*/ 1016825 h 2262197"/>
                  <a:gd name="connsiteX11" fmla="*/ 9552444 w 12379791"/>
                  <a:gd name="connsiteY11" fmla="*/ 1843657 h 2262197"/>
                  <a:gd name="connsiteX12" fmla="*/ 10483844 w 12379791"/>
                  <a:gd name="connsiteY12" fmla="*/ 2262196 h 2262197"/>
                  <a:gd name="connsiteX13" fmla="*/ 11529878 w 12379791"/>
                  <a:gd name="connsiteY13" fmla="*/ 1843659 h 2262197"/>
                  <a:gd name="connsiteX14" fmla="*/ 11820809 w 12379791"/>
                  <a:gd name="connsiteY14" fmla="*/ 1197924 h 2262197"/>
                  <a:gd name="connsiteX15" fmla="*/ 12131705 w 12379791"/>
                  <a:gd name="connsiteY15" fmla="*/ 751817 h 2262197"/>
                  <a:gd name="connsiteX16" fmla="*/ 12379791 w 12379791"/>
                  <a:gd name="connsiteY16" fmla="*/ 451503 h 2262197"/>
                  <a:gd name="connsiteX17" fmla="*/ 12379791 w 12379791"/>
                  <a:gd name="connsiteY17" fmla="*/ 13121 h 2262197"/>
                  <a:gd name="connsiteX18" fmla="*/ 11773475 w 12379791"/>
                  <a:gd name="connsiteY18" fmla="*/ 187696 h 2262197"/>
                  <a:gd name="connsiteX19" fmla="*/ 11393750 w 12379791"/>
                  <a:gd name="connsiteY19" fmla="*/ 799581 h 2262197"/>
                  <a:gd name="connsiteX20" fmla="*/ 10937005 w 12379791"/>
                  <a:gd name="connsiteY20" fmla="*/ 1413742 h 2262197"/>
                  <a:gd name="connsiteX21" fmla="*/ 10369210 w 12379791"/>
                  <a:gd name="connsiteY21" fmla="*/ 1370525 h 2262197"/>
                  <a:gd name="connsiteX22" fmla="*/ 9862313 w 12379791"/>
                  <a:gd name="connsiteY22" fmla="*/ 810956 h 2262197"/>
                  <a:gd name="connsiteX23" fmla="*/ 9450348 w 12379791"/>
                  <a:gd name="connsiteY23" fmla="*/ 299156 h 2262197"/>
                  <a:gd name="connsiteX24" fmla="*/ 8557477 w 12379791"/>
                  <a:gd name="connsiteY24"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7080281 w 12379791"/>
                  <a:gd name="connsiteY6" fmla="*/ 631089 h 2262197"/>
                  <a:gd name="connsiteX7" fmla="*/ 7829436 w 12379791"/>
                  <a:gd name="connsiteY7" fmla="*/ 622583 h 2262197"/>
                  <a:gd name="connsiteX8" fmla="*/ 8361431 w 12379791"/>
                  <a:gd name="connsiteY8" fmla="*/ 614077 h 2262197"/>
                  <a:gd name="connsiteX9" fmla="*/ 8982448 w 12379791"/>
                  <a:gd name="connsiteY9" fmla="*/ 1016825 h 2262197"/>
                  <a:gd name="connsiteX10" fmla="*/ 9552444 w 12379791"/>
                  <a:gd name="connsiteY10" fmla="*/ 1843657 h 2262197"/>
                  <a:gd name="connsiteX11" fmla="*/ 10483844 w 12379791"/>
                  <a:gd name="connsiteY11" fmla="*/ 2262196 h 2262197"/>
                  <a:gd name="connsiteX12" fmla="*/ 11529878 w 12379791"/>
                  <a:gd name="connsiteY12" fmla="*/ 1843659 h 2262197"/>
                  <a:gd name="connsiteX13" fmla="*/ 11820809 w 12379791"/>
                  <a:gd name="connsiteY13" fmla="*/ 1197924 h 2262197"/>
                  <a:gd name="connsiteX14" fmla="*/ 12131705 w 12379791"/>
                  <a:gd name="connsiteY14" fmla="*/ 751817 h 2262197"/>
                  <a:gd name="connsiteX15" fmla="*/ 12379791 w 12379791"/>
                  <a:gd name="connsiteY15" fmla="*/ 451503 h 2262197"/>
                  <a:gd name="connsiteX16" fmla="*/ 12379791 w 12379791"/>
                  <a:gd name="connsiteY16" fmla="*/ 13121 h 2262197"/>
                  <a:gd name="connsiteX17" fmla="*/ 11773475 w 12379791"/>
                  <a:gd name="connsiteY17" fmla="*/ 187696 h 2262197"/>
                  <a:gd name="connsiteX18" fmla="*/ 11393750 w 12379791"/>
                  <a:gd name="connsiteY18" fmla="*/ 799581 h 2262197"/>
                  <a:gd name="connsiteX19" fmla="*/ 10937005 w 12379791"/>
                  <a:gd name="connsiteY19" fmla="*/ 1413742 h 2262197"/>
                  <a:gd name="connsiteX20" fmla="*/ 10369210 w 12379791"/>
                  <a:gd name="connsiteY20" fmla="*/ 1370525 h 2262197"/>
                  <a:gd name="connsiteX21" fmla="*/ 9862313 w 12379791"/>
                  <a:gd name="connsiteY21" fmla="*/ 810956 h 2262197"/>
                  <a:gd name="connsiteX22" fmla="*/ 9450348 w 12379791"/>
                  <a:gd name="connsiteY22" fmla="*/ 299156 h 2262197"/>
                  <a:gd name="connsiteX23" fmla="*/ 8557477 w 12379791"/>
                  <a:gd name="connsiteY23"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7829436 w 12379791"/>
                  <a:gd name="connsiteY6" fmla="*/ 622583 h 2262197"/>
                  <a:gd name="connsiteX7" fmla="*/ 8361431 w 12379791"/>
                  <a:gd name="connsiteY7" fmla="*/ 614077 h 2262197"/>
                  <a:gd name="connsiteX8" fmla="*/ 8982448 w 12379791"/>
                  <a:gd name="connsiteY8" fmla="*/ 1016825 h 2262197"/>
                  <a:gd name="connsiteX9" fmla="*/ 9552444 w 12379791"/>
                  <a:gd name="connsiteY9" fmla="*/ 1843657 h 2262197"/>
                  <a:gd name="connsiteX10" fmla="*/ 10483844 w 12379791"/>
                  <a:gd name="connsiteY10" fmla="*/ 2262196 h 2262197"/>
                  <a:gd name="connsiteX11" fmla="*/ 11529878 w 12379791"/>
                  <a:gd name="connsiteY11" fmla="*/ 1843659 h 2262197"/>
                  <a:gd name="connsiteX12" fmla="*/ 11820809 w 12379791"/>
                  <a:gd name="connsiteY12" fmla="*/ 1197924 h 2262197"/>
                  <a:gd name="connsiteX13" fmla="*/ 12131705 w 12379791"/>
                  <a:gd name="connsiteY13" fmla="*/ 751817 h 2262197"/>
                  <a:gd name="connsiteX14" fmla="*/ 12379791 w 12379791"/>
                  <a:gd name="connsiteY14" fmla="*/ 451503 h 2262197"/>
                  <a:gd name="connsiteX15" fmla="*/ 12379791 w 12379791"/>
                  <a:gd name="connsiteY15" fmla="*/ 13121 h 2262197"/>
                  <a:gd name="connsiteX16" fmla="*/ 11773475 w 12379791"/>
                  <a:gd name="connsiteY16" fmla="*/ 187696 h 2262197"/>
                  <a:gd name="connsiteX17" fmla="*/ 11393750 w 12379791"/>
                  <a:gd name="connsiteY17" fmla="*/ 799581 h 2262197"/>
                  <a:gd name="connsiteX18" fmla="*/ 10937005 w 12379791"/>
                  <a:gd name="connsiteY18" fmla="*/ 1413742 h 2262197"/>
                  <a:gd name="connsiteX19" fmla="*/ 10369210 w 12379791"/>
                  <a:gd name="connsiteY19" fmla="*/ 1370525 h 2262197"/>
                  <a:gd name="connsiteX20" fmla="*/ 9862313 w 12379791"/>
                  <a:gd name="connsiteY20" fmla="*/ 810956 h 2262197"/>
                  <a:gd name="connsiteX21" fmla="*/ 9450348 w 12379791"/>
                  <a:gd name="connsiteY21" fmla="*/ 299156 h 2262197"/>
                  <a:gd name="connsiteX22" fmla="*/ 8557477 w 12379791"/>
                  <a:gd name="connsiteY22"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361431 w 12379791"/>
                  <a:gd name="connsiteY6" fmla="*/ 614077 h 2262197"/>
                  <a:gd name="connsiteX7" fmla="*/ 8982448 w 12379791"/>
                  <a:gd name="connsiteY7" fmla="*/ 1016825 h 2262197"/>
                  <a:gd name="connsiteX8" fmla="*/ 9552444 w 12379791"/>
                  <a:gd name="connsiteY8" fmla="*/ 1843657 h 2262197"/>
                  <a:gd name="connsiteX9" fmla="*/ 10483844 w 12379791"/>
                  <a:gd name="connsiteY9" fmla="*/ 2262196 h 2262197"/>
                  <a:gd name="connsiteX10" fmla="*/ 11529878 w 12379791"/>
                  <a:gd name="connsiteY10" fmla="*/ 1843659 h 2262197"/>
                  <a:gd name="connsiteX11" fmla="*/ 11820809 w 12379791"/>
                  <a:gd name="connsiteY11" fmla="*/ 1197924 h 2262197"/>
                  <a:gd name="connsiteX12" fmla="*/ 12131705 w 12379791"/>
                  <a:gd name="connsiteY12" fmla="*/ 751817 h 2262197"/>
                  <a:gd name="connsiteX13" fmla="*/ 12379791 w 12379791"/>
                  <a:gd name="connsiteY13" fmla="*/ 451503 h 2262197"/>
                  <a:gd name="connsiteX14" fmla="*/ 12379791 w 12379791"/>
                  <a:gd name="connsiteY14" fmla="*/ 13121 h 2262197"/>
                  <a:gd name="connsiteX15" fmla="*/ 11773475 w 12379791"/>
                  <a:gd name="connsiteY15" fmla="*/ 187696 h 2262197"/>
                  <a:gd name="connsiteX16" fmla="*/ 11393750 w 12379791"/>
                  <a:gd name="connsiteY16" fmla="*/ 799581 h 2262197"/>
                  <a:gd name="connsiteX17" fmla="*/ 10937005 w 12379791"/>
                  <a:gd name="connsiteY17" fmla="*/ 1413742 h 2262197"/>
                  <a:gd name="connsiteX18" fmla="*/ 10369210 w 12379791"/>
                  <a:gd name="connsiteY18" fmla="*/ 1370525 h 2262197"/>
                  <a:gd name="connsiteX19" fmla="*/ 9862313 w 12379791"/>
                  <a:gd name="connsiteY19" fmla="*/ 810956 h 2262197"/>
                  <a:gd name="connsiteX20" fmla="*/ 9450348 w 12379791"/>
                  <a:gd name="connsiteY20" fmla="*/ 299156 h 2262197"/>
                  <a:gd name="connsiteX21" fmla="*/ 8557477 w 12379791"/>
                  <a:gd name="connsiteY21"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370387 w 12379791"/>
                  <a:gd name="connsiteY6" fmla="*/ 545838 h 2262197"/>
                  <a:gd name="connsiteX7" fmla="*/ 8982448 w 12379791"/>
                  <a:gd name="connsiteY7" fmla="*/ 1016825 h 2262197"/>
                  <a:gd name="connsiteX8" fmla="*/ 9552444 w 12379791"/>
                  <a:gd name="connsiteY8" fmla="*/ 1843657 h 2262197"/>
                  <a:gd name="connsiteX9" fmla="*/ 10483844 w 12379791"/>
                  <a:gd name="connsiteY9" fmla="*/ 2262196 h 2262197"/>
                  <a:gd name="connsiteX10" fmla="*/ 11529878 w 12379791"/>
                  <a:gd name="connsiteY10" fmla="*/ 1843659 h 2262197"/>
                  <a:gd name="connsiteX11" fmla="*/ 11820809 w 12379791"/>
                  <a:gd name="connsiteY11" fmla="*/ 1197924 h 2262197"/>
                  <a:gd name="connsiteX12" fmla="*/ 12131705 w 12379791"/>
                  <a:gd name="connsiteY12" fmla="*/ 751817 h 2262197"/>
                  <a:gd name="connsiteX13" fmla="*/ 12379791 w 12379791"/>
                  <a:gd name="connsiteY13" fmla="*/ 451503 h 2262197"/>
                  <a:gd name="connsiteX14" fmla="*/ 12379791 w 12379791"/>
                  <a:gd name="connsiteY14" fmla="*/ 13121 h 2262197"/>
                  <a:gd name="connsiteX15" fmla="*/ 11773475 w 12379791"/>
                  <a:gd name="connsiteY15" fmla="*/ 187696 h 2262197"/>
                  <a:gd name="connsiteX16" fmla="*/ 11393750 w 12379791"/>
                  <a:gd name="connsiteY16" fmla="*/ 799581 h 2262197"/>
                  <a:gd name="connsiteX17" fmla="*/ 10937005 w 12379791"/>
                  <a:gd name="connsiteY17" fmla="*/ 1413742 h 2262197"/>
                  <a:gd name="connsiteX18" fmla="*/ 10369210 w 12379791"/>
                  <a:gd name="connsiteY18" fmla="*/ 1370525 h 2262197"/>
                  <a:gd name="connsiteX19" fmla="*/ 9862313 w 12379791"/>
                  <a:gd name="connsiteY19" fmla="*/ 810956 h 2262197"/>
                  <a:gd name="connsiteX20" fmla="*/ 9450348 w 12379791"/>
                  <a:gd name="connsiteY20" fmla="*/ 299156 h 2262197"/>
                  <a:gd name="connsiteX21" fmla="*/ 8557477 w 12379791"/>
                  <a:gd name="connsiteY21"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982448 w 12379791"/>
                  <a:gd name="connsiteY6" fmla="*/ 1016825 h 2262197"/>
                  <a:gd name="connsiteX7" fmla="*/ 9552444 w 12379791"/>
                  <a:gd name="connsiteY7" fmla="*/ 1843657 h 2262197"/>
                  <a:gd name="connsiteX8" fmla="*/ 10483844 w 12379791"/>
                  <a:gd name="connsiteY8" fmla="*/ 2262196 h 2262197"/>
                  <a:gd name="connsiteX9" fmla="*/ 11529878 w 12379791"/>
                  <a:gd name="connsiteY9" fmla="*/ 1843659 h 2262197"/>
                  <a:gd name="connsiteX10" fmla="*/ 11820809 w 12379791"/>
                  <a:gd name="connsiteY10" fmla="*/ 1197924 h 2262197"/>
                  <a:gd name="connsiteX11" fmla="*/ 12131705 w 12379791"/>
                  <a:gd name="connsiteY11" fmla="*/ 751817 h 2262197"/>
                  <a:gd name="connsiteX12" fmla="*/ 12379791 w 12379791"/>
                  <a:gd name="connsiteY12" fmla="*/ 451503 h 2262197"/>
                  <a:gd name="connsiteX13" fmla="*/ 12379791 w 12379791"/>
                  <a:gd name="connsiteY13" fmla="*/ 13121 h 2262197"/>
                  <a:gd name="connsiteX14" fmla="*/ 11773475 w 12379791"/>
                  <a:gd name="connsiteY14" fmla="*/ 187696 h 2262197"/>
                  <a:gd name="connsiteX15" fmla="*/ 11393750 w 12379791"/>
                  <a:gd name="connsiteY15" fmla="*/ 799581 h 2262197"/>
                  <a:gd name="connsiteX16" fmla="*/ 10937005 w 12379791"/>
                  <a:gd name="connsiteY16" fmla="*/ 1413742 h 2262197"/>
                  <a:gd name="connsiteX17" fmla="*/ 10369210 w 12379791"/>
                  <a:gd name="connsiteY17" fmla="*/ 1370525 h 2262197"/>
                  <a:gd name="connsiteX18" fmla="*/ 9862313 w 12379791"/>
                  <a:gd name="connsiteY18" fmla="*/ 810956 h 2262197"/>
                  <a:gd name="connsiteX19" fmla="*/ 9450348 w 12379791"/>
                  <a:gd name="connsiteY19" fmla="*/ 299156 h 2262197"/>
                  <a:gd name="connsiteX20" fmla="*/ 8557477 w 12379791"/>
                  <a:gd name="connsiteY20"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8622972 w 12379791"/>
                  <a:gd name="connsiteY5" fmla="*/ 537465 h 2262197"/>
                  <a:gd name="connsiteX6" fmla="*/ 8982448 w 12379791"/>
                  <a:gd name="connsiteY6" fmla="*/ 1016825 h 2262197"/>
                  <a:gd name="connsiteX7" fmla="*/ 9552444 w 12379791"/>
                  <a:gd name="connsiteY7" fmla="*/ 1843657 h 2262197"/>
                  <a:gd name="connsiteX8" fmla="*/ 10483844 w 12379791"/>
                  <a:gd name="connsiteY8" fmla="*/ 2262196 h 2262197"/>
                  <a:gd name="connsiteX9" fmla="*/ 11529878 w 12379791"/>
                  <a:gd name="connsiteY9" fmla="*/ 1843659 h 2262197"/>
                  <a:gd name="connsiteX10" fmla="*/ 11820809 w 12379791"/>
                  <a:gd name="connsiteY10" fmla="*/ 1197924 h 2262197"/>
                  <a:gd name="connsiteX11" fmla="*/ 12131705 w 12379791"/>
                  <a:gd name="connsiteY11" fmla="*/ 751817 h 2262197"/>
                  <a:gd name="connsiteX12" fmla="*/ 12379791 w 12379791"/>
                  <a:gd name="connsiteY12" fmla="*/ 451503 h 2262197"/>
                  <a:gd name="connsiteX13" fmla="*/ 12379791 w 12379791"/>
                  <a:gd name="connsiteY13" fmla="*/ 13121 h 2262197"/>
                  <a:gd name="connsiteX14" fmla="*/ 11773475 w 12379791"/>
                  <a:gd name="connsiteY14" fmla="*/ 187696 h 2262197"/>
                  <a:gd name="connsiteX15" fmla="*/ 11393750 w 12379791"/>
                  <a:gd name="connsiteY15" fmla="*/ 799581 h 2262197"/>
                  <a:gd name="connsiteX16" fmla="*/ 10937005 w 12379791"/>
                  <a:gd name="connsiteY16" fmla="*/ 1413742 h 2262197"/>
                  <a:gd name="connsiteX17" fmla="*/ 10369210 w 12379791"/>
                  <a:gd name="connsiteY17" fmla="*/ 1370525 h 2262197"/>
                  <a:gd name="connsiteX18" fmla="*/ 9862313 w 12379791"/>
                  <a:gd name="connsiteY18" fmla="*/ 810956 h 2262197"/>
                  <a:gd name="connsiteX19" fmla="*/ 9450348 w 12379791"/>
                  <a:gd name="connsiteY19" fmla="*/ 299156 h 2262197"/>
                  <a:gd name="connsiteX20" fmla="*/ 8557477 w 12379791"/>
                  <a:gd name="connsiteY20" fmla="*/ 212886 h 2262197"/>
                  <a:gd name="connsiteX0" fmla="*/ 8568147 w 12390461"/>
                  <a:gd name="connsiteY0" fmla="*/ 212886 h 2262197"/>
                  <a:gd name="connsiteX1" fmla="*/ 425513 w 12390461"/>
                  <a:gd name="connsiteY1" fmla="*/ 689526 h 2262197"/>
                  <a:gd name="connsiteX2" fmla="*/ 1282314 w 12390461"/>
                  <a:gd name="connsiteY2" fmla="*/ 597083 h 2262197"/>
                  <a:gd name="connsiteX3" fmla="*/ 2433183 w 12390461"/>
                  <a:gd name="connsiteY3" fmla="*/ 571583 h 2262197"/>
                  <a:gd name="connsiteX4" fmla="*/ 8633642 w 12390461"/>
                  <a:gd name="connsiteY4" fmla="*/ 537465 h 2262197"/>
                  <a:gd name="connsiteX5" fmla="*/ 8993118 w 12390461"/>
                  <a:gd name="connsiteY5" fmla="*/ 1016825 h 2262197"/>
                  <a:gd name="connsiteX6" fmla="*/ 9563114 w 12390461"/>
                  <a:gd name="connsiteY6" fmla="*/ 1843657 h 2262197"/>
                  <a:gd name="connsiteX7" fmla="*/ 10494514 w 12390461"/>
                  <a:gd name="connsiteY7" fmla="*/ 2262196 h 2262197"/>
                  <a:gd name="connsiteX8" fmla="*/ 11540548 w 12390461"/>
                  <a:gd name="connsiteY8" fmla="*/ 1843659 h 2262197"/>
                  <a:gd name="connsiteX9" fmla="*/ 11831479 w 12390461"/>
                  <a:gd name="connsiteY9" fmla="*/ 1197924 h 2262197"/>
                  <a:gd name="connsiteX10" fmla="*/ 12142375 w 12390461"/>
                  <a:gd name="connsiteY10" fmla="*/ 751817 h 2262197"/>
                  <a:gd name="connsiteX11" fmla="*/ 12390461 w 12390461"/>
                  <a:gd name="connsiteY11" fmla="*/ 451503 h 2262197"/>
                  <a:gd name="connsiteX12" fmla="*/ 12390461 w 12390461"/>
                  <a:gd name="connsiteY12" fmla="*/ 13121 h 2262197"/>
                  <a:gd name="connsiteX13" fmla="*/ 11784145 w 12390461"/>
                  <a:gd name="connsiteY13" fmla="*/ 187696 h 2262197"/>
                  <a:gd name="connsiteX14" fmla="*/ 11404420 w 12390461"/>
                  <a:gd name="connsiteY14" fmla="*/ 799581 h 2262197"/>
                  <a:gd name="connsiteX15" fmla="*/ 10947675 w 12390461"/>
                  <a:gd name="connsiteY15" fmla="*/ 1413742 h 2262197"/>
                  <a:gd name="connsiteX16" fmla="*/ 10379880 w 12390461"/>
                  <a:gd name="connsiteY16" fmla="*/ 1370525 h 2262197"/>
                  <a:gd name="connsiteX17" fmla="*/ 9872983 w 12390461"/>
                  <a:gd name="connsiteY17" fmla="*/ 810956 h 2262197"/>
                  <a:gd name="connsiteX18" fmla="*/ 9461018 w 12390461"/>
                  <a:gd name="connsiteY18" fmla="*/ 299156 h 2262197"/>
                  <a:gd name="connsiteX19" fmla="*/ 8568147 w 12390461"/>
                  <a:gd name="connsiteY19" fmla="*/ 212886 h 2262197"/>
                  <a:gd name="connsiteX0" fmla="*/ 8767043 w 12589357"/>
                  <a:gd name="connsiteY0" fmla="*/ 212886 h 2262197"/>
                  <a:gd name="connsiteX1" fmla="*/ 624409 w 12589357"/>
                  <a:gd name="connsiteY1" fmla="*/ 689526 h 2262197"/>
                  <a:gd name="connsiteX2" fmla="*/ 1481210 w 12589357"/>
                  <a:gd name="connsiteY2" fmla="*/ 597083 h 2262197"/>
                  <a:gd name="connsiteX3" fmla="*/ 8832538 w 12589357"/>
                  <a:gd name="connsiteY3" fmla="*/ 537465 h 2262197"/>
                  <a:gd name="connsiteX4" fmla="*/ 9192014 w 12589357"/>
                  <a:gd name="connsiteY4" fmla="*/ 1016825 h 2262197"/>
                  <a:gd name="connsiteX5" fmla="*/ 9762010 w 12589357"/>
                  <a:gd name="connsiteY5" fmla="*/ 1843657 h 2262197"/>
                  <a:gd name="connsiteX6" fmla="*/ 10693410 w 12589357"/>
                  <a:gd name="connsiteY6" fmla="*/ 2262196 h 2262197"/>
                  <a:gd name="connsiteX7" fmla="*/ 11739444 w 12589357"/>
                  <a:gd name="connsiteY7" fmla="*/ 1843659 h 2262197"/>
                  <a:gd name="connsiteX8" fmla="*/ 12030375 w 12589357"/>
                  <a:gd name="connsiteY8" fmla="*/ 1197924 h 2262197"/>
                  <a:gd name="connsiteX9" fmla="*/ 12341271 w 12589357"/>
                  <a:gd name="connsiteY9" fmla="*/ 751817 h 2262197"/>
                  <a:gd name="connsiteX10" fmla="*/ 12589357 w 12589357"/>
                  <a:gd name="connsiteY10" fmla="*/ 451503 h 2262197"/>
                  <a:gd name="connsiteX11" fmla="*/ 12589357 w 12589357"/>
                  <a:gd name="connsiteY11" fmla="*/ 13121 h 2262197"/>
                  <a:gd name="connsiteX12" fmla="*/ 11983041 w 12589357"/>
                  <a:gd name="connsiteY12" fmla="*/ 187696 h 2262197"/>
                  <a:gd name="connsiteX13" fmla="*/ 11603316 w 12589357"/>
                  <a:gd name="connsiteY13" fmla="*/ 799581 h 2262197"/>
                  <a:gd name="connsiteX14" fmla="*/ 11146571 w 12589357"/>
                  <a:gd name="connsiteY14" fmla="*/ 1413742 h 2262197"/>
                  <a:gd name="connsiteX15" fmla="*/ 10578776 w 12589357"/>
                  <a:gd name="connsiteY15" fmla="*/ 1370525 h 2262197"/>
                  <a:gd name="connsiteX16" fmla="*/ 10071879 w 12589357"/>
                  <a:gd name="connsiteY16" fmla="*/ 810956 h 2262197"/>
                  <a:gd name="connsiteX17" fmla="*/ 9659914 w 12589357"/>
                  <a:gd name="connsiteY17" fmla="*/ 299156 h 2262197"/>
                  <a:gd name="connsiteX18" fmla="*/ 8767043 w 12589357"/>
                  <a:gd name="connsiteY18" fmla="*/ 212886 h 2262197"/>
                  <a:gd name="connsiteX0" fmla="*/ 8142648 w 11964962"/>
                  <a:gd name="connsiteY0" fmla="*/ 212886 h 2262197"/>
                  <a:gd name="connsiteX1" fmla="*/ 14 w 11964962"/>
                  <a:gd name="connsiteY1" fmla="*/ 689526 h 2262197"/>
                  <a:gd name="connsiteX2" fmla="*/ 8208143 w 11964962"/>
                  <a:gd name="connsiteY2" fmla="*/ 537465 h 2262197"/>
                  <a:gd name="connsiteX3" fmla="*/ 8567619 w 11964962"/>
                  <a:gd name="connsiteY3" fmla="*/ 1016825 h 2262197"/>
                  <a:gd name="connsiteX4" fmla="*/ 9137615 w 11964962"/>
                  <a:gd name="connsiteY4" fmla="*/ 1843657 h 2262197"/>
                  <a:gd name="connsiteX5" fmla="*/ 10069015 w 11964962"/>
                  <a:gd name="connsiteY5" fmla="*/ 2262196 h 2262197"/>
                  <a:gd name="connsiteX6" fmla="*/ 11115049 w 11964962"/>
                  <a:gd name="connsiteY6" fmla="*/ 1843659 h 2262197"/>
                  <a:gd name="connsiteX7" fmla="*/ 11405980 w 11964962"/>
                  <a:gd name="connsiteY7" fmla="*/ 1197924 h 2262197"/>
                  <a:gd name="connsiteX8" fmla="*/ 11716876 w 11964962"/>
                  <a:gd name="connsiteY8" fmla="*/ 751817 h 2262197"/>
                  <a:gd name="connsiteX9" fmla="*/ 11964962 w 11964962"/>
                  <a:gd name="connsiteY9" fmla="*/ 451503 h 2262197"/>
                  <a:gd name="connsiteX10" fmla="*/ 11964962 w 11964962"/>
                  <a:gd name="connsiteY10" fmla="*/ 13121 h 2262197"/>
                  <a:gd name="connsiteX11" fmla="*/ 11358646 w 11964962"/>
                  <a:gd name="connsiteY11" fmla="*/ 187696 h 2262197"/>
                  <a:gd name="connsiteX12" fmla="*/ 10978921 w 11964962"/>
                  <a:gd name="connsiteY12" fmla="*/ 799581 h 2262197"/>
                  <a:gd name="connsiteX13" fmla="*/ 10522176 w 11964962"/>
                  <a:gd name="connsiteY13" fmla="*/ 1413742 h 2262197"/>
                  <a:gd name="connsiteX14" fmla="*/ 9954381 w 11964962"/>
                  <a:gd name="connsiteY14" fmla="*/ 1370525 h 2262197"/>
                  <a:gd name="connsiteX15" fmla="*/ 9447484 w 11964962"/>
                  <a:gd name="connsiteY15" fmla="*/ 810956 h 2262197"/>
                  <a:gd name="connsiteX16" fmla="*/ 9035519 w 11964962"/>
                  <a:gd name="connsiteY16" fmla="*/ 299156 h 2262197"/>
                  <a:gd name="connsiteX17" fmla="*/ 8142648 w 11964962"/>
                  <a:gd name="connsiteY17" fmla="*/ 212886 h 2262197"/>
                  <a:gd name="connsiteX0" fmla="*/ 60187 w 3882501"/>
                  <a:gd name="connsiteY0" fmla="*/ 212886 h 2262197"/>
                  <a:gd name="connsiteX1" fmla="*/ 125682 w 3882501"/>
                  <a:gd name="connsiteY1" fmla="*/ 537465 h 2262197"/>
                  <a:gd name="connsiteX2" fmla="*/ 485158 w 3882501"/>
                  <a:gd name="connsiteY2" fmla="*/ 1016825 h 2262197"/>
                  <a:gd name="connsiteX3" fmla="*/ 1055154 w 3882501"/>
                  <a:gd name="connsiteY3" fmla="*/ 1843657 h 2262197"/>
                  <a:gd name="connsiteX4" fmla="*/ 1986554 w 3882501"/>
                  <a:gd name="connsiteY4" fmla="*/ 2262196 h 2262197"/>
                  <a:gd name="connsiteX5" fmla="*/ 3032588 w 3882501"/>
                  <a:gd name="connsiteY5" fmla="*/ 1843659 h 2262197"/>
                  <a:gd name="connsiteX6" fmla="*/ 3323519 w 3882501"/>
                  <a:gd name="connsiteY6" fmla="*/ 1197924 h 2262197"/>
                  <a:gd name="connsiteX7" fmla="*/ 3634415 w 3882501"/>
                  <a:gd name="connsiteY7" fmla="*/ 751817 h 2262197"/>
                  <a:gd name="connsiteX8" fmla="*/ 3882501 w 3882501"/>
                  <a:gd name="connsiteY8" fmla="*/ 451503 h 2262197"/>
                  <a:gd name="connsiteX9" fmla="*/ 3882501 w 3882501"/>
                  <a:gd name="connsiteY9" fmla="*/ 13121 h 2262197"/>
                  <a:gd name="connsiteX10" fmla="*/ 3276185 w 3882501"/>
                  <a:gd name="connsiteY10" fmla="*/ 187696 h 2262197"/>
                  <a:gd name="connsiteX11" fmla="*/ 2896460 w 3882501"/>
                  <a:gd name="connsiteY11" fmla="*/ 799581 h 2262197"/>
                  <a:gd name="connsiteX12" fmla="*/ 2439715 w 3882501"/>
                  <a:gd name="connsiteY12" fmla="*/ 1413742 h 2262197"/>
                  <a:gd name="connsiteX13" fmla="*/ 1871920 w 3882501"/>
                  <a:gd name="connsiteY13" fmla="*/ 1370525 h 2262197"/>
                  <a:gd name="connsiteX14" fmla="*/ 1365023 w 3882501"/>
                  <a:gd name="connsiteY14" fmla="*/ 810956 h 2262197"/>
                  <a:gd name="connsiteX15" fmla="*/ 953058 w 3882501"/>
                  <a:gd name="connsiteY15" fmla="*/ 299156 h 2262197"/>
                  <a:gd name="connsiteX16" fmla="*/ 60187 w 3882501"/>
                  <a:gd name="connsiteY16" fmla="*/ 212886 h 2262197"/>
                  <a:gd name="connsiteX0" fmla="*/ 60187 w 3882501"/>
                  <a:gd name="connsiteY0" fmla="*/ 212886 h 2262197"/>
                  <a:gd name="connsiteX1" fmla="*/ 125682 w 3882501"/>
                  <a:gd name="connsiteY1" fmla="*/ 537465 h 2262197"/>
                  <a:gd name="connsiteX2" fmla="*/ 485158 w 3882501"/>
                  <a:gd name="connsiteY2" fmla="*/ 1016825 h 2262197"/>
                  <a:gd name="connsiteX3" fmla="*/ 1055154 w 3882501"/>
                  <a:gd name="connsiteY3" fmla="*/ 1843657 h 2262197"/>
                  <a:gd name="connsiteX4" fmla="*/ 1986554 w 3882501"/>
                  <a:gd name="connsiteY4" fmla="*/ 2262196 h 2262197"/>
                  <a:gd name="connsiteX5" fmla="*/ 3032588 w 3882501"/>
                  <a:gd name="connsiteY5" fmla="*/ 1843659 h 2262197"/>
                  <a:gd name="connsiteX6" fmla="*/ 3323519 w 3882501"/>
                  <a:gd name="connsiteY6" fmla="*/ 1197924 h 2262197"/>
                  <a:gd name="connsiteX7" fmla="*/ 3634415 w 3882501"/>
                  <a:gd name="connsiteY7" fmla="*/ 751817 h 2262197"/>
                  <a:gd name="connsiteX8" fmla="*/ 3882501 w 3882501"/>
                  <a:gd name="connsiteY8" fmla="*/ 451503 h 2262197"/>
                  <a:gd name="connsiteX9" fmla="*/ 3882501 w 3882501"/>
                  <a:gd name="connsiteY9" fmla="*/ 13121 h 2262197"/>
                  <a:gd name="connsiteX10" fmla="*/ 3276185 w 3882501"/>
                  <a:gd name="connsiteY10" fmla="*/ 187696 h 2262197"/>
                  <a:gd name="connsiteX11" fmla="*/ 2896460 w 3882501"/>
                  <a:gd name="connsiteY11" fmla="*/ 799581 h 2262197"/>
                  <a:gd name="connsiteX12" fmla="*/ 2439715 w 3882501"/>
                  <a:gd name="connsiteY12" fmla="*/ 1413742 h 2262197"/>
                  <a:gd name="connsiteX13" fmla="*/ 1871920 w 3882501"/>
                  <a:gd name="connsiteY13" fmla="*/ 1370525 h 2262197"/>
                  <a:gd name="connsiteX14" fmla="*/ 1579966 w 3882501"/>
                  <a:gd name="connsiteY14" fmla="*/ 185419 h 2262197"/>
                  <a:gd name="connsiteX15" fmla="*/ 953058 w 3882501"/>
                  <a:gd name="connsiteY15" fmla="*/ 299156 h 2262197"/>
                  <a:gd name="connsiteX16" fmla="*/ 60187 w 3882501"/>
                  <a:gd name="connsiteY16" fmla="*/ 212886 h 2262197"/>
                  <a:gd name="connsiteX0" fmla="*/ 62173 w 3884487"/>
                  <a:gd name="connsiteY0" fmla="*/ 212886 h 2262197"/>
                  <a:gd name="connsiteX1" fmla="*/ 127668 w 3884487"/>
                  <a:gd name="connsiteY1" fmla="*/ 537465 h 2262197"/>
                  <a:gd name="connsiteX2" fmla="*/ 487144 w 3884487"/>
                  <a:gd name="connsiteY2" fmla="*/ 1016825 h 2262197"/>
                  <a:gd name="connsiteX3" fmla="*/ 1057140 w 3884487"/>
                  <a:gd name="connsiteY3" fmla="*/ 1843657 h 2262197"/>
                  <a:gd name="connsiteX4" fmla="*/ 1988540 w 3884487"/>
                  <a:gd name="connsiteY4" fmla="*/ 2262196 h 2262197"/>
                  <a:gd name="connsiteX5" fmla="*/ 3034574 w 3884487"/>
                  <a:gd name="connsiteY5" fmla="*/ 1843659 h 2262197"/>
                  <a:gd name="connsiteX6" fmla="*/ 3325505 w 3884487"/>
                  <a:gd name="connsiteY6" fmla="*/ 1197924 h 2262197"/>
                  <a:gd name="connsiteX7" fmla="*/ 3636401 w 3884487"/>
                  <a:gd name="connsiteY7" fmla="*/ 751817 h 2262197"/>
                  <a:gd name="connsiteX8" fmla="*/ 3884487 w 3884487"/>
                  <a:gd name="connsiteY8" fmla="*/ 451503 h 2262197"/>
                  <a:gd name="connsiteX9" fmla="*/ 3884487 w 3884487"/>
                  <a:gd name="connsiteY9" fmla="*/ 13121 h 2262197"/>
                  <a:gd name="connsiteX10" fmla="*/ 3278171 w 3884487"/>
                  <a:gd name="connsiteY10" fmla="*/ 187696 h 2262197"/>
                  <a:gd name="connsiteX11" fmla="*/ 2898446 w 3884487"/>
                  <a:gd name="connsiteY11" fmla="*/ 799581 h 2262197"/>
                  <a:gd name="connsiteX12" fmla="*/ 2441701 w 3884487"/>
                  <a:gd name="connsiteY12" fmla="*/ 1413742 h 2262197"/>
                  <a:gd name="connsiteX13" fmla="*/ 1873906 w 3884487"/>
                  <a:gd name="connsiteY13" fmla="*/ 1370525 h 2262197"/>
                  <a:gd name="connsiteX14" fmla="*/ 1581952 w 3884487"/>
                  <a:gd name="connsiteY14" fmla="*/ 185419 h 2262197"/>
                  <a:gd name="connsiteX15" fmla="*/ 981914 w 3884487"/>
                  <a:gd name="connsiteY15" fmla="*/ 94434 h 2262197"/>
                  <a:gd name="connsiteX16" fmla="*/ 62173 w 3884487"/>
                  <a:gd name="connsiteY16" fmla="*/ 212886 h 2262197"/>
                  <a:gd name="connsiteX0" fmla="*/ 62175 w 3884485"/>
                  <a:gd name="connsiteY0" fmla="*/ 30910 h 2262197"/>
                  <a:gd name="connsiteX1" fmla="*/ 127666 w 3884485"/>
                  <a:gd name="connsiteY1" fmla="*/ 537465 h 2262197"/>
                  <a:gd name="connsiteX2" fmla="*/ 487142 w 3884485"/>
                  <a:gd name="connsiteY2" fmla="*/ 1016825 h 2262197"/>
                  <a:gd name="connsiteX3" fmla="*/ 1057138 w 3884485"/>
                  <a:gd name="connsiteY3" fmla="*/ 1843657 h 2262197"/>
                  <a:gd name="connsiteX4" fmla="*/ 1988538 w 3884485"/>
                  <a:gd name="connsiteY4" fmla="*/ 2262196 h 2262197"/>
                  <a:gd name="connsiteX5" fmla="*/ 3034572 w 3884485"/>
                  <a:gd name="connsiteY5" fmla="*/ 1843659 h 2262197"/>
                  <a:gd name="connsiteX6" fmla="*/ 3325503 w 3884485"/>
                  <a:gd name="connsiteY6" fmla="*/ 1197924 h 2262197"/>
                  <a:gd name="connsiteX7" fmla="*/ 3636399 w 3884485"/>
                  <a:gd name="connsiteY7" fmla="*/ 751817 h 2262197"/>
                  <a:gd name="connsiteX8" fmla="*/ 3884485 w 3884485"/>
                  <a:gd name="connsiteY8" fmla="*/ 451503 h 2262197"/>
                  <a:gd name="connsiteX9" fmla="*/ 3884485 w 3884485"/>
                  <a:gd name="connsiteY9" fmla="*/ 13121 h 2262197"/>
                  <a:gd name="connsiteX10" fmla="*/ 3278169 w 3884485"/>
                  <a:gd name="connsiteY10" fmla="*/ 187696 h 2262197"/>
                  <a:gd name="connsiteX11" fmla="*/ 2898444 w 3884485"/>
                  <a:gd name="connsiteY11" fmla="*/ 799581 h 2262197"/>
                  <a:gd name="connsiteX12" fmla="*/ 2441699 w 3884485"/>
                  <a:gd name="connsiteY12" fmla="*/ 1413742 h 2262197"/>
                  <a:gd name="connsiteX13" fmla="*/ 1873904 w 3884485"/>
                  <a:gd name="connsiteY13" fmla="*/ 1370525 h 2262197"/>
                  <a:gd name="connsiteX14" fmla="*/ 1581950 w 3884485"/>
                  <a:gd name="connsiteY14" fmla="*/ 185419 h 2262197"/>
                  <a:gd name="connsiteX15" fmla="*/ 981912 w 3884485"/>
                  <a:gd name="connsiteY15" fmla="*/ 94434 h 2262197"/>
                  <a:gd name="connsiteX16" fmla="*/ 62175 w 3884485"/>
                  <a:gd name="connsiteY16" fmla="*/ 30910 h 2262197"/>
                  <a:gd name="connsiteX0" fmla="*/ 61263 w 3883573"/>
                  <a:gd name="connsiteY0" fmla="*/ 30910 h 2262197"/>
                  <a:gd name="connsiteX1" fmla="*/ 126754 w 3883573"/>
                  <a:gd name="connsiteY1" fmla="*/ 537465 h 2262197"/>
                  <a:gd name="connsiteX2" fmla="*/ 459363 w 3883573"/>
                  <a:gd name="connsiteY2" fmla="*/ 1062319 h 2262197"/>
                  <a:gd name="connsiteX3" fmla="*/ 1056226 w 3883573"/>
                  <a:gd name="connsiteY3" fmla="*/ 1843657 h 2262197"/>
                  <a:gd name="connsiteX4" fmla="*/ 1987626 w 3883573"/>
                  <a:gd name="connsiteY4" fmla="*/ 2262196 h 2262197"/>
                  <a:gd name="connsiteX5" fmla="*/ 3033660 w 3883573"/>
                  <a:gd name="connsiteY5" fmla="*/ 1843659 h 2262197"/>
                  <a:gd name="connsiteX6" fmla="*/ 3324591 w 3883573"/>
                  <a:gd name="connsiteY6" fmla="*/ 1197924 h 2262197"/>
                  <a:gd name="connsiteX7" fmla="*/ 3635487 w 3883573"/>
                  <a:gd name="connsiteY7" fmla="*/ 751817 h 2262197"/>
                  <a:gd name="connsiteX8" fmla="*/ 3883573 w 3883573"/>
                  <a:gd name="connsiteY8" fmla="*/ 451503 h 2262197"/>
                  <a:gd name="connsiteX9" fmla="*/ 3883573 w 3883573"/>
                  <a:gd name="connsiteY9" fmla="*/ 13121 h 2262197"/>
                  <a:gd name="connsiteX10" fmla="*/ 3277257 w 3883573"/>
                  <a:gd name="connsiteY10" fmla="*/ 187696 h 2262197"/>
                  <a:gd name="connsiteX11" fmla="*/ 2897532 w 3883573"/>
                  <a:gd name="connsiteY11" fmla="*/ 799581 h 2262197"/>
                  <a:gd name="connsiteX12" fmla="*/ 2440787 w 3883573"/>
                  <a:gd name="connsiteY12" fmla="*/ 1413742 h 2262197"/>
                  <a:gd name="connsiteX13" fmla="*/ 1872992 w 3883573"/>
                  <a:gd name="connsiteY13" fmla="*/ 1370525 h 2262197"/>
                  <a:gd name="connsiteX14" fmla="*/ 1581038 w 3883573"/>
                  <a:gd name="connsiteY14" fmla="*/ 185419 h 2262197"/>
                  <a:gd name="connsiteX15" fmla="*/ 981000 w 3883573"/>
                  <a:gd name="connsiteY15" fmla="*/ 94434 h 2262197"/>
                  <a:gd name="connsiteX16" fmla="*/ 61263 w 3883573"/>
                  <a:gd name="connsiteY16" fmla="*/ 30910 h 2262197"/>
                  <a:gd name="connsiteX0" fmla="*/ 61263 w 3883573"/>
                  <a:gd name="connsiteY0" fmla="*/ 30910 h 2277068"/>
                  <a:gd name="connsiteX1" fmla="*/ 126754 w 3883573"/>
                  <a:gd name="connsiteY1" fmla="*/ 537465 h 2277068"/>
                  <a:gd name="connsiteX2" fmla="*/ 459363 w 3883573"/>
                  <a:gd name="connsiteY2" fmla="*/ 1062319 h 2277068"/>
                  <a:gd name="connsiteX3" fmla="*/ 1235346 w 3883573"/>
                  <a:gd name="connsiteY3" fmla="*/ 1252241 h 2277068"/>
                  <a:gd name="connsiteX4" fmla="*/ 1987626 w 3883573"/>
                  <a:gd name="connsiteY4" fmla="*/ 2262196 h 2277068"/>
                  <a:gd name="connsiteX5" fmla="*/ 3033660 w 3883573"/>
                  <a:gd name="connsiteY5" fmla="*/ 1843659 h 2277068"/>
                  <a:gd name="connsiteX6" fmla="*/ 3324591 w 3883573"/>
                  <a:gd name="connsiteY6" fmla="*/ 1197924 h 2277068"/>
                  <a:gd name="connsiteX7" fmla="*/ 3635487 w 3883573"/>
                  <a:gd name="connsiteY7" fmla="*/ 751817 h 2277068"/>
                  <a:gd name="connsiteX8" fmla="*/ 3883573 w 3883573"/>
                  <a:gd name="connsiteY8" fmla="*/ 451503 h 2277068"/>
                  <a:gd name="connsiteX9" fmla="*/ 3883573 w 3883573"/>
                  <a:gd name="connsiteY9" fmla="*/ 13121 h 2277068"/>
                  <a:gd name="connsiteX10" fmla="*/ 3277257 w 3883573"/>
                  <a:gd name="connsiteY10" fmla="*/ 187696 h 2277068"/>
                  <a:gd name="connsiteX11" fmla="*/ 2897532 w 3883573"/>
                  <a:gd name="connsiteY11" fmla="*/ 799581 h 2277068"/>
                  <a:gd name="connsiteX12" fmla="*/ 2440787 w 3883573"/>
                  <a:gd name="connsiteY12" fmla="*/ 1413742 h 2277068"/>
                  <a:gd name="connsiteX13" fmla="*/ 1872992 w 3883573"/>
                  <a:gd name="connsiteY13" fmla="*/ 1370525 h 2277068"/>
                  <a:gd name="connsiteX14" fmla="*/ 1581038 w 3883573"/>
                  <a:gd name="connsiteY14" fmla="*/ 185419 h 2277068"/>
                  <a:gd name="connsiteX15" fmla="*/ 981000 w 3883573"/>
                  <a:gd name="connsiteY15" fmla="*/ 94434 h 2277068"/>
                  <a:gd name="connsiteX16" fmla="*/ 61263 w 3883573"/>
                  <a:gd name="connsiteY16" fmla="*/ 30910 h 2277068"/>
                  <a:gd name="connsiteX0" fmla="*/ 61263 w 3883573"/>
                  <a:gd name="connsiteY0" fmla="*/ 30910 h 2277068"/>
                  <a:gd name="connsiteX1" fmla="*/ 126754 w 3883573"/>
                  <a:gd name="connsiteY1" fmla="*/ 537465 h 2277068"/>
                  <a:gd name="connsiteX2" fmla="*/ 459363 w 3883573"/>
                  <a:gd name="connsiteY2" fmla="*/ 1062319 h 2277068"/>
                  <a:gd name="connsiteX3" fmla="*/ 1235346 w 3883573"/>
                  <a:gd name="connsiteY3" fmla="*/ 1252241 h 2277068"/>
                  <a:gd name="connsiteX4" fmla="*/ 1987626 w 3883573"/>
                  <a:gd name="connsiteY4" fmla="*/ 2262196 h 2277068"/>
                  <a:gd name="connsiteX5" fmla="*/ 3033660 w 3883573"/>
                  <a:gd name="connsiteY5" fmla="*/ 1843659 h 2277068"/>
                  <a:gd name="connsiteX6" fmla="*/ 3324591 w 3883573"/>
                  <a:gd name="connsiteY6" fmla="*/ 1197924 h 2277068"/>
                  <a:gd name="connsiteX7" fmla="*/ 3635487 w 3883573"/>
                  <a:gd name="connsiteY7" fmla="*/ 751817 h 2277068"/>
                  <a:gd name="connsiteX8" fmla="*/ 3883573 w 3883573"/>
                  <a:gd name="connsiteY8" fmla="*/ 451503 h 2277068"/>
                  <a:gd name="connsiteX9" fmla="*/ 3883573 w 3883573"/>
                  <a:gd name="connsiteY9" fmla="*/ 13121 h 2277068"/>
                  <a:gd name="connsiteX10" fmla="*/ 3277257 w 3883573"/>
                  <a:gd name="connsiteY10" fmla="*/ 187696 h 2277068"/>
                  <a:gd name="connsiteX11" fmla="*/ 2897532 w 3883573"/>
                  <a:gd name="connsiteY11" fmla="*/ 799581 h 2277068"/>
                  <a:gd name="connsiteX12" fmla="*/ 2440787 w 3883573"/>
                  <a:gd name="connsiteY12" fmla="*/ 1413742 h 2277068"/>
                  <a:gd name="connsiteX13" fmla="*/ 2320781 w 3883573"/>
                  <a:gd name="connsiteY13" fmla="*/ 210442 h 2277068"/>
                  <a:gd name="connsiteX14" fmla="*/ 1581038 w 3883573"/>
                  <a:gd name="connsiteY14" fmla="*/ 185419 h 2277068"/>
                  <a:gd name="connsiteX15" fmla="*/ 981000 w 3883573"/>
                  <a:gd name="connsiteY15" fmla="*/ 94434 h 2277068"/>
                  <a:gd name="connsiteX16" fmla="*/ 61263 w 3883573"/>
                  <a:gd name="connsiteY16" fmla="*/ 30910 h 2277068"/>
                  <a:gd name="connsiteX0" fmla="*/ 61263 w 3883573"/>
                  <a:gd name="connsiteY0" fmla="*/ 30910 h 2277068"/>
                  <a:gd name="connsiteX1" fmla="*/ 126754 w 3883573"/>
                  <a:gd name="connsiteY1" fmla="*/ 537465 h 2277068"/>
                  <a:gd name="connsiteX2" fmla="*/ 459363 w 3883573"/>
                  <a:gd name="connsiteY2" fmla="*/ 1062319 h 2277068"/>
                  <a:gd name="connsiteX3" fmla="*/ 1235346 w 3883573"/>
                  <a:gd name="connsiteY3" fmla="*/ 1252241 h 2277068"/>
                  <a:gd name="connsiteX4" fmla="*/ 1987626 w 3883573"/>
                  <a:gd name="connsiteY4" fmla="*/ 2262196 h 2277068"/>
                  <a:gd name="connsiteX5" fmla="*/ 3033660 w 3883573"/>
                  <a:gd name="connsiteY5" fmla="*/ 1843659 h 2277068"/>
                  <a:gd name="connsiteX6" fmla="*/ 3324591 w 3883573"/>
                  <a:gd name="connsiteY6" fmla="*/ 1197924 h 2277068"/>
                  <a:gd name="connsiteX7" fmla="*/ 3635487 w 3883573"/>
                  <a:gd name="connsiteY7" fmla="*/ 751817 h 2277068"/>
                  <a:gd name="connsiteX8" fmla="*/ 3883573 w 3883573"/>
                  <a:gd name="connsiteY8" fmla="*/ 451503 h 2277068"/>
                  <a:gd name="connsiteX9" fmla="*/ 3883573 w 3883573"/>
                  <a:gd name="connsiteY9" fmla="*/ 13121 h 2277068"/>
                  <a:gd name="connsiteX10" fmla="*/ 3277257 w 3883573"/>
                  <a:gd name="connsiteY10" fmla="*/ 187696 h 2277068"/>
                  <a:gd name="connsiteX11" fmla="*/ 2897532 w 3883573"/>
                  <a:gd name="connsiteY11" fmla="*/ 799581 h 2277068"/>
                  <a:gd name="connsiteX12" fmla="*/ 2320781 w 3883573"/>
                  <a:gd name="connsiteY12" fmla="*/ 210442 h 2277068"/>
                  <a:gd name="connsiteX13" fmla="*/ 1581038 w 3883573"/>
                  <a:gd name="connsiteY13" fmla="*/ 185419 h 2277068"/>
                  <a:gd name="connsiteX14" fmla="*/ 981000 w 3883573"/>
                  <a:gd name="connsiteY14" fmla="*/ 94434 h 2277068"/>
                  <a:gd name="connsiteX15" fmla="*/ 61263 w 3883573"/>
                  <a:gd name="connsiteY15" fmla="*/ 30910 h 2277068"/>
                  <a:gd name="connsiteX0" fmla="*/ 61263 w 3883573"/>
                  <a:gd name="connsiteY0" fmla="*/ 30910 h 2277068"/>
                  <a:gd name="connsiteX1" fmla="*/ 126754 w 3883573"/>
                  <a:gd name="connsiteY1" fmla="*/ 537465 h 2277068"/>
                  <a:gd name="connsiteX2" fmla="*/ 459363 w 3883573"/>
                  <a:gd name="connsiteY2" fmla="*/ 1062319 h 2277068"/>
                  <a:gd name="connsiteX3" fmla="*/ 1235346 w 3883573"/>
                  <a:gd name="connsiteY3" fmla="*/ 1252241 h 2277068"/>
                  <a:gd name="connsiteX4" fmla="*/ 1987626 w 3883573"/>
                  <a:gd name="connsiteY4" fmla="*/ 2262196 h 2277068"/>
                  <a:gd name="connsiteX5" fmla="*/ 3033660 w 3883573"/>
                  <a:gd name="connsiteY5" fmla="*/ 1843659 h 2277068"/>
                  <a:gd name="connsiteX6" fmla="*/ 3324591 w 3883573"/>
                  <a:gd name="connsiteY6" fmla="*/ 1197924 h 2277068"/>
                  <a:gd name="connsiteX7" fmla="*/ 3635487 w 3883573"/>
                  <a:gd name="connsiteY7" fmla="*/ 751817 h 2277068"/>
                  <a:gd name="connsiteX8" fmla="*/ 3883573 w 3883573"/>
                  <a:gd name="connsiteY8" fmla="*/ 451503 h 2277068"/>
                  <a:gd name="connsiteX9" fmla="*/ 3883573 w 3883573"/>
                  <a:gd name="connsiteY9" fmla="*/ 13121 h 2277068"/>
                  <a:gd name="connsiteX10" fmla="*/ 3277257 w 3883573"/>
                  <a:gd name="connsiteY10" fmla="*/ 187696 h 2277068"/>
                  <a:gd name="connsiteX11" fmla="*/ 2790063 w 3883573"/>
                  <a:gd name="connsiteY11" fmla="*/ 287779 h 2277068"/>
                  <a:gd name="connsiteX12" fmla="*/ 2320781 w 3883573"/>
                  <a:gd name="connsiteY12" fmla="*/ 210442 h 2277068"/>
                  <a:gd name="connsiteX13" fmla="*/ 1581038 w 3883573"/>
                  <a:gd name="connsiteY13" fmla="*/ 185419 h 2277068"/>
                  <a:gd name="connsiteX14" fmla="*/ 981000 w 3883573"/>
                  <a:gd name="connsiteY14" fmla="*/ 94434 h 2277068"/>
                  <a:gd name="connsiteX15" fmla="*/ 61263 w 3883573"/>
                  <a:gd name="connsiteY15" fmla="*/ 30910 h 2277068"/>
                  <a:gd name="connsiteX0" fmla="*/ 61263 w 3883573"/>
                  <a:gd name="connsiteY0" fmla="*/ 30910 h 1851428"/>
                  <a:gd name="connsiteX1" fmla="*/ 126754 w 3883573"/>
                  <a:gd name="connsiteY1" fmla="*/ 537465 h 1851428"/>
                  <a:gd name="connsiteX2" fmla="*/ 459363 w 3883573"/>
                  <a:gd name="connsiteY2" fmla="*/ 1062319 h 1851428"/>
                  <a:gd name="connsiteX3" fmla="*/ 1235346 w 3883573"/>
                  <a:gd name="connsiteY3" fmla="*/ 1252241 h 1851428"/>
                  <a:gd name="connsiteX4" fmla="*/ 2023449 w 3883573"/>
                  <a:gd name="connsiteY4" fmla="*/ 999753 h 1851428"/>
                  <a:gd name="connsiteX5" fmla="*/ 3033660 w 3883573"/>
                  <a:gd name="connsiteY5" fmla="*/ 1843659 h 1851428"/>
                  <a:gd name="connsiteX6" fmla="*/ 3324591 w 3883573"/>
                  <a:gd name="connsiteY6" fmla="*/ 1197924 h 1851428"/>
                  <a:gd name="connsiteX7" fmla="*/ 3635487 w 3883573"/>
                  <a:gd name="connsiteY7" fmla="*/ 751817 h 1851428"/>
                  <a:gd name="connsiteX8" fmla="*/ 3883573 w 3883573"/>
                  <a:gd name="connsiteY8" fmla="*/ 451503 h 1851428"/>
                  <a:gd name="connsiteX9" fmla="*/ 3883573 w 3883573"/>
                  <a:gd name="connsiteY9" fmla="*/ 13121 h 1851428"/>
                  <a:gd name="connsiteX10" fmla="*/ 3277257 w 3883573"/>
                  <a:gd name="connsiteY10" fmla="*/ 187696 h 1851428"/>
                  <a:gd name="connsiteX11" fmla="*/ 2790063 w 3883573"/>
                  <a:gd name="connsiteY11" fmla="*/ 287779 h 1851428"/>
                  <a:gd name="connsiteX12" fmla="*/ 2320781 w 3883573"/>
                  <a:gd name="connsiteY12" fmla="*/ 210442 h 1851428"/>
                  <a:gd name="connsiteX13" fmla="*/ 1581038 w 3883573"/>
                  <a:gd name="connsiteY13" fmla="*/ 185419 h 1851428"/>
                  <a:gd name="connsiteX14" fmla="*/ 981000 w 3883573"/>
                  <a:gd name="connsiteY14" fmla="*/ 94434 h 1851428"/>
                  <a:gd name="connsiteX15" fmla="*/ 61263 w 3883573"/>
                  <a:gd name="connsiteY15" fmla="*/ 30910 h 1851428"/>
                  <a:gd name="connsiteX0" fmla="*/ 61263 w 3883573"/>
                  <a:gd name="connsiteY0" fmla="*/ 30910 h 1847024"/>
                  <a:gd name="connsiteX1" fmla="*/ 126754 w 3883573"/>
                  <a:gd name="connsiteY1" fmla="*/ 537465 h 1847024"/>
                  <a:gd name="connsiteX2" fmla="*/ 459363 w 3883573"/>
                  <a:gd name="connsiteY2" fmla="*/ 1062319 h 1847024"/>
                  <a:gd name="connsiteX3" fmla="*/ 1235346 w 3883573"/>
                  <a:gd name="connsiteY3" fmla="*/ 1252241 h 1847024"/>
                  <a:gd name="connsiteX4" fmla="*/ 2023449 w 3883573"/>
                  <a:gd name="connsiteY4" fmla="*/ 999753 h 1847024"/>
                  <a:gd name="connsiteX5" fmla="*/ 2490859 w 3883573"/>
                  <a:gd name="connsiteY5" fmla="*/ 1155322 h 1847024"/>
                  <a:gd name="connsiteX6" fmla="*/ 3033660 w 3883573"/>
                  <a:gd name="connsiteY6" fmla="*/ 1843659 h 1847024"/>
                  <a:gd name="connsiteX7" fmla="*/ 3324591 w 3883573"/>
                  <a:gd name="connsiteY7" fmla="*/ 1197924 h 1847024"/>
                  <a:gd name="connsiteX8" fmla="*/ 3635487 w 3883573"/>
                  <a:gd name="connsiteY8" fmla="*/ 751817 h 1847024"/>
                  <a:gd name="connsiteX9" fmla="*/ 3883573 w 3883573"/>
                  <a:gd name="connsiteY9" fmla="*/ 451503 h 1847024"/>
                  <a:gd name="connsiteX10" fmla="*/ 3883573 w 3883573"/>
                  <a:gd name="connsiteY10" fmla="*/ 13121 h 1847024"/>
                  <a:gd name="connsiteX11" fmla="*/ 3277257 w 3883573"/>
                  <a:gd name="connsiteY11" fmla="*/ 187696 h 1847024"/>
                  <a:gd name="connsiteX12" fmla="*/ 2790063 w 3883573"/>
                  <a:gd name="connsiteY12" fmla="*/ 287779 h 1847024"/>
                  <a:gd name="connsiteX13" fmla="*/ 2320781 w 3883573"/>
                  <a:gd name="connsiteY13" fmla="*/ 210442 h 1847024"/>
                  <a:gd name="connsiteX14" fmla="*/ 1581038 w 3883573"/>
                  <a:gd name="connsiteY14" fmla="*/ 185419 h 1847024"/>
                  <a:gd name="connsiteX15" fmla="*/ 981000 w 3883573"/>
                  <a:gd name="connsiteY15" fmla="*/ 94434 h 1847024"/>
                  <a:gd name="connsiteX16" fmla="*/ 61263 w 3883573"/>
                  <a:gd name="connsiteY16" fmla="*/ 30910 h 1847024"/>
                  <a:gd name="connsiteX0" fmla="*/ 61263 w 3883573"/>
                  <a:gd name="connsiteY0" fmla="*/ 30910 h 1847024"/>
                  <a:gd name="connsiteX1" fmla="*/ 126754 w 3883573"/>
                  <a:gd name="connsiteY1" fmla="*/ 537465 h 1847024"/>
                  <a:gd name="connsiteX2" fmla="*/ 459363 w 3883573"/>
                  <a:gd name="connsiteY2" fmla="*/ 1062319 h 1847024"/>
                  <a:gd name="connsiteX3" fmla="*/ 1235346 w 3883573"/>
                  <a:gd name="connsiteY3" fmla="*/ 1252241 h 1847024"/>
                  <a:gd name="connsiteX4" fmla="*/ 1736869 w 3883573"/>
                  <a:gd name="connsiteY4" fmla="*/ 1011123 h 1847024"/>
                  <a:gd name="connsiteX5" fmla="*/ 2490859 w 3883573"/>
                  <a:gd name="connsiteY5" fmla="*/ 1155322 h 1847024"/>
                  <a:gd name="connsiteX6" fmla="*/ 3033660 w 3883573"/>
                  <a:gd name="connsiteY6" fmla="*/ 1843659 h 1847024"/>
                  <a:gd name="connsiteX7" fmla="*/ 3324591 w 3883573"/>
                  <a:gd name="connsiteY7" fmla="*/ 1197924 h 1847024"/>
                  <a:gd name="connsiteX8" fmla="*/ 3635487 w 3883573"/>
                  <a:gd name="connsiteY8" fmla="*/ 751817 h 1847024"/>
                  <a:gd name="connsiteX9" fmla="*/ 3883573 w 3883573"/>
                  <a:gd name="connsiteY9" fmla="*/ 451503 h 1847024"/>
                  <a:gd name="connsiteX10" fmla="*/ 3883573 w 3883573"/>
                  <a:gd name="connsiteY10" fmla="*/ 13121 h 1847024"/>
                  <a:gd name="connsiteX11" fmla="*/ 3277257 w 3883573"/>
                  <a:gd name="connsiteY11" fmla="*/ 187696 h 1847024"/>
                  <a:gd name="connsiteX12" fmla="*/ 2790063 w 3883573"/>
                  <a:gd name="connsiteY12" fmla="*/ 287779 h 1847024"/>
                  <a:gd name="connsiteX13" fmla="*/ 2320781 w 3883573"/>
                  <a:gd name="connsiteY13" fmla="*/ 210442 h 1847024"/>
                  <a:gd name="connsiteX14" fmla="*/ 1581038 w 3883573"/>
                  <a:gd name="connsiteY14" fmla="*/ 185419 h 1847024"/>
                  <a:gd name="connsiteX15" fmla="*/ 981000 w 3883573"/>
                  <a:gd name="connsiteY15" fmla="*/ 94434 h 1847024"/>
                  <a:gd name="connsiteX16" fmla="*/ 61263 w 3883573"/>
                  <a:gd name="connsiteY16" fmla="*/ 30910 h 1847024"/>
                  <a:gd name="connsiteX0" fmla="*/ 61263 w 3883573"/>
                  <a:gd name="connsiteY0" fmla="*/ 30910 h 1847024"/>
                  <a:gd name="connsiteX1" fmla="*/ 126754 w 3883573"/>
                  <a:gd name="connsiteY1" fmla="*/ 537465 h 1847024"/>
                  <a:gd name="connsiteX2" fmla="*/ 459363 w 3883573"/>
                  <a:gd name="connsiteY2" fmla="*/ 1062319 h 1847024"/>
                  <a:gd name="connsiteX3" fmla="*/ 903987 w 3883573"/>
                  <a:gd name="connsiteY3" fmla="*/ 1127135 h 1847024"/>
                  <a:gd name="connsiteX4" fmla="*/ 1736869 w 3883573"/>
                  <a:gd name="connsiteY4" fmla="*/ 1011123 h 1847024"/>
                  <a:gd name="connsiteX5" fmla="*/ 2490859 w 3883573"/>
                  <a:gd name="connsiteY5" fmla="*/ 1155322 h 1847024"/>
                  <a:gd name="connsiteX6" fmla="*/ 3033660 w 3883573"/>
                  <a:gd name="connsiteY6" fmla="*/ 1843659 h 1847024"/>
                  <a:gd name="connsiteX7" fmla="*/ 3324591 w 3883573"/>
                  <a:gd name="connsiteY7" fmla="*/ 1197924 h 1847024"/>
                  <a:gd name="connsiteX8" fmla="*/ 3635487 w 3883573"/>
                  <a:gd name="connsiteY8" fmla="*/ 751817 h 1847024"/>
                  <a:gd name="connsiteX9" fmla="*/ 3883573 w 3883573"/>
                  <a:gd name="connsiteY9" fmla="*/ 451503 h 1847024"/>
                  <a:gd name="connsiteX10" fmla="*/ 3883573 w 3883573"/>
                  <a:gd name="connsiteY10" fmla="*/ 13121 h 1847024"/>
                  <a:gd name="connsiteX11" fmla="*/ 3277257 w 3883573"/>
                  <a:gd name="connsiteY11" fmla="*/ 187696 h 1847024"/>
                  <a:gd name="connsiteX12" fmla="*/ 2790063 w 3883573"/>
                  <a:gd name="connsiteY12" fmla="*/ 287779 h 1847024"/>
                  <a:gd name="connsiteX13" fmla="*/ 2320781 w 3883573"/>
                  <a:gd name="connsiteY13" fmla="*/ 210442 h 1847024"/>
                  <a:gd name="connsiteX14" fmla="*/ 1581038 w 3883573"/>
                  <a:gd name="connsiteY14" fmla="*/ 185419 h 1847024"/>
                  <a:gd name="connsiteX15" fmla="*/ 981000 w 3883573"/>
                  <a:gd name="connsiteY15" fmla="*/ 94434 h 1847024"/>
                  <a:gd name="connsiteX16" fmla="*/ 61263 w 3883573"/>
                  <a:gd name="connsiteY16" fmla="*/ 30910 h 1847024"/>
                  <a:gd name="connsiteX0" fmla="*/ 61263 w 3883573"/>
                  <a:gd name="connsiteY0" fmla="*/ 30910 h 1847000"/>
                  <a:gd name="connsiteX1" fmla="*/ 126754 w 3883573"/>
                  <a:gd name="connsiteY1" fmla="*/ 537465 h 1847000"/>
                  <a:gd name="connsiteX2" fmla="*/ 459363 w 3883573"/>
                  <a:gd name="connsiteY2" fmla="*/ 1062319 h 1847000"/>
                  <a:gd name="connsiteX3" fmla="*/ 903987 w 3883573"/>
                  <a:gd name="connsiteY3" fmla="*/ 1127135 h 1847000"/>
                  <a:gd name="connsiteX4" fmla="*/ 1736869 w 3883573"/>
                  <a:gd name="connsiteY4" fmla="*/ 1011123 h 1847000"/>
                  <a:gd name="connsiteX5" fmla="*/ 2069939 w 3883573"/>
                  <a:gd name="connsiteY5" fmla="*/ 1166694 h 1847000"/>
                  <a:gd name="connsiteX6" fmla="*/ 2490859 w 3883573"/>
                  <a:gd name="connsiteY6" fmla="*/ 1155322 h 1847000"/>
                  <a:gd name="connsiteX7" fmla="*/ 3033660 w 3883573"/>
                  <a:gd name="connsiteY7" fmla="*/ 1843659 h 1847000"/>
                  <a:gd name="connsiteX8" fmla="*/ 3324591 w 3883573"/>
                  <a:gd name="connsiteY8" fmla="*/ 1197924 h 1847000"/>
                  <a:gd name="connsiteX9" fmla="*/ 3635487 w 3883573"/>
                  <a:gd name="connsiteY9" fmla="*/ 751817 h 1847000"/>
                  <a:gd name="connsiteX10" fmla="*/ 3883573 w 3883573"/>
                  <a:gd name="connsiteY10" fmla="*/ 451503 h 1847000"/>
                  <a:gd name="connsiteX11" fmla="*/ 3883573 w 3883573"/>
                  <a:gd name="connsiteY11" fmla="*/ 13121 h 1847000"/>
                  <a:gd name="connsiteX12" fmla="*/ 3277257 w 3883573"/>
                  <a:gd name="connsiteY12" fmla="*/ 187696 h 1847000"/>
                  <a:gd name="connsiteX13" fmla="*/ 2790063 w 3883573"/>
                  <a:gd name="connsiteY13" fmla="*/ 287779 h 1847000"/>
                  <a:gd name="connsiteX14" fmla="*/ 2320781 w 3883573"/>
                  <a:gd name="connsiteY14" fmla="*/ 210442 h 1847000"/>
                  <a:gd name="connsiteX15" fmla="*/ 1581038 w 3883573"/>
                  <a:gd name="connsiteY15" fmla="*/ 185419 h 1847000"/>
                  <a:gd name="connsiteX16" fmla="*/ 981000 w 3883573"/>
                  <a:gd name="connsiteY16" fmla="*/ 94434 h 1847000"/>
                  <a:gd name="connsiteX17" fmla="*/ 61263 w 3883573"/>
                  <a:gd name="connsiteY17" fmla="*/ 30910 h 1847000"/>
                  <a:gd name="connsiteX0" fmla="*/ 61263 w 3883573"/>
                  <a:gd name="connsiteY0" fmla="*/ 30910 h 1220392"/>
                  <a:gd name="connsiteX1" fmla="*/ 126754 w 3883573"/>
                  <a:gd name="connsiteY1" fmla="*/ 537465 h 1220392"/>
                  <a:gd name="connsiteX2" fmla="*/ 459363 w 3883573"/>
                  <a:gd name="connsiteY2" fmla="*/ 1062319 h 1220392"/>
                  <a:gd name="connsiteX3" fmla="*/ 903987 w 3883573"/>
                  <a:gd name="connsiteY3" fmla="*/ 1127135 h 1220392"/>
                  <a:gd name="connsiteX4" fmla="*/ 1736869 w 3883573"/>
                  <a:gd name="connsiteY4" fmla="*/ 1011123 h 1220392"/>
                  <a:gd name="connsiteX5" fmla="*/ 2069939 w 3883573"/>
                  <a:gd name="connsiteY5" fmla="*/ 1166694 h 1220392"/>
                  <a:gd name="connsiteX6" fmla="*/ 2490859 w 3883573"/>
                  <a:gd name="connsiteY6" fmla="*/ 1155322 h 1220392"/>
                  <a:gd name="connsiteX7" fmla="*/ 3324591 w 3883573"/>
                  <a:gd name="connsiteY7" fmla="*/ 1197924 h 1220392"/>
                  <a:gd name="connsiteX8" fmla="*/ 3635487 w 3883573"/>
                  <a:gd name="connsiteY8" fmla="*/ 751817 h 1220392"/>
                  <a:gd name="connsiteX9" fmla="*/ 3883573 w 3883573"/>
                  <a:gd name="connsiteY9" fmla="*/ 451503 h 1220392"/>
                  <a:gd name="connsiteX10" fmla="*/ 3883573 w 3883573"/>
                  <a:gd name="connsiteY10" fmla="*/ 13121 h 1220392"/>
                  <a:gd name="connsiteX11" fmla="*/ 3277257 w 3883573"/>
                  <a:gd name="connsiteY11" fmla="*/ 187696 h 1220392"/>
                  <a:gd name="connsiteX12" fmla="*/ 2790063 w 3883573"/>
                  <a:gd name="connsiteY12" fmla="*/ 287779 h 1220392"/>
                  <a:gd name="connsiteX13" fmla="*/ 2320781 w 3883573"/>
                  <a:gd name="connsiteY13" fmla="*/ 210442 h 1220392"/>
                  <a:gd name="connsiteX14" fmla="*/ 1581038 w 3883573"/>
                  <a:gd name="connsiteY14" fmla="*/ 185419 h 1220392"/>
                  <a:gd name="connsiteX15" fmla="*/ 981000 w 3883573"/>
                  <a:gd name="connsiteY15" fmla="*/ 94434 h 1220392"/>
                  <a:gd name="connsiteX16" fmla="*/ 61263 w 3883573"/>
                  <a:gd name="connsiteY16" fmla="*/ 30910 h 1220392"/>
                  <a:gd name="connsiteX0" fmla="*/ 61263 w 3883573"/>
                  <a:gd name="connsiteY0" fmla="*/ 30910 h 1174361"/>
                  <a:gd name="connsiteX1" fmla="*/ 126754 w 3883573"/>
                  <a:gd name="connsiteY1" fmla="*/ 537465 h 1174361"/>
                  <a:gd name="connsiteX2" fmla="*/ 459363 w 3883573"/>
                  <a:gd name="connsiteY2" fmla="*/ 1062319 h 1174361"/>
                  <a:gd name="connsiteX3" fmla="*/ 903987 w 3883573"/>
                  <a:gd name="connsiteY3" fmla="*/ 1127135 h 1174361"/>
                  <a:gd name="connsiteX4" fmla="*/ 1736869 w 3883573"/>
                  <a:gd name="connsiteY4" fmla="*/ 1011123 h 1174361"/>
                  <a:gd name="connsiteX5" fmla="*/ 2069939 w 3883573"/>
                  <a:gd name="connsiteY5" fmla="*/ 1166694 h 1174361"/>
                  <a:gd name="connsiteX6" fmla="*/ 2490859 w 3883573"/>
                  <a:gd name="connsiteY6" fmla="*/ 1155322 h 1174361"/>
                  <a:gd name="connsiteX7" fmla="*/ 3243989 w 3883573"/>
                  <a:gd name="connsiteY7" fmla="*/ 959085 h 1174361"/>
                  <a:gd name="connsiteX8" fmla="*/ 3635487 w 3883573"/>
                  <a:gd name="connsiteY8" fmla="*/ 751817 h 1174361"/>
                  <a:gd name="connsiteX9" fmla="*/ 3883573 w 3883573"/>
                  <a:gd name="connsiteY9" fmla="*/ 451503 h 1174361"/>
                  <a:gd name="connsiteX10" fmla="*/ 3883573 w 3883573"/>
                  <a:gd name="connsiteY10" fmla="*/ 13121 h 1174361"/>
                  <a:gd name="connsiteX11" fmla="*/ 3277257 w 3883573"/>
                  <a:gd name="connsiteY11" fmla="*/ 187696 h 1174361"/>
                  <a:gd name="connsiteX12" fmla="*/ 2790063 w 3883573"/>
                  <a:gd name="connsiteY12" fmla="*/ 287779 h 1174361"/>
                  <a:gd name="connsiteX13" fmla="*/ 2320781 w 3883573"/>
                  <a:gd name="connsiteY13" fmla="*/ 210442 h 1174361"/>
                  <a:gd name="connsiteX14" fmla="*/ 1581038 w 3883573"/>
                  <a:gd name="connsiteY14" fmla="*/ 185419 h 1174361"/>
                  <a:gd name="connsiteX15" fmla="*/ 981000 w 3883573"/>
                  <a:gd name="connsiteY15" fmla="*/ 94434 h 1174361"/>
                  <a:gd name="connsiteX16" fmla="*/ 61263 w 3883573"/>
                  <a:gd name="connsiteY16" fmla="*/ 30910 h 1174361"/>
                  <a:gd name="connsiteX0" fmla="*/ 61263 w 3883573"/>
                  <a:gd name="connsiteY0" fmla="*/ 30910 h 1174361"/>
                  <a:gd name="connsiteX1" fmla="*/ 126754 w 3883573"/>
                  <a:gd name="connsiteY1" fmla="*/ 537465 h 1174361"/>
                  <a:gd name="connsiteX2" fmla="*/ 459363 w 3883573"/>
                  <a:gd name="connsiteY2" fmla="*/ 1062319 h 1174361"/>
                  <a:gd name="connsiteX3" fmla="*/ 903987 w 3883573"/>
                  <a:gd name="connsiteY3" fmla="*/ 1127135 h 1174361"/>
                  <a:gd name="connsiteX4" fmla="*/ 1736869 w 3883573"/>
                  <a:gd name="connsiteY4" fmla="*/ 1011123 h 1174361"/>
                  <a:gd name="connsiteX5" fmla="*/ 2069939 w 3883573"/>
                  <a:gd name="connsiteY5" fmla="*/ 1166694 h 1174361"/>
                  <a:gd name="connsiteX6" fmla="*/ 2490859 w 3883573"/>
                  <a:gd name="connsiteY6" fmla="*/ 1155322 h 1174361"/>
                  <a:gd name="connsiteX7" fmla="*/ 3360418 w 3883573"/>
                  <a:gd name="connsiteY7" fmla="*/ 1050071 h 1174361"/>
                  <a:gd name="connsiteX8" fmla="*/ 3635487 w 3883573"/>
                  <a:gd name="connsiteY8" fmla="*/ 751817 h 1174361"/>
                  <a:gd name="connsiteX9" fmla="*/ 3883573 w 3883573"/>
                  <a:gd name="connsiteY9" fmla="*/ 451503 h 1174361"/>
                  <a:gd name="connsiteX10" fmla="*/ 3883573 w 3883573"/>
                  <a:gd name="connsiteY10" fmla="*/ 13121 h 1174361"/>
                  <a:gd name="connsiteX11" fmla="*/ 3277257 w 3883573"/>
                  <a:gd name="connsiteY11" fmla="*/ 187696 h 1174361"/>
                  <a:gd name="connsiteX12" fmla="*/ 2790063 w 3883573"/>
                  <a:gd name="connsiteY12" fmla="*/ 287779 h 1174361"/>
                  <a:gd name="connsiteX13" fmla="*/ 2320781 w 3883573"/>
                  <a:gd name="connsiteY13" fmla="*/ 210442 h 1174361"/>
                  <a:gd name="connsiteX14" fmla="*/ 1581038 w 3883573"/>
                  <a:gd name="connsiteY14" fmla="*/ 185419 h 1174361"/>
                  <a:gd name="connsiteX15" fmla="*/ 981000 w 3883573"/>
                  <a:gd name="connsiteY15" fmla="*/ 94434 h 1174361"/>
                  <a:gd name="connsiteX16" fmla="*/ 61263 w 3883573"/>
                  <a:gd name="connsiteY16" fmla="*/ 30910 h 1174361"/>
                  <a:gd name="connsiteX0" fmla="*/ 61263 w 3892533"/>
                  <a:gd name="connsiteY0" fmla="*/ 24870 h 1168321"/>
                  <a:gd name="connsiteX1" fmla="*/ 126754 w 3892533"/>
                  <a:gd name="connsiteY1" fmla="*/ 531425 h 1168321"/>
                  <a:gd name="connsiteX2" fmla="*/ 459363 w 3892533"/>
                  <a:gd name="connsiteY2" fmla="*/ 1056279 h 1168321"/>
                  <a:gd name="connsiteX3" fmla="*/ 903987 w 3892533"/>
                  <a:gd name="connsiteY3" fmla="*/ 1121095 h 1168321"/>
                  <a:gd name="connsiteX4" fmla="*/ 1736869 w 3892533"/>
                  <a:gd name="connsiteY4" fmla="*/ 1005083 h 1168321"/>
                  <a:gd name="connsiteX5" fmla="*/ 2069939 w 3892533"/>
                  <a:gd name="connsiteY5" fmla="*/ 1160654 h 1168321"/>
                  <a:gd name="connsiteX6" fmla="*/ 2490859 w 3892533"/>
                  <a:gd name="connsiteY6" fmla="*/ 1149282 h 1168321"/>
                  <a:gd name="connsiteX7" fmla="*/ 3360418 w 3892533"/>
                  <a:gd name="connsiteY7" fmla="*/ 1044031 h 1168321"/>
                  <a:gd name="connsiteX8" fmla="*/ 3635487 w 3892533"/>
                  <a:gd name="connsiteY8" fmla="*/ 745777 h 1168321"/>
                  <a:gd name="connsiteX9" fmla="*/ 3883573 w 3892533"/>
                  <a:gd name="connsiteY9" fmla="*/ 445463 h 1168321"/>
                  <a:gd name="connsiteX10" fmla="*/ 3892534 w 3892533"/>
                  <a:gd name="connsiteY10" fmla="*/ 166306 h 1168321"/>
                  <a:gd name="connsiteX11" fmla="*/ 3277257 w 3892533"/>
                  <a:gd name="connsiteY11" fmla="*/ 181656 h 1168321"/>
                  <a:gd name="connsiteX12" fmla="*/ 2790063 w 3892533"/>
                  <a:gd name="connsiteY12" fmla="*/ 281739 h 1168321"/>
                  <a:gd name="connsiteX13" fmla="*/ 2320781 w 3892533"/>
                  <a:gd name="connsiteY13" fmla="*/ 204402 h 1168321"/>
                  <a:gd name="connsiteX14" fmla="*/ 1581038 w 3892533"/>
                  <a:gd name="connsiteY14" fmla="*/ 179379 h 1168321"/>
                  <a:gd name="connsiteX15" fmla="*/ 981000 w 3892533"/>
                  <a:gd name="connsiteY15" fmla="*/ 88394 h 1168321"/>
                  <a:gd name="connsiteX16" fmla="*/ 61263 w 3892533"/>
                  <a:gd name="connsiteY16" fmla="*/ 24870 h 1168321"/>
                  <a:gd name="connsiteX0" fmla="*/ 61263 w 3892535"/>
                  <a:gd name="connsiteY0" fmla="*/ 24870 h 1280796"/>
                  <a:gd name="connsiteX1" fmla="*/ 126754 w 3892535"/>
                  <a:gd name="connsiteY1" fmla="*/ 531425 h 1280796"/>
                  <a:gd name="connsiteX2" fmla="*/ 459363 w 3892535"/>
                  <a:gd name="connsiteY2" fmla="*/ 1056279 h 1280796"/>
                  <a:gd name="connsiteX3" fmla="*/ 966682 w 3892535"/>
                  <a:gd name="connsiteY3" fmla="*/ 1280322 h 1280796"/>
                  <a:gd name="connsiteX4" fmla="*/ 1736869 w 3892535"/>
                  <a:gd name="connsiteY4" fmla="*/ 1005083 h 1280796"/>
                  <a:gd name="connsiteX5" fmla="*/ 2069939 w 3892535"/>
                  <a:gd name="connsiteY5" fmla="*/ 1160654 h 1280796"/>
                  <a:gd name="connsiteX6" fmla="*/ 2490859 w 3892535"/>
                  <a:gd name="connsiteY6" fmla="*/ 1149282 h 1280796"/>
                  <a:gd name="connsiteX7" fmla="*/ 3360418 w 3892535"/>
                  <a:gd name="connsiteY7" fmla="*/ 1044031 h 1280796"/>
                  <a:gd name="connsiteX8" fmla="*/ 3635487 w 3892535"/>
                  <a:gd name="connsiteY8" fmla="*/ 745777 h 1280796"/>
                  <a:gd name="connsiteX9" fmla="*/ 3883573 w 3892535"/>
                  <a:gd name="connsiteY9" fmla="*/ 445463 h 1280796"/>
                  <a:gd name="connsiteX10" fmla="*/ 3892534 w 3892535"/>
                  <a:gd name="connsiteY10" fmla="*/ 166306 h 1280796"/>
                  <a:gd name="connsiteX11" fmla="*/ 3277257 w 3892535"/>
                  <a:gd name="connsiteY11" fmla="*/ 181656 h 1280796"/>
                  <a:gd name="connsiteX12" fmla="*/ 2790063 w 3892535"/>
                  <a:gd name="connsiteY12" fmla="*/ 281739 h 1280796"/>
                  <a:gd name="connsiteX13" fmla="*/ 2320781 w 3892535"/>
                  <a:gd name="connsiteY13" fmla="*/ 204402 h 1280796"/>
                  <a:gd name="connsiteX14" fmla="*/ 1581038 w 3892535"/>
                  <a:gd name="connsiteY14" fmla="*/ 179379 h 1280796"/>
                  <a:gd name="connsiteX15" fmla="*/ 981000 w 3892535"/>
                  <a:gd name="connsiteY15" fmla="*/ 88394 h 1280796"/>
                  <a:gd name="connsiteX16" fmla="*/ 61263 w 3892535"/>
                  <a:gd name="connsiteY16" fmla="*/ 24870 h 1280796"/>
                  <a:gd name="connsiteX0" fmla="*/ 61263 w 3892533"/>
                  <a:gd name="connsiteY0" fmla="*/ 24870 h 1288550"/>
                  <a:gd name="connsiteX1" fmla="*/ 126754 w 3892533"/>
                  <a:gd name="connsiteY1" fmla="*/ 531425 h 1288550"/>
                  <a:gd name="connsiteX2" fmla="*/ 459363 w 3892533"/>
                  <a:gd name="connsiteY2" fmla="*/ 1056279 h 1288550"/>
                  <a:gd name="connsiteX3" fmla="*/ 966682 w 3892533"/>
                  <a:gd name="connsiteY3" fmla="*/ 1280322 h 1288550"/>
                  <a:gd name="connsiteX4" fmla="*/ 1584621 w 3892533"/>
                  <a:gd name="connsiteY4" fmla="*/ 1232549 h 1288550"/>
                  <a:gd name="connsiteX5" fmla="*/ 2069939 w 3892533"/>
                  <a:gd name="connsiteY5" fmla="*/ 1160654 h 1288550"/>
                  <a:gd name="connsiteX6" fmla="*/ 2490859 w 3892533"/>
                  <a:gd name="connsiteY6" fmla="*/ 1149282 h 1288550"/>
                  <a:gd name="connsiteX7" fmla="*/ 3360418 w 3892533"/>
                  <a:gd name="connsiteY7" fmla="*/ 1044031 h 1288550"/>
                  <a:gd name="connsiteX8" fmla="*/ 3635487 w 3892533"/>
                  <a:gd name="connsiteY8" fmla="*/ 745777 h 1288550"/>
                  <a:gd name="connsiteX9" fmla="*/ 3883573 w 3892533"/>
                  <a:gd name="connsiteY9" fmla="*/ 445463 h 1288550"/>
                  <a:gd name="connsiteX10" fmla="*/ 3892534 w 3892533"/>
                  <a:gd name="connsiteY10" fmla="*/ 166306 h 1288550"/>
                  <a:gd name="connsiteX11" fmla="*/ 3277257 w 3892533"/>
                  <a:gd name="connsiteY11" fmla="*/ 181656 h 1288550"/>
                  <a:gd name="connsiteX12" fmla="*/ 2790063 w 3892533"/>
                  <a:gd name="connsiteY12" fmla="*/ 281739 h 1288550"/>
                  <a:gd name="connsiteX13" fmla="*/ 2320781 w 3892533"/>
                  <a:gd name="connsiteY13" fmla="*/ 204402 h 1288550"/>
                  <a:gd name="connsiteX14" fmla="*/ 1581038 w 3892533"/>
                  <a:gd name="connsiteY14" fmla="*/ 179379 h 1288550"/>
                  <a:gd name="connsiteX15" fmla="*/ 981000 w 3892533"/>
                  <a:gd name="connsiteY15" fmla="*/ 88394 h 1288550"/>
                  <a:gd name="connsiteX16" fmla="*/ 61263 w 3892533"/>
                  <a:gd name="connsiteY16" fmla="*/ 24870 h 1288550"/>
                  <a:gd name="connsiteX0" fmla="*/ 61263 w 3892535"/>
                  <a:gd name="connsiteY0" fmla="*/ 24870 h 1288550"/>
                  <a:gd name="connsiteX1" fmla="*/ 126754 w 3892535"/>
                  <a:gd name="connsiteY1" fmla="*/ 531425 h 1288550"/>
                  <a:gd name="connsiteX2" fmla="*/ 459363 w 3892535"/>
                  <a:gd name="connsiteY2" fmla="*/ 1056279 h 1288550"/>
                  <a:gd name="connsiteX3" fmla="*/ 966682 w 3892535"/>
                  <a:gd name="connsiteY3" fmla="*/ 1280322 h 1288550"/>
                  <a:gd name="connsiteX4" fmla="*/ 1584621 w 3892535"/>
                  <a:gd name="connsiteY4" fmla="*/ 1232549 h 1288550"/>
                  <a:gd name="connsiteX5" fmla="*/ 2069939 w 3892535"/>
                  <a:gd name="connsiteY5" fmla="*/ 1160654 h 1288550"/>
                  <a:gd name="connsiteX6" fmla="*/ 2338605 w 3892535"/>
                  <a:gd name="connsiteY6" fmla="*/ 1285763 h 1288550"/>
                  <a:gd name="connsiteX7" fmla="*/ 2490859 w 3892535"/>
                  <a:gd name="connsiteY7" fmla="*/ 1149282 h 1288550"/>
                  <a:gd name="connsiteX8" fmla="*/ 3360418 w 3892535"/>
                  <a:gd name="connsiteY8" fmla="*/ 1044031 h 1288550"/>
                  <a:gd name="connsiteX9" fmla="*/ 3635487 w 3892535"/>
                  <a:gd name="connsiteY9" fmla="*/ 745777 h 1288550"/>
                  <a:gd name="connsiteX10" fmla="*/ 3883573 w 3892535"/>
                  <a:gd name="connsiteY10" fmla="*/ 445463 h 1288550"/>
                  <a:gd name="connsiteX11" fmla="*/ 3892534 w 3892535"/>
                  <a:gd name="connsiteY11" fmla="*/ 166306 h 1288550"/>
                  <a:gd name="connsiteX12" fmla="*/ 3277257 w 3892535"/>
                  <a:gd name="connsiteY12" fmla="*/ 181656 h 1288550"/>
                  <a:gd name="connsiteX13" fmla="*/ 2790063 w 3892535"/>
                  <a:gd name="connsiteY13" fmla="*/ 281739 h 1288550"/>
                  <a:gd name="connsiteX14" fmla="*/ 2320781 w 3892535"/>
                  <a:gd name="connsiteY14" fmla="*/ 204402 h 1288550"/>
                  <a:gd name="connsiteX15" fmla="*/ 1581038 w 3892535"/>
                  <a:gd name="connsiteY15" fmla="*/ 179379 h 1288550"/>
                  <a:gd name="connsiteX16" fmla="*/ 981000 w 3892535"/>
                  <a:gd name="connsiteY16" fmla="*/ 88394 h 1288550"/>
                  <a:gd name="connsiteX17" fmla="*/ 61263 w 3892535"/>
                  <a:gd name="connsiteY17" fmla="*/ 24870 h 1288550"/>
                  <a:gd name="connsiteX0" fmla="*/ 61263 w 3892533"/>
                  <a:gd name="connsiteY0" fmla="*/ 24870 h 1288550"/>
                  <a:gd name="connsiteX1" fmla="*/ 126754 w 3892533"/>
                  <a:gd name="connsiteY1" fmla="*/ 531425 h 1288550"/>
                  <a:gd name="connsiteX2" fmla="*/ 459363 w 3892533"/>
                  <a:gd name="connsiteY2" fmla="*/ 1056279 h 1288550"/>
                  <a:gd name="connsiteX3" fmla="*/ 966682 w 3892533"/>
                  <a:gd name="connsiteY3" fmla="*/ 1280322 h 1288550"/>
                  <a:gd name="connsiteX4" fmla="*/ 1584621 w 3892533"/>
                  <a:gd name="connsiteY4" fmla="*/ 1232549 h 1288550"/>
                  <a:gd name="connsiteX5" fmla="*/ 2069939 w 3892533"/>
                  <a:gd name="connsiteY5" fmla="*/ 1160654 h 1288550"/>
                  <a:gd name="connsiteX6" fmla="*/ 2338605 w 3892533"/>
                  <a:gd name="connsiteY6" fmla="*/ 1285763 h 1288550"/>
                  <a:gd name="connsiteX7" fmla="*/ 2490859 w 3892533"/>
                  <a:gd name="connsiteY7" fmla="*/ 1149282 h 1288550"/>
                  <a:gd name="connsiteX8" fmla="*/ 2768487 w 3892533"/>
                  <a:gd name="connsiteY8" fmla="*/ 1206147 h 1288550"/>
                  <a:gd name="connsiteX9" fmla="*/ 3360418 w 3892533"/>
                  <a:gd name="connsiteY9" fmla="*/ 1044031 h 1288550"/>
                  <a:gd name="connsiteX10" fmla="*/ 3635487 w 3892533"/>
                  <a:gd name="connsiteY10" fmla="*/ 745777 h 1288550"/>
                  <a:gd name="connsiteX11" fmla="*/ 3883573 w 3892533"/>
                  <a:gd name="connsiteY11" fmla="*/ 445463 h 1288550"/>
                  <a:gd name="connsiteX12" fmla="*/ 3892534 w 3892533"/>
                  <a:gd name="connsiteY12" fmla="*/ 166306 h 1288550"/>
                  <a:gd name="connsiteX13" fmla="*/ 3277257 w 3892533"/>
                  <a:gd name="connsiteY13" fmla="*/ 181656 h 1288550"/>
                  <a:gd name="connsiteX14" fmla="*/ 2790063 w 3892533"/>
                  <a:gd name="connsiteY14" fmla="*/ 281739 h 1288550"/>
                  <a:gd name="connsiteX15" fmla="*/ 2320781 w 3892533"/>
                  <a:gd name="connsiteY15" fmla="*/ 204402 h 1288550"/>
                  <a:gd name="connsiteX16" fmla="*/ 1581038 w 3892533"/>
                  <a:gd name="connsiteY16" fmla="*/ 179379 h 1288550"/>
                  <a:gd name="connsiteX17" fmla="*/ 981000 w 3892533"/>
                  <a:gd name="connsiteY17" fmla="*/ 88394 h 1288550"/>
                  <a:gd name="connsiteX18" fmla="*/ 61263 w 3892533"/>
                  <a:gd name="connsiteY18" fmla="*/ 24870 h 1288550"/>
                  <a:gd name="connsiteX0" fmla="*/ 61263 w 3892535"/>
                  <a:gd name="connsiteY0" fmla="*/ 24870 h 1289751"/>
                  <a:gd name="connsiteX1" fmla="*/ 126754 w 3892535"/>
                  <a:gd name="connsiteY1" fmla="*/ 531425 h 1289751"/>
                  <a:gd name="connsiteX2" fmla="*/ 459363 w 3892535"/>
                  <a:gd name="connsiteY2" fmla="*/ 1056279 h 1289751"/>
                  <a:gd name="connsiteX3" fmla="*/ 966682 w 3892535"/>
                  <a:gd name="connsiteY3" fmla="*/ 1280322 h 1289751"/>
                  <a:gd name="connsiteX4" fmla="*/ 1584621 w 3892535"/>
                  <a:gd name="connsiteY4" fmla="*/ 1232549 h 1289751"/>
                  <a:gd name="connsiteX5" fmla="*/ 1881860 w 3892535"/>
                  <a:gd name="connsiteY5" fmla="*/ 1092415 h 1289751"/>
                  <a:gd name="connsiteX6" fmla="*/ 2069939 w 3892535"/>
                  <a:gd name="connsiteY6" fmla="*/ 1160654 h 1289751"/>
                  <a:gd name="connsiteX7" fmla="*/ 2338605 w 3892535"/>
                  <a:gd name="connsiteY7" fmla="*/ 1285763 h 1289751"/>
                  <a:gd name="connsiteX8" fmla="*/ 2490859 w 3892535"/>
                  <a:gd name="connsiteY8" fmla="*/ 1149282 h 1289751"/>
                  <a:gd name="connsiteX9" fmla="*/ 2768487 w 3892535"/>
                  <a:gd name="connsiteY9" fmla="*/ 1206147 h 1289751"/>
                  <a:gd name="connsiteX10" fmla="*/ 3360418 w 3892535"/>
                  <a:gd name="connsiteY10" fmla="*/ 1044031 h 1289751"/>
                  <a:gd name="connsiteX11" fmla="*/ 3635487 w 3892535"/>
                  <a:gd name="connsiteY11" fmla="*/ 745777 h 1289751"/>
                  <a:gd name="connsiteX12" fmla="*/ 3883573 w 3892535"/>
                  <a:gd name="connsiteY12" fmla="*/ 445463 h 1289751"/>
                  <a:gd name="connsiteX13" fmla="*/ 3892534 w 3892535"/>
                  <a:gd name="connsiteY13" fmla="*/ 166306 h 1289751"/>
                  <a:gd name="connsiteX14" fmla="*/ 3277257 w 3892535"/>
                  <a:gd name="connsiteY14" fmla="*/ 181656 h 1289751"/>
                  <a:gd name="connsiteX15" fmla="*/ 2790063 w 3892535"/>
                  <a:gd name="connsiteY15" fmla="*/ 281739 h 1289751"/>
                  <a:gd name="connsiteX16" fmla="*/ 2320781 w 3892535"/>
                  <a:gd name="connsiteY16" fmla="*/ 204402 h 1289751"/>
                  <a:gd name="connsiteX17" fmla="*/ 1581038 w 3892535"/>
                  <a:gd name="connsiteY17" fmla="*/ 179379 h 1289751"/>
                  <a:gd name="connsiteX18" fmla="*/ 981000 w 3892535"/>
                  <a:gd name="connsiteY18" fmla="*/ 88394 h 1289751"/>
                  <a:gd name="connsiteX19" fmla="*/ 61263 w 3892535"/>
                  <a:gd name="connsiteY19" fmla="*/ 24870 h 1289751"/>
                  <a:gd name="connsiteX0" fmla="*/ 61263 w 3892533"/>
                  <a:gd name="connsiteY0" fmla="*/ 24870 h 1411420"/>
                  <a:gd name="connsiteX1" fmla="*/ 126754 w 3892533"/>
                  <a:gd name="connsiteY1" fmla="*/ 531425 h 1411420"/>
                  <a:gd name="connsiteX2" fmla="*/ 459363 w 3892533"/>
                  <a:gd name="connsiteY2" fmla="*/ 1056279 h 1411420"/>
                  <a:gd name="connsiteX3" fmla="*/ 966682 w 3892533"/>
                  <a:gd name="connsiteY3" fmla="*/ 1280322 h 1411420"/>
                  <a:gd name="connsiteX4" fmla="*/ 1407205 w 3892533"/>
                  <a:gd name="connsiteY4" fmla="*/ 1410866 h 1411420"/>
                  <a:gd name="connsiteX5" fmla="*/ 1584621 w 3892533"/>
                  <a:gd name="connsiteY5" fmla="*/ 1232549 h 1411420"/>
                  <a:gd name="connsiteX6" fmla="*/ 1881860 w 3892533"/>
                  <a:gd name="connsiteY6" fmla="*/ 1092415 h 1411420"/>
                  <a:gd name="connsiteX7" fmla="*/ 2069939 w 3892533"/>
                  <a:gd name="connsiteY7" fmla="*/ 1160654 h 1411420"/>
                  <a:gd name="connsiteX8" fmla="*/ 2338605 w 3892533"/>
                  <a:gd name="connsiteY8" fmla="*/ 1285763 h 1411420"/>
                  <a:gd name="connsiteX9" fmla="*/ 2490859 w 3892533"/>
                  <a:gd name="connsiteY9" fmla="*/ 1149282 h 1411420"/>
                  <a:gd name="connsiteX10" fmla="*/ 2768487 w 3892533"/>
                  <a:gd name="connsiteY10" fmla="*/ 1206147 h 1411420"/>
                  <a:gd name="connsiteX11" fmla="*/ 3360418 w 3892533"/>
                  <a:gd name="connsiteY11" fmla="*/ 1044031 h 1411420"/>
                  <a:gd name="connsiteX12" fmla="*/ 3635487 w 3892533"/>
                  <a:gd name="connsiteY12" fmla="*/ 745777 h 1411420"/>
                  <a:gd name="connsiteX13" fmla="*/ 3883573 w 3892533"/>
                  <a:gd name="connsiteY13" fmla="*/ 445463 h 1411420"/>
                  <a:gd name="connsiteX14" fmla="*/ 3892534 w 3892533"/>
                  <a:gd name="connsiteY14" fmla="*/ 166306 h 1411420"/>
                  <a:gd name="connsiteX15" fmla="*/ 3277257 w 3892533"/>
                  <a:gd name="connsiteY15" fmla="*/ 181656 h 1411420"/>
                  <a:gd name="connsiteX16" fmla="*/ 2790063 w 3892533"/>
                  <a:gd name="connsiteY16" fmla="*/ 281739 h 1411420"/>
                  <a:gd name="connsiteX17" fmla="*/ 2320781 w 3892533"/>
                  <a:gd name="connsiteY17" fmla="*/ 204402 h 1411420"/>
                  <a:gd name="connsiteX18" fmla="*/ 1581038 w 3892533"/>
                  <a:gd name="connsiteY18" fmla="*/ 179379 h 1411420"/>
                  <a:gd name="connsiteX19" fmla="*/ 981000 w 3892533"/>
                  <a:gd name="connsiteY19" fmla="*/ 88394 h 1411420"/>
                  <a:gd name="connsiteX20" fmla="*/ 61263 w 3892533"/>
                  <a:gd name="connsiteY20" fmla="*/ 24870 h 14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92533" h="1411420">
                    <a:moveTo>
                      <a:pt x="61263" y="24870"/>
                    </a:moveTo>
                    <a:cubicBezTo>
                      <a:pt x="-81111" y="98708"/>
                      <a:pt x="60404" y="359524"/>
                      <a:pt x="126754" y="531425"/>
                    </a:cubicBezTo>
                    <a:cubicBezTo>
                      <a:pt x="193104" y="703327"/>
                      <a:pt x="319375" y="931463"/>
                      <a:pt x="459363" y="1056279"/>
                    </a:cubicBezTo>
                    <a:cubicBezTo>
                      <a:pt x="599351" y="1181095"/>
                      <a:pt x="808708" y="1221224"/>
                      <a:pt x="966682" y="1280322"/>
                    </a:cubicBezTo>
                    <a:cubicBezTo>
                      <a:pt x="1124656" y="1339420"/>
                      <a:pt x="1304215" y="1418828"/>
                      <a:pt x="1407205" y="1410866"/>
                    </a:cubicBezTo>
                    <a:cubicBezTo>
                      <a:pt x="1510195" y="1402904"/>
                      <a:pt x="1505512" y="1285624"/>
                      <a:pt x="1584621" y="1232549"/>
                    </a:cubicBezTo>
                    <a:cubicBezTo>
                      <a:pt x="1663730" y="1179474"/>
                      <a:pt x="1800974" y="1104397"/>
                      <a:pt x="1881860" y="1092415"/>
                    </a:cubicBezTo>
                    <a:cubicBezTo>
                      <a:pt x="1962746" y="1080433"/>
                      <a:pt x="1993815" y="1145490"/>
                      <a:pt x="2069939" y="1160654"/>
                    </a:cubicBezTo>
                    <a:cubicBezTo>
                      <a:pt x="2146063" y="1175819"/>
                      <a:pt x="2268452" y="1287658"/>
                      <a:pt x="2338605" y="1285763"/>
                    </a:cubicBezTo>
                    <a:cubicBezTo>
                      <a:pt x="2408758" y="1283868"/>
                      <a:pt x="2419213" y="1177715"/>
                      <a:pt x="2490859" y="1149282"/>
                    </a:cubicBezTo>
                    <a:cubicBezTo>
                      <a:pt x="2562505" y="1120849"/>
                      <a:pt x="2623561" y="1223689"/>
                      <a:pt x="2768487" y="1206147"/>
                    </a:cubicBezTo>
                    <a:cubicBezTo>
                      <a:pt x="2913413" y="1188605"/>
                      <a:pt x="3215917" y="1105595"/>
                      <a:pt x="3360418" y="1044031"/>
                    </a:cubicBezTo>
                    <a:cubicBezTo>
                      <a:pt x="3472664" y="883288"/>
                      <a:pt x="3539211" y="926243"/>
                      <a:pt x="3635487" y="745777"/>
                    </a:cubicBezTo>
                    <a:lnTo>
                      <a:pt x="3883573" y="445463"/>
                    </a:lnTo>
                    <a:lnTo>
                      <a:pt x="3892534" y="166306"/>
                    </a:lnTo>
                    <a:cubicBezTo>
                      <a:pt x="3796258" y="92009"/>
                      <a:pt x="3876412" y="199042"/>
                      <a:pt x="3277257" y="181656"/>
                    </a:cubicBezTo>
                    <a:cubicBezTo>
                      <a:pt x="3066645" y="246388"/>
                      <a:pt x="3108590" y="177862"/>
                      <a:pt x="2790063" y="281739"/>
                    </a:cubicBezTo>
                    <a:cubicBezTo>
                      <a:pt x="2630650" y="285530"/>
                      <a:pt x="2522285" y="221462"/>
                      <a:pt x="2320781" y="204402"/>
                    </a:cubicBezTo>
                    <a:cubicBezTo>
                      <a:pt x="2119277" y="187342"/>
                      <a:pt x="1804335" y="198714"/>
                      <a:pt x="1581038" y="179379"/>
                    </a:cubicBezTo>
                    <a:cubicBezTo>
                      <a:pt x="1357741" y="160044"/>
                      <a:pt x="1234296" y="114146"/>
                      <a:pt x="981000" y="88394"/>
                    </a:cubicBezTo>
                    <a:cubicBezTo>
                      <a:pt x="727704" y="62642"/>
                      <a:pt x="203637" y="-48968"/>
                      <a:pt x="61263" y="24870"/>
                    </a:cubicBezTo>
                    <a:close/>
                  </a:path>
                </a:pathLst>
              </a:custGeom>
              <a:solidFill>
                <a:srgbClr val="E3D16D">
                  <a:alpha val="80000"/>
                </a:srgbClr>
              </a:solidFill>
              <a:ln w="1270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latin typeface="Arial" panose="020B0604020202020204"/>
                </a:endParaRPr>
              </a:p>
            </p:txBody>
          </p:sp>
          <p:sp>
            <p:nvSpPr>
              <p:cNvPr id="111" name="!!mucus">
                <a:extLst>
                  <a:ext uri="{FF2B5EF4-FFF2-40B4-BE49-F238E27FC236}">
                    <a16:creationId xmlns:a16="http://schemas.microsoft.com/office/drawing/2014/main" id="{A32E94F8-F807-4A42-05B6-4735972A3639}"/>
                  </a:ext>
                </a:extLst>
              </p:cNvPr>
              <p:cNvSpPr/>
              <p:nvPr/>
            </p:nvSpPr>
            <p:spPr>
              <a:xfrm rot="5400000">
                <a:off x="6804364" y="1848707"/>
                <a:ext cx="2192390" cy="995616"/>
              </a:xfrm>
              <a:custGeom>
                <a:avLst/>
                <a:gdLst>
                  <a:gd name="connsiteX0" fmla="*/ 0 w 11280654"/>
                  <a:gd name="connsiteY0" fmla="*/ 91352 h 1986246"/>
                  <a:gd name="connsiteX1" fmla="*/ 10868 w 11280654"/>
                  <a:gd name="connsiteY1" fmla="*/ 745642 h 1986246"/>
                  <a:gd name="connsiteX2" fmla="*/ 260587 w 11280654"/>
                  <a:gd name="connsiteY2" fmla="*/ 915580 h 1986246"/>
                  <a:gd name="connsiteX3" fmla="*/ 282300 w 11280654"/>
                  <a:gd name="connsiteY3" fmla="*/ 1077031 h 1986246"/>
                  <a:gd name="connsiteX4" fmla="*/ 510305 w 11280654"/>
                  <a:gd name="connsiteY4" fmla="*/ 1416926 h 1986246"/>
                  <a:gd name="connsiteX5" fmla="*/ 640587 w 11280654"/>
                  <a:gd name="connsiteY5" fmla="*/ 1595370 h 1986246"/>
                  <a:gd name="connsiteX6" fmla="*/ 694882 w 11280654"/>
                  <a:gd name="connsiteY6" fmla="*/ 1790808 h 1986246"/>
                  <a:gd name="connsiteX7" fmla="*/ 857746 w 11280654"/>
                  <a:gd name="connsiteY7" fmla="*/ 1986246 h 1986246"/>
                  <a:gd name="connsiteX8" fmla="*/ 1020610 w 11280654"/>
                  <a:gd name="connsiteY8" fmla="*/ 1858784 h 1986246"/>
                  <a:gd name="connsiteX9" fmla="*/ 1042324 w 11280654"/>
                  <a:gd name="connsiteY9" fmla="*/ 1595370 h 1986246"/>
                  <a:gd name="connsiteX10" fmla="*/ 1194319 w 11280654"/>
                  <a:gd name="connsiteY10" fmla="*/ 1510401 h 1986246"/>
                  <a:gd name="connsiteX11" fmla="*/ 1302887 w 11280654"/>
                  <a:gd name="connsiteY11" fmla="*/ 1229994 h 1986246"/>
                  <a:gd name="connsiteX12" fmla="*/ 1411455 w 11280654"/>
                  <a:gd name="connsiteY12" fmla="*/ 873105 h 1986246"/>
                  <a:gd name="connsiteX13" fmla="*/ 1563450 w 11280654"/>
                  <a:gd name="connsiteY13" fmla="*/ 737154 h 1986246"/>
                  <a:gd name="connsiteX14" fmla="*/ 1867441 w 11280654"/>
                  <a:gd name="connsiteY14" fmla="*/ 737154 h 1986246"/>
                  <a:gd name="connsiteX15" fmla="*/ 2442864 w 11280654"/>
                  <a:gd name="connsiteY15" fmla="*/ 754148 h 1986246"/>
                  <a:gd name="connsiteX16" fmla="*/ 3582863 w 11280654"/>
                  <a:gd name="connsiteY16" fmla="*/ 754148 h 1986246"/>
                  <a:gd name="connsiteX17" fmla="*/ 4277722 w 11280654"/>
                  <a:gd name="connsiteY17" fmla="*/ 788136 h 1986246"/>
                  <a:gd name="connsiteX18" fmla="*/ 4733732 w 11280654"/>
                  <a:gd name="connsiteY18" fmla="*/ 728648 h 1986246"/>
                  <a:gd name="connsiteX19" fmla="*/ 5211454 w 11280654"/>
                  <a:gd name="connsiteY19" fmla="*/ 728648 h 1986246"/>
                  <a:gd name="connsiteX20" fmla="*/ 5982323 w 11280654"/>
                  <a:gd name="connsiteY20" fmla="*/ 771142 h 1986246"/>
                  <a:gd name="connsiteX21" fmla="*/ 6861759 w 11280654"/>
                  <a:gd name="connsiteY21" fmla="*/ 754148 h 1986246"/>
                  <a:gd name="connsiteX22" fmla="*/ 7491477 w 11280654"/>
                  <a:gd name="connsiteY22" fmla="*/ 762654 h 1986246"/>
                  <a:gd name="connsiteX23" fmla="*/ 8327487 w 11280654"/>
                  <a:gd name="connsiteY23" fmla="*/ 762654 h 1986246"/>
                  <a:gd name="connsiteX24" fmla="*/ 9391500 w 11280654"/>
                  <a:gd name="connsiteY24" fmla="*/ 788154 h 1986246"/>
                  <a:gd name="connsiteX25" fmla="*/ 10140655 w 11280654"/>
                  <a:gd name="connsiteY25" fmla="*/ 779648 h 1986246"/>
                  <a:gd name="connsiteX26" fmla="*/ 10672650 w 11280654"/>
                  <a:gd name="connsiteY26" fmla="*/ 771142 h 1986246"/>
                  <a:gd name="connsiteX27" fmla="*/ 11150373 w 11280654"/>
                  <a:gd name="connsiteY27" fmla="*/ 737154 h 1986246"/>
                  <a:gd name="connsiteX28" fmla="*/ 11280654 w 11280654"/>
                  <a:gd name="connsiteY28" fmla="*/ 754148 h 1986246"/>
                  <a:gd name="connsiteX29" fmla="*/ 11280654 w 11280654"/>
                  <a:gd name="connsiteY29" fmla="*/ 133791 h 1986246"/>
                  <a:gd name="connsiteX30" fmla="*/ 11096078 w 11280654"/>
                  <a:gd name="connsiteY30" fmla="*/ 65870 h 1986246"/>
                  <a:gd name="connsiteX31" fmla="*/ 10281782 w 11280654"/>
                  <a:gd name="connsiteY31" fmla="*/ 14889 h 1986246"/>
                  <a:gd name="connsiteX32" fmla="*/ 9695491 w 11280654"/>
                  <a:gd name="connsiteY32" fmla="*/ 108364 h 1986246"/>
                  <a:gd name="connsiteX33" fmla="*/ 8794341 w 11280654"/>
                  <a:gd name="connsiteY33" fmla="*/ 201839 h 1986246"/>
                  <a:gd name="connsiteX34" fmla="*/ 7828050 w 11280654"/>
                  <a:gd name="connsiteY34" fmla="*/ 201839 h 1986246"/>
                  <a:gd name="connsiteX35" fmla="*/ 6101760 w 11280654"/>
                  <a:gd name="connsiteY35" fmla="*/ 193333 h 1986246"/>
                  <a:gd name="connsiteX36" fmla="*/ 5016032 w 11280654"/>
                  <a:gd name="connsiteY36" fmla="*/ 65870 h 1986246"/>
                  <a:gd name="connsiteX37" fmla="*/ 3224600 w 11280654"/>
                  <a:gd name="connsiteY37" fmla="*/ 57364 h 1986246"/>
                  <a:gd name="connsiteX38" fmla="*/ 2171455 w 11280654"/>
                  <a:gd name="connsiteY38" fmla="*/ 82864 h 1986246"/>
                  <a:gd name="connsiteX39" fmla="*/ 760023 w 11280654"/>
                  <a:gd name="connsiteY39" fmla="*/ 116852 h 1986246"/>
                  <a:gd name="connsiteX40" fmla="*/ 0 w 11280654"/>
                  <a:gd name="connsiteY40" fmla="*/ 91352 h 1986246"/>
                  <a:gd name="connsiteX0" fmla="*/ 0 w 11280654"/>
                  <a:gd name="connsiteY0" fmla="*/ 91352 h 1994638"/>
                  <a:gd name="connsiteX1" fmla="*/ 10868 w 11280654"/>
                  <a:gd name="connsiteY1" fmla="*/ 745642 h 1994638"/>
                  <a:gd name="connsiteX2" fmla="*/ 260587 w 11280654"/>
                  <a:gd name="connsiteY2" fmla="*/ 915580 h 1994638"/>
                  <a:gd name="connsiteX3" fmla="*/ 282300 w 11280654"/>
                  <a:gd name="connsiteY3" fmla="*/ 1077031 h 1994638"/>
                  <a:gd name="connsiteX4" fmla="*/ 510305 w 11280654"/>
                  <a:gd name="connsiteY4" fmla="*/ 1416926 h 1994638"/>
                  <a:gd name="connsiteX5" fmla="*/ 640587 w 11280654"/>
                  <a:gd name="connsiteY5" fmla="*/ 1595370 h 1994638"/>
                  <a:gd name="connsiteX6" fmla="*/ 694882 w 11280654"/>
                  <a:gd name="connsiteY6" fmla="*/ 1790808 h 1994638"/>
                  <a:gd name="connsiteX7" fmla="*/ 857746 w 11280654"/>
                  <a:gd name="connsiteY7" fmla="*/ 1986246 h 1994638"/>
                  <a:gd name="connsiteX8" fmla="*/ 1020610 w 11280654"/>
                  <a:gd name="connsiteY8" fmla="*/ 1858784 h 1994638"/>
                  <a:gd name="connsiteX9" fmla="*/ 1042324 w 11280654"/>
                  <a:gd name="connsiteY9" fmla="*/ 1595370 h 1994638"/>
                  <a:gd name="connsiteX10" fmla="*/ 1194319 w 11280654"/>
                  <a:gd name="connsiteY10" fmla="*/ 1510401 h 1994638"/>
                  <a:gd name="connsiteX11" fmla="*/ 1302887 w 11280654"/>
                  <a:gd name="connsiteY11" fmla="*/ 1229994 h 1994638"/>
                  <a:gd name="connsiteX12" fmla="*/ 1411455 w 11280654"/>
                  <a:gd name="connsiteY12" fmla="*/ 873105 h 1994638"/>
                  <a:gd name="connsiteX13" fmla="*/ 1563450 w 11280654"/>
                  <a:gd name="connsiteY13" fmla="*/ 737154 h 1994638"/>
                  <a:gd name="connsiteX14" fmla="*/ 1867441 w 11280654"/>
                  <a:gd name="connsiteY14" fmla="*/ 737154 h 1994638"/>
                  <a:gd name="connsiteX15" fmla="*/ 2442864 w 11280654"/>
                  <a:gd name="connsiteY15" fmla="*/ 754148 h 1994638"/>
                  <a:gd name="connsiteX16" fmla="*/ 3582863 w 11280654"/>
                  <a:gd name="connsiteY16" fmla="*/ 754148 h 1994638"/>
                  <a:gd name="connsiteX17" fmla="*/ 4277722 w 11280654"/>
                  <a:gd name="connsiteY17" fmla="*/ 788136 h 1994638"/>
                  <a:gd name="connsiteX18" fmla="*/ 4733732 w 11280654"/>
                  <a:gd name="connsiteY18" fmla="*/ 728648 h 1994638"/>
                  <a:gd name="connsiteX19" fmla="*/ 5211454 w 11280654"/>
                  <a:gd name="connsiteY19" fmla="*/ 728648 h 1994638"/>
                  <a:gd name="connsiteX20" fmla="*/ 5982323 w 11280654"/>
                  <a:gd name="connsiteY20" fmla="*/ 771142 h 1994638"/>
                  <a:gd name="connsiteX21" fmla="*/ 6861759 w 11280654"/>
                  <a:gd name="connsiteY21" fmla="*/ 754148 h 1994638"/>
                  <a:gd name="connsiteX22" fmla="*/ 7491477 w 11280654"/>
                  <a:gd name="connsiteY22" fmla="*/ 762654 h 1994638"/>
                  <a:gd name="connsiteX23" fmla="*/ 8327487 w 11280654"/>
                  <a:gd name="connsiteY23" fmla="*/ 762654 h 1994638"/>
                  <a:gd name="connsiteX24" fmla="*/ 9391500 w 11280654"/>
                  <a:gd name="connsiteY24" fmla="*/ 788154 h 1994638"/>
                  <a:gd name="connsiteX25" fmla="*/ 10140655 w 11280654"/>
                  <a:gd name="connsiteY25" fmla="*/ 779648 h 1994638"/>
                  <a:gd name="connsiteX26" fmla="*/ 10672650 w 11280654"/>
                  <a:gd name="connsiteY26" fmla="*/ 771142 h 1994638"/>
                  <a:gd name="connsiteX27" fmla="*/ 11150373 w 11280654"/>
                  <a:gd name="connsiteY27" fmla="*/ 737154 h 1994638"/>
                  <a:gd name="connsiteX28" fmla="*/ 11280654 w 11280654"/>
                  <a:gd name="connsiteY28" fmla="*/ 754148 h 1994638"/>
                  <a:gd name="connsiteX29" fmla="*/ 11280654 w 11280654"/>
                  <a:gd name="connsiteY29" fmla="*/ 133791 h 1994638"/>
                  <a:gd name="connsiteX30" fmla="*/ 11096078 w 11280654"/>
                  <a:gd name="connsiteY30" fmla="*/ 65870 h 1994638"/>
                  <a:gd name="connsiteX31" fmla="*/ 10281782 w 11280654"/>
                  <a:gd name="connsiteY31" fmla="*/ 14889 h 1994638"/>
                  <a:gd name="connsiteX32" fmla="*/ 9695491 w 11280654"/>
                  <a:gd name="connsiteY32" fmla="*/ 108364 h 1994638"/>
                  <a:gd name="connsiteX33" fmla="*/ 8794341 w 11280654"/>
                  <a:gd name="connsiteY33" fmla="*/ 201839 h 1994638"/>
                  <a:gd name="connsiteX34" fmla="*/ 7828050 w 11280654"/>
                  <a:gd name="connsiteY34" fmla="*/ 201839 h 1994638"/>
                  <a:gd name="connsiteX35" fmla="*/ 6101760 w 11280654"/>
                  <a:gd name="connsiteY35" fmla="*/ 193333 h 1994638"/>
                  <a:gd name="connsiteX36" fmla="*/ 5016032 w 11280654"/>
                  <a:gd name="connsiteY36" fmla="*/ 65870 h 1994638"/>
                  <a:gd name="connsiteX37" fmla="*/ 3224600 w 11280654"/>
                  <a:gd name="connsiteY37" fmla="*/ 57364 h 1994638"/>
                  <a:gd name="connsiteX38" fmla="*/ 2171455 w 11280654"/>
                  <a:gd name="connsiteY38" fmla="*/ 82864 h 1994638"/>
                  <a:gd name="connsiteX39" fmla="*/ 760023 w 11280654"/>
                  <a:gd name="connsiteY39" fmla="*/ 116852 h 1994638"/>
                  <a:gd name="connsiteX40" fmla="*/ 0 w 11280654"/>
                  <a:gd name="connsiteY40" fmla="*/ 91352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160591 w 11269790"/>
                  <a:gd name="connsiteY38" fmla="*/ 82864 h 1994638"/>
                  <a:gd name="connsiteX39" fmla="*/ 749159 w 11269790"/>
                  <a:gd name="connsiteY39" fmla="*/ 116852 h 1994638"/>
                  <a:gd name="connsiteX40" fmla="*/ 2673914 w 11269790"/>
                  <a:gd name="connsiteY40" fmla="*/ 66415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160591 w 11269790"/>
                  <a:gd name="connsiteY38" fmla="*/ 82864 h 1994638"/>
                  <a:gd name="connsiteX39" fmla="*/ 2673914 w 11269790"/>
                  <a:gd name="connsiteY39" fmla="*/ 66415 h 1994638"/>
                  <a:gd name="connsiteX0" fmla="*/ 2673914 w 11269790"/>
                  <a:gd name="connsiteY0" fmla="*/ 66415 h 1994638"/>
                  <a:gd name="connsiteX1" fmla="*/ 4 w 11269790"/>
                  <a:gd name="connsiteY1" fmla="*/ 745642 h 1994638"/>
                  <a:gd name="connsiteX2" fmla="*/ 249723 w 11269790"/>
                  <a:gd name="connsiteY2" fmla="*/ 915580 h 1994638"/>
                  <a:gd name="connsiteX3" fmla="*/ 271436 w 11269790"/>
                  <a:gd name="connsiteY3" fmla="*/ 1077031 h 1994638"/>
                  <a:gd name="connsiteX4" fmla="*/ 499441 w 11269790"/>
                  <a:gd name="connsiteY4" fmla="*/ 1416926 h 1994638"/>
                  <a:gd name="connsiteX5" fmla="*/ 629723 w 11269790"/>
                  <a:gd name="connsiteY5" fmla="*/ 1595370 h 1994638"/>
                  <a:gd name="connsiteX6" fmla="*/ 684018 w 11269790"/>
                  <a:gd name="connsiteY6" fmla="*/ 1790808 h 1994638"/>
                  <a:gd name="connsiteX7" fmla="*/ 846882 w 11269790"/>
                  <a:gd name="connsiteY7" fmla="*/ 1986246 h 1994638"/>
                  <a:gd name="connsiteX8" fmla="*/ 1009746 w 11269790"/>
                  <a:gd name="connsiteY8" fmla="*/ 1858784 h 1994638"/>
                  <a:gd name="connsiteX9" fmla="*/ 1031460 w 11269790"/>
                  <a:gd name="connsiteY9" fmla="*/ 1595370 h 1994638"/>
                  <a:gd name="connsiteX10" fmla="*/ 1183455 w 11269790"/>
                  <a:gd name="connsiteY10" fmla="*/ 1510401 h 1994638"/>
                  <a:gd name="connsiteX11" fmla="*/ 1292023 w 11269790"/>
                  <a:gd name="connsiteY11" fmla="*/ 1229994 h 1994638"/>
                  <a:gd name="connsiteX12" fmla="*/ 1400591 w 11269790"/>
                  <a:gd name="connsiteY12" fmla="*/ 873105 h 1994638"/>
                  <a:gd name="connsiteX13" fmla="*/ 1552586 w 11269790"/>
                  <a:gd name="connsiteY13" fmla="*/ 737154 h 1994638"/>
                  <a:gd name="connsiteX14" fmla="*/ 1856577 w 11269790"/>
                  <a:gd name="connsiteY14" fmla="*/ 737154 h 1994638"/>
                  <a:gd name="connsiteX15" fmla="*/ 2432000 w 11269790"/>
                  <a:gd name="connsiteY15" fmla="*/ 754148 h 1994638"/>
                  <a:gd name="connsiteX16" fmla="*/ 3571999 w 11269790"/>
                  <a:gd name="connsiteY16" fmla="*/ 754148 h 1994638"/>
                  <a:gd name="connsiteX17" fmla="*/ 4266858 w 11269790"/>
                  <a:gd name="connsiteY17" fmla="*/ 788136 h 1994638"/>
                  <a:gd name="connsiteX18" fmla="*/ 4722868 w 11269790"/>
                  <a:gd name="connsiteY18" fmla="*/ 728648 h 1994638"/>
                  <a:gd name="connsiteX19" fmla="*/ 5200590 w 11269790"/>
                  <a:gd name="connsiteY19" fmla="*/ 728648 h 1994638"/>
                  <a:gd name="connsiteX20" fmla="*/ 5971459 w 11269790"/>
                  <a:gd name="connsiteY20" fmla="*/ 771142 h 1994638"/>
                  <a:gd name="connsiteX21" fmla="*/ 6850895 w 11269790"/>
                  <a:gd name="connsiteY21" fmla="*/ 754148 h 1994638"/>
                  <a:gd name="connsiteX22" fmla="*/ 7480613 w 11269790"/>
                  <a:gd name="connsiteY22" fmla="*/ 762654 h 1994638"/>
                  <a:gd name="connsiteX23" fmla="*/ 8316623 w 11269790"/>
                  <a:gd name="connsiteY23" fmla="*/ 762654 h 1994638"/>
                  <a:gd name="connsiteX24" fmla="*/ 9380636 w 11269790"/>
                  <a:gd name="connsiteY24" fmla="*/ 788154 h 1994638"/>
                  <a:gd name="connsiteX25" fmla="*/ 10129791 w 11269790"/>
                  <a:gd name="connsiteY25" fmla="*/ 779648 h 1994638"/>
                  <a:gd name="connsiteX26" fmla="*/ 10661786 w 11269790"/>
                  <a:gd name="connsiteY26" fmla="*/ 771142 h 1994638"/>
                  <a:gd name="connsiteX27" fmla="*/ 11139509 w 11269790"/>
                  <a:gd name="connsiteY27" fmla="*/ 737154 h 1994638"/>
                  <a:gd name="connsiteX28" fmla="*/ 11269790 w 11269790"/>
                  <a:gd name="connsiteY28" fmla="*/ 754148 h 1994638"/>
                  <a:gd name="connsiteX29" fmla="*/ 11269790 w 11269790"/>
                  <a:gd name="connsiteY29" fmla="*/ 133791 h 1994638"/>
                  <a:gd name="connsiteX30" fmla="*/ 11085214 w 11269790"/>
                  <a:gd name="connsiteY30" fmla="*/ 65870 h 1994638"/>
                  <a:gd name="connsiteX31" fmla="*/ 10270918 w 11269790"/>
                  <a:gd name="connsiteY31" fmla="*/ 14889 h 1994638"/>
                  <a:gd name="connsiteX32" fmla="*/ 9684627 w 11269790"/>
                  <a:gd name="connsiteY32" fmla="*/ 108364 h 1994638"/>
                  <a:gd name="connsiteX33" fmla="*/ 8783477 w 11269790"/>
                  <a:gd name="connsiteY33" fmla="*/ 201839 h 1994638"/>
                  <a:gd name="connsiteX34" fmla="*/ 7817186 w 11269790"/>
                  <a:gd name="connsiteY34" fmla="*/ 201839 h 1994638"/>
                  <a:gd name="connsiteX35" fmla="*/ 6090896 w 11269790"/>
                  <a:gd name="connsiteY35" fmla="*/ 193333 h 1994638"/>
                  <a:gd name="connsiteX36" fmla="*/ 5005168 w 11269790"/>
                  <a:gd name="connsiteY36" fmla="*/ 65870 h 1994638"/>
                  <a:gd name="connsiteX37" fmla="*/ 3213736 w 11269790"/>
                  <a:gd name="connsiteY37" fmla="*/ 57364 h 1994638"/>
                  <a:gd name="connsiteX38" fmla="*/ 2673914 w 11269790"/>
                  <a:gd name="connsiteY38" fmla="*/ 66415 h 1994638"/>
                  <a:gd name="connsiteX0" fmla="*/ 2598674 w 11194550"/>
                  <a:gd name="connsiteY0" fmla="*/ 66415 h 1994638"/>
                  <a:gd name="connsiteX1" fmla="*/ 174483 w 11194550"/>
                  <a:gd name="connsiteY1" fmla="*/ 915580 h 1994638"/>
                  <a:gd name="connsiteX2" fmla="*/ 196196 w 11194550"/>
                  <a:gd name="connsiteY2" fmla="*/ 1077031 h 1994638"/>
                  <a:gd name="connsiteX3" fmla="*/ 424201 w 11194550"/>
                  <a:gd name="connsiteY3" fmla="*/ 1416926 h 1994638"/>
                  <a:gd name="connsiteX4" fmla="*/ 554483 w 11194550"/>
                  <a:gd name="connsiteY4" fmla="*/ 1595370 h 1994638"/>
                  <a:gd name="connsiteX5" fmla="*/ 608778 w 11194550"/>
                  <a:gd name="connsiteY5" fmla="*/ 1790808 h 1994638"/>
                  <a:gd name="connsiteX6" fmla="*/ 771642 w 11194550"/>
                  <a:gd name="connsiteY6" fmla="*/ 1986246 h 1994638"/>
                  <a:gd name="connsiteX7" fmla="*/ 934506 w 11194550"/>
                  <a:gd name="connsiteY7" fmla="*/ 1858784 h 1994638"/>
                  <a:gd name="connsiteX8" fmla="*/ 956220 w 11194550"/>
                  <a:gd name="connsiteY8" fmla="*/ 1595370 h 1994638"/>
                  <a:gd name="connsiteX9" fmla="*/ 1108215 w 11194550"/>
                  <a:gd name="connsiteY9" fmla="*/ 1510401 h 1994638"/>
                  <a:gd name="connsiteX10" fmla="*/ 1216783 w 11194550"/>
                  <a:gd name="connsiteY10" fmla="*/ 1229994 h 1994638"/>
                  <a:gd name="connsiteX11" fmla="*/ 1325351 w 11194550"/>
                  <a:gd name="connsiteY11" fmla="*/ 873105 h 1994638"/>
                  <a:gd name="connsiteX12" fmla="*/ 1477346 w 11194550"/>
                  <a:gd name="connsiteY12" fmla="*/ 737154 h 1994638"/>
                  <a:gd name="connsiteX13" fmla="*/ 1781337 w 11194550"/>
                  <a:gd name="connsiteY13" fmla="*/ 737154 h 1994638"/>
                  <a:gd name="connsiteX14" fmla="*/ 2356760 w 11194550"/>
                  <a:gd name="connsiteY14" fmla="*/ 754148 h 1994638"/>
                  <a:gd name="connsiteX15" fmla="*/ 3496759 w 11194550"/>
                  <a:gd name="connsiteY15" fmla="*/ 754148 h 1994638"/>
                  <a:gd name="connsiteX16" fmla="*/ 4191618 w 11194550"/>
                  <a:gd name="connsiteY16" fmla="*/ 788136 h 1994638"/>
                  <a:gd name="connsiteX17" fmla="*/ 4647628 w 11194550"/>
                  <a:gd name="connsiteY17" fmla="*/ 728648 h 1994638"/>
                  <a:gd name="connsiteX18" fmla="*/ 5125350 w 11194550"/>
                  <a:gd name="connsiteY18" fmla="*/ 728648 h 1994638"/>
                  <a:gd name="connsiteX19" fmla="*/ 5896219 w 11194550"/>
                  <a:gd name="connsiteY19" fmla="*/ 771142 h 1994638"/>
                  <a:gd name="connsiteX20" fmla="*/ 6775655 w 11194550"/>
                  <a:gd name="connsiteY20" fmla="*/ 754148 h 1994638"/>
                  <a:gd name="connsiteX21" fmla="*/ 7405373 w 11194550"/>
                  <a:gd name="connsiteY21" fmla="*/ 762654 h 1994638"/>
                  <a:gd name="connsiteX22" fmla="*/ 8241383 w 11194550"/>
                  <a:gd name="connsiteY22" fmla="*/ 762654 h 1994638"/>
                  <a:gd name="connsiteX23" fmla="*/ 9305396 w 11194550"/>
                  <a:gd name="connsiteY23" fmla="*/ 788154 h 1994638"/>
                  <a:gd name="connsiteX24" fmla="*/ 10054551 w 11194550"/>
                  <a:gd name="connsiteY24" fmla="*/ 779648 h 1994638"/>
                  <a:gd name="connsiteX25" fmla="*/ 10586546 w 11194550"/>
                  <a:gd name="connsiteY25" fmla="*/ 771142 h 1994638"/>
                  <a:gd name="connsiteX26" fmla="*/ 11064269 w 11194550"/>
                  <a:gd name="connsiteY26" fmla="*/ 737154 h 1994638"/>
                  <a:gd name="connsiteX27" fmla="*/ 11194550 w 11194550"/>
                  <a:gd name="connsiteY27" fmla="*/ 754148 h 1994638"/>
                  <a:gd name="connsiteX28" fmla="*/ 11194550 w 11194550"/>
                  <a:gd name="connsiteY28" fmla="*/ 133791 h 1994638"/>
                  <a:gd name="connsiteX29" fmla="*/ 11009974 w 11194550"/>
                  <a:gd name="connsiteY29" fmla="*/ 65870 h 1994638"/>
                  <a:gd name="connsiteX30" fmla="*/ 10195678 w 11194550"/>
                  <a:gd name="connsiteY30" fmla="*/ 14889 h 1994638"/>
                  <a:gd name="connsiteX31" fmla="*/ 9609387 w 11194550"/>
                  <a:gd name="connsiteY31" fmla="*/ 108364 h 1994638"/>
                  <a:gd name="connsiteX32" fmla="*/ 8708237 w 11194550"/>
                  <a:gd name="connsiteY32" fmla="*/ 201839 h 1994638"/>
                  <a:gd name="connsiteX33" fmla="*/ 7741946 w 11194550"/>
                  <a:gd name="connsiteY33" fmla="*/ 201839 h 1994638"/>
                  <a:gd name="connsiteX34" fmla="*/ 6015656 w 11194550"/>
                  <a:gd name="connsiteY34" fmla="*/ 193333 h 1994638"/>
                  <a:gd name="connsiteX35" fmla="*/ 4929928 w 11194550"/>
                  <a:gd name="connsiteY35" fmla="*/ 65870 h 1994638"/>
                  <a:gd name="connsiteX36" fmla="*/ 3138496 w 11194550"/>
                  <a:gd name="connsiteY36" fmla="*/ 57364 h 1994638"/>
                  <a:gd name="connsiteX37" fmla="*/ 2598674 w 11194550"/>
                  <a:gd name="connsiteY37" fmla="*/ 66415 h 1994638"/>
                  <a:gd name="connsiteX0" fmla="*/ 2523012 w 11118888"/>
                  <a:gd name="connsiteY0" fmla="*/ 66415 h 1994638"/>
                  <a:gd name="connsiteX1" fmla="*/ 2391070 w 11118888"/>
                  <a:gd name="connsiteY1" fmla="*/ 622730 h 1994638"/>
                  <a:gd name="connsiteX2" fmla="*/ 120534 w 11118888"/>
                  <a:gd name="connsiteY2" fmla="*/ 1077031 h 1994638"/>
                  <a:gd name="connsiteX3" fmla="*/ 348539 w 11118888"/>
                  <a:gd name="connsiteY3" fmla="*/ 1416926 h 1994638"/>
                  <a:gd name="connsiteX4" fmla="*/ 478821 w 11118888"/>
                  <a:gd name="connsiteY4" fmla="*/ 1595370 h 1994638"/>
                  <a:gd name="connsiteX5" fmla="*/ 533116 w 11118888"/>
                  <a:gd name="connsiteY5" fmla="*/ 1790808 h 1994638"/>
                  <a:gd name="connsiteX6" fmla="*/ 695980 w 11118888"/>
                  <a:gd name="connsiteY6" fmla="*/ 1986246 h 1994638"/>
                  <a:gd name="connsiteX7" fmla="*/ 858844 w 11118888"/>
                  <a:gd name="connsiteY7" fmla="*/ 1858784 h 1994638"/>
                  <a:gd name="connsiteX8" fmla="*/ 880558 w 11118888"/>
                  <a:gd name="connsiteY8" fmla="*/ 1595370 h 1994638"/>
                  <a:gd name="connsiteX9" fmla="*/ 1032553 w 11118888"/>
                  <a:gd name="connsiteY9" fmla="*/ 1510401 h 1994638"/>
                  <a:gd name="connsiteX10" fmla="*/ 1141121 w 11118888"/>
                  <a:gd name="connsiteY10" fmla="*/ 1229994 h 1994638"/>
                  <a:gd name="connsiteX11" fmla="*/ 1249689 w 11118888"/>
                  <a:gd name="connsiteY11" fmla="*/ 873105 h 1994638"/>
                  <a:gd name="connsiteX12" fmla="*/ 1401684 w 11118888"/>
                  <a:gd name="connsiteY12" fmla="*/ 737154 h 1994638"/>
                  <a:gd name="connsiteX13" fmla="*/ 1705675 w 11118888"/>
                  <a:gd name="connsiteY13" fmla="*/ 737154 h 1994638"/>
                  <a:gd name="connsiteX14" fmla="*/ 2281098 w 11118888"/>
                  <a:gd name="connsiteY14" fmla="*/ 754148 h 1994638"/>
                  <a:gd name="connsiteX15" fmla="*/ 3421097 w 11118888"/>
                  <a:gd name="connsiteY15" fmla="*/ 754148 h 1994638"/>
                  <a:gd name="connsiteX16" fmla="*/ 4115956 w 11118888"/>
                  <a:gd name="connsiteY16" fmla="*/ 788136 h 1994638"/>
                  <a:gd name="connsiteX17" fmla="*/ 4571966 w 11118888"/>
                  <a:gd name="connsiteY17" fmla="*/ 728648 h 1994638"/>
                  <a:gd name="connsiteX18" fmla="*/ 5049688 w 11118888"/>
                  <a:gd name="connsiteY18" fmla="*/ 728648 h 1994638"/>
                  <a:gd name="connsiteX19" fmla="*/ 5820557 w 11118888"/>
                  <a:gd name="connsiteY19" fmla="*/ 771142 h 1994638"/>
                  <a:gd name="connsiteX20" fmla="*/ 6699993 w 11118888"/>
                  <a:gd name="connsiteY20" fmla="*/ 754148 h 1994638"/>
                  <a:gd name="connsiteX21" fmla="*/ 7329711 w 11118888"/>
                  <a:gd name="connsiteY21" fmla="*/ 762654 h 1994638"/>
                  <a:gd name="connsiteX22" fmla="*/ 8165721 w 11118888"/>
                  <a:gd name="connsiteY22" fmla="*/ 762654 h 1994638"/>
                  <a:gd name="connsiteX23" fmla="*/ 9229734 w 11118888"/>
                  <a:gd name="connsiteY23" fmla="*/ 788154 h 1994638"/>
                  <a:gd name="connsiteX24" fmla="*/ 9978889 w 11118888"/>
                  <a:gd name="connsiteY24" fmla="*/ 779648 h 1994638"/>
                  <a:gd name="connsiteX25" fmla="*/ 10510884 w 11118888"/>
                  <a:gd name="connsiteY25" fmla="*/ 771142 h 1994638"/>
                  <a:gd name="connsiteX26" fmla="*/ 10988607 w 11118888"/>
                  <a:gd name="connsiteY26" fmla="*/ 737154 h 1994638"/>
                  <a:gd name="connsiteX27" fmla="*/ 11118888 w 11118888"/>
                  <a:gd name="connsiteY27" fmla="*/ 754148 h 1994638"/>
                  <a:gd name="connsiteX28" fmla="*/ 11118888 w 11118888"/>
                  <a:gd name="connsiteY28" fmla="*/ 133791 h 1994638"/>
                  <a:gd name="connsiteX29" fmla="*/ 10934312 w 11118888"/>
                  <a:gd name="connsiteY29" fmla="*/ 65870 h 1994638"/>
                  <a:gd name="connsiteX30" fmla="*/ 10120016 w 11118888"/>
                  <a:gd name="connsiteY30" fmla="*/ 14889 h 1994638"/>
                  <a:gd name="connsiteX31" fmla="*/ 9533725 w 11118888"/>
                  <a:gd name="connsiteY31" fmla="*/ 108364 h 1994638"/>
                  <a:gd name="connsiteX32" fmla="*/ 8632575 w 11118888"/>
                  <a:gd name="connsiteY32" fmla="*/ 201839 h 1994638"/>
                  <a:gd name="connsiteX33" fmla="*/ 7666284 w 11118888"/>
                  <a:gd name="connsiteY33" fmla="*/ 201839 h 1994638"/>
                  <a:gd name="connsiteX34" fmla="*/ 5939994 w 11118888"/>
                  <a:gd name="connsiteY34" fmla="*/ 193333 h 1994638"/>
                  <a:gd name="connsiteX35" fmla="*/ 4854266 w 11118888"/>
                  <a:gd name="connsiteY35" fmla="*/ 65870 h 1994638"/>
                  <a:gd name="connsiteX36" fmla="*/ 3062834 w 11118888"/>
                  <a:gd name="connsiteY36" fmla="*/ 57364 h 1994638"/>
                  <a:gd name="connsiteX37" fmla="*/ 2523012 w 11118888"/>
                  <a:gd name="connsiteY37" fmla="*/ 66415 h 1994638"/>
                  <a:gd name="connsiteX0" fmla="*/ 2523012 w 11118888"/>
                  <a:gd name="connsiteY0" fmla="*/ 66415 h 1994638"/>
                  <a:gd name="connsiteX1" fmla="*/ 2391070 w 11118888"/>
                  <a:gd name="connsiteY1" fmla="*/ 622730 h 1994638"/>
                  <a:gd name="connsiteX2" fmla="*/ 120534 w 11118888"/>
                  <a:gd name="connsiteY2" fmla="*/ 1077031 h 1994638"/>
                  <a:gd name="connsiteX3" fmla="*/ 348539 w 11118888"/>
                  <a:gd name="connsiteY3" fmla="*/ 1416926 h 1994638"/>
                  <a:gd name="connsiteX4" fmla="*/ 478821 w 11118888"/>
                  <a:gd name="connsiteY4" fmla="*/ 1595370 h 1994638"/>
                  <a:gd name="connsiteX5" fmla="*/ 533116 w 11118888"/>
                  <a:gd name="connsiteY5" fmla="*/ 1790808 h 1994638"/>
                  <a:gd name="connsiteX6" fmla="*/ 695980 w 11118888"/>
                  <a:gd name="connsiteY6" fmla="*/ 1986246 h 1994638"/>
                  <a:gd name="connsiteX7" fmla="*/ 858844 w 11118888"/>
                  <a:gd name="connsiteY7" fmla="*/ 1858784 h 1994638"/>
                  <a:gd name="connsiteX8" fmla="*/ 880558 w 11118888"/>
                  <a:gd name="connsiteY8" fmla="*/ 1595370 h 1994638"/>
                  <a:gd name="connsiteX9" fmla="*/ 1032553 w 11118888"/>
                  <a:gd name="connsiteY9" fmla="*/ 1510401 h 1994638"/>
                  <a:gd name="connsiteX10" fmla="*/ 1141121 w 11118888"/>
                  <a:gd name="connsiteY10" fmla="*/ 1229994 h 1994638"/>
                  <a:gd name="connsiteX11" fmla="*/ 1249689 w 11118888"/>
                  <a:gd name="connsiteY11" fmla="*/ 873105 h 1994638"/>
                  <a:gd name="connsiteX12" fmla="*/ 1401684 w 11118888"/>
                  <a:gd name="connsiteY12" fmla="*/ 737154 h 1994638"/>
                  <a:gd name="connsiteX13" fmla="*/ 1705675 w 11118888"/>
                  <a:gd name="connsiteY13" fmla="*/ 737154 h 1994638"/>
                  <a:gd name="connsiteX14" fmla="*/ 2281098 w 11118888"/>
                  <a:gd name="connsiteY14" fmla="*/ 754148 h 1994638"/>
                  <a:gd name="connsiteX15" fmla="*/ 3421097 w 11118888"/>
                  <a:gd name="connsiteY15" fmla="*/ 754148 h 1994638"/>
                  <a:gd name="connsiteX16" fmla="*/ 4115956 w 11118888"/>
                  <a:gd name="connsiteY16" fmla="*/ 788136 h 1994638"/>
                  <a:gd name="connsiteX17" fmla="*/ 4571966 w 11118888"/>
                  <a:gd name="connsiteY17" fmla="*/ 728648 h 1994638"/>
                  <a:gd name="connsiteX18" fmla="*/ 5049688 w 11118888"/>
                  <a:gd name="connsiteY18" fmla="*/ 728648 h 1994638"/>
                  <a:gd name="connsiteX19" fmla="*/ 5820557 w 11118888"/>
                  <a:gd name="connsiteY19" fmla="*/ 771142 h 1994638"/>
                  <a:gd name="connsiteX20" fmla="*/ 6699993 w 11118888"/>
                  <a:gd name="connsiteY20" fmla="*/ 754148 h 1994638"/>
                  <a:gd name="connsiteX21" fmla="*/ 7329711 w 11118888"/>
                  <a:gd name="connsiteY21" fmla="*/ 762654 h 1994638"/>
                  <a:gd name="connsiteX22" fmla="*/ 8165721 w 11118888"/>
                  <a:gd name="connsiteY22" fmla="*/ 762654 h 1994638"/>
                  <a:gd name="connsiteX23" fmla="*/ 9229734 w 11118888"/>
                  <a:gd name="connsiteY23" fmla="*/ 788154 h 1994638"/>
                  <a:gd name="connsiteX24" fmla="*/ 9978889 w 11118888"/>
                  <a:gd name="connsiteY24" fmla="*/ 779648 h 1994638"/>
                  <a:gd name="connsiteX25" fmla="*/ 10510884 w 11118888"/>
                  <a:gd name="connsiteY25" fmla="*/ 771142 h 1994638"/>
                  <a:gd name="connsiteX26" fmla="*/ 10988607 w 11118888"/>
                  <a:gd name="connsiteY26" fmla="*/ 737154 h 1994638"/>
                  <a:gd name="connsiteX27" fmla="*/ 11118888 w 11118888"/>
                  <a:gd name="connsiteY27" fmla="*/ 754148 h 1994638"/>
                  <a:gd name="connsiteX28" fmla="*/ 11118888 w 11118888"/>
                  <a:gd name="connsiteY28" fmla="*/ 133791 h 1994638"/>
                  <a:gd name="connsiteX29" fmla="*/ 10934312 w 11118888"/>
                  <a:gd name="connsiteY29" fmla="*/ 65870 h 1994638"/>
                  <a:gd name="connsiteX30" fmla="*/ 10120016 w 11118888"/>
                  <a:gd name="connsiteY30" fmla="*/ 14889 h 1994638"/>
                  <a:gd name="connsiteX31" fmla="*/ 9533725 w 11118888"/>
                  <a:gd name="connsiteY31" fmla="*/ 108364 h 1994638"/>
                  <a:gd name="connsiteX32" fmla="*/ 8632575 w 11118888"/>
                  <a:gd name="connsiteY32" fmla="*/ 201839 h 1994638"/>
                  <a:gd name="connsiteX33" fmla="*/ 7666284 w 11118888"/>
                  <a:gd name="connsiteY33" fmla="*/ 201839 h 1994638"/>
                  <a:gd name="connsiteX34" fmla="*/ 5939994 w 11118888"/>
                  <a:gd name="connsiteY34" fmla="*/ 193333 h 1994638"/>
                  <a:gd name="connsiteX35" fmla="*/ 4854266 w 11118888"/>
                  <a:gd name="connsiteY35" fmla="*/ 65870 h 1994638"/>
                  <a:gd name="connsiteX36" fmla="*/ 3062834 w 11118888"/>
                  <a:gd name="connsiteY36" fmla="*/ 57364 h 1994638"/>
                  <a:gd name="connsiteX37" fmla="*/ 2523012 w 11118888"/>
                  <a:gd name="connsiteY37" fmla="*/ 66415 h 1994638"/>
                  <a:gd name="connsiteX0" fmla="*/ 2532379 w 11128255"/>
                  <a:gd name="connsiteY0" fmla="*/ 66415 h 1994638"/>
                  <a:gd name="connsiteX1" fmla="*/ 129901 w 11128255"/>
                  <a:gd name="connsiteY1" fmla="*/ 1077031 h 1994638"/>
                  <a:gd name="connsiteX2" fmla="*/ 357906 w 11128255"/>
                  <a:gd name="connsiteY2" fmla="*/ 1416926 h 1994638"/>
                  <a:gd name="connsiteX3" fmla="*/ 488188 w 11128255"/>
                  <a:gd name="connsiteY3" fmla="*/ 1595370 h 1994638"/>
                  <a:gd name="connsiteX4" fmla="*/ 542483 w 11128255"/>
                  <a:gd name="connsiteY4" fmla="*/ 1790808 h 1994638"/>
                  <a:gd name="connsiteX5" fmla="*/ 705347 w 11128255"/>
                  <a:gd name="connsiteY5" fmla="*/ 1986246 h 1994638"/>
                  <a:gd name="connsiteX6" fmla="*/ 868211 w 11128255"/>
                  <a:gd name="connsiteY6" fmla="*/ 1858784 h 1994638"/>
                  <a:gd name="connsiteX7" fmla="*/ 889925 w 11128255"/>
                  <a:gd name="connsiteY7" fmla="*/ 1595370 h 1994638"/>
                  <a:gd name="connsiteX8" fmla="*/ 1041920 w 11128255"/>
                  <a:gd name="connsiteY8" fmla="*/ 1510401 h 1994638"/>
                  <a:gd name="connsiteX9" fmla="*/ 1150488 w 11128255"/>
                  <a:gd name="connsiteY9" fmla="*/ 1229994 h 1994638"/>
                  <a:gd name="connsiteX10" fmla="*/ 1259056 w 11128255"/>
                  <a:gd name="connsiteY10" fmla="*/ 873105 h 1994638"/>
                  <a:gd name="connsiteX11" fmla="*/ 1411051 w 11128255"/>
                  <a:gd name="connsiteY11" fmla="*/ 737154 h 1994638"/>
                  <a:gd name="connsiteX12" fmla="*/ 1715042 w 11128255"/>
                  <a:gd name="connsiteY12" fmla="*/ 737154 h 1994638"/>
                  <a:gd name="connsiteX13" fmla="*/ 2290465 w 11128255"/>
                  <a:gd name="connsiteY13" fmla="*/ 754148 h 1994638"/>
                  <a:gd name="connsiteX14" fmla="*/ 3430464 w 11128255"/>
                  <a:gd name="connsiteY14" fmla="*/ 754148 h 1994638"/>
                  <a:gd name="connsiteX15" fmla="*/ 4125323 w 11128255"/>
                  <a:gd name="connsiteY15" fmla="*/ 788136 h 1994638"/>
                  <a:gd name="connsiteX16" fmla="*/ 4581333 w 11128255"/>
                  <a:gd name="connsiteY16" fmla="*/ 728648 h 1994638"/>
                  <a:gd name="connsiteX17" fmla="*/ 5059055 w 11128255"/>
                  <a:gd name="connsiteY17" fmla="*/ 728648 h 1994638"/>
                  <a:gd name="connsiteX18" fmla="*/ 5829924 w 11128255"/>
                  <a:gd name="connsiteY18" fmla="*/ 771142 h 1994638"/>
                  <a:gd name="connsiteX19" fmla="*/ 6709360 w 11128255"/>
                  <a:gd name="connsiteY19" fmla="*/ 754148 h 1994638"/>
                  <a:gd name="connsiteX20" fmla="*/ 7339078 w 11128255"/>
                  <a:gd name="connsiteY20" fmla="*/ 762654 h 1994638"/>
                  <a:gd name="connsiteX21" fmla="*/ 8175088 w 11128255"/>
                  <a:gd name="connsiteY21" fmla="*/ 762654 h 1994638"/>
                  <a:gd name="connsiteX22" fmla="*/ 9239101 w 11128255"/>
                  <a:gd name="connsiteY22" fmla="*/ 788154 h 1994638"/>
                  <a:gd name="connsiteX23" fmla="*/ 9988256 w 11128255"/>
                  <a:gd name="connsiteY23" fmla="*/ 779648 h 1994638"/>
                  <a:gd name="connsiteX24" fmla="*/ 10520251 w 11128255"/>
                  <a:gd name="connsiteY24" fmla="*/ 771142 h 1994638"/>
                  <a:gd name="connsiteX25" fmla="*/ 10997974 w 11128255"/>
                  <a:gd name="connsiteY25" fmla="*/ 737154 h 1994638"/>
                  <a:gd name="connsiteX26" fmla="*/ 11128255 w 11128255"/>
                  <a:gd name="connsiteY26" fmla="*/ 754148 h 1994638"/>
                  <a:gd name="connsiteX27" fmla="*/ 11128255 w 11128255"/>
                  <a:gd name="connsiteY27" fmla="*/ 133791 h 1994638"/>
                  <a:gd name="connsiteX28" fmla="*/ 10943679 w 11128255"/>
                  <a:gd name="connsiteY28" fmla="*/ 65870 h 1994638"/>
                  <a:gd name="connsiteX29" fmla="*/ 10129383 w 11128255"/>
                  <a:gd name="connsiteY29" fmla="*/ 14889 h 1994638"/>
                  <a:gd name="connsiteX30" fmla="*/ 9543092 w 11128255"/>
                  <a:gd name="connsiteY30" fmla="*/ 108364 h 1994638"/>
                  <a:gd name="connsiteX31" fmla="*/ 8641942 w 11128255"/>
                  <a:gd name="connsiteY31" fmla="*/ 201839 h 1994638"/>
                  <a:gd name="connsiteX32" fmla="*/ 7675651 w 11128255"/>
                  <a:gd name="connsiteY32" fmla="*/ 201839 h 1994638"/>
                  <a:gd name="connsiteX33" fmla="*/ 5949361 w 11128255"/>
                  <a:gd name="connsiteY33" fmla="*/ 193333 h 1994638"/>
                  <a:gd name="connsiteX34" fmla="*/ 4863633 w 11128255"/>
                  <a:gd name="connsiteY34" fmla="*/ 65870 h 1994638"/>
                  <a:gd name="connsiteX35" fmla="*/ 3072201 w 11128255"/>
                  <a:gd name="connsiteY35" fmla="*/ 57364 h 1994638"/>
                  <a:gd name="connsiteX36" fmla="*/ 2532379 w 11128255"/>
                  <a:gd name="connsiteY36" fmla="*/ 66415 h 1994638"/>
                  <a:gd name="connsiteX0" fmla="*/ 2290884 w 10886760"/>
                  <a:gd name="connsiteY0" fmla="*/ 66415 h 1994638"/>
                  <a:gd name="connsiteX1" fmla="*/ 2173324 w 10886760"/>
                  <a:gd name="connsiteY1" fmla="*/ 625754 h 1994638"/>
                  <a:gd name="connsiteX2" fmla="*/ 116411 w 10886760"/>
                  <a:gd name="connsiteY2" fmla="*/ 1416926 h 1994638"/>
                  <a:gd name="connsiteX3" fmla="*/ 246693 w 10886760"/>
                  <a:gd name="connsiteY3" fmla="*/ 1595370 h 1994638"/>
                  <a:gd name="connsiteX4" fmla="*/ 300988 w 10886760"/>
                  <a:gd name="connsiteY4" fmla="*/ 1790808 h 1994638"/>
                  <a:gd name="connsiteX5" fmla="*/ 463852 w 10886760"/>
                  <a:gd name="connsiteY5" fmla="*/ 1986246 h 1994638"/>
                  <a:gd name="connsiteX6" fmla="*/ 626716 w 10886760"/>
                  <a:gd name="connsiteY6" fmla="*/ 1858784 h 1994638"/>
                  <a:gd name="connsiteX7" fmla="*/ 648430 w 10886760"/>
                  <a:gd name="connsiteY7" fmla="*/ 1595370 h 1994638"/>
                  <a:gd name="connsiteX8" fmla="*/ 800425 w 10886760"/>
                  <a:gd name="connsiteY8" fmla="*/ 1510401 h 1994638"/>
                  <a:gd name="connsiteX9" fmla="*/ 908993 w 10886760"/>
                  <a:gd name="connsiteY9" fmla="*/ 1229994 h 1994638"/>
                  <a:gd name="connsiteX10" fmla="*/ 1017561 w 10886760"/>
                  <a:gd name="connsiteY10" fmla="*/ 873105 h 1994638"/>
                  <a:gd name="connsiteX11" fmla="*/ 1169556 w 10886760"/>
                  <a:gd name="connsiteY11" fmla="*/ 737154 h 1994638"/>
                  <a:gd name="connsiteX12" fmla="*/ 1473547 w 10886760"/>
                  <a:gd name="connsiteY12" fmla="*/ 737154 h 1994638"/>
                  <a:gd name="connsiteX13" fmla="*/ 2048970 w 10886760"/>
                  <a:gd name="connsiteY13" fmla="*/ 754148 h 1994638"/>
                  <a:gd name="connsiteX14" fmla="*/ 3188969 w 10886760"/>
                  <a:gd name="connsiteY14" fmla="*/ 754148 h 1994638"/>
                  <a:gd name="connsiteX15" fmla="*/ 3883828 w 10886760"/>
                  <a:gd name="connsiteY15" fmla="*/ 788136 h 1994638"/>
                  <a:gd name="connsiteX16" fmla="*/ 4339838 w 10886760"/>
                  <a:gd name="connsiteY16" fmla="*/ 728648 h 1994638"/>
                  <a:gd name="connsiteX17" fmla="*/ 4817560 w 10886760"/>
                  <a:gd name="connsiteY17" fmla="*/ 728648 h 1994638"/>
                  <a:gd name="connsiteX18" fmla="*/ 5588429 w 10886760"/>
                  <a:gd name="connsiteY18" fmla="*/ 771142 h 1994638"/>
                  <a:gd name="connsiteX19" fmla="*/ 6467865 w 10886760"/>
                  <a:gd name="connsiteY19" fmla="*/ 754148 h 1994638"/>
                  <a:gd name="connsiteX20" fmla="*/ 7097583 w 10886760"/>
                  <a:gd name="connsiteY20" fmla="*/ 762654 h 1994638"/>
                  <a:gd name="connsiteX21" fmla="*/ 7933593 w 10886760"/>
                  <a:gd name="connsiteY21" fmla="*/ 762654 h 1994638"/>
                  <a:gd name="connsiteX22" fmla="*/ 8997606 w 10886760"/>
                  <a:gd name="connsiteY22" fmla="*/ 788154 h 1994638"/>
                  <a:gd name="connsiteX23" fmla="*/ 9746761 w 10886760"/>
                  <a:gd name="connsiteY23" fmla="*/ 779648 h 1994638"/>
                  <a:gd name="connsiteX24" fmla="*/ 10278756 w 10886760"/>
                  <a:gd name="connsiteY24" fmla="*/ 771142 h 1994638"/>
                  <a:gd name="connsiteX25" fmla="*/ 10756479 w 10886760"/>
                  <a:gd name="connsiteY25" fmla="*/ 737154 h 1994638"/>
                  <a:gd name="connsiteX26" fmla="*/ 10886760 w 10886760"/>
                  <a:gd name="connsiteY26" fmla="*/ 754148 h 1994638"/>
                  <a:gd name="connsiteX27" fmla="*/ 10886760 w 10886760"/>
                  <a:gd name="connsiteY27" fmla="*/ 133791 h 1994638"/>
                  <a:gd name="connsiteX28" fmla="*/ 10702184 w 10886760"/>
                  <a:gd name="connsiteY28" fmla="*/ 65870 h 1994638"/>
                  <a:gd name="connsiteX29" fmla="*/ 9887888 w 10886760"/>
                  <a:gd name="connsiteY29" fmla="*/ 14889 h 1994638"/>
                  <a:gd name="connsiteX30" fmla="*/ 9301597 w 10886760"/>
                  <a:gd name="connsiteY30" fmla="*/ 108364 h 1994638"/>
                  <a:gd name="connsiteX31" fmla="*/ 8400447 w 10886760"/>
                  <a:gd name="connsiteY31" fmla="*/ 201839 h 1994638"/>
                  <a:gd name="connsiteX32" fmla="*/ 7434156 w 10886760"/>
                  <a:gd name="connsiteY32" fmla="*/ 201839 h 1994638"/>
                  <a:gd name="connsiteX33" fmla="*/ 5707866 w 10886760"/>
                  <a:gd name="connsiteY33" fmla="*/ 193333 h 1994638"/>
                  <a:gd name="connsiteX34" fmla="*/ 4622138 w 10886760"/>
                  <a:gd name="connsiteY34" fmla="*/ 65870 h 1994638"/>
                  <a:gd name="connsiteX35" fmla="*/ 2830706 w 10886760"/>
                  <a:gd name="connsiteY35" fmla="*/ 57364 h 1994638"/>
                  <a:gd name="connsiteX36" fmla="*/ 2290884 w 10886760"/>
                  <a:gd name="connsiteY36" fmla="*/ 66415 h 1994638"/>
                  <a:gd name="connsiteX0" fmla="*/ 2179017 w 10774893"/>
                  <a:gd name="connsiteY0" fmla="*/ 66415 h 1994638"/>
                  <a:gd name="connsiteX1" fmla="*/ 2061457 w 10774893"/>
                  <a:gd name="connsiteY1" fmla="*/ 625754 h 1994638"/>
                  <a:gd name="connsiteX2" fmla="*/ 134826 w 10774893"/>
                  <a:gd name="connsiteY2" fmla="*/ 1595370 h 1994638"/>
                  <a:gd name="connsiteX3" fmla="*/ 189121 w 10774893"/>
                  <a:gd name="connsiteY3" fmla="*/ 1790808 h 1994638"/>
                  <a:gd name="connsiteX4" fmla="*/ 351985 w 10774893"/>
                  <a:gd name="connsiteY4" fmla="*/ 1986246 h 1994638"/>
                  <a:gd name="connsiteX5" fmla="*/ 514849 w 10774893"/>
                  <a:gd name="connsiteY5" fmla="*/ 1858784 h 1994638"/>
                  <a:gd name="connsiteX6" fmla="*/ 536563 w 10774893"/>
                  <a:gd name="connsiteY6" fmla="*/ 1595370 h 1994638"/>
                  <a:gd name="connsiteX7" fmla="*/ 688558 w 10774893"/>
                  <a:gd name="connsiteY7" fmla="*/ 1510401 h 1994638"/>
                  <a:gd name="connsiteX8" fmla="*/ 797126 w 10774893"/>
                  <a:gd name="connsiteY8" fmla="*/ 1229994 h 1994638"/>
                  <a:gd name="connsiteX9" fmla="*/ 905694 w 10774893"/>
                  <a:gd name="connsiteY9" fmla="*/ 873105 h 1994638"/>
                  <a:gd name="connsiteX10" fmla="*/ 1057689 w 10774893"/>
                  <a:gd name="connsiteY10" fmla="*/ 737154 h 1994638"/>
                  <a:gd name="connsiteX11" fmla="*/ 1361680 w 10774893"/>
                  <a:gd name="connsiteY11" fmla="*/ 737154 h 1994638"/>
                  <a:gd name="connsiteX12" fmla="*/ 1937103 w 10774893"/>
                  <a:gd name="connsiteY12" fmla="*/ 754148 h 1994638"/>
                  <a:gd name="connsiteX13" fmla="*/ 3077102 w 10774893"/>
                  <a:gd name="connsiteY13" fmla="*/ 754148 h 1994638"/>
                  <a:gd name="connsiteX14" fmla="*/ 3771961 w 10774893"/>
                  <a:gd name="connsiteY14" fmla="*/ 788136 h 1994638"/>
                  <a:gd name="connsiteX15" fmla="*/ 4227971 w 10774893"/>
                  <a:gd name="connsiteY15" fmla="*/ 728648 h 1994638"/>
                  <a:gd name="connsiteX16" fmla="*/ 4705693 w 10774893"/>
                  <a:gd name="connsiteY16" fmla="*/ 728648 h 1994638"/>
                  <a:gd name="connsiteX17" fmla="*/ 5476562 w 10774893"/>
                  <a:gd name="connsiteY17" fmla="*/ 771142 h 1994638"/>
                  <a:gd name="connsiteX18" fmla="*/ 6355998 w 10774893"/>
                  <a:gd name="connsiteY18" fmla="*/ 754148 h 1994638"/>
                  <a:gd name="connsiteX19" fmla="*/ 6985716 w 10774893"/>
                  <a:gd name="connsiteY19" fmla="*/ 762654 h 1994638"/>
                  <a:gd name="connsiteX20" fmla="*/ 7821726 w 10774893"/>
                  <a:gd name="connsiteY20" fmla="*/ 762654 h 1994638"/>
                  <a:gd name="connsiteX21" fmla="*/ 8885739 w 10774893"/>
                  <a:gd name="connsiteY21" fmla="*/ 788154 h 1994638"/>
                  <a:gd name="connsiteX22" fmla="*/ 9634894 w 10774893"/>
                  <a:gd name="connsiteY22" fmla="*/ 779648 h 1994638"/>
                  <a:gd name="connsiteX23" fmla="*/ 10166889 w 10774893"/>
                  <a:gd name="connsiteY23" fmla="*/ 771142 h 1994638"/>
                  <a:gd name="connsiteX24" fmla="*/ 10644612 w 10774893"/>
                  <a:gd name="connsiteY24" fmla="*/ 737154 h 1994638"/>
                  <a:gd name="connsiteX25" fmla="*/ 10774893 w 10774893"/>
                  <a:gd name="connsiteY25" fmla="*/ 754148 h 1994638"/>
                  <a:gd name="connsiteX26" fmla="*/ 10774893 w 10774893"/>
                  <a:gd name="connsiteY26" fmla="*/ 133791 h 1994638"/>
                  <a:gd name="connsiteX27" fmla="*/ 10590317 w 10774893"/>
                  <a:gd name="connsiteY27" fmla="*/ 65870 h 1994638"/>
                  <a:gd name="connsiteX28" fmla="*/ 9776021 w 10774893"/>
                  <a:gd name="connsiteY28" fmla="*/ 14889 h 1994638"/>
                  <a:gd name="connsiteX29" fmla="*/ 9189730 w 10774893"/>
                  <a:gd name="connsiteY29" fmla="*/ 108364 h 1994638"/>
                  <a:gd name="connsiteX30" fmla="*/ 8288580 w 10774893"/>
                  <a:gd name="connsiteY30" fmla="*/ 201839 h 1994638"/>
                  <a:gd name="connsiteX31" fmla="*/ 7322289 w 10774893"/>
                  <a:gd name="connsiteY31" fmla="*/ 201839 h 1994638"/>
                  <a:gd name="connsiteX32" fmla="*/ 5595999 w 10774893"/>
                  <a:gd name="connsiteY32" fmla="*/ 193333 h 1994638"/>
                  <a:gd name="connsiteX33" fmla="*/ 4510271 w 10774893"/>
                  <a:gd name="connsiteY33" fmla="*/ 65870 h 1994638"/>
                  <a:gd name="connsiteX34" fmla="*/ 2718839 w 10774893"/>
                  <a:gd name="connsiteY34" fmla="*/ 57364 h 1994638"/>
                  <a:gd name="connsiteX35" fmla="*/ 2179017 w 10774893"/>
                  <a:gd name="connsiteY35" fmla="*/ 66415 h 1994638"/>
                  <a:gd name="connsiteX0" fmla="*/ 2100767 w 10696643"/>
                  <a:gd name="connsiteY0" fmla="*/ 66415 h 2006207"/>
                  <a:gd name="connsiteX1" fmla="*/ 1983207 w 10696643"/>
                  <a:gd name="connsiteY1" fmla="*/ 625754 h 2006207"/>
                  <a:gd name="connsiteX2" fmla="*/ 110871 w 10696643"/>
                  <a:gd name="connsiteY2" fmla="*/ 1790808 h 2006207"/>
                  <a:gd name="connsiteX3" fmla="*/ 273735 w 10696643"/>
                  <a:gd name="connsiteY3" fmla="*/ 1986246 h 2006207"/>
                  <a:gd name="connsiteX4" fmla="*/ 436599 w 10696643"/>
                  <a:gd name="connsiteY4" fmla="*/ 1858784 h 2006207"/>
                  <a:gd name="connsiteX5" fmla="*/ 458313 w 10696643"/>
                  <a:gd name="connsiteY5" fmla="*/ 1595370 h 2006207"/>
                  <a:gd name="connsiteX6" fmla="*/ 610308 w 10696643"/>
                  <a:gd name="connsiteY6" fmla="*/ 1510401 h 2006207"/>
                  <a:gd name="connsiteX7" fmla="*/ 718876 w 10696643"/>
                  <a:gd name="connsiteY7" fmla="*/ 1229994 h 2006207"/>
                  <a:gd name="connsiteX8" fmla="*/ 827444 w 10696643"/>
                  <a:gd name="connsiteY8" fmla="*/ 873105 h 2006207"/>
                  <a:gd name="connsiteX9" fmla="*/ 979439 w 10696643"/>
                  <a:gd name="connsiteY9" fmla="*/ 737154 h 2006207"/>
                  <a:gd name="connsiteX10" fmla="*/ 1283430 w 10696643"/>
                  <a:gd name="connsiteY10" fmla="*/ 737154 h 2006207"/>
                  <a:gd name="connsiteX11" fmla="*/ 1858853 w 10696643"/>
                  <a:gd name="connsiteY11" fmla="*/ 754148 h 2006207"/>
                  <a:gd name="connsiteX12" fmla="*/ 2998852 w 10696643"/>
                  <a:gd name="connsiteY12" fmla="*/ 754148 h 2006207"/>
                  <a:gd name="connsiteX13" fmla="*/ 3693711 w 10696643"/>
                  <a:gd name="connsiteY13" fmla="*/ 788136 h 2006207"/>
                  <a:gd name="connsiteX14" fmla="*/ 4149721 w 10696643"/>
                  <a:gd name="connsiteY14" fmla="*/ 728648 h 2006207"/>
                  <a:gd name="connsiteX15" fmla="*/ 4627443 w 10696643"/>
                  <a:gd name="connsiteY15" fmla="*/ 728648 h 2006207"/>
                  <a:gd name="connsiteX16" fmla="*/ 5398312 w 10696643"/>
                  <a:gd name="connsiteY16" fmla="*/ 771142 h 2006207"/>
                  <a:gd name="connsiteX17" fmla="*/ 6277748 w 10696643"/>
                  <a:gd name="connsiteY17" fmla="*/ 754148 h 2006207"/>
                  <a:gd name="connsiteX18" fmla="*/ 6907466 w 10696643"/>
                  <a:gd name="connsiteY18" fmla="*/ 762654 h 2006207"/>
                  <a:gd name="connsiteX19" fmla="*/ 7743476 w 10696643"/>
                  <a:gd name="connsiteY19" fmla="*/ 762654 h 2006207"/>
                  <a:gd name="connsiteX20" fmla="*/ 8807489 w 10696643"/>
                  <a:gd name="connsiteY20" fmla="*/ 788154 h 2006207"/>
                  <a:gd name="connsiteX21" fmla="*/ 9556644 w 10696643"/>
                  <a:gd name="connsiteY21" fmla="*/ 779648 h 2006207"/>
                  <a:gd name="connsiteX22" fmla="*/ 10088639 w 10696643"/>
                  <a:gd name="connsiteY22" fmla="*/ 771142 h 2006207"/>
                  <a:gd name="connsiteX23" fmla="*/ 10566362 w 10696643"/>
                  <a:gd name="connsiteY23" fmla="*/ 737154 h 2006207"/>
                  <a:gd name="connsiteX24" fmla="*/ 10696643 w 10696643"/>
                  <a:gd name="connsiteY24" fmla="*/ 754148 h 2006207"/>
                  <a:gd name="connsiteX25" fmla="*/ 10696643 w 10696643"/>
                  <a:gd name="connsiteY25" fmla="*/ 133791 h 2006207"/>
                  <a:gd name="connsiteX26" fmla="*/ 10512067 w 10696643"/>
                  <a:gd name="connsiteY26" fmla="*/ 65870 h 2006207"/>
                  <a:gd name="connsiteX27" fmla="*/ 9697771 w 10696643"/>
                  <a:gd name="connsiteY27" fmla="*/ 14889 h 2006207"/>
                  <a:gd name="connsiteX28" fmla="*/ 9111480 w 10696643"/>
                  <a:gd name="connsiteY28" fmla="*/ 108364 h 2006207"/>
                  <a:gd name="connsiteX29" fmla="*/ 8210330 w 10696643"/>
                  <a:gd name="connsiteY29" fmla="*/ 201839 h 2006207"/>
                  <a:gd name="connsiteX30" fmla="*/ 7244039 w 10696643"/>
                  <a:gd name="connsiteY30" fmla="*/ 201839 h 2006207"/>
                  <a:gd name="connsiteX31" fmla="*/ 5517749 w 10696643"/>
                  <a:gd name="connsiteY31" fmla="*/ 193333 h 2006207"/>
                  <a:gd name="connsiteX32" fmla="*/ 4432021 w 10696643"/>
                  <a:gd name="connsiteY32" fmla="*/ 65870 h 2006207"/>
                  <a:gd name="connsiteX33" fmla="*/ 2640589 w 10696643"/>
                  <a:gd name="connsiteY33" fmla="*/ 57364 h 2006207"/>
                  <a:gd name="connsiteX34" fmla="*/ 2100767 w 10696643"/>
                  <a:gd name="connsiteY34" fmla="*/ 66415 h 2006207"/>
                  <a:gd name="connsiteX0" fmla="*/ 1827032 w 10422908"/>
                  <a:gd name="connsiteY0" fmla="*/ 66415 h 1986245"/>
                  <a:gd name="connsiteX1" fmla="*/ 1709472 w 10422908"/>
                  <a:gd name="connsiteY1" fmla="*/ 625754 h 1986245"/>
                  <a:gd name="connsiteX2" fmla="*/ 0 w 10422908"/>
                  <a:gd name="connsiteY2" fmla="*/ 1986246 h 1986245"/>
                  <a:gd name="connsiteX3" fmla="*/ 162864 w 10422908"/>
                  <a:gd name="connsiteY3" fmla="*/ 1858784 h 1986245"/>
                  <a:gd name="connsiteX4" fmla="*/ 184578 w 10422908"/>
                  <a:gd name="connsiteY4" fmla="*/ 1595370 h 1986245"/>
                  <a:gd name="connsiteX5" fmla="*/ 336573 w 10422908"/>
                  <a:gd name="connsiteY5" fmla="*/ 1510401 h 1986245"/>
                  <a:gd name="connsiteX6" fmla="*/ 445141 w 10422908"/>
                  <a:gd name="connsiteY6" fmla="*/ 1229994 h 1986245"/>
                  <a:gd name="connsiteX7" fmla="*/ 553709 w 10422908"/>
                  <a:gd name="connsiteY7" fmla="*/ 873105 h 1986245"/>
                  <a:gd name="connsiteX8" fmla="*/ 705704 w 10422908"/>
                  <a:gd name="connsiteY8" fmla="*/ 737154 h 1986245"/>
                  <a:gd name="connsiteX9" fmla="*/ 1009695 w 10422908"/>
                  <a:gd name="connsiteY9" fmla="*/ 737154 h 1986245"/>
                  <a:gd name="connsiteX10" fmla="*/ 1585118 w 10422908"/>
                  <a:gd name="connsiteY10" fmla="*/ 754148 h 1986245"/>
                  <a:gd name="connsiteX11" fmla="*/ 2725117 w 10422908"/>
                  <a:gd name="connsiteY11" fmla="*/ 754148 h 1986245"/>
                  <a:gd name="connsiteX12" fmla="*/ 3419976 w 10422908"/>
                  <a:gd name="connsiteY12" fmla="*/ 788136 h 1986245"/>
                  <a:gd name="connsiteX13" fmla="*/ 3875986 w 10422908"/>
                  <a:gd name="connsiteY13" fmla="*/ 728648 h 1986245"/>
                  <a:gd name="connsiteX14" fmla="*/ 4353708 w 10422908"/>
                  <a:gd name="connsiteY14" fmla="*/ 728648 h 1986245"/>
                  <a:gd name="connsiteX15" fmla="*/ 5124577 w 10422908"/>
                  <a:gd name="connsiteY15" fmla="*/ 771142 h 1986245"/>
                  <a:gd name="connsiteX16" fmla="*/ 6004013 w 10422908"/>
                  <a:gd name="connsiteY16" fmla="*/ 754148 h 1986245"/>
                  <a:gd name="connsiteX17" fmla="*/ 6633731 w 10422908"/>
                  <a:gd name="connsiteY17" fmla="*/ 762654 h 1986245"/>
                  <a:gd name="connsiteX18" fmla="*/ 7469741 w 10422908"/>
                  <a:gd name="connsiteY18" fmla="*/ 762654 h 1986245"/>
                  <a:gd name="connsiteX19" fmla="*/ 8533754 w 10422908"/>
                  <a:gd name="connsiteY19" fmla="*/ 788154 h 1986245"/>
                  <a:gd name="connsiteX20" fmla="*/ 9282909 w 10422908"/>
                  <a:gd name="connsiteY20" fmla="*/ 779648 h 1986245"/>
                  <a:gd name="connsiteX21" fmla="*/ 9814904 w 10422908"/>
                  <a:gd name="connsiteY21" fmla="*/ 771142 h 1986245"/>
                  <a:gd name="connsiteX22" fmla="*/ 10292627 w 10422908"/>
                  <a:gd name="connsiteY22" fmla="*/ 737154 h 1986245"/>
                  <a:gd name="connsiteX23" fmla="*/ 10422908 w 10422908"/>
                  <a:gd name="connsiteY23" fmla="*/ 754148 h 1986245"/>
                  <a:gd name="connsiteX24" fmla="*/ 10422908 w 10422908"/>
                  <a:gd name="connsiteY24" fmla="*/ 133791 h 1986245"/>
                  <a:gd name="connsiteX25" fmla="*/ 10238332 w 10422908"/>
                  <a:gd name="connsiteY25" fmla="*/ 65870 h 1986245"/>
                  <a:gd name="connsiteX26" fmla="*/ 9424036 w 10422908"/>
                  <a:gd name="connsiteY26" fmla="*/ 14889 h 1986245"/>
                  <a:gd name="connsiteX27" fmla="*/ 8837745 w 10422908"/>
                  <a:gd name="connsiteY27" fmla="*/ 108364 h 1986245"/>
                  <a:gd name="connsiteX28" fmla="*/ 7936595 w 10422908"/>
                  <a:gd name="connsiteY28" fmla="*/ 201839 h 1986245"/>
                  <a:gd name="connsiteX29" fmla="*/ 6970304 w 10422908"/>
                  <a:gd name="connsiteY29" fmla="*/ 201839 h 1986245"/>
                  <a:gd name="connsiteX30" fmla="*/ 5244014 w 10422908"/>
                  <a:gd name="connsiteY30" fmla="*/ 193333 h 1986245"/>
                  <a:gd name="connsiteX31" fmla="*/ 4158286 w 10422908"/>
                  <a:gd name="connsiteY31" fmla="*/ 65870 h 1986245"/>
                  <a:gd name="connsiteX32" fmla="*/ 2366854 w 10422908"/>
                  <a:gd name="connsiteY32" fmla="*/ 57364 h 1986245"/>
                  <a:gd name="connsiteX33" fmla="*/ 1827032 w 10422908"/>
                  <a:gd name="connsiteY33" fmla="*/ 66415 h 1986245"/>
                  <a:gd name="connsiteX0" fmla="*/ 1786453 w 10382329"/>
                  <a:gd name="connsiteY0" fmla="*/ 66415 h 1901488"/>
                  <a:gd name="connsiteX1" fmla="*/ 1668893 w 10382329"/>
                  <a:gd name="connsiteY1" fmla="*/ 625754 h 1901488"/>
                  <a:gd name="connsiteX2" fmla="*/ 122285 w 10382329"/>
                  <a:gd name="connsiteY2" fmla="*/ 1858784 h 1901488"/>
                  <a:gd name="connsiteX3" fmla="*/ 143999 w 10382329"/>
                  <a:gd name="connsiteY3" fmla="*/ 1595370 h 1901488"/>
                  <a:gd name="connsiteX4" fmla="*/ 295994 w 10382329"/>
                  <a:gd name="connsiteY4" fmla="*/ 1510401 h 1901488"/>
                  <a:gd name="connsiteX5" fmla="*/ 404562 w 10382329"/>
                  <a:gd name="connsiteY5" fmla="*/ 1229994 h 1901488"/>
                  <a:gd name="connsiteX6" fmla="*/ 513130 w 10382329"/>
                  <a:gd name="connsiteY6" fmla="*/ 873105 h 1901488"/>
                  <a:gd name="connsiteX7" fmla="*/ 665125 w 10382329"/>
                  <a:gd name="connsiteY7" fmla="*/ 737154 h 1901488"/>
                  <a:gd name="connsiteX8" fmla="*/ 969116 w 10382329"/>
                  <a:gd name="connsiteY8" fmla="*/ 737154 h 1901488"/>
                  <a:gd name="connsiteX9" fmla="*/ 1544539 w 10382329"/>
                  <a:gd name="connsiteY9" fmla="*/ 754148 h 1901488"/>
                  <a:gd name="connsiteX10" fmla="*/ 2684538 w 10382329"/>
                  <a:gd name="connsiteY10" fmla="*/ 754148 h 1901488"/>
                  <a:gd name="connsiteX11" fmla="*/ 3379397 w 10382329"/>
                  <a:gd name="connsiteY11" fmla="*/ 788136 h 1901488"/>
                  <a:gd name="connsiteX12" fmla="*/ 3835407 w 10382329"/>
                  <a:gd name="connsiteY12" fmla="*/ 728648 h 1901488"/>
                  <a:gd name="connsiteX13" fmla="*/ 4313129 w 10382329"/>
                  <a:gd name="connsiteY13" fmla="*/ 728648 h 1901488"/>
                  <a:gd name="connsiteX14" fmla="*/ 5083998 w 10382329"/>
                  <a:gd name="connsiteY14" fmla="*/ 771142 h 1901488"/>
                  <a:gd name="connsiteX15" fmla="*/ 5963434 w 10382329"/>
                  <a:gd name="connsiteY15" fmla="*/ 754148 h 1901488"/>
                  <a:gd name="connsiteX16" fmla="*/ 6593152 w 10382329"/>
                  <a:gd name="connsiteY16" fmla="*/ 762654 h 1901488"/>
                  <a:gd name="connsiteX17" fmla="*/ 7429162 w 10382329"/>
                  <a:gd name="connsiteY17" fmla="*/ 762654 h 1901488"/>
                  <a:gd name="connsiteX18" fmla="*/ 8493175 w 10382329"/>
                  <a:gd name="connsiteY18" fmla="*/ 788154 h 1901488"/>
                  <a:gd name="connsiteX19" fmla="*/ 9242330 w 10382329"/>
                  <a:gd name="connsiteY19" fmla="*/ 779648 h 1901488"/>
                  <a:gd name="connsiteX20" fmla="*/ 9774325 w 10382329"/>
                  <a:gd name="connsiteY20" fmla="*/ 771142 h 1901488"/>
                  <a:gd name="connsiteX21" fmla="*/ 10252048 w 10382329"/>
                  <a:gd name="connsiteY21" fmla="*/ 737154 h 1901488"/>
                  <a:gd name="connsiteX22" fmla="*/ 10382329 w 10382329"/>
                  <a:gd name="connsiteY22" fmla="*/ 754148 h 1901488"/>
                  <a:gd name="connsiteX23" fmla="*/ 10382329 w 10382329"/>
                  <a:gd name="connsiteY23" fmla="*/ 133791 h 1901488"/>
                  <a:gd name="connsiteX24" fmla="*/ 10197753 w 10382329"/>
                  <a:gd name="connsiteY24" fmla="*/ 65870 h 1901488"/>
                  <a:gd name="connsiteX25" fmla="*/ 9383457 w 10382329"/>
                  <a:gd name="connsiteY25" fmla="*/ 14889 h 1901488"/>
                  <a:gd name="connsiteX26" fmla="*/ 8797166 w 10382329"/>
                  <a:gd name="connsiteY26" fmla="*/ 108364 h 1901488"/>
                  <a:gd name="connsiteX27" fmla="*/ 7896016 w 10382329"/>
                  <a:gd name="connsiteY27" fmla="*/ 201839 h 1901488"/>
                  <a:gd name="connsiteX28" fmla="*/ 6929725 w 10382329"/>
                  <a:gd name="connsiteY28" fmla="*/ 201839 h 1901488"/>
                  <a:gd name="connsiteX29" fmla="*/ 5203435 w 10382329"/>
                  <a:gd name="connsiteY29" fmla="*/ 193333 h 1901488"/>
                  <a:gd name="connsiteX30" fmla="*/ 4117707 w 10382329"/>
                  <a:gd name="connsiteY30" fmla="*/ 65870 h 1901488"/>
                  <a:gd name="connsiteX31" fmla="*/ 2326275 w 10382329"/>
                  <a:gd name="connsiteY31" fmla="*/ 57364 h 1901488"/>
                  <a:gd name="connsiteX32" fmla="*/ 1786453 w 10382329"/>
                  <a:gd name="connsiteY32" fmla="*/ 66415 h 1901488"/>
                  <a:gd name="connsiteX0" fmla="*/ 1724759 w 10320635"/>
                  <a:gd name="connsiteY0" fmla="*/ 66415 h 1652063"/>
                  <a:gd name="connsiteX1" fmla="*/ 1607199 w 10320635"/>
                  <a:gd name="connsiteY1" fmla="*/ 625754 h 1652063"/>
                  <a:gd name="connsiteX2" fmla="*/ 82305 w 10320635"/>
                  <a:gd name="connsiteY2" fmla="*/ 1595370 h 1652063"/>
                  <a:gd name="connsiteX3" fmla="*/ 234300 w 10320635"/>
                  <a:gd name="connsiteY3" fmla="*/ 1510401 h 1652063"/>
                  <a:gd name="connsiteX4" fmla="*/ 342868 w 10320635"/>
                  <a:gd name="connsiteY4" fmla="*/ 1229994 h 1652063"/>
                  <a:gd name="connsiteX5" fmla="*/ 451436 w 10320635"/>
                  <a:gd name="connsiteY5" fmla="*/ 873105 h 1652063"/>
                  <a:gd name="connsiteX6" fmla="*/ 603431 w 10320635"/>
                  <a:gd name="connsiteY6" fmla="*/ 737154 h 1652063"/>
                  <a:gd name="connsiteX7" fmla="*/ 907422 w 10320635"/>
                  <a:gd name="connsiteY7" fmla="*/ 737154 h 1652063"/>
                  <a:gd name="connsiteX8" fmla="*/ 1482845 w 10320635"/>
                  <a:gd name="connsiteY8" fmla="*/ 754148 h 1652063"/>
                  <a:gd name="connsiteX9" fmla="*/ 2622844 w 10320635"/>
                  <a:gd name="connsiteY9" fmla="*/ 754148 h 1652063"/>
                  <a:gd name="connsiteX10" fmla="*/ 3317703 w 10320635"/>
                  <a:gd name="connsiteY10" fmla="*/ 788136 h 1652063"/>
                  <a:gd name="connsiteX11" fmla="*/ 3773713 w 10320635"/>
                  <a:gd name="connsiteY11" fmla="*/ 728648 h 1652063"/>
                  <a:gd name="connsiteX12" fmla="*/ 4251435 w 10320635"/>
                  <a:gd name="connsiteY12" fmla="*/ 728648 h 1652063"/>
                  <a:gd name="connsiteX13" fmla="*/ 5022304 w 10320635"/>
                  <a:gd name="connsiteY13" fmla="*/ 771142 h 1652063"/>
                  <a:gd name="connsiteX14" fmla="*/ 5901740 w 10320635"/>
                  <a:gd name="connsiteY14" fmla="*/ 754148 h 1652063"/>
                  <a:gd name="connsiteX15" fmla="*/ 6531458 w 10320635"/>
                  <a:gd name="connsiteY15" fmla="*/ 762654 h 1652063"/>
                  <a:gd name="connsiteX16" fmla="*/ 7367468 w 10320635"/>
                  <a:gd name="connsiteY16" fmla="*/ 762654 h 1652063"/>
                  <a:gd name="connsiteX17" fmla="*/ 8431481 w 10320635"/>
                  <a:gd name="connsiteY17" fmla="*/ 788154 h 1652063"/>
                  <a:gd name="connsiteX18" fmla="*/ 9180636 w 10320635"/>
                  <a:gd name="connsiteY18" fmla="*/ 779648 h 1652063"/>
                  <a:gd name="connsiteX19" fmla="*/ 9712631 w 10320635"/>
                  <a:gd name="connsiteY19" fmla="*/ 771142 h 1652063"/>
                  <a:gd name="connsiteX20" fmla="*/ 10190354 w 10320635"/>
                  <a:gd name="connsiteY20" fmla="*/ 737154 h 1652063"/>
                  <a:gd name="connsiteX21" fmla="*/ 10320635 w 10320635"/>
                  <a:gd name="connsiteY21" fmla="*/ 754148 h 1652063"/>
                  <a:gd name="connsiteX22" fmla="*/ 10320635 w 10320635"/>
                  <a:gd name="connsiteY22" fmla="*/ 133791 h 1652063"/>
                  <a:gd name="connsiteX23" fmla="*/ 10136059 w 10320635"/>
                  <a:gd name="connsiteY23" fmla="*/ 65870 h 1652063"/>
                  <a:gd name="connsiteX24" fmla="*/ 9321763 w 10320635"/>
                  <a:gd name="connsiteY24" fmla="*/ 14889 h 1652063"/>
                  <a:gd name="connsiteX25" fmla="*/ 8735472 w 10320635"/>
                  <a:gd name="connsiteY25" fmla="*/ 108364 h 1652063"/>
                  <a:gd name="connsiteX26" fmla="*/ 7834322 w 10320635"/>
                  <a:gd name="connsiteY26" fmla="*/ 201839 h 1652063"/>
                  <a:gd name="connsiteX27" fmla="*/ 6868031 w 10320635"/>
                  <a:gd name="connsiteY27" fmla="*/ 201839 h 1652063"/>
                  <a:gd name="connsiteX28" fmla="*/ 5141741 w 10320635"/>
                  <a:gd name="connsiteY28" fmla="*/ 193333 h 1652063"/>
                  <a:gd name="connsiteX29" fmla="*/ 4056013 w 10320635"/>
                  <a:gd name="connsiteY29" fmla="*/ 65870 h 1652063"/>
                  <a:gd name="connsiteX30" fmla="*/ 2264581 w 10320635"/>
                  <a:gd name="connsiteY30" fmla="*/ 57364 h 1652063"/>
                  <a:gd name="connsiteX31" fmla="*/ 1724759 w 10320635"/>
                  <a:gd name="connsiteY31" fmla="*/ 66415 h 1652063"/>
                  <a:gd name="connsiteX0" fmla="*/ 1567192 w 10163068"/>
                  <a:gd name="connsiteY0" fmla="*/ 66415 h 1535484"/>
                  <a:gd name="connsiteX1" fmla="*/ 1449632 w 10163068"/>
                  <a:gd name="connsiteY1" fmla="*/ 625754 h 1535484"/>
                  <a:gd name="connsiteX2" fmla="*/ 76733 w 10163068"/>
                  <a:gd name="connsiteY2" fmla="*/ 1510401 h 1535484"/>
                  <a:gd name="connsiteX3" fmla="*/ 185301 w 10163068"/>
                  <a:gd name="connsiteY3" fmla="*/ 1229994 h 1535484"/>
                  <a:gd name="connsiteX4" fmla="*/ 293869 w 10163068"/>
                  <a:gd name="connsiteY4" fmla="*/ 873105 h 1535484"/>
                  <a:gd name="connsiteX5" fmla="*/ 445864 w 10163068"/>
                  <a:gd name="connsiteY5" fmla="*/ 737154 h 1535484"/>
                  <a:gd name="connsiteX6" fmla="*/ 749855 w 10163068"/>
                  <a:gd name="connsiteY6" fmla="*/ 737154 h 1535484"/>
                  <a:gd name="connsiteX7" fmla="*/ 1325278 w 10163068"/>
                  <a:gd name="connsiteY7" fmla="*/ 754148 h 1535484"/>
                  <a:gd name="connsiteX8" fmla="*/ 2465277 w 10163068"/>
                  <a:gd name="connsiteY8" fmla="*/ 754148 h 1535484"/>
                  <a:gd name="connsiteX9" fmla="*/ 3160136 w 10163068"/>
                  <a:gd name="connsiteY9" fmla="*/ 788136 h 1535484"/>
                  <a:gd name="connsiteX10" fmla="*/ 3616146 w 10163068"/>
                  <a:gd name="connsiteY10" fmla="*/ 728648 h 1535484"/>
                  <a:gd name="connsiteX11" fmla="*/ 4093868 w 10163068"/>
                  <a:gd name="connsiteY11" fmla="*/ 728648 h 1535484"/>
                  <a:gd name="connsiteX12" fmla="*/ 4864737 w 10163068"/>
                  <a:gd name="connsiteY12" fmla="*/ 771142 h 1535484"/>
                  <a:gd name="connsiteX13" fmla="*/ 5744173 w 10163068"/>
                  <a:gd name="connsiteY13" fmla="*/ 754148 h 1535484"/>
                  <a:gd name="connsiteX14" fmla="*/ 6373891 w 10163068"/>
                  <a:gd name="connsiteY14" fmla="*/ 762654 h 1535484"/>
                  <a:gd name="connsiteX15" fmla="*/ 7209901 w 10163068"/>
                  <a:gd name="connsiteY15" fmla="*/ 762654 h 1535484"/>
                  <a:gd name="connsiteX16" fmla="*/ 8273914 w 10163068"/>
                  <a:gd name="connsiteY16" fmla="*/ 788154 h 1535484"/>
                  <a:gd name="connsiteX17" fmla="*/ 9023069 w 10163068"/>
                  <a:gd name="connsiteY17" fmla="*/ 779648 h 1535484"/>
                  <a:gd name="connsiteX18" fmla="*/ 9555064 w 10163068"/>
                  <a:gd name="connsiteY18" fmla="*/ 771142 h 1535484"/>
                  <a:gd name="connsiteX19" fmla="*/ 10032787 w 10163068"/>
                  <a:gd name="connsiteY19" fmla="*/ 737154 h 1535484"/>
                  <a:gd name="connsiteX20" fmla="*/ 10163068 w 10163068"/>
                  <a:gd name="connsiteY20" fmla="*/ 754148 h 1535484"/>
                  <a:gd name="connsiteX21" fmla="*/ 10163068 w 10163068"/>
                  <a:gd name="connsiteY21" fmla="*/ 133791 h 1535484"/>
                  <a:gd name="connsiteX22" fmla="*/ 9978492 w 10163068"/>
                  <a:gd name="connsiteY22" fmla="*/ 65870 h 1535484"/>
                  <a:gd name="connsiteX23" fmla="*/ 9164196 w 10163068"/>
                  <a:gd name="connsiteY23" fmla="*/ 14889 h 1535484"/>
                  <a:gd name="connsiteX24" fmla="*/ 8577905 w 10163068"/>
                  <a:gd name="connsiteY24" fmla="*/ 108364 h 1535484"/>
                  <a:gd name="connsiteX25" fmla="*/ 7676755 w 10163068"/>
                  <a:gd name="connsiteY25" fmla="*/ 201839 h 1535484"/>
                  <a:gd name="connsiteX26" fmla="*/ 6710464 w 10163068"/>
                  <a:gd name="connsiteY26" fmla="*/ 201839 h 1535484"/>
                  <a:gd name="connsiteX27" fmla="*/ 4984174 w 10163068"/>
                  <a:gd name="connsiteY27" fmla="*/ 193333 h 1535484"/>
                  <a:gd name="connsiteX28" fmla="*/ 3898446 w 10163068"/>
                  <a:gd name="connsiteY28" fmla="*/ 65870 h 1535484"/>
                  <a:gd name="connsiteX29" fmla="*/ 2107014 w 10163068"/>
                  <a:gd name="connsiteY29" fmla="*/ 57364 h 1535484"/>
                  <a:gd name="connsiteX30" fmla="*/ 1567192 w 10163068"/>
                  <a:gd name="connsiteY30" fmla="*/ 66415 h 1535484"/>
                  <a:gd name="connsiteX0" fmla="*/ 1453651 w 10049527"/>
                  <a:gd name="connsiteY0" fmla="*/ 66415 h 1233597"/>
                  <a:gd name="connsiteX1" fmla="*/ 1336091 w 10049527"/>
                  <a:gd name="connsiteY1" fmla="*/ 625754 h 1233597"/>
                  <a:gd name="connsiteX2" fmla="*/ 71760 w 10049527"/>
                  <a:gd name="connsiteY2" fmla="*/ 1229994 h 1233597"/>
                  <a:gd name="connsiteX3" fmla="*/ 180328 w 10049527"/>
                  <a:gd name="connsiteY3" fmla="*/ 873105 h 1233597"/>
                  <a:gd name="connsiteX4" fmla="*/ 332323 w 10049527"/>
                  <a:gd name="connsiteY4" fmla="*/ 737154 h 1233597"/>
                  <a:gd name="connsiteX5" fmla="*/ 636314 w 10049527"/>
                  <a:gd name="connsiteY5" fmla="*/ 737154 h 1233597"/>
                  <a:gd name="connsiteX6" fmla="*/ 1211737 w 10049527"/>
                  <a:gd name="connsiteY6" fmla="*/ 754148 h 1233597"/>
                  <a:gd name="connsiteX7" fmla="*/ 2351736 w 10049527"/>
                  <a:gd name="connsiteY7" fmla="*/ 754148 h 1233597"/>
                  <a:gd name="connsiteX8" fmla="*/ 3046595 w 10049527"/>
                  <a:gd name="connsiteY8" fmla="*/ 788136 h 1233597"/>
                  <a:gd name="connsiteX9" fmla="*/ 3502605 w 10049527"/>
                  <a:gd name="connsiteY9" fmla="*/ 728648 h 1233597"/>
                  <a:gd name="connsiteX10" fmla="*/ 3980327 w 10049527"/>
                  <a:gd name="connsiteY10" fmla="*/ 728648 h 1233597"/>
                  <a:gd name="connsiteX11" fmla="*/ 4751196 w 10049527"/>
                  <a:gd name="connsiteY11" fmla="*/ 771142 h 1233597"/>
                  <a:gd name="connsiteX12" fmla="*/ 5630632 w 10049527"/>
                  <a:gd name="connsiteY12" fmla="*/ 754148 h 1233597"/>
                  <a:gd name="connsiteX13" fmla="*/ 6260350 w 10049527"/>
                  <a:gd name="connsiteY13" fmla="*/ 762654 h 1233597"/>
                  <a:gd name="connsiteX14" fmla="*/ 7096360 w 10049527"/>
                  <a:gd name="connsiteY14" fmla="*/ 762654 h 1233597"/>
                  <a:gd name="connsiteX15" fmla="*/ 8160373 w 10049527"/>
                  <a:gd name="connsiteY15" fmla="*/ 788154 h 1233597"/>
                  <a:gd name="connsiteX16" fmla="*/ 8909528 w 10049527"/>
                  <a:gd name="connsiteY16" fmla="*/ 779648 h 1233597"/>
                  <a:gd name="connsiteX17" fmla="*/ 9441523 w 10049527"/>
                  <a:gd name="connsiteY17" fmla="*/ 771142 h 1233597"/>
                  <a:gd name="connsiteX18" fmla="*/ 9919246 w 10049527"/>
                  <a:gd name="connsiteY18" fmla="*/ 737154 h 1233597"/>
                  <a:gd name="connsiteX19" fmla="*/ 10049527 w 10049527"/>
                  <a:gd name="connsiteY19" fmla="*/ 754148 h 1233597"/>
                  <a:gd name="connsiteX20" fmla="*/ 10049527 w 10049527"/>
                  <a:gd name="connsiteY20" fmla="*/ 133791 h 1233597"/>
                  <a:gd name="connsiteX21" fmla="*/ 9864951 w 10049527"/>
                  <a:gd name="connsiteY21" fmla="*/ 65870 h 1233597"/>
                  <a:gd name="connsiteX22" fmla="*/ 9050655 w 10049527"/>
                  <a:gd name="connsiteY22" fmla="*/ 14889 h 1233597"/>
                  <a:gd name="connsiteX23" fmla="*/ 8464364 w 10049527"/>
                  <a:gd name="connsiteY23" fmla="*/ 108364 h 1233597"/>
                  <a:gd name="connsiteX24" fmla="*/ 7563214 w 10049527"/>
                  <a:gd name="connsiteY24" fmla="*/ 201839 h 1233597"/>
                  <a:gd name="connsiteX25" fmla="*/ 6596923 w 10049527"/>
                  <a:gd name="connsiteY25" fmla="*/ 201839 h 1233597"/>
                  <a:gd name="connsiteX26" fmla="*/ 4870633 w 10049527"/>
                  <a:gd name="connsiteY26" fmla="*/ 193333 h 1233597"/>
                  <a:gd name="connsiteX27" fmla="*/ 3784905 w 10049527"/>
                  <a:gd name="connsiteY27" fmla="*/ 65870 h 1233597"/>
                  <a:gd name="connsiteX28" fmla="*/ 1993473 w 10049527"/>
                  <a:gd name="connsiteY28" fmla="*/ 57364 h 1233597"/>
                  <a:gd name="connsiteX29" fmla="*/ 1453651 w 10049527"/>
                  <a:gd name="connsiteY29" fmla="*/ 66415 h 1233597"/>
                  <a:gd name="connsiteX0" fmla="*/ 1428093 w 10023969"/>
                  <a:gd name="connsiteY0" fmla="*/ 66415 h 1230579"/>
                  <a:gd name="connsiteX1" fmla="*/ 1310533 w 10023969"/>
                  <a:gd name="connsiteY1" fmla="*/ 625754 h 1230579"/>
                  <a:gd name="connsiteX2" fmla="*/ 46202 w 10023969"/>
                  <a:gd name="connsiteY2" fmla="*/ 1229994 h 1230579"/>
                  <a:gd name="connsiteX3" fmla="*/ 306765 w 10023969"/>
                  <a:gd name="connsiteY3" fmla="*/ 737154 h 1230579"/>
                  <a:gd name="connsiteX4" fmla="*/ 610756 w 10023969"/>
                  <a:gd name="connsiteY4" fmla="*/ 737154 h 1230579"/>
                  <a:gd name="connsiteX5" fmla="*/ 1186179 w 10023969"/>
                  <a:gd name="connsiteY5" fmla="*/ 754148 h 1230579"/>
                  <a:gd name="connsiteX6" fmla="*/ 2326178 w 10023969"/>
                  <a:gd name="connsiteY6" fmla="*/ 754148 h 1230579"/>
                  <a:gd name="connsiteX7" fmla="*/ 3021037 w 10023969"/>
                  <a:gd name="connsiteY7" fmla="*/ 788136 h 1230579"/>
                  <a:gd name="connsiteX8" fmla="*/ 3477047 w 10023969"/>
                  <a:gd name="connsiteY8" fmla="*/ 728648 h 1230579"/>
                  <a:gd name="connsiteX9" fmla="*/ 3954769 w 10023969"/>
                  <a:gd name="connsiteY9" fmla="*/ 728648 h 1230579"/>
                  <a:gd name="connsiteX10" fmla="*/ 4725638 w 10023969"/>
                  <a:gd name="connsiteY10" fmla="*/ 771142 h 1230579"/>
                  <a:gd name="connsiteX11" fmla="*/ 5605074 w 10023969"/>
                  <a:gd name="connsiteY11" fmla="*/ 754148 h 1230579"/>
                  <a:gd name="connsiteX12" fmla="*/ 6234792 w 10023969"/>
                  <a:gd name="connsiteY12" fmla="*/ 762654 h 1230579"/>
                  <a:gd name="connsiteX13" fmla="*/ 7070802 w 10023969"/>
                  <a:gd name="connsiteY13" fmla="*/ 762654 h 1230579"/>
                  <a:gd name="connsiteX14" fmla="*/ 8134815 w 10023969"/>
                  <a:gd name="connsiteY14" fmla="*/ 788154 h 1230579"/>
                  <a:gd name="connsiteX15" fmla="*/ 8883970 w 10023969"/>
                  <a:gd name="connsiteY15" fmla="*/ 779648 h 1230579"/>
                  <a:gd name="connsiteX16" fmla="*/ 9415965 w 10023969"/>
                  <a:gd name="connsiteY16" fmla="*/ 771142 h 1230579"/>
                  <a:gd name="connsiteX17" fmla="*/ 9893688 w 10023969"/>
                  <a:gd name="connsiteY17" fmla="*/ 737154 h 1230579"/>
                  <a:gd name="connsiteX18" fmla="*/ 10023969 w 10023969"/>
                  <a:gd name="connsiteY18" fmla="*/ 754148 h 1230579"/>
                  <a:gd name="connsiteX19" fmla="*/ 10023969 w 10023969"/>
                  <a:gd name="connsiteY19" fmla="*/ 133791 h 1230579"/>
                  <a:gd name="connsiteX20" fmla="*/ 9839393 w 10023969"/>
                  <a:gd name="connsiteY20" fmla="*/ 65870 h 1230579"/>
                  <a:gd name="connsiteX21" fmla="*/ 9025097 w 10023969"/>
                  <a:gd name="connsiteY21" fmla="*/ 14889 h 1230579"/>
                  <a:gd name="connsiteX22" fmla="*/ 8438806 w 10023969"/>
                  <a:gd name="connsiteY22" fmla="*/ 108364 h 1230579"/>
                  <a:gd name="connsiteX23" fmla="*/ 7537656 w 10023969"/>
                  <a:gd name="connsiteY23" fmla="*/ 201839 h 1230579"/>
                  <a:gd name="connsiteX24" fmla="*/ 6571365 w 10023969"/>
                  <a:gd name="connsiteY24" fmla="*/ 201839 h 1230579"/>
                  <a:gd name="connsiteX25" fmla="*/ 4845075 w 10023969"/>
                  <a:gd name="connsiteY25" fmla="*/ 193333 h 1230579"/>
                  <a:gd name="connsiteX26" fmla="*/ 3759347 w 10023969"/>
                  <a:gd name="connsiteY26" fmla="*/ 65870 h 1230579"/>
                  <a:gd name="connsiteX27" fmla="*/ 1967915 w 10023969"/>
                  <a:gd name="connsiteY27" fmla="*/ 57364 h 1230579"/>
                  <a:gd name="connsiteX28" fmla="*/ 1428093 w 10023969"/>
                  <a:gd name="connsiteY28" fmla="*/ 66415 h 1230579"/>
                  <a:gd name="connsiteX0" fmla="*/ 1143230 w 9739106"/>
                  <a:gd name="connsiteY0" fmla="*/ 66415 h 797578"/>
                  <a:gd name="connsiteX1" fmla="*/ 1025670 w 9739106"/>
                  <a:gd name="connsiteY1" fmla="*/ 625754 h 797578"/>
                  <a:gd name="connsiteX2" fmla="*/ 21902 w 9739106"/>
                  <a:gd name="connsiteY2" fmla="*/ 737154 h 797578"/>
                  <a:gd name="connsiteX3" fmla="*/ 325893 w 9739106"/>
                  <a:gd name="connsiteY3" fmla="*/ 737154 h 797578"/>
                  <a:gd name="connsiteX4" fmla="*/ 901316 w 9739106"/>
                  <a:gd name="connsiteY4" fmla="*/ 754148 h 797578"/>
                  <a:gd name="connsiteX5" fmla="*/ 2041315 w 9739106"/>
                  <a:gd name="connsiteY5" fmla="*/ 754148 h 797578"/>
                  <a:gd name="connsiteX6" fmla="*/ 2736174 w 9739106"/>
                  <a:gd name="connsiteY6" fmla="*/ 788136 h 797578"/>
                  <a:gd name="connsiteX7" fmla="*/ 3192184 w 9739106"/>
                  <a:gd name="connsiteY7" fmla="*/ 728648 h 797578"/>
                  <a:gd name="connsiteX8" fmla="*/ 3669906 w 9739106"/>
                  <a:gd name="connsiteY8" fmla="*/ 728648 h 797578"/>
                  <a:gd name="connsiteX9" fmla="*/ 4440775 w 9739106"/>
                  <a:gd name="connsiteY9" fmla="*/ 771142 h 797578"/>
                  <a:gd name="connsiteX10" fmla="*/ 5320211 w 9739106"/>
                  <a:gd name="connsiteY10" fmla="*/ 754148 h 797578"/>
                  <a:gd name="connsiteX11" fmla="*/ 5949929 w 9739106"/>
                  <a:gd name="connsiteY11" fmla="*/ 762654 h 797578"/>
                  <a:gd name="connsiteX12" fmla="*/ 6785939 w 9739106"/>
                  <a:gd name="connsiteY12" fmla="*/ 762654 h 797578"/>
                  <a:gd name="connsiteX13" fmla="*/ 7849952 w 9739106"/>
                  <a:gd name="connsiteY13" fmla="*/ 788154 h 797578"/>
                  <a:gd name="connsiteX14" fmla="*/ 8599107 w 9739106"/>
                  <a:gd name="connsiteY14" fmla="*/ 779648 h 797578"/>
                  <a:gd name="connsiteX15" fmla="*/ 9131102 w 9739106"/>
                  <a:gd name="connsiteY15" fmla="*/ 771142 h 797578"/>
                  <a:gd name="connsiteX16" fmla="*/ 9608825 w 9739106"/>
                  <a:gd name="connsiteY16" fmla="*/ 737154 h 797578"/>
                  <a:gd name="connsiteX17" fmla="*/ 9739106 w 9739106"/>
                  <a:gd name="connsiteY17" fmla="*/ 754148 h 797578"/>
                  <a:gd name="connsiteX18" fmla="*/ 9739106 w 9739106"/>
                  <a:gd name="connsiteY18" fmla="*/ 133791 h 797578"/>
                  <a:gd name="connsiteX19" fmla="*/ 9554530 w 9739106"/>
                  <a:gd name="connsiteY19" fmla="*/ 65870 h 797578"/>
                  <a:gd name="connsiteX20" fmla="*/ 8740234 w 9739106"/>
                  <a:gd name="connsiteY20" fmla="*/ 14889 h 797578"/>
                  <a:gd name="connsiteX21" fmla="*/ 8153943 w 9739106"/>
                  <a:gd name="connsiteY21" fmla="*/ 108364 h 797578"/>
                  <a:gd name="connsiteX22" fmla="*/ 7252793 w 9739106"/>
                  <a:gd name="connsiteY22" fmla="*/ 201839 h 797578"/>
                  <a:gd name="connsiteX23" fmla="*/ 6286502 w 9739106"/>
                  <a:gd name="connsiteY23" fmla="*/ 201839 h 797578"/>
                  <a:gd name="connsiteX24" fmla="*/ 4560212 w 9739106"/>
                  <a:gd name="connsiteY24" fmla="*/ 193333 h 797578"/>
                  <a:gd name="connsiteX25" fmla="*/ 3474484 w 9739106"/>
                  <a:gd name="connsiteY25" fmla="*/ 65870 h 797578"/>
                  <a:gd name="connsiteX26" fmla="*/ 1683052 w 9739106"/>
                  <a:gd name="connsiteY26" fmla="*/ 57364 h 797578"/>
                  <a:gd name="connsiteX27" fmla="*/ 1143230 w 9739106"/>
                  <a:gd name="connsiteY27" fmla="*/ 66415 h 797578"/>
                  <a:gd name="connsiteX0" fmla="*/ 817337 w 9413213"/>
                  <a:gd name="connsiteY0" fmla="*/ 66415 h 797576"/>
                  <a:gd name="connsiteX1" fmla="*/ 699777 w 9413213"/>
                  <a:gd name="connsiteY1" fmla="*/ 625754 h 797576"/>
                  <a:gd name="connsiteX2" fmla="*/ 0 w 9413213"/>
                  <a:gd name="connsiteY2" fmla="*/ 737154 h 797576"/>
                  <a:gd name="connsiteX3" fmla="*/ 575423 w 9413213"/>
                  <a:gd name="connsiteY3" fmla="*/ 754148 h 797576"/>
                  <a:gd name="connsiteX4" fmla="*/ 1715422 w 9413213"/>
                  <a:gd name="connsiteY4" fmla="*/ 754148 h 797576"/>
                  <a:gd name="connsiteX5" fmla="*/ 2410281 w 9413213"/>
                  <a:gd name="connsiteY5" fmla="*/ 788136 h 797576"/>
                  <a:gd name="connsiteX6" fmla="*/ 2866291 w 9413213"/>
                  <a:gd name="connsiteY6" fmla="*/ 728648 h 797576"/>
                  <a:gd name="connsiteX7" fmla="*/ 3344013 w 9413213"/>
                  <a:gd name="connsiteY7" fmla="*/ 728648 h 797576"/>
                  <a:gd name="connsiteX8" fmla="*/ 4114882 w 9413213"/>
                  <a:gd name="connsiteY8" fmla="*/ 771142 h 797576"/>
                  <a:gd name="connsiteX9" fmla="*/ 4994318 w 9413213"/>
                  <a:gd name="connsiteY9" fmla="*/ 754148 h 797576"/>
                  <a:gd name="connsiteX10" fmla="*/ 5624036 w 9413213"/>
                  <a:gd name="connsiteY10" fmla="*/ 762654 h 797576"/>
                  <a:gd name="connsiteX11" fmla="*/ 6460046 w 9413213"/>
                  <a:gd name="connsiteY11" fmla="*/ 762654 h 797576"/>
                  <a:gd name="connsiteX12" fmla="*/ 7524059 w 9413213"/>
                  <a:gd name="connsiteY12" fmla="*/ 788154 h 797576"/>
                  <a:gd name="connsiteX13" fmla="*/ 8273214 w 9413213"/>
                  <a:gd name="connsiteY13" fmla="*/ 779648 h 797576"/>
                  <a:gd name="connsiteX14" fmla="*/ 8805209 w 9413213"/>
                  <a:gd name="connsiteY14" fmla="*/ 771142 h 797576"/>
                  <a:gd name="connsiteX15" fmla="*/ 9282932 w 9413213"/>
                  <a:gd name="connsiteY15" fmla="*/ 737154 h 797576"/>
                  <a:gd name="connsiteX16" fmla="*/ 9413213 w 9413213"/>
                  <a:gd name="connsiteY16" fmla="*/ 754148 h 797576"/>
                  <a:gd name="connsiteX17" fmla="*/ 9413213 w 9413213"/>
                  <a:gd name="connsiteY17" fmla="*/ 133791 h 797576"/>
                  <a:gd name="connsiteX18" fmla="*/ 9228637 w 9413213"/>
                  <a:gd name="connsiteY18" fmla="*/ 65870 h 797576"/>
                  <a:gd name="connsiteX19" fmla="*/ 8414341 w 9413213"/>
                  <a:gd name="connsiteY19" fmla="*/ 14889 h 797576"/>
                  <a:gd name="connsiteX20" fmla="*/ 7828050 w 9413213"/>
                  <a:gd name="connsiteY20" fmla="*/ 108364 h 797576"/>
                  <a:gd name="connsiteX21" fmla="*/ 6926900 w 9413213"/>
                  <a:gd name="connsiteY21" fmla="*/ 201839 h 797576"/>
                  <a:gd name="connsiteX22" fmla="*/ 5960609 w 9413213"/>
                  <a:gd name="connsiteY22" fmla="*/ 201839 h 797576"/>
                  <a:gd name="connsiteX23" fmla="*/ 4234319 w 9413213"/>
                  <a:gd name="connsiteY23" fmla="*/ 193333 h 797576"/>
                  <a:gd name="connsiteX24" fmla="*/ 3148591 w 9413213"/>
                  <a:gd name="connsiteY24" fmla="*/ 65870 h 797576"/>
                  <a:gd name="connsiteX25" fmla="*/ 1357159 w 9413213"/>
                  <a:gd name="connsiteY25" fmla="*/ 57364 h 797576"/>
                  <a:gd name="connsiteX26" fmla="*/ 817337 w 9413213"/>
                  <a:gd name="connsiteY26" fmla="*/ 66415 h 797576"/>
                  <a:gd name="connsiteX0" fmla="*/ 299581 w 8895457"/>
                  <a:gd name="connsiteY0" fmla="*/ 66415 h 797578"/>
                  <a:gd name="connsiteX1" fmla="*/ 182021 w 8895457"/>
                  <a:gd name="connsiteY1" fmla="*/ 625754 h 797578"/>
                  <a:gd name="connsiteX2" fmla="*/ 57667 w 8895457"/>
                  <a:gd name="connsiteY2" fmla="*/ 754148 h 797578"/>
                  <a:gd name="connsiteX3" fmla="*/ 1197666 w 8895457"/>
                  <a:gd name="connsiteY3" fmla="*/ 754148 h 797578"/>
                  <a:gd name="connsiteX4" fmla="*/ 1892525 w 8895457"/>
                  <a:gd name="connsiteY4" fmla="*/ 788136 h 797578"/>
                  <a:gd name="connsiteX5" fmla="*/ 2348535 w 8895457"/>
                  <a:gd name="connsiteY5" fmla="*/ 728648 h 797578"/>
                  <a:gd name="connsiteX6" fmla="*/ 2826257 w 8895457"/>
                  <a:gd name="connsiteY6" fmla="*/ 728648 h 797578"/>
                  <a:gd name="connsiteX7" fmla="*/ 3597126 w 8895457"/>
                  <a:gd name="connsiteY7" fmla="*/ 771142 h 797578"/>
                  <a:gd name="connsiteX8" fmla="*/ 4476562 w 8895457"/>
                  <a:gd name="connsiteY8" fmla="*/ 754148 h 797578"/>
                  <a:gd name="connsiteX9" fmla="*/ 5106280 w 8895457"/>
                  <a:gd name="connsiteY9" fmla="*/ 762654 h 797578"/>
                  <a:gd name="connsiteX10" fmla="*/ 5942290 w 8895457"/>
                  <a:gd name="connsiteY10" fmla="*/ 762654 h 797578"/>
                  <a:gd name="connsiteX11" fmla="*/ 7006303 w 8895457"/>
                  <a:gd name="connsiteY11" fmla="*/ 788154 h 797578"/>
                  <a:gd name="connsiteX12" fmla="*/ 7755458 w 8895457"/>
                  <a:gd name="connsiteY12" fmla="*/ 779648 h 797578"/>
                  <a:gd name="connsiteX13" fmla="*/ 8287453 w 8895457"/>
                  <a:gd name="connsiteY13" fmla="*/ 771142 h 797578"/>
                  <a:gd name="connsiteX14" fmla="*/ 8765176 w 8895457"/>
                  <a:gd name="connsiteY14" fmla="*/ 737154 h 797578"/>
                  <a:gd name="connsiteX15" fmla="*/ 8895457 w 8895457"/>
                  <a:gd name="connsiteY15" fmla="*/ 754148 h 797578"/>
                  <a:gd name="connsiteX16" fmla="*/ 8895457 w 8895457"/>
                  <a:gd name="connsiteY16" fmla="*/ 133791 h 797578"/>
                  <a:gd name="connsiteX17" fmla="*/ 8710881 w 8895457"/>
                  <a:gd name="connsiteY17" fmla="*/ 65870 h 797578"/>
                  <a:gd name="connsiteX18" fmla="*/ 7896585 w 8895457"/>
                  <a:gd name="connsiteY18" fmla="*/ 14889 h 797578"/>
                  <a:gd name="connsiteX19" fmla="*/ 7310294 w 8895457"/>
                  <a:gd name="connsiteY19" fmla="*/ 108364 h 797578"/>
                  <a:gd name="connsiteX20" fmla="*/ 6409144 w 8895457"/>
                  <a:gd name="connsiteY20" fmla="*/ 201839 h 797578"/>
                  <a:gd name="connsiteX21" fmla="*/ 5442853 w 8895457"/>
                  <a:gd name="connsiteY21" fmla="*/ 201839 h 797578"/>
                  <a:gd name="connsiteX22" fmla="*/ 3716563 w 8895457"/>
                  <a:gd name="connsiteY22" fmla="*/ 193333 h 797578"/>
                  <a:gd name="connsiteX23" fmla="*/ 2630835 w 8895457"/>
                  <a:gd name="connsiteY23" fmla="*/ 65870 h 797578"/>
                  <a:gd name="connsiteX24" fmla="*/ 839403 w 8895457"/>
                  <a:gd name="connsiteY24" fmla="*/ 57364 h 797578"/>
                  <a:gd name="connsiteX25" fmla="*/ 299581 w 8895457"/>
                  <a:gd name="connsiteY25" fmla="*/ 66415 h 797578"/>
                  <a:gd name="connsiteX0" fmla="*/ 300385 w 8896261"/>
                  <a:gd name="connsiteY0" fmla="*/ 66415 h 797969"/>
                  <a:gd name="connsiteX1" fmla="*/ 182825 w 8896261"/>
                  <a:gd name="connsiteY1" fmla="*/ 625754 h 797969"/>
                  <a:gd name="connsiteX2" fmla="*/ 1198470 w 8896261"/>
                  <a:gd name="connsiteY2" fmla="*/ 754148 h 797969"/>
                  <a:gd name="connsiteX3" fmla="*/ 1893329 w 8896261"/>
                  <a:gd name="connsiteY3" fmla="*/ 788136 h 797969"/>
                  <a:gd name="connsiteX4" fmla="*/ 2349339 w 8896261"/>
                  <a:gd name="connsiteY4" fmla="*/ 728648 h 797969"/>
                  <a:gd name="connsiteX5" fmla="*/ 2827061 w 8896261"/>
                  <a:gd name="connsiteY5" fmla="*/ 728648 h 797969"/>
                  <a:gd name="connsiteX6" fmla="*/ 3597930 w 8896261"/>
                  <a:gd name="connsiteY6" fmla="*/ 771142 h 797969"/>
                  <a:gd name="connsiteX7" fmla="*/ 4477366 w 8896261"/>
                  <a:gd name="connsiteY7" fmla="*/ 754148 h 797969"/>
                  <a:gd name="connsiteX8" fmla="*/ 5107084 w 8896261"/>
                  <a:gd name="connsiteY8" fmla="*/ 762654 h 797969"/>
                  <a:gd name="connsiteX9" fmla="*/ 5943094 w 8896261"/>
                  <a:gd name="connsiteY9" fmla="*/ 762654 h 797969"/>
                  <a:gd name="connsiteX10" fmla="*/ 7007107 w 8896261"/>
                  <a:gd name="connsiteY10" fmla="*/ 788154 h 797969"/>
                  <a:gd name="connsiteX11" fmla="*/ 7756262 w 8896261"/>
                  <a:gd name="connsiteY11" fmla="*/ 779648 h 797969"/>
                  <a:gd name="connsiteX12" fmla="*/ 8288257 w 8896261"/>
                  <a:gd name="connsiteY12" fmla="*/ 771142 h 797969"/>
                  <a:gd name="connsiteX13" fmla="*/ 8765980 w 8896261"/>
                  <a:gd name="connsiteY13" fmla="*/ 737154 h 797969"/>
                  <a:gd name="connsiteX14" fmla="*/ 8896261 w 8896261"/>
                  <a:gd name="connsiteY14" fmla="*/ 754148 h 797969"/>
                  <a:gd name="connsiteX15" fmla="*/ 8896261 w 8896261"/>
                  <a:gd name="connsiteY15" fmla="*/ 133791 h 797969"/>
                  <a:gd name="connsiteX16" fmla="*/ 8711685 w 8896261"/>
                  <a:gd name="connsiteY16" fmla="*/ 65870 h 797969"/>
                  <a:gd name="connsiteX17" fmla="*/ 7897389 w 8896261"/>
                  <a:gd name="connsiteY17" fmla="*/ 14889 h 797969"/>
                  <a:gd name="connsiteX18" fmla="*/ 7311098 w 8896261"/>
                  <a:gd name="connsiteY18" fmla="*/ 108364 h 797969"/>
                  <a:gd name="connsiteX19" fmla="*/ 6409948 w 8896261"/>
                  <a:gd name="connsiteY19" fmla="*/ 201839 h 797969"/>
                  <a:gd name="connsiteX20" fmla="*/ 5443657 w 8896261"/>
                  <a:gd name="connsiteY20" fmla="*/ 201839 h 797969"/>
                  <a:gd name="connsiteX21" fmla="*/ 3717367 w 8896261"/>
                  <a:gd name="connsiteY21" fmla="*/ 193333 h 797969"/>
                  <a:gd name="connsiteX22" fmla="*/ 2631639 w 8896261"/>
                  <a:gd name="connsiteY22" fmla="*/ 65870 h 797969"/>
                  <a:gd name="connsiteX23" fmla="*/ 840207 w 8896261"/>
                  <a:gd name="connsiteY23" fmla="*/ 57364 h 797969"/>
                  <a:gd name="connsiteX24" fmla="*/ 300385 w 8896261"/>
                  <a:gd name="connsiteY24" fmla="*/ 66415 h 797969"/>
                  <a:gd name="connsiteX0" fmla="*/ 263649 w 8859525"/>
                  <a:gd name="connsiteY0" fmla="*/ 66415 h 795901"/>
                  <a:gd name="connsiteX1" fmla="*/ 238952 w 8859525"/>
                  <a:gd name="connsiteY1" fmla="*/ 726571 h 795901"/>
                  <a:gd name="connsiteX2" fmla="*/ 1161734 w 8859525"/>
                  <a:gd name="connsiteY2" fmla="*/ 754148 h 795901"/>
                  <a:gd name="connsiteX3" fmla="*/ 1856593 w 8859525"/>
                  <a:gd name="connsiteY3" fmla="*/ 788136 h 795901"/>
                  <a:gd name="connsiteX4" fmla="*/ 2312603 w 8859525"/>
                  <a:gd name="connsiteY4" fmla="*/ 728648 h 795901"/>
                  <a:gd name="connsiteX5" fmla="*/ 2790325 w 8859525"/>
                  <a:gd name="connsiteY5" fmla="*/ 728648 h 795901"/>
                  <a:gd name="connsiteX6" fmla="*/ 3561194 w 8859525"/>
                  <a:gd name="connsiteY6" fmla="*/ 771142 h 795901"/>
                  <a:gd name="connsiteX7" fmla="*/ 4440630 w 8859525"/>
                  <a:gd name="connsiteY7" fmla="*/ 754148 h 795901"/>
                  <a:gd name="connsiteX8" fmla="*/ 5070348 w 8859525"/>
                  <a:gd name="connsiteY8" fmla="*/ 762654 h 795901"/>
                  <a:gd name="connsiteX9" fmla="*/ 5906358 w 8859525"/>
                  <a:gd name="connsiteY9" fmla="*/ 762654 h 795901"/>
                  <a:gd name="connsiteX10" fmla="*/ 6970371 w 8859525"/>
                  <a:gd name="connsiteY10" fmla="*/ 788154 h 795901"/>
                  <a:gd name="connsiteX11" fmla="*/ 7719526 w 8859525"/>
                  <a:gd name="connsiteY11" fmla="*/ 779648 h 795901"/>
                  <a:gd name="connsiteX12" fmla="*/ 8251521 w 8859525"/>
                  <a:gd name="connsiteY12" fmla="*/ 771142 h 795901"/>
                  <a:gd name="connsiteX13" fmla="*/ 8729244 w 8859525"/>
                  <a:gd name="connsiteY13" fmla="*/ 737154 h 795901"/>
                  <a:gd name="connsiteX14" fmla="*/ 8859525 w 8859525"/>
                  <a:gd name="connsiteY14" fmla="*/ 754148 h 795901"/>
                  <a:gd name="connsiteX15" fmla="*/ 8859525 w 8859525"/>
                  <a:gd name="connsiteY15" fmla="*/ 133791 h 795901"/>
                  <a:gd name="connsiteX16" fmla="*/ 8674949 w 8859525"/>
                  <a:gd name="connsiteY16" fmla="*/ 65870 h 795901"/>
                  <a:gd name="connsiteX17" fmla="*/ 7860653 w 8859525"/>
                  <a:gd name="connsiteY17" fmla="*/ 14889 h 795901"/>
                  <a:gd name="connsiteX18" fmla="*/ 7274362 w 8859525"/>
                  <a:gd name="connsiteY18" fmla="*/ 108364 h 795901"/>
                  <a:gd name="connsiteX19" fmla="*/ 6373212 w 8859525"/>
                  <a:gd name="connsiteY19" fmla="*/ 201839 h 795901"/>
                  <a:gd name="connsiteX20" fmla="*/ 5406921 w 8859525"/>
                  <a:gd name="connsiteY20" fmla="*/ 201839 h 795901"/>
                  <a:gd name="connsiteX21" fmla="*/ 3680631 w 8859525"/>
                  <a:gd name="connsiteY21" fmla="*/ 193333 h 795901"/>
                  <a:gd name="connsiteX22" fmla="*/ 2594903 w 8859525"/>
                  <a:gd name="connsiteY22" fmla="*/ 65870 h 795901"/>
                  <a:gd name="connsiteX23" fmla="*/ 803471 w 8859525"/>
                  <a:gd name="connsiteY23" fmla="*/ 57364 h 795901"/>
                  <a:gd name="connsiteX24" fmla="*/ 263649 w 8859525"/>
                  <a:gd name="connsiteY24" fmla="*/ 66415 h 795901"/>
                  <a:gd name="connsiteX0" fmla="*/ 224684 w 8820560"/>
                  <a:gd name="connsiteY0" fmla="*/ 66415 h 815564"/>
                  <a:gd name="connsiteX1" fmla="*/ 199987 w 8820560"/>
                  <a:gd name="connsiteY1" fmla="*/ 726571 h 815564"/>
                  <a:gd name="connsiteX2" fmla="*/ 1122769 w 8820560"/>
                  <a:gd name="connsiteY2" fmla="*/ 754148 h 815564"/>
                  <a:gd name="connsiteX3" fmla="*/ 1817628 w 8820560"/>
                  <a:gd name="connsiteY3" fmla="*/ 788136 h 815564"/>
                  <a:gd name="connsiteX4" fmla="*/ 2273638 w 8820560"/>
                  <a:gd name="connsiteY4" fmla="*/ 728648 h 815564"/>
                  <a:gd name="connsiteX5" fmla="*/ 2751360 w 8820560"/>
                  <a:gd name="connsiteY5" fmla="*/ 728648 h 815564"/>
                  <a:gd name="connsiteX6" fmla="*/ 3522229 w 8820560"/>
                  <a:gd name="connsiteY6" fmla="*/ 771142 h 815564"/>
                  <a:gd name="connsiteX7" fmla="*/ 4401665 w 8820560"/>
                  <a:gd name="connsiteY7" fmla="*/ 754148 h 815564"/>
                  <a:gd name="connsiteX8" fmla="*/ 5031383 w 8820560"/>
                  <a:gd name="connsiteY8" fmla="*/ 762654 h 815564"/>
                  <a:gd name="connsiteX9" fmla="*/ 5867393 w 8820560"/>
                  <a:gd name="connsiteY9" fmla="*/ 762654 h 815564"/>
                  <a:gd name="connsiteX10" fmla="*/ 6931406 w 8820560"/>
                  <a:gd name="connsiteY10" fmla="*/ 788154 h 815564"/>
                  <a:gd name="connsiteX11" fmla="*/ 7680561 w 8820560"/>
                  <a:gd name="connsiteY11" fmla="*/ 779648 h 815564"/>
                  <a:gd name="connsiteX12" fmla="*/ 8212556 w 8820560"/>
                  <a:gd name="connsiteY12" fmla="*/ 771142 h 815564"/>
                  <a:gd name="connsiteX13" fmla="*/ 8690279 w 8820560"/>
                  <a:gd name="connsiteY13" fmla="*/ 737154 h 815564"/>
                  <a:gd name="connsiteX14" fmla="*/ 8820560 w 8820560"/>
                  <a:gd name="connsiteY14" fmla="*/ 754148 h 815564"/>
                  <a:gd name="connsiteX15" fmla="*/ 8820560 w 8820560"/>
                  <a:gd name="connsiteY15" fmla="*/ 133791 h 815564"/>
                  <a:gd name="connsiteX16" fmla="*/ 8635984 w 8820560"/>
                  <a:gd name="connsiteY16" fmla="*/ 65870 h 815564"/>
                  <a:gd name="connsiteX17" fmla="*/ 7821688 w 8820560"/>
                  <a:gd name="connsiteY17" fmla="*/ 14889 h 815564"/>
                  <a:gd name="connsiteX18" fmla="*/ 7235397 w 8820560"/>
                  <a:gd name="connsiteY18" fmla="*/ 108364 h 815564"/>
                  <a:gd name="connsiteX19" fmla="*/ 6334247 w 8820560"/>
                  <a:gd name="connsiteY19" fmla="*/ 201839 h 815564"/>
                  <a:gd name="connsiteX20" fmla="*/ 5367956 w 8820560"/>
                  <a:gd name="connsiteY20" fmla="*/ 201839 h 815564"/>
                  <a:gd name="connsiteX21" fmla="*/ 3641666 w 8820560"/>
                  <a:gd name="connsiteY21" fmla="*/ 193333 h 815564"/>
                  <a:gd name="connsiteX22" fmla="*/ 2555938 w 8820560"/>
                  <a:gd name="connsiteY22" fmla="*/ 65870 h 815564"/>
                  <a:gd name="connsiteX23" fmla="*/ 764506 w 8820560"/>
                  <a:gd name="connsiteY23" fmla="*/ 57364 h 815564"/>
                  <a:gd name="connsiteX24" fmla="*/ 224684 w 8820560"/>
                  <a:gd name="connsiteY24" fmla="*/ 66415 h 815564"/>
                  <a:gd name="connsiteX0" fmla="*/ 93047 w 8688923"/>
                  <a:gd name="connsiteY0" fmla="*/ 66415 h 795903"/>
                  <a:gd name="connsiteX1" fmla="*/ 71109 w 8688923"/>
                  <a:gd name="connsiteY1" fmla="*/ 350379 h 795903"/>
                  <a:gd name="connsiteX2" fmla="*/ 68350 w 8688923"/>
                  <a:gd name="connsiteY2" fmla="*/ 726571 h 795903"/>
                  <a:gd name="connsiteX3" fmla="*/ 991132 w 8688923"/>
                  <a:gd name="connsiteY3" fmla="*/ 754148 h 795903"/>
                  <a:gd name="connsiteX4" fmla="*/ 1685991 w 8688923"/>
                  <a:gd name="connsiteY4" fmla="*/ 788136 h 795903"/>
                  <a:gd name="connsiteX5" fmla="*/ 2142001 w 8688923"/>
                  <a:gd name="connsiteY5" fmla="*/ 728648 h 795903"/>
                  <a:gd name="connsiteX6" fmla="*/ 2619723 w 8688923"/>
                  <a:gd name="connsiteY6" fmla="*/ 728648 h 795903"/>
                  <a:gd name="connsiteX7" fmla="*/ 3390592 w 8688923"/>
                  <a:gd name="connsiteY7" fmla="*/ 771142 h 795903"/>
                  <a:gd name="connsiteX8" fmla="*/ 4270028 w 8688923"/>
                  <a:gd name="connsiteY8" fmla="*/ 754148 h 795903"/>
                  <a:gd name="connsiteX9" fmla="*/ 4899746 w 8688923"/>
                  <a:gd name="connsiteY9" fmla="*/ 762654 h 795903"/>
                  <a:gd name="connsiteX10" fmla="*/ 5735756 w 8688923"/>
                  <a:gd name="connsiteY10" fmla="*/ 762654 h 795903"/>
                  <a:gd name="connsiteX11" fmla="*/ 6799769 w 8688923"/>
                  <a:gd name="connsiteY11" fmla="*/ 788154 h 795903"/>
                  <a:gd name="connsiteX12" fmla="*/ 7548924 w 8688923"/>
                  <a:gd name="connsiteY12" fmla="*/ 779648 h 795903"/>
                  <a:gd name="connsiteX13" fmla="*/ 8080919 w 8688923"/>
                  <a:gd name="connsiteY13" fmla="*/ 771142 h 795903"/>
                  <a:gd name="connsiteX14" fmla="*/ 8558642 w 8688923"/>
                  <a:gd name="connsiteY14" fmla="*/ 737154 h 795903"/>
                  <a:gd name="connsiteX15" fmla="*/ 8688923 w 8688923"/>
                  <a:gd name="connsiteY15" fmla="*/ 754148 h 795903"/>
                  <a:gd name="connsiteX16" fmla="*/ 8688923 w 8688923"/>
                  <a:gd name="connsiteY16" fmla="*/ 133791 h 795903"/>
                  <a:gd name="connsiteX17" fmla="*/ 8504347 w 8688923"/>
                  <a:gd name="connsiteY17" fmla="*/ 65870 h 795903"/>
                  <a:gd name="connsiteX18" fmla="*/ 7690051 w 8688923"/>
                  <a:gd name="connsiteY18" fmla="*/ 14889 h 795903"/>
                  <a:gd name="connsiteX19" fmla="*/ 7103760 w 8688923"/>
                  <a:gd name="connsiteY19" fmla="*/ 108364 h 795903"/>
                  <a:gd name="connsiteX20" fmla="*/ 6202610 w 8688923"/>
                  <a:gd name="connsiteY20" fmla="*/ 201839 h 795903"/>
                  <a:gd name="connsiteX21" fmla="*/ 5236319 w 8688923"/>
                  <a:gd name="connsiteY21" fmla="*/ 201839 h 795903"/>
                  <a:gd name="connsiteX22" fmla="*/ 3510029 w 8688923"/>
                  <a:gd name="connsiteY22" fmla="*/ 193333 h 795903"/>
                  <a:gd name="connsiteX23" fmla="*/ 2424301 w 8688923"/>
                  <a:gd name="connsiteY23" fmla="*/ 65870 h 795903"/>
                  <a:gd name="connsiteX24" fmla="*/ 632869 w 8688923"/>
                  <a:gd name="connsiteY24" fmla="*/ 57364 h 795903"/>
                  <a:gd name="connsiteX25" fmla="*/ 93047 w 8688923"/>
                  <a:gd name="connsiteY25" fmla="*/ 66415 h 795903"/>
                  <a:gd name="connsiteX0" fmla="*/ 91443 w 8687319"/>
                  <a:gd name="connsiteY0" fmla="*/ 66415 h 795901"/>
                  <a:gd name="connsiteX1" fmla="*/ 69505 w 8687319"/>
                  <a:gd name="connsiteY1" fmla="*/ 350379 h 795901"/>
                  <a:gd name="connsiteX2" fmla="*/ 66746 w 8687319"/>
                  <a:gd name="connsiteY2" fmla="*/ 726571 h 795901"/>
                  <a:gd name="connsiteX3" fmla="*/ 989528 w 8687319"/>
                  <a:gd name="connsiteY3" fmla="*/ 754148 h 795901"/>
                  <a:gd name="connsiteX4" fmla="*/ 1684387 w 8687319"/>
                  <a:gd name="connsiteY4" fmla="*/ 788136 h 795901"/>
                  <a:gd name="connsiteX5" fmla="*/ 2140397 w 8687319"/>
                  <a:gd name="connsiteY5" fmla="*/ 728648 h 795901"/>
                  <a:gd name="connsiteX6" fmla="*/ 2618119 w 8687319"/>
                  <a:gd name="connsiteY6" fmla="*/ 728648 h 795901"/>
                  <a:gd name="connsiteX7" fmla="*/ 3388988 w 8687319"/>
                  <a:gd name="connsiteY7" fmla="*/ 771142 h 795901"/>
                  <a:gd name="connsiteX8" fmla="*/ 4268424 w 8687319"/>
                  <a:gd name="connsiteY8" fmla="*/ 754148 h 795901"/>
                  <a:gd name="connsiteX9" fmla="*/ 4898142 w 8687319"/>
                  <a:gd name="connsiteY9" fmla="*/ 762654 h 795901"/>
                  <a:gd name="connsiteX10" fmla="*/ 5734152 w 8687319"/>
                  <a:gd name="connsiteY10" fmla="*/ 762654 h 795901"/>
                  <a:gd name="connsiteX11" fmla="*/ 6798165 w 8687319"/>
                  <a:gd name="connsiteY11" fmla="*/ 788154 h 795901"/>
                  <a:gd name="connsiteX12" fmla="*/ 7547320 w 8687319"/>
                  <a:gd name="connsiteY12" fmla="*/ 779648 h 795901"/>
                  <a:gd name="connsiteX13" fmla="*/ 8079315 w 8687319"/>
                  <a:gd name="connsiteY13" fmla="*/ 771142 h 795901"/>
                  <a:gd name="connsiteX14" fmla="*/ 8557038 w 8687319"/>
                  <a:gd name="connsiteY14" fmla="*/ 737154 h 795901"/>
                  <a:gd name="connsiteX15" fmla="*/ 8687319 w 8687319"/>
                  <a:gd name="connsiteY15" fmla="*/ 754148 h 795901"/>
                  <a:gd name="connsiteX16" fmla="*/ 8687319 w 8687319"/>
                  <a:gd name="connsiteY16" fmla="*/ 133791 h 795901"/>
                  <a:gd name="connsiteX17" fmla="*/ 8502743 w 8687319"/>
                  <a:gd name="connsiteY17" fmla="*/ 65870 h 795901"/>
                  <a:gd name="connsiteX18" fmla="*/ 7688447 w 8687319"/>
                  <a:gd name="connsiteY18" fmla="*/ 14889 h 795901"/>
                  <a:gd name="connsiteX19" fmla="*/ 7102156 w 8687319"/>
                  <a:gd name="connsiteY19" fmla="*/ 108364 h 795901"/>
                  <a:gd name="connsiteX20" fmla="*/ 6201006 w 8687319"/>
                  <a:gd name="connsiteY20" fmla="*/ 201839 h 795901"/>
                  <a:gd name="connsiteX21" fmla="*/ 5234715 w 8687319"/>
                  <a:gd name="connsiteY21" fmla="*/ 201839 h 795901"/>
                  <a:gd name="connsiteX22" fmla="*/ 3508425 w 8687319"/>
                  <a:gd name="connsiteY22" fmla="*/ 193333 h 795901"/>
                  <a:gd name="connsiteX23" fmla="*/ 2422697 w 8687319"/>
                  <a:gd name="connsiteY23" fmla="*/ 65870 h 795901"/>
                  <a:gd name="connsiteX24" fmla="*/ 631265 w 8687319"/>
                  <a:gd name="connsiteY24" fmla="*/ 57364 h 795901"/>
                  <a:gd name="connsiteX25" fmla="*/ 91443 w 8687319"/>
                  <a:gd name="connsiteY25" fmla="*/ 66415 h 795901"/>
                  <a:gd name="connsiteX0" fmla="*/ 91443 w 8687319"/>
                  <a:gd name="connsiteY0" fmla="*/ 66415 h 795903"/>
                  <a:gd name="connsiteX1" fmla="*/ 69505 w 8687319"/>
                  <a:gd name="connsiteY1" fmla="*/ 350379 h 795903"/>
                  <a:gd name="connsiteX2" fmla="*/ 66746 w 8687319"/>
                  <a:gd name="connsiteY2" fmla="*/ 726571 h 795903"/>
                  <a:gd name="connsiteX3" fmla="*/ 989528 w 8687319"/>
                  <a:gd name="connsiteY3" fmla="*/ 754148 h 795903"/>
                  <a:gd name="connsiteX4" fmla="*/ 1684387 w 8687319"/>
                  <a:gd name="connsiteY4" fmla="*/ 788136 h 795903"/>
                  <a:gd name="connsiteX5" fmla="*/ 2140397 w 8687319"/>
                  <a:gd name="connsiteY5" fmla="*/ 728648 h 795903"/>
                  <a:gd name="connsiteX6" fmla="*/ 2618119 w 8687319"/>
                  <a:gd name="connsiteY6" fmla="*/ 728648 h 795903"/>
                  <a:gd name="connsiteX7" fmla="*/ 3388988 w 8687319"/>
                  <a:gd name="connsiteY7" fmla="*/ 771142 h 795903"/>
                  <a:gd name="connsiteX8" fmla="*/ 4268424 w 8687319"/>
                  <a:gd name="connsiteY8" fmla="*/ 754148 h 795903"/>
                  <a:gd name="connsiteX9" fmla="*/ 4898142 w 8687319"/>
                  <a:gd name="connsiteY9" fmla="*/ 762654 h 795903"/>
                  <a:gd name="connsiteX10" fmla="*/ 5734152 w 8687319"/>
                  <a:gd name="connsiteY10" fmla="*/ 762654 h 795903"/>
                  <a:gd name="connsiteX11" fmla="*/ 6798165 w 8687319"/>
                  <a:gd name="connsiteY11" fmla="*/ 788154 h 795903"/>
                  <a:gd name="connsiteX12" fmla="*/ 7547320 w 8687319"/>
                  <a:gd name="connsiteY12" fmla="*/ 779648 h 795903"/>
                  <a:gd name="connsiteX13" fmla="*/ 8079315 w 8687319"/>
                  <a:gd name="connsiteY13" fmla="*/ 771142 h 795903"/>
                  <a:gd name="connsiteX14" fmla="*/ 8557038 w 8687319"/>
                  <a:gd name="connsiteY14" fmla="*/ 737154 h 795903"/>
                  <a:gd name="connsiteX15" fmla="*/ 8687319 w 8687319"/>
                  <a:gd name="connsiteY15" fmla="*/ 754148 h 795903"/>
                  <a:gd name="connsiteX16" fmla="*/ 8687319 w 8687319"/>
                  <a:gd name="connsiteY16" fmla="*/ 133791 h 795903"/>
                  <a:gd name="connsiteX17" fmla="*/ 8502743 w 8687319"/>
                  <a:gd name="connsiteY17" fmla="*/ 65870 h 795903"/>
                  <a:gd name="connsiteX18" fmla="*/ 7688447 w 8687319"/>
                  <a:gd name="connsiteY18" fmla="*/ 14889 h 795903"/>
                  <a:gd name="connsiteX19" fmla="*/ 7102156 w 8687319"/>
                  <a:gd name="connsiteY19" fmla="*/ 108364 h 795903"/>
                  <a:gd name="connsiteX20" fmla="*/ 6201006 w 8687319"/>
                  <a:gd name="connsiteY20" fmla="*/ 201839 h 795903"/>
                  <a:gd name="connsiteX21" fmla="*/ 5234715 w 8687319"/>
                  <a:gd name="connsiteY21" fmla="*/ 201839 h 795903"/>
                  <a:gd name="connsiteX22" fmla="*/ 3508425 w 8687319"/>
                  <a:gd name="connsiteY22" fmla="*/ 193333 h 795903"/>
                  <a:gd name="connsiteX23" fmla="*/ 2422697 w 8687319"/>
                  <a:gd name="connsiteY23" fmla="*/ 65870 h 795903"/>
                  <a:gd name="connsiteX24" fmla="*/ 631265 w 8687319"/>
                  <a:gd name="connsiteY24" fmla="*/ 57364 h 795903"/>
                  <a:gd name="connsiteX25" fmla="*/ 91443 w 8687319"/>
                  <a:gd name="connsiteY25" fmla="*/ 66415 h 795903"/>
                  <a:gd name="connsiteX0" fmla="*/ 87616 w 8683492"/>
                  <a:gd name="connsiteY0" fmla="*/ 66415 h 795901"/>
                  <a:gd name="connsiteX1" fmla="*/ 65678 w 8683492"/>
                  <a:gd name="connsiteY1" fmla="*/ 350379 h 795901"/>
                  <a:gd name="connsiteX2" fmla="*/ 80340 w 8683492"/>
                  <a:gd name="connsiteY2" fmla="*/ 609625 h 795901"/>
                  <a:gd name="connsiteX3" fmla="*/ 62919 w 8683492"/>
                  <a:gd name="connsiteY3" fmla="*/ 726571 h 795901"/>
                  <a:gd name="connsiteX4" fmla="*/ 985701 w 8683492"/>
                  <a:gd name="connsiteY4" fmla="*/ 754148 h 795901"/>
                  <a:gd name="connsiteX5" fmla="*/ 1680560 w 8683492"/>
                  <a:gd name="connsiteY5" fmla="*/ 788136 h 795901"/>
                  <a:gd name="connsiteX6" fmla="*/ 2136570 w 8683492"/>
                  <a:gd name="connsiteY6" fmla="*/ 728648 h 795901"/>
                  <a:gd name="connsiteX7" fmla="*/ 2614292 w 8683492"/>
                  <a:gd name="connsiteY7" fmla="*/ 728648 h 795901"/>
                  <a:gd name="connsiteX8" fmla="*/ 3385161 w 8683492"/>
                  <a:gd name="connsiteY8" fmla="*/ 771142 h 795901"/>
                  <a:gd name="connsiteX9" fmla="*/ 4264597 w 8683492"/>
                  <a:gd name="connsiteY9" fmla="*/ 754148 h 795901"/>
                  <a:gd name="connsiteX10" fmla="*/ 4894315 w 8683492"/>
                  <a:gd name="connsiteY10" fmla="*/ 762654 h 795901"/>
                  <a:gd name="connsiteX11" fmla="*/ 5730325 w 8683492"/>
                  <a:gd name="connsiteY11" fmla="*/ 762654 h 795901"/>
                  <a:gd name="connsiteX12" fmla="*/ 6794338 w 8683492"/>
                  <a:gd name="connsiteY12" fmla="*/ 788154 h 795901"/>
                  <a:gd name="connsiteX13" fmla="*/ 7543493 w 8683492"/>
                  <a:gd name="connsiteY13" fmla="*/ 779648 h 795901"/>
                  <a:gd name="connsiteX14" fmla="*/ 8075488 w 8683492"/>
                  <a:gd name="connsiteY14" fmla="*/ 771142 h 795901"/>
                  <a:gd name="connsiteX15" fmla="*/ 8553211 w 8683492"/>
                  <a:gd name="connsiteY15" fmla="*/ 737154 h 795901"/>
                  <a:gd name="connsiteX16" fmla="*/ 8683492 w 8683492"/>
                  <a:gd name="connsiteY16" fmla="*/ 754148 h 795901"/>
                  <a:gd name="connsiteX17" fmla="*/ 8683492 w 8683492"/>
                  <a:gd name="connsiteY17" fmla="*/ 133791 h 795901"/>
                  <a:gd name="connsiteX18" fmla="*/ 8498916 w 8683492"/>
                  <a:gd name="connsiteY18" fmla="*/ 65870 h 795901"/>
                  <a:gd name="connsiteX19" fmla="*/ 7684620 w 8683492"/>
                  <a:gd name="connsiteY19" fmla="*/ 14889 h 795901"/>
                  <a:gd name="connsiteX20" fmla="*/ 7098329 w 8683492"/>
                  <a:gd name="connsiteY20" fmla="*/ 108364 h 795901"/>
                  <a:gd name="connsiteX21" fmla="*/ 6197179 w 8683492"/>
                  <a:gd name="connsiteY21" fmla="*/ 201839 h 795901"/>
                  <a:gd name="connsiteX22" fmla="*/ 5230888 w 8683492"/>
                  <a:gd name="connsiteY22" fmla="*/ 201839 h 795901"/>
                  <a:gd name="connsiteX23" fmla="*/ 3504598 w 8683492"/>
                  <a:gd name="connsiteY23" fmla="*/ 193333 h 795901"/>
                  <a:gd name="connsiteX24" fmla="*/ 2418870 w 8683492"/>
                  <a:gd name="connsiteY24" fmla="*/ 65870 h 795901"/>
                  <a:gd name="connsiteX25" fmla="*/ 627438 w 8683492"/>
                  <a:gd name="connsiteY25" fmla="*/ 57364 h 795901"/>
                  <a:gd name="connsiteX26" fmla="*/ 87616 w 8683492"/>
                  <a:gd name="connsiteY26" fmla="*/ 66415 h 795901"/>
                  <a:gd name="connsiteX0" fmla="*/ 84495 w 8680371"/>
                  <a:gd name="connsiteY0" fmla="*/ 66415 h 795903"/>
                  <a:gd name="connsiteX1" fmla="*/ 62557 w 8680371"/>
                  <a:gd name="connsiteY1" fmla="*/ 350379 h 795903"/>
                  <a:gd name="connsiteX2" fmla="*/ 77219 w 8680371"/>
                  <a:gd name="connsiteY2" fmla="*/ 609625 h 795903"/>
                  <a:gd name="connsiteX3" fmla="*/ 89436 w 8680371"/>
                  <a:gd name="connsiteY3" fmla="*/ 686441 h 795903"/>
                  <a:gd name="connsiteX4" fmla="*/ 59798 w 8680371"/>
                  <a:gd name="connsiteY4" fmla="*/ 726571 h 795903"/>
                  <a:gd name="connsiteX5" fmla="*/ 982580 w 8680371"/>
                  <a:gd name="connsiteY5" fmla="*/ 754148 h 795903"/>
                  <a:gd name="connsiteX6" fmla="*/ 1677439 w 8680371"/>
                  <a:gd name="connsiteY6" fmla="*/ 788136 h 795903"/>
                  <a:gd name="connsiteX7" fmla="*/ 2133449 w 8680371"/>
                  <a:gd name="connsiteY7" fmla="*/ 728648 h 795903"/>
                  <a:gd name="connsiteX8" fmla="*/ 2611171 w 8680371"/>
                  <a:gd name="connsiteY8" fmla="*/ 728648 h 795903"/>
                  <a:gd name="connsiteX9" fmla="*/ 3382040 w 8680371"/>
                  <a:gd name="connsiteY9" fmla="*/ 771142 h 795903"/>
                  <a:gd name="connsiteX10" fmla="*/ 4261476 w 8680371"/>
                  <a:gd name="connsiteY10" fmla="*/ 754148 h 795903"/>
                  <a:gd name="connsiteX11" fmla="*/ 4891194 w 8680371"/>
                  <a:gd name="connsiteY11" fmla="*/ 762654 h 795903"/>
                  <a:gd name="connsiteX12" fmla="*/ 5727204 w 8680371"/>
                  <a:gd name="connsiteY12" fmla="*/ 762654 h 795903"/>
                  <a:gd name="connsiteX13" fmla="*/ 6791217 w 8680371"/>
                  <a:gd name="connsiteY13" fmla="*/ 788154 h 795903"/>
                  <a:gd name="connsiteX14" fmla="*/ 7540372 w 8680371"/>
                  <a:gd name="connsiteY14" fmla="*/ 779648 h 795903"/>
                  <a:gd name="connsiteX15" fmla="*/ 8072367 w 8680371"/>
                  <a:gd name="connsiteY15" fmla="*/ 771142 h 795903"/>
                  <a:gd name="connsiteX16" fmla="*/ 8550090 w 8680371"/>
                  <a:gd name="connsiteY16" fmla="*/ 737154 h 795903"/>
                  <a:gd name="connsiteX17" fmla="*/ 8680371 w 8680371"/>
                  <a:gd name="connsiteY17" fmla="*/ 754148 h 795903"/>
                  <a:gd name="connsiteX18" fmla="*/ 8680371 w 8680371"/>
                  <a:gd name="connsiteY18" fmla="*/ 133791 h 795903"/>
                  <a:gd name="connsiteX19" fmla="*/ 8495795 w 8680371"/>
                  <a:gd name="connsiteY19" fmla="*/ 65870 h 795903"/>
                  <a:gd name="connsiteX20" fmla="*/ 7681499 w 8680371"/>
                  <a:gd name="connsiteY20" fmla="*/ 14889 h 795903"/>
                  <a:gd name="connsiteX21" fmla="*/ 7095208 w 8680371"/>
                  <a:gd name="connsiteY21" fmla="*/ 108364 h 795903"/>
                  <a:gd name="connsiteX22" fmla="*/ 6194058 w 8680371"/>
                  <a:gd name="connsiteY22" fmla="*/ 201839 h 795903"/>
                  <a:gd name="connsiteX23" fmla="*/ 5227767 w 8680371"/>
                  <a:gd name="connsiteY23" fmla="*/ 201839 h 795903"/>
                  <a:gd name="connsiteX24" fmla="*/ 3501477 w 8680371"/>
                  <a:gd name="connsiteY24" fmla="*/ 193333 h 795903"/>
                  <a:gd name="connsiteX25" fmla="*/ 2415749 w 8680371"/>
                  <a:gd name="connsiteY25" fmla="*/ 65870 h 795903"/>
                  <a:gd name="connsiteX26" fmla="*/ 624317 w 8680371"/>
                  <a:gd name="connsiteY26" fmla="*/ 57364 h 795903"/>
                  <a:gd name="connsiteX27" fmla="*/ 84495 w 8680371"/>
                  <a:gd name="connsiteY27" fmla="*/ 66415 h 795903"/>
                  <a:gd name="connsiteX0" fmla="*/ 58632 w 8654508"/>
                  <a:gd name="connsiteY0" fmla="*/ 66415 h 847530"/>
                  <a:gd name="connsiteX1" fmla="*/ 36694 w 8654508"/>
                  <a:gd name="connsiteY1" fmla="*/ 350379 h 847530"/>
                  <a:gd name="connsiteX2" fmla="*/ 51356 w 8654508"/>
                  <a:gd name="connsiteY2" fmla="*/ 609625 h 847530"/>
                  <a:gd name="connsiteX3" fmla="*/ 63573 w 8654508"/>
                  <a:gd name="connsiteY3" fmla="*/ 686441 h 847530"/>
                  <a:gd name="connsiteX4" fmla="*/ 99916 w 8654508"/>
                  <a:gd name="connsiteY4" fmla="*/ 846591 h 847530"/>
                  <a:gd name="connsiteX5" fmla="*/ 956717 w 8654508"/>
                  <a:gd name="connsiteY5" fmla="*/ 754148 h 847530"/>
                  <a:gd name="connsiteX6" fmla="*/ 1651576 w 8654508"/>
                  <a:gd name="connsiteY6" fmla="*/ 788136 h 847530"/>
                  <a:gd name="connsiteX7" fmla="*/ 2107586 w 8654508"/>
                  <a:gd name="connsiteY7" fmla="*/ 728648 h 847530"/>
                  <a:gd name="connsiteX8" fmla="*/ 2585308 w 8654508"/>
                  <a:gd name="connsiteY8" fmla="*/ 728648 h 847530"/>
                  <a:gd name="connsiteX9" fmla="*/ 3356177 w 8654508"/>
                  <a:gd name="connsiteY9" fmla="*/ 771142 h 847530"/>
                  <a:gd name="connsiteX10" fmla="*/ 4235613 w 8654508"/>
                  <a:gd name="connsiteY10" fmla="*/ 754148 h 847530"/>
                  <a:gd name="connsiteX11" fmla="*/ 4865331 w 8654508"/>
                  <a:gd name="connsiteY11" fmla="*/ 762654 h 847530"/>
                  <a:gd name="connsiteX12" fmla="*/ 5701341 w 8654508"/>
                  <a:gd name="connsiteY12" fmla="*/ 762654 h 847530"/>
                  <a:gd name="connsiteX13" fmla="*/ 6765354 w 8654508"/>
                  <a:gd name="connsiteY13" fmla="*/ 788154 h 847530"/>
                  <a:gd name="connsiteX14" fmla="*/ 7514509 w 8654508"/>
                  <a:gd name="connsiteY14" fmla="*/ 779648 h 847530"/>
                  <a:gd name="connsiteX15" fmla="*/ 8046504 w 8654508"/>
                  <a:gd name="connsiteY15" fmla="*/ 771142 h 847530"/>
                  <a:gd name="connsiteX16" fmla="*/ 8524227 w 8654508"/>
                  <a:gd name="connsiteY16" fmla="*/ 737154 h 847530"/>
                  <a:gd name="connsiteX17" fmla="*/ 8654508 w 8654508"/>
                  <a:gd name="connsiteY17" fmla="*/ 754148 h 847530"/>
                  <a:gd name="connsiteX18" fmla="*/ 8654508 w 8654508"/>
                  <a:gd name="connsiteY18" fmla="*/ 133791 h 847530"/>
                  <a:gd name="connsiteX19" fmla="*/ 8469932 w 8654508"/>
                  <a:gd name="connsiteY19" fmla="*/ 65870 h 847530"/>
                  <a:gd name="connsiteX20" fmla="*/ 7655636 w 8654508"/>
                  <a:gd name="connsiteY20" fmla="*/ 14889 h 847530"/>
                  <a:gd name="connsiteX21" fmla="*/ 7069345 w 8654508"/>
                  <a:gd name="connsiteY21" fmla="*/ 108364 h 847530"/>
                  <a:gd name="connsiteX22" fmla="*/ 6168195 w 8654508"/>
                  <a:gd name="connsiteY22" fmla="*/ 201839 h 847530"/>
                  <a:gd name="connsiteX23" fmla="*/ 5201904 w 8654508"/>
                  <a:gd name="connsiteY23" fmla="*/ 201839 h 847530"/>
                  <a:gd name="connsiteX24" fmla="*/ 3475614 w 8654508"/>
                  <a:gd name="connsiteY24" fmla="*/ 193333 h 847530"/>
                  <a:gd name="connsiteX25" fmla="*/ 2389886 w 8654508"/>
                  <a:gd name="connsiteY25" fmla="*/ 65870 h 847530"/>
                  <a:gd name="connsiteX26" fmla="*/ 598454 w 8654508"/>
                  <a:gd name="connsiteY26" fmla="*/ 57364 h 847530"/>
                  <a:gd name="connsiteX27" fmla="*/ 58632 w 8654508"/>
                  <a:gd name="connsiteY27" fmla="*/ 66415 h 847530"/>
                  <a:gd name="connsiteX0" fmla="*/ 54170 w 8650046"/>
                  <a:gd name="connsiteY0" fmla="*/ 66415 h 847528"/>
                  <a:gd name="connsiteX1" fmla="*/ 20012 w 8650046"/>
                  <a:gd name="connsiteY1" fmla="*/ 139144 h 847528"/>
                  <a:gd name="connsiteX2" fmla="*/ 32232 w 8650046"/>
                  <a:gd name="connsiteY2" fmla="*/ 350379 h 847528"/>
                  <a:gd name="connsiteX3" fmla="*/ 46894 w 8650046"/>
                  <a:gd name="connsiteY3" fmla="*/ 609625 h 847528"/>
                  <a:gd name="connsiteX4" fmla="*/ 59111 w 8650046"/>
                  <a:gd name="connsiteY4" fmla="*/ 686441 h 847528"/>
                  <a:gd name="connsiteX5" fmla="*/ 95454 w 8650046"/>
                  <a:gd name="connsiteY5" fmla="*/ 846591 h 847528"/>
                  <a:gd name="connsiteX6" fmla="*/ 952255 w 8650046"/>
                  <a:gd name="connsiteY6" fmla="*/ 754148 h 847528"/>
                  <a:gd name="connsiteX7" fmla="*/ 1647114 w 8650046"/>
                  <a:gd name="connsiteY7" fmla="*/ 788136 h 847528"/>
                  <a:gd name="connsiteX8" fmla="*/ 2103124 w 8650046"/>
                  <a:gd name="connsiteY8" fmla="*/ 728648 h 847528"/>
                  <a:gd name="connsiteX9" fmla="*/ 2580846 w 8650046"/>
                  <a:gd name="connsiteY9" fmla="*/ 728648 h 847528"/>
                  <a:gd name="connsiteX10" fmla="*/ 3351715 w 8650046"/>
                  <a:gd name="connsiteY10" fmla="*/ 771142 h 847528"/>
                  <a:gd name="connsiteX11" fmla="*/ 4231151 w 8650046"/>
                  <a:gd name="connsiteY11" fmla="*/ 754148 h 847528"/>
                  <a:gd name="connsiteX12" fmla="*/ 4860869 w 8650046"/>
                  <a:gd name="connsiteY12" fmla="*/ 762654 h 847528"/>
                  <a:gd name="connsiteX13" fmla="*/ 5696879 w 8650046"/>
                  <a:gd name="connsiteY13" fmla="*/ 762654 h 847528"/>
                  <a:gd name="connsiteX14" fmla="*/ 6760892 w 8650046"/>
                  <a:gd name="connsiteY14" fmla="*/ 788154 h 847528"/>
                  <a:gd name="connsiteX15" fmla="*/ 7510047 w 8650046"/>
                  <a:gd name="connsiteY15" fmla="*/ 779648 h 847528"/>
                  <a:gd name="connsiteX16" fmla="*/ 8042042 w 8650046"/>
                  <a:gd name="connsiteY16" fmla="*/ 771142 h 847528"/>
                  <a:gd name="connsiteX17" fmla="*/ 8519765 w 8650046"/>
                  <a:gd name="connsiteY17" fmla="*/ 737154 h 847528"/>
                  <a:gd name="connsiteX18" fmla="*/ 8650046 w 8650046"/>
                  <a:gd name="connsiteY18" fmla="*/ 754148 h 847528"/>
                  <a:gd name="connsiteX19" fmla="*/ 8650046 w 8650046"/>
                  <a:gd name="connsiteY19" fmla="*/ 133791 h 847528"/>
                  <a:gd name="connsiteX20" fmla="*/ 8465470 w 8650046"/>
                  <a:gd name="connsiteY20" fmla="*/ 65870 h 847528"/>
                  <a:gd name="connsiteX21" fmla="*/ 7651174 w 8650046"/>
                  <a:gd name="connsiteY21" fmla="*/ 14889 h 847528"/>
                  <a:gd name="connsiteX22" fmla="*/ 7064883 w 8650046"/>
                  <a:gd name="connsiteY22" fmla="*/ 108364 h 847528"/>
                  <a:gd name="connsiteX23" fmla="*/ 6163733 w 8650046"/>
                  <a:gd name="connsiteY23" fmla="*/ 201839 h 847528"/>
                  <a:gd name="connsiteX24" fmla="*/ 5197442 w 8650046"/>
                  <a:gd name="connsiteY24" fmla="*/ 201839 h 847528"/>
                  <a:gd name="connsiteX25" fmla="*/ 3471152 w 8650046"/>
                  <a:gd name="connsiteY25" fmla="*/ 193333 h 847528"/>
                  <a:gd name="connsiteX26" fmla="*/ 2385424 w 8650046"/>
                  <a:gd name="connsiteY26" fmla="*/ 65870 h 847528"/>
                  <a:gd name="connsiteX27" fmla="*/ 593992 w 8650046"/>
                  <a:gd name="connsiteY27" fmla="*/ 57364 h 847528"/>
                  <a:gd name="connsiteX28" fmla="*/ 54170 w 8650046"/>
                  <a:gd name="connsiteY28" fmla="*/ 66415 h 847528"/>
                  <a:gd name="connsiteX0" fmla="*/ 54170 w 8650046"/>
                  <a:gd name="connsiteY0" fmla="*/ 66415 h 847530"/>
                  <a:gd name="connsiteX1" fmla="*/ 20012 w 8650046"/>
                  <a:gd name="connsiteY1" fmla="*/ 139144 h 847530"/>
                  <a:gd name="connsiteX2" fmla="*/ 32232 w 8650046"/>
                  <a:gd name="connsiteY2" fmla="*/ 350379 h 847530"/>
                  <a:gd name="connsiteX3" fmla="*/ 46894 w 8650046"/>
                  <a:gd name="connsiteY3" fmla="*/ 609625 h 847530"/>
                  <a:gd name="connsiteX4" fmla="*/ 59111 w 8650046"/>
                  <a:gd name="connsiteY4" fmla="*/ 686441 h 847530"/>
                  <a:gd name="connsiteX5" fmla="*/ 95454 w 8650046"/>
                  <a:gd name="connsiteY5" fmla="*/ 846591 h 847530"/>
                  <a:gd name="connsiteX6" fmla="*/ 952255 w 8650046"/>
                  <a:gd name="connsiteY6" fmla="*/ 754148 h 847530"/>
                  <a:gd name="connsiteX7" fmla="*/ 1647114 w 8650046"/>
                  <a:gd name="connsiteY7" fmla="*/ 788136 h 847530"/>
                  <a:gd name="connsiteX8" fmla="*/ 2103124 w 8650046"/>
                  <a:gd name="connsiteY8" fmla="*/ 728648 h 847530"/>
                  <a:gd name="connsiteX9" fmla="*/ 2580846 w 8650046"/>
                  <a:gd name="connsiteY9" fmla="*/ 728648 h 847530"/>
                  <a:gd name="connsiteX10" fmla="*/ 3351715 w 8650046"/>
                  <a:gd name="connsiteY10" fmla="*/ 771142 h 847530"/>
                  <a:gd name="connsiteX11" fmla="*/ 4231151 w 8650046"/>
                  <a:gd name="connsiteY11" fmla="*/ 754148 h 847530"/>
                  <a:gd name="connsiteX12" fmla="*/ 4860869 w 8650046"/>
                  <a:gd name="connsiteY12" fmla="*/ 762654 h 847530"/>
                  <a:gd name="connsiteX13" fmla="*/ 5696879 w 8650046"/>
                  <a:gd name="connsiteY13" fmla="*/ 762654 h 847530"/>
                  <a:gd name="connsiteX14" fmla="*/ 6760892 w 8650046"/>
                  <a:gd name="connsiteY14" fmla="*/ 788154 h 847530"/>
                  <a:gd name="connsiteX15" fmla="*/ 7510047 w 8650046"/>
                  <a:gd name="connsiteY15" fmla="*/ 779648 h 847530"/>
                  <a:gd name="connsiteX16" fmla="*/ 8042042 w 8650046"/>
                  <a:gd name="connsiteY16" fmla="*/ 771142 h 847530"/>
                  <a:gd name="connsiteX17" fmla="*/ 8519765 w 8650046"/>
                  <a:gd name="connsiteY17" fmla="*/ 737154 h 847530"/>
                  <a:gd name="connsiteX18" fmla="*/ 8650046 w 8650046"/>
                  <a:gd name="connsiteY18" fmla="*/ 754148 h 847530"/>
                  <a:gd name="connsiteX19" fmla="*/ 8650046 w 8650046"/>
                  <a:gd name="connsiteY19" fmla="*/ 133791 h 847530"/>
                  <a:gd name="connsiteX20" fmla="*/ 8465470 w 8650046"/>
                  <a:gd name="connsiteY20" fmla="*/ 65870 h 847530"/>
                  <a:gd name="connsiteX21" fmla="*/ 7651174 w 8650046"/>
                  <a:gd name="connsiteY21" fmla="*/ 14889 h 847530"/>
                  <a:gd name="connsiteX22" fmla="*/ 7064883 w 8650046"/>
                  <a:gd name="connsiteY22" fmla="*/ 108364 h 847530"/>
                  <a:gd name="connsiteX23" fmla="*/ 6163733 w 8650046"/>
                  <a:gd name="connsiteY23" fmla="*/ 201839 h 847530"/>
                  <a:gd name="connsiteX24" fmla="*/ 5197442 w 8650046"/>
                  <a:gd name="connsiteY24" fmla="*/ 201839 h 847530"/>
                  <a:gd name="connsiteX25" fmla="*/ 3471152 w 8650046"/>
                  <a:gd name="connsiteY25" fmla="*/ 193333 h 847530"/>
                  <a:gd name="connsiteX26" fmla="*/ 2385424 w 8650046"/>
                  <a:gd name="connsiteY26" fmla="*/ 65870 h 847530"/>
                  <a:gd name="connsiteX27" fmla="*/ 593992 w 8650046"/>
                  <a:gd name="connsiteY27" fmla="*/ 57364 h 847530"/>
                  <a:gd name="connsiteX28" fmla="*/ 54170 w 8650046"/>
                  <a:gd name="connsiteY28" fmla="*/ 66415 h 847530"/>
                  <a:gd name="connsiteX0" fmla="*/ 48208 w 8644084"/>
                  <a:gd name="connsiteY0" fmla="*/ 66415 h 847528"/>
                  <a:gd name="connsiteX1" fmla="*/ 14050 w 8644084"/>
                  <a:gd name="connsiteY1" fmla="*/ 139144 h 847528"/>
                  <a:gd name="connsiteX2" fmla="*/ 26270 w 8644084"/>
                  <a:gd name="connsiteY2" fmla="*/ 350379 h 847528"/>
                  <a:gd name="connsiteX3" fmla="*/ 40932 w 8644084"/>
                  <a:gd name="connsiteY3" fmla="*/ 609625 h 847528"/>
                  <a:gd name="connsiteX4" fmla="*/ 53149 w 8644084"/>
                  <a:gd name="connsiteY4" fmla="*/ 686441 h 847528"/>
                  <a:gd name="connsiteX5" fmla="*/ 89492 w 8644084"/>
                  <a:gd name="connsiteY5" fmla="*/ 846591 h 847528"/>
                  <a:gd name="connsiteX6" fmla="*/ 946293 w 8644084"/>
                  <a:gd name="connsiteY6" fmla="*/ 754148 h 847528"/>
                  <a:gd name="connsiteX7" fmla="*/ 1641152 w 8644084"/>
                  <a:gd name="connsiteY7" fmla="*/ 788136 h 847528"/>
                  <a:gd name="connsiteX8" fmla="*/ 2097162 w 8644084"/>
                  <a:gd name="connsiteY8" fmla="*/ 728648 h 847528"/>
                  <a:gd name="connsiteX9" fmla="*/ 2574884 w 8644084"/>
                  <a:gd name="connsiteY9" fmla="*/ 728648 h 847528"/>
                  <a:gd name="connsiteX10" fmla="*/ 3345753 w 8644084"/>
                  <a:gd name="connsiteY10" fmla="*/ 771142 h 847528"/>
                  <a:gd name="connsiteX11" fmla="*/ 4225189 w 8644084"/>
                  <a:gd name="connsiteY11" fmla="*/ 754148 h 847528"/>
                  <a:gd name="connsiteX12" fmla="*/ 4854907 w 8644084"/>
                  <a:gd name="connsiteY12" fmla="*/ 762654 h 847528"/>
                  <a:gd name="connsiteX13" fmla="*/ 5690917 w 8644084"/>
                  <a:gd name="connsiteY13" fmla="*/ 762654 h 847528"/>
                  <a:gd name="connsiteX14" fmla="*/ 6754930 w 8644084"/>
                  <a:gd name="connsiteY14" fmla="*/ 788154 h 847528"/>
                  <a:gd name="connsiteX15" fmla="*/ 7504085 w 8644084"/>
                  <a:gd name="connsiteY15" fmla="*/ 779648 h 847528"/>
                  <a:gd name="connsiteX16" fmla="*/ 8036080 w 8644084"/>
                  <a:gd name="connsiteY16" fmla="*/ 771142 h 847528"/>
                  <a:gd name="connsiteX17" fmla="*/ 8513803 w 8644084"/>
                  <a:gd name="connsiteY17" fmla="*/ 737154 h 847528"/>
                  <a:gd name="connsiteX18" fmla="*/ 8644084 w 8644084"/>
                  <a:gd name="connsiteY18" fmla="*/ 754148 h 847528"/>
                  <a:gd name="connsiteX19" fmla="*/ 8644084 w 8644084"/>
                  <a:gd name="connsiteY19" fmla="*/ 133791 h 847528"/>
                  <a:gd name="connsiteX20" fmla="*/ 8459508 w 8644084"/>
                  <a:gd name="connsiteY20" fmla="*/ 65870 h 847528"/>
                  <a:gd name="connsiteX21" fmla="*/ 7645212 w 8644084"/>
                  <a:gd name="connsiteY21" fmla="*/ 14889 h 847528"/>
                  <a:gd name="connsiteX22" fmla="*/ 7058921 w 8644084"/>
                  <a:gd name="connsiteY22" fmla="*/ 108364 h 847528"/>
                  <a:gd name="connsiteX23" fmla="*/ 6157771 w 8644084"/>
                  <a:gd name="connsiteY23" fmla="*/ 201839 h 847528"/>
                  <a:gd name="connsiteX24" fmla="*/ 5191480 w 8644084"/>
                  <a:gd name="connsiteY24" fmla="*/ 201839 h 847528"/>
                  <a:gd name="connsiteX25" fmla="*/ 3465190 w 8644084"/>
                  <a:gd name="connsiteY25" fmla="*/ 193333 h 847528"/>
                  <a:gd name="connsiteX26" fmla="*/ 2379462 w 8644084"/>
                  <a:gd name="connsiteY26" fmla="*/ 65870 h 847528"/>
                  <a:gd name="connsiteX27" fmla="*/ 588030 w 8644084"/>
                  <a:gd name="connsiteY27" fmla="*/ 57364 h 847528"/>
                  <a:gd name="connsiteX28" fmla="*/ 48208 w 8644084"/>
                  <a:gd name="connsiteY28" fmla="*/ 66415 h 847528"/>
                  <a:gd name="connsiteX0" fmla="*/ 39893 w 8635769"/>
                  <a:gd name="connsiteY0" fmla="*/ 66415 h 847530"/>
                  <a:gd name="connsiteX1" fmla="*/ 5735 w 8635769"/>
                  <a:gd name="connsiteY1" fmla="*/ 139144 h 847530"/>
                  <a:gd name="connsiteX2" fmla="*/ 17955 w 8635769"/>
                  <a:gd name="connsiteY2" fmla="*/ 350379 h 847530"/>
                  <a:gd name="connsiteX3" fmla="*/ 32617 w 8635769"/>
                  <a:gd name="connsiteY3" fmla="*/ 609625 h 847530"/>
                  <a:gd name="connsiteX4" fmla="*/ 44834 w 8635769"/>
                  <a:gd name="connsiteY4" fmla="*/ 686441 h 847530"/>
                  <a:gd name="connsiteX5" fmla="*/ 81177 w 8635769"/>
                  <a:gd name="connsiteY5" fmla="*/ 846591 h 847530"/>
                  <a:gd name="connsiteX6" fmla="*/ 937978 w 8635769"/>
                  <a:gd name="connsiteY6" fmla="*/ 754148 h 847530"/>
                  <a:gd name="connsiteX7" fmla="*/ 1632837 w 8635769"/>
                  <a:gd name="connsiteY7" fmla="*/ 788136 h 847530"/>
                  <a:gd name="connsiteX8" fmla="*/ 2088847 w 8635769"/>
                  <a:gd name="connsiteY8" fmla="*/ 728648 h 847530"/>
                  <a:gd name="connsiteX9" fmla="*/ 2566569 w 8635769"/>
                  <a:gd name="connsiteY9" fmla="*/ 728648 h 847530"/>
                  <a:gd name="connsiteX10" fmla="*/ 3337438 w 8635769"/>
                  <a:gd name="connsiteY10" fmla="*/ 771142 h 847530"/>
                  <a:gd name="connsiteX11" fmla="*/ 4216874 w 8635769"/>
                  <a:gd name="connsiteY11" fmla="*/ 754148 h 847530"/>
                  <a:gd name="connsiteX12" fmla="*/ 4846592 w 8635769"/>
                  <a:gd name="connsiteY12" fmla="*/ 762654 h 847530"/>
                  <a:gd name="connsiteX13" fmla="*/ 5682602 w 8635769"/>
                  <a:gd name="connsiteY13" fmla="*/ 762654 h 847530"/>
                  <a:gd name="connsiteX14" fmla="*/ 6746615 w 8635769"/>
                  <a:gd name="connsiteY14" fmla="*/ 788154 h 847530"/>
                  <a:gd name="connsiteX15" fmla="*/ 7495770 w 8635769"/>
                  <a:gd name="connsiteY15" fmla="*/ 779648 h 847530"/>
                  <a:gd name="connsiteX16" fmla="*/ 8027765 w 8635769"/>
                  <a:gd name="connsiteY16" fmla="*/ 771142 h 847530"/>
                  <a:gd name="connsiteX17" fmla="*/ 8505488 w 8635769"/>
                  <a:gd name="connsiteY17" fmla="*/ 737154 h 847530"/>
                  <a:gd name="connsiteX18" fmla="*/ 8635769 w 8635769"/>
                  <a:gd name="connsiteY18" fmla="*/ 754148 h 847530"/>
                  <a:gd name="connsiteX19" fmla="*/ 8635769 w 8635769"/>
                  <a:gd name="connsiteY19" fmla="*/ 133791 h 847530"/>
                  <a:gd name="connsiteX20" fmla="*/ 8451193 w 8635769"/>
                  <a:gd name="connsiteY20" fmla="*/ 65870 h 847530"/>
                  <a:gd name="connsiteX21" fmla="*/ 7636897 w 8635769"/>
                  <a:gd name="connsiteY21" fmla="*/ 14889 h 847530"/>
                  <a:gd name="connsiteX22" fmla="*/ 7050606 w 8635769"/>
                  <a:gd name="connsiteY22" fmla="*/ 108364 h 847530"/>
                  <a:gd name="connsiteX23" fmla="*/ 6149456 w 8635769"/>
                  <a:gd name="connsiteY23" fmla="*/ 201839 h 847530"/>
                  <a:gd name="connsiteX24" fmla="*/ 5183165 w 8635769"/>
                  <a:gd name="connsiteY24" fmla="*/ 201839 h 847530"/>
                  <a:gd name="connsiteX25" fmla="*/ 3456875 w 8635769"/>
                  <a:gd name="connsiteY25" fmla="*/ 193333 h 847530"/>
                  <a:gd name="connsiteX26" fmla="*/ 2371147 w 8635769"/>
                  <a:gd name="connsiteY26" fmla="*/ 65870 h 847530"/>
                  <a:gd name="connsiteX27" fmla="*/ 579715 w 8635769"/>
                  <a:gd name="connsiteY27" fmla="*/ 57364 h 847530"/>
                  <a:gd name="connsiteX28" fmla="*/ 39893 w 8635769"/>
                  <a:gd name="connsiteY28" fmla="*/ 66415 h 847530"/>
                  <a:gd name="connsiteX0" fmla="*/ 39893 w 8635769"/>
                  <a:gd name="connsiteY0" fmla="*/ 66415 h 847528"/>
                  <a:gd name="connsiteX1" fmla="*/ 5735 w 8635769"/>
                  <a:gd name="connsiteY1" fmla="*/ 139144 h 847528"/>
                  <a:gd name="connsiteX2" fmla="*/ 17955 w 8635769"/>
                  <a:gd name="connsiteY2" fmla="*/ 350379 h 847528"/>
                  <a:gd name="connsiteX3" fmla="*/ 32617 w 8635769"/>
                  <a:gd name="connsiteY3" fmla="*/ 609625 h 847528"/>
                  <a:gd name="connsiteX4" fmla="*/ 44834 w 8635769"/>
                  <a:gd name="connsiteY4" fmla="*/ 686441 h 847528"/>
                  <a:gd name="connsiteX5" fmla="*/ 81177 w 8635769"/>
                  <a:gd name="connsiteY5" fmla="*/ 846591 h 847528"/>
                  <a:gd name="connsiteX6" fmla="*/ 937978 w 8635769"/>
                  <a:gd name="connsiteY6" fmla="*/ 754148 h 847528"/>
                  <a:gd name="connsiteX7" fmla="*/ 1632837 w 8635769"/>
                  <a:gd name="connsiteY7" fmla="*/ 788136 h 847528"/>
                  <a:gd name="connsiteX8" fmla="*/ 2088847 w 8635769"/>
                  <a:gd name="connsiteY8" fmla="*/ 728648 h 847528"/>
                  <a:gd name="connsiteX9" fmla="*/ 2566569 w 8635769"/>
                  <a:gd name="connsiteY9" fmla="*/ 728648 h 847528"/>
                  <a:gd name="connsiteX10" fmla="*/ 3337438 w 8635769"/>
                  <a:gd name="connsiteY10" fmla="*/ 771142 h 847528"/>
                  <a:gd name="connsiteX11" fmla="*/ 4216874 w 8635769"/>
                  <a:gd name="connsiteY11" fmla="*/ 754148 h 847528"/>
                  <a:gd name="connsiteX12" fmla="*/ 4846592 w 8635769"/>
                  <a:gd name="connsiteY12" fmla="*/ 762654 h 847528"/>
                  <a:gd name="connsiteX13" fmla="*/ 5682602 w 8635769"/>
                  <a:gd name="connsiteY13" fmla="*/ 762654 h 847528"/>
                  <a:gd name="connsiteX14" fmla="*/ 6746615 w 8635769"/>
                  <a:gd name="connsiteY14" fmla="*/ 788154 h 847528"/>
                  <a:gd name="connsiteX15" fmla="*/ 7495770 w 8635769"/>
                  <a:gd name="connsiteY15" fmla="*/ 779648 h 847528"/>
                  <a:gd name="connsiteX16" fmla="*/ 8027765 w 8635769"/>
                  <a:gd name="connsiteY16" fmla="*/ 771142 h 847528"/>
                  <a:gd name="connsiteX17" fmla="*/ 8505488 w 8635769"/>
                  <a:gd name="connsiteY17" fmla="*/ 737154 h 847528"/>
                  <a:gd name="connsiteX18" fmla="*/ 8635769 w 8635769"/>
                  <a:gd name="connsiteY18" fmla="*/ 754148 h 847528"/>
                  <a:gd name="connsiteX19" fmla="*/ 8635769 w 8635769"/>
                  <a:gd name="connsiteY19" fmla="*/ 133791 h 847528"/>
                  <a:gd name="connsiteX20" fmla="*/ 8451193 w 8635769"/>
                  <a:gd name="connsiteY20" fmla="*/ 65870 h 847528"/>
                  <a:gd name="connsiteX21" fmla="*/ 7636897 w 8635769"/>
                  <a:gd name="connsiteY21" fmla="*/ 14889 h 847528"/>
                  <a:gd name="connsiteX22" fmla="*/ 7050606 w 8635769"/>
                  <a:gd name="connsiteY22" fmla="*/ 108364 h 847528"/>
                  <a:gd name="connsiteX23" fmla="*/ 6149456 w 8635769"/>
                  <a:gd name="connsiteY23" fmla="*/ 201839 h 847528"/>
                  <a:gd name="connsiteX24" fmla="*/ 5183165 w 8635769"/>
                  <a:gd name="connsiteY24" fmla="*/ 201839 h 847528"/>
                  <a:gd name="connsiteX25" fmla="*/ 3456875 w 8635769"/>
                  <a:gd name="connsiteY25" fmla="*/ 193333 h 847528"/>
                  <a:gd name="connsiteX26" fmla="*/ 2371147 w 8635769"/>
                  <a:gd name="connsiteY26" fmla="*/ 65870 h 847528"/>
                  <a:gd name="connsiteX27" fmla="*/ 579715 w 8635769"/>
                  <a:gd name="connsiteY27" fmla="*/ 57364 h 847528"/>
                  <a:gd name="connsiteX28" fmla="*/ 39893 w 8635769"/>
                  <a:gd name="connsiteY28" fmla="*/ 66415 h 847528"/>
                  <a:gd name="connsiteX0" fmla="*/ 36653 w 8632529"/>
                  <a:gd name="connsiteY0" fmla="*/ 66415 h 847530"/>
                  <a:gd name="connsiteX1" fmla="*/ 2495 w 8632529"/>
                  <a:gd name="connsiteY1" fmla="*/ 139144 h 847530"/>
                  <a:gd name="connsiteX2" fmla="*/ 14715 w 8632529"/>
                  <a:gd name="connsiteY2" fmla="*/ 350379 h 847530"/>
                  <a:gd name="connsiteX3" fmla="*/ 29377 w 8632529"/>
                  <a:gd name="connsiteY3" fmla="*/ 609625 h 847530"/>
                  <a:gd name="connsiteX4" fmla="*/ 41594 w 8632529"/>
                  <a:gd name="connsiteY4" fmla="*/ 686441 h 847530"/>
                  <a:gd name="connsiteX5" fmla="*/ 77937 w 8632529"/>
                  <a:gd name="connsiteY5" fmla="*/ 846591 h 847530"/>
                  <a:gd name="connsiteX6" fmla="*/ 934738 w 8632529"/>
                  <a:gd name="connsiteY6" fmla="*/ 754148 h 847530"/>
                  <a:gd name="connsiteX7" fmla="*/ 1629597 w 8632529"/>
                  <a:gd name="connsiteY7" fmla="*/ 788136 h 847530"/>
                  <a:gd name="connsiteX8" fmla="*/ 2085607 w 8632529"/>
                  <a:gd name="connsiteY8" fmla="*/ 728648 h 847530"/>
                  <a:gd name="connsiteX9" fmla="*/ 2563329 w 8632529"/>
                  <a:gd name="connsiteY9" fmla="*/ 728648 h 847530"/>
                  <a:gd name="connsiteX10" fmla="*/ 3334198 w 8632529"/>
                  <a:gd name="connsiteY10" fmla="*/ 771142 h 847530"/>
                  <a:gd name="connsiteX11" fmla="*/ 4213634 w 8632529"/>
                  <a:gd name="connsiteY11" fmla="*/ 754148 h 847530"/>
                  <a:gd name="connsiteX12" fmla="*/ 4843352 w 8632529"/>
                  <a:gd name="connsiteY12" fmla="*/ 762654 h 847530"/>
                  <a:gd name="connsiteX13" fmla="*/ 5679362 w 8632529"/>
                  <a:gd name="connsiteY13" fmla="*/ 762654 h 847530"/>
                  <a:gd name="connsiteX14" fmla="*/ 6743375 w 8632529"/>
                  <a:gd name="connsiteY14" fmla="*/ 788154 h 847530"/>
                  <a:gd name="connsiteX15" fmla="*/ 7492530 w 8632529"/>
                  <a:gd name="connsiteY15" fmla="*/ 779648 h 847530"/>
                  <a:gd name="connsiteX16" fmla="*/ 8024525 w 8632529"/>
                  <a:gd name="connsiteY16" fmla="*/ 771142 h 847530"/>
                  <a:gd name="connsiteX17" fmla="*/ 8502248 w 8632529"/>
                  <a:gd name="connsiteY17" fmla="*/ 737154 h 847530"/>
                  <a:gd name="connsiteX18" fmla="*/ 8632529 w 8632529"/>
                  <a:gd name="connsiteY18" fmla="*/ 754148 h 847530"/>
                  <a:gd name="connsiteX19" fmla="*/ 8632529 w 8632529"/>
                  <a:gd name="connsiteY19" fmla="*/ 133791 h 847530"/>
                  <a:gd name="connsiteX20" fmla="*/ 8447953 w 8632529"/>
                  <a:gd name="connsiteY20" fmla="*/ 65870 h 847530"/>
                  <a:gd name="connsiteX21" fmla="*/ 7633657 w 8632529"/>
                  <a:gd name="connsiteY21" fmla="*/ 14889 h 847530"/>
                  <a:gd name="connsiteX22" fmla="*/ 7047366 w 8632529"/>
                  <a:gd name="connsiteY22" fmla="*/ 108364 h 847530"/>
                  <a:gd name="connsiteX23" fmla="*/ 6146216 w 8632529"/>
                  <a:gd name="connsiteY23" fmla="*/ 201839 h 847530"/>
                  <a:gd name="connsiteX24" fmla="*/ 5179925 w 8632529"/>
                  <a:gd name="connsiteY24" fmla="*/ 201839 h 847530"/>
                  <a:gd name="connsiteX25" fmla="*/ 3453635 w 8632529"/>
                  <a:gd name="connsiteY25" fmla="*/ 193333 h 847530"/>
                  <a:gd name="connsiteX26" fmla="*/ 2367907 w 8632529"/>
                  <a:gd name="connsiteY26" fmla="*/ 65870 h 847530"/>
                  <a:gd name="connsiteX27" fmla="*/ 576475 w 8632529"/>
                  <a:gd name="connsiteY27" fmla="*/ 57364 h 847530"/>
                  <a:gd name="connsiteX28" fmla="*/ 36653 w 863252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148486 w 8634799"/>
                  <a:gd name="connsiteY23" fmla="*/ 201839 h 847528"/>
                  <a:gd name="connsiteX24" fmla="*/ 5182195 w 8634799"/>
                  <a:gd name="connsiteY24" fmla="*/ 201839 h 847528"/>
                  <a:gd name="connsiteX25" fmla="*/ 3455905 w 8634799"/>
                  <a:gd name="connsiteY25" fmla="*/ 193333 h 847528"/>
                  <a:gd name="connsiteX26" fmla="*/ 2370177 w 8634799"/>
                  <a:gd name="connsiteY26" fmla="*/ 65870 h 847528"/>
                  <a:gd name="connsiteX27" fmla="*/ 578745 w 8634799"/>
                  <a:gd name="connsiteY27" fmla="*/ 57364 h 847528"/>
                  <a:gd name="connsiteX28" fmla="*/ 38923 w 8634799"/>
                  <a:gd name="connsiteY28"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132068 w 8634799"/>
                  <a:gd name="connsiteY23" fmla="*/ 131955 h 847530"/>
                  <a:gd name="connsiteX24" fmla="*/ 5182195 w 8634799"/>
                  <a:gd name="connsiteY24" fmla="*/ 201839 h 847530"/>
                  <a:gd name="connsiteX25" fmla="*/ 3455905 w 8634799"/>
                  <a:gd name="connsiteY25" fmla="*/ 193333 h 847530"/>
                  <a:gd name="connsiteX26" fmla="*/ 2370177 w 8634799"/>
                  <a:gd name="connsiteY26" fmla="*/ 65870 h 847530"/>
                  <a:gd name="connsiteX27" fmla="*/ 578745 w 8634799"/>
                  <a:gd name="connsiteY27" fmla="*/ 57364 h 847530"/>
                  <a:gd name="connsiteX28" fmla="*/ 38923 w 863479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132068 w 8634799"/>
                  <a:gd name="connsiteY23" fmla="*/ 131955 h 847528"/>
                  <a:gd name="connsiteX24" fmla="*/ 5182195 w 8634799"/>
                  <a:gd name="connsiteY24" fmla="*/ 201839 h 847528"/>
                  <a:gd name="connsiteX25" fmla="*/ 3455905 w 8634799"/>
                  <a:gd name="connsiteY25" fmla="*/ 193333 h 847528"/>
                  <a:gd name="connsiteX26" fmla="*/ 2370177 w 8634799"/>
                  <a:gd name="connsiteY26" fmla="*/ 65870 h 847528"/>
                  <a:gd name="connsiteX27" fmla="*/ 578745 w 8634799"/>
                  <a:gd name="connsiteY27" fmla="*/ 57364 h 847528"/>
                  <a:gd name="connsiteX28" fmla="*/ 38923 w 8634799"/>
                  <a:gd name="connsiteY28"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132068 w 8634799"/>
                  <a:gd name="connsiteY23" fmla="*/ 131955 h 847530"/>
                  <a:gd name="connsiteX24" fmla="*/ 5182195 w 8634799"/>
                  <a:gd name="connsiteY24" fmla="*/ 201839 h 847530"/>
                  <a:gd name="connsiteX25" fmla="*/ 3455905 w 8634799"/>
                  <a:gd name="connsiteY25" fmla="*/ 193333 h 847530"/>
                  <a:gd name="connsiteX26" fmla="*/ 2370177 w 8634799"/>
                  <a:gd name="connsiteY26" fmla="*/ 65870 h 847530"/>
                  <a:gd name="connsiteX27" fmla="*/ 578745 w 8634799"/>
                  <a:gd name="connsiteY27" fmla="*/ 57364 h 847530"/>
                  <a:gd name="connsiteX28" fmla="*/ 38923 w 8634799"/>
                  <a:gd name="connsiteY28"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342549 w 8634799"/>
                  <a:gd name="connsiteY23" fmla="*/ 55805 h 847528"/>
                  <a:gd name="connsiteX24" fmla="*/ 6132068 w 8634799"/>
                  <a:gd name="connsiteY24" fmla="*/ 131955 h 847528"/>
                  <a:gd name="connsiteX25" fmla="*/ 5182195 w 8634799"/>
                  <a:gd name="connsiteY25" fmla="*/ 201839 h 847528"/>
                  <a:gd name="connsiteX26" fmla="*/ 3455905 w 8634799"/>
                  <a:gd name="connsiteY26" fmla="*/ 193333 h 847528"/>
                  <a:gd name="connsiteX27" fmla="*/ 2370177 w 8634799"/>
                  <a:gd name="connsiteY27" fmla="*/ 65870 h 847528"/>
                  <a:gd name="connsiteX28" fmla="*/ 578745 w 8634799"/>
                  <a:gd name="connsiteY28" fmla="*/ 57364 h 847528"/>
                  <a:gd name="connsiteX29" fmla="*/ 38923 w 8634799"/>
                  <a:gd name="connsiteY29" fmla="*/ 66415 h 847528"/>
                  <a:gd name="connsiteX0" fmla="*/ 38923 w 8634799"/>
                  <a:gd name="connsiteY0" fmla="*/ 66415 h 847530"/>
                  <a:gd name="connsiteX1" fmla="*/ 4765 w 8634799"/>
                  <a:gd name="connsiteY1" fmla="*/ 139144 h 847530"/>
                  <a:gd name="connsiteX2" fmla="*/ 16985 w 8634799"/>
                  <a:gd name="connsiteY2" fmla="*/ 350379 h 847530"/>
                  <a:gd name="connsiteX3" fmla="*/ 31647 w 8634799"/>
                  <a:gd name="connsiteY3" fmla="*/ 609625 h 847530"/>
                  <a:gd name="connsiteX4" fmla="*/ 43864 w 8634799"/>
                  <a:gd name="connsiteY4" fmla="*/ 686441 h 847530"/>
                  <a:gd name="connsiteX5" fmla="*/ 80207 w 8634799"/>
                  <a:gd name="connsiteY5" fmla="*/ 846591 h 847530"/>
                  <a:gd name="connsiteX6" fmla="*/ 937008 w 8634799"/>
                  <a:gd name="connsiteY6" fmla="*/ 754148 h 847530"/>
                  <a:gd name="connsiteX7" fmla="*/ 1631867 w 8634799"/>
                  <a:gd name="connsiteY7" fmla="*/ 788136 h 847530"/>
                  <a:gd name="connsiteX8" fmla="*/ 2087877 w 8634799"/>
                  <a:gd name="connsiteY8" fmla="*/ 728648 h 847530"/>
                  <a:gd name="connsiteX9" fmla="*/ 2565599 w 8634799"/>
                  <a:gd name="connsiteY9" fmla="*/ 728648 h 847530"/>
                  <a:gd name="connsiteX10" fmla="*/ 3336468 w 8634799"/>
                  <a:gd name="connsiteY10" fmla="*/ 771142 h 847530"/>
                  <a:gd name="connsiteX11" fmla="*/ 4215904 w 8634799"/>
                  <a:gd name="connsiteY11" fmla="*/ 754148 h 847530"/>
                  <a:gd name="connsiteX12" fmla="*/ 4845622 w 8634799"/>
                  <a:gd name="connsiteY12" fmla="*/ 762654 h 847530"/>
                  <a:gd name="connsiteX13" fmla="*/ 5681632 w 8634799"/>
                  <a:gd name="connsiteY13" fmla="*/ 762654 h 847530"/>
                  <a:gd name="connsiteX14" fmla="*/ 6745645 w 8634799"/>
                  <a:gd name="connsiteY14" fmla="*/ 788154 h 847530"/>
                  <a:gd name="connsiteX15" fmla="*/ 7494800 w 8634799"/>
                  <a:gd name="connsiteY15" fmla="*/ 779648 h 847530"/>
                  <a:gd name="connsiteX16" fmla="*/ 8026795 w 8634799"/>
                  <a:gd name="connsiteY16" fmla="*/ 771142 h 847530"/>
                  <a:gd name="connsiteX17" fmla="*/ 8504518 w 8634799"/>
                  <a:gd name="connsiteY17" fmla="*/ 737154 h 847530"/>
                  <a:gd name="connsiteX18" fmla="*/ 8634799 w 8634799"/>
                  <a:gd name="connsiteY18" fmla="*/ 754148 h 847530"/>
                  <a:gd name="connsiteX19" fmla="*/ 8634799 w 8634799"/>
                  <a:gd name="connsiteY19" fmla="*/ 133791 h 847530"/>
                  <a:gd name="connsiteX20" fmla="*/ 8450223 w 8634799"/>
                  <a:gd name="connsiteY20" fmla="*/ 65870 h 847530"/>
                  <a:gd name="connsiteX21" fmla="*/ 7635927 w 8634799"/>
                  <a:gd name="connsiteY21" fmla="*/ 14889 h 847530"/>
                  <a:gd name="connsiteX22" fmla="*/ 7049636 w 8634799"/>
                  <a:gd name="connsiteY22" fmla="*/ 108364 h 847530"/>
                  <a:gd name="connsiteX23" fmla="*/ 6342549 w 8634799"/>
                  <a:gd name="connsiteY23" fmla="*/ 55805 h 847530"/>
                  <a:gd name="connsiteX24" fmla="*/ 6132068 w 8634799"/>
                  <a:gd name="connsiteY24" fmla="*/ 131955 h 847530"/>
                  <a:gd name="connsiteX25" fmla="*/ 5182195 w 8634799"/>
                  <a:gd name="connsiteY25" fmla="*/ 201839 h 847530"/>
                  <a:gd name="connsiteX26" fmla="*/ 3455905 w 8634799"/>
                  <a:gd name="connsiteY26" fmla="*/ 193333 h 847530"/>
                  <a:gd name="connsiteX27" fmla="*/ 2370177 w 8634799"/>
                  <a:gd name="connsiteY27" fmla="*/ 65870 h 847530"/>
                  <a:gd name="connsiteX28" fmla="*/ 578745 w 8634799"/>
                  <a:gd name="connsiteY28" fmla="*/ 57364 h 847530"/>
                  <a:gd name="connsiteX29" fmla="*/ 38923 w 8634799"/>
                  <a:gd name="connsiteY29" fmla="*/ 66415 h 847530"/>
                  <a:gd name="connsiteX0" fmla="*/ 38923 w 8634799"/>
                  <a:gd name="connsiteY0" fmla="*/ 66415 h 847528"/>
                  <a:gd name="connsiteX1" fmla="*/ 4765 w 8634799"/>
                  <a:gd name="connsiteY1" fmla="*/ 139144 h 847528"/>
                  <a:gd name="connsiteX2" fmla="*/ 16985 w 8634799"/>
                  <a:gd name="connsiteY2" fmla="*/ 350379 h 847528"/>
                  <a:gd name="connsiteX3" fmla="*/ 31647 w 8634799"/>
                  <a:gd name="connsiteY3" fmla="*/ 609625 h 847528"/>
                  <a:gd name="connsiteX4" fmla="*/ 43864 w 8634799"/>
                  <a:gd name="connsiteY4" fmla="*/ 686441 h 847528"/>
                  <a:gd name="connsiteX5" fmla="*/ 80207 w 8634799"/>
                  <a:gd name="connsiteY5" fmla="*/ 846591 h 847528"/>
                  <a:gd name="connsiteX6" fmla="*/ 937008 w 8634799"/>
                  <a:gd name="connsiteY6" fmla="*/ 754148 h 847528"/>
                  <a:gd name="connsiteX7" fmla="*/ 1631867 w 8634799"/>
                  <a:gd name="connsiteY7" fmla="*/ 788136 h 847528"/>
                  <a:gd name="connsiteX8" fmla="*/ 2087877 w 8634799"/>
                  <a:gd name="connsiteY8" fmla="*/ 728648 h 847528"/>
                  <a:gd name="connsiteX9" fmla="*/ 2565599 w 8634799"/>
                  <a:gd name="connsiteY9" fmla="*/ 728648 h 847528"/>
                  <a:gd name="connsiteX10" fmla="*/ 3336468 w 8634799"/>
                  <a:gd name="connsiteY10" fmla="*/ 771142 h 847528"/>
                  <a:gd name="connsiteX11" fmla="*/ 4215904 w 8634799"/>
                  <a:gd name="connsiteY11" fmla="*/ 754148 h 847528"/>
                  <a:gd name="connsiteX12" fmla="*/ 4845622 w 8634799"/>
                  <a:gd name="connsiteY12" fmla="*/ 762654 h 847528"/>
                  <a:gd name="connsiteX13" fmla="*/ 5681632 w 8634799"/>
                  <a:gd name="connsiteY13" fmla="*/ 762654 h 847528"/>
                  <a:gd name="connsiteX14" fmla="*/ 6745645 w 8634799"/>
                  <a:gd name="connsiteY14" fmla="*/ 788154 h 847528"/>
                  <a:gd name="connsiteX15" fmla="*/ 7494800 w 8634799"/>
                  <a:gd name="connsiteY15" fmla="*/ 779648 h 847528"/>
                  <a:gd name="connsiteX16" fmla="*/ 8026795 w 8634799"/>
                  <a:gd name="connsiteY16" fmla="*/ 771142 h 847528"/>
                  <a:gd name="connsiteX17" fmla="*/ 8504518 w 8634799"/>
                  <a:gd name="connsiteY17" fmla="*/ 737154 h 847528"/>
                  <a:gd name="connsiteX18" fmla="*/ 8634799 w 8634799"/>
                  <a:gd name="connsiteY18" fmla="*/ 754148 h 847528"/>
                  <a:gd name="connsiteX19" fmla="*/ 8634799 w 8634799"/>
                  <a:gd name="connsiteY19" fmla="*/ 133791 h 847528"/>
                  <a:gd name="connsiteX20" fmla="*/ 8450223 w 8634799"/>
                  <a:gd name="connsiteY20" fmla="*/ 65870 h 847528"/>
                  <a:gd name="connsiteX21" fmla="*/ 7635927 w 8634799"/>
                  <a:gd name="connsiteY21" fmla="*/ 14889 h 847528"/>
                  <a:gd name="connsiteX22" fmla="*/ 7049636 w 8634799"/>
                  <a:gd name="connsiteY22" fmla="*/ 108364 h 847528"/>
                  <a:gd name="connsiteX23" fmla="*/ 6342549 w 8634799"/>
                  <a:gd name="connsiteY23" fmla="*/ 55805 h 847528"/>
                  <a:gd name="connsiteX24" fmla="*/ 5902209 w 8634799"/>
                  <a:gd name="connsiteY24" fmla="*/ 158833 h 847528"/>
                  <a:gd name="connsiteX25" fmla="*/ 5182195 w 8634799"/>
                  <a:gd name="connsiteY25" fmla="*/ 201839 h 847528"/>
                  <a:gd name="connsiteX26" fmla="*/ 3455905 w 8634799"/>
                  <a:gd name="connsiteY26" fmla="*/ 193333 h 847528"/>
                  <a:gd name="connsiteX27" fmla="*/ 2370177 w 8634799"/>
                  <a:gd name="connsiteY27" fmla="*/ 65870 h 847528"/>
                  <a:gd name="connsiteX28" fmla="*/ 578745 w 8634799"/>
                  <a:gd name="connsiteY28" fmla="*/ 57364 h 847528"/>
                  <a:gd name="connsiteX29" fmla="*/ 38923 w 8634799"/>
                  <a:gd name="connsiteY29" fmla="*/ 66415 h 847528"/>
                  <a:gd name="connsiteX0" fmla="*/ 38923 w 8634799"/>
                  <a:gd name="connsiteY0" fmla="*/ 111866 h 892981"/>
                  <a:gd name="connsiteX1" fmla="*/ 4765 w 8634799"/>
                  <a:gd name="connsiteY1" fmla="*/ 184595 h 892981"/>
                  <a:gd name="connsiteX2" fmla="*/ 16985 w 8634799"/>
                  <a:gd name="connsiteY2" fmla="*/ 395830 h 892981"/>
                  <a:gd name="connsiteX3" fmla="*/ 31647 w 8634799"/>
                  <a:gd name="connsiteY3" fmla="*/ 655076 h 892981"/>
                  <a:gd name="connsiteX4" fmla="*/ 43864 w 8634799"/>
                  <a:gd name="connsiteY4" fmla="*/ 731892 h 892981"/>
                  <a:gd name="connsiteX5" fmla="*/ 80207 w 8634799"/>
                  <a:gd name="connsiteY5" fmla="*/ 892042 h 892981"/>
                  <a:gd name="connsiteX6" fmla="*/ 937008 w 8634799"/>
                  <a:gd name="connsiteY6" fmla="*/ 799599 h 892981"/>
                  <a:gd name="connsiteX7" fmla="*/ 1631867 w 8634799"/>
                  <a:gd name="connsiteY7" fmla="*/ 833587 h 892981"/>
                  <a:gd name="connsiteX8" fmla="*/ 2087877 w 8634799"/>
                  <a:gd name="connsiteY8" fmla="*/ 774099 h 892981"/>
                  <a:gd name="connsiteX9" fmla="*/ 2565599 w 8634799"/>
                  <a:gd name="connsiteY9" fmla="*/ 774099 h 892981"/>
                  <a:gd name="connsiteX10" fmla="*/ 3336468 w 8634799"/>
                  <a:gd name="connsiteY10" fmla="*/ 816593 h 892981"/>
                  <a:gd name="connsiteX11" fmla="*/ 4215904 w 8634799"/>
                  <a:gd name="connsiteY11" fmla="*/ 799599 h 892981"/>
                  <a:gd name="connsiteX12" fmla="*/ 4845622 w 8634799"/>
                  <a:gd name="connsiteY12" fmla="*/ 808105 h 892981"/>
                  <a:gd name="connsiteX13" fmla="*/ 5681632 w 8634799"/>
                  <a:gd name="connsiteY13" fmla="*/ 808105 h 892981"/>
                  <a:gd name="connsiteX14" fmla="*/ 6745645 w 8634799"/>
                  <a:gd name="connsiteY14" fmla="*/ 833605 h 892981"/>
                  <a:gd name="connsiteX15" fmla="*/ 7494800 w 8634799"/>
                  <a:gd name="connsiteY15" fmla="*/ 825099 h 892981"/>
                  <a:gd name="connsiteX16" fmla="*/ 8026795 w 8634799"/>
                  <a:gd name="connsiteY16" fmla="*/ 816593 h 892981"/>
                  <a:gd name="connsiteX17" fmla="*/ 8504518 w 8634799"/>
                  <a:gd name="connsiteY17" fmla="*/ 782605 h 892981"/>
                  <a:gd name="connsiteX18" fmla="*/ 8634799 w 8634799"/>
                  <a:gd name="connsiteY18" fmla="*/ 799599 h 892981"/>
                  <a:gd name="connsiteX19" fmla="*/ 8634799 w 8634799"/>
                  <a:gd name="connsiteY19" fmla="*/ 179242 h 892981"/>
                  <a:gd name="connsiteX20" fmla="*/ 8450223 w 8634799"/>
                  <a:gd name="connsiteY20" fmla="*/ 111321 h 892981"/>
                  <a:gd name="connsiteX21" fmla="*/ 7635927 w 8634799"/>
                  <a:gd name="connsiteY21" fmla="*/ 60340 h 892981"/>
                  <a:gd name="connsiteX22" fmla="*/ 7049636 w 8634799"/>
                  <a:gd name="connsiteY22" fmla="*/ 153815 h 892981"/>
                  <a:gd name="connsiteX23" fmla="*/ 6342549 w 8634799"/>
                  <a:gd name="connsiteY23" fmla="*/ 101256 h 892981"/>
                  <a:gd name="connsiteX24" fmla="*/ 5902209 w 8634799"/>
                  <a:gd name="connsiteY24" fmla="*/ 204284 h 892981"/>
                  <a:gd name="connsiteX25" fmla="*/ 5182195 w 8634799"/>
                  <a:gd name="connsiteY25" fmla="*/ 247290 h 892981"/>
                  <a:gd name="connsiteX26" fmla="*/ 3469826 w 8634799"/>
                  <a:gd name="connsiteY26" fmla="*/ 5421 h 892981"/>
                  <a:gd name="connsiteX27" fmla="*/ 2370177 w 8634799"/>
                  <a:gd name="connsiteY27" fmla="*/ 111321 h 892981"/>
                  <a:gd name="connsiteX28" fmla="*/ 578745 w 8634799"/>
                  <a:gd name="connsiteY28" fmla="*/ 102815 h 892981"/>
                  <a:gd name="connsiteX29" fmla="*/ 38923 w 8634799"/>
                  <a:gd name="connsiteY29" fmla="*/ 111866 h 892981"/>
                  <a:gd name="connsiteX0" fmla="*/ 38923 w 8634799"/>
                  <a:gd name="connsiteY0" fmla="*/ 135210 h 916324"/>
                  <a:gd name="connsiteX1" fmla="*/ 4765 w 8634799"/>
                  <a:gd name="connsiteY1" fmla="*/ 207939 h 916324"/>
                  <a:gd name="connsiteX2" fmla="*/ 16985 w 8634799"/>
                  <a:gd name="connsiteY2" fmla="*/ 419174 h 916324"/>
                  <a:gd name="connsiteX3" fmla="*/ 31647 w 8634799"/>
                  <a:gd name="connsiteY3" fmla="*/ 678420 h 916324"/>
                  <a:gd name="connsiteX4" fmla="*/ 43864 w 8634799"/>
                  <a:gd name="connsiteY4" fmla="*/ 755236 h 916324"/>
                  <a:gd name="connsiteX5" fmla="*/ 80207 w 8634799"/>
                  <a:gd name="connsiteY5" fmla="*/ 915386 h 916324"/>
                  <a:gd name="connsiteX6" fmla="*/ 937008 w 8634799"/>
                  <a:gd name="connsiteY6" fmla="*/ 822943 h 916324"/>
                  <a:gd name="connsiteX7" fmla="*/ 1631867 w 8634799"/>
                  <a:gd name="connsiteY7" fmla="*/ 856931 h 916324"/>
                  <a:gd name="connsiteX8" fmla="*/ 2087877 w 8634799"/>
                  <a:gd name="connsiteY8" fmla="*/ 797443 h 916324"/>
                  <a:gd name="connsiteX9" fmla="*/ 2565599 w 8634799"/>
                  <a:gd name="connsiteY9" fmla="*/ 797443 h 916324"/>
                  <a:gd name="connsiteX10" fmla="*/ 3336468 w 8634799"/>
                  <a:gd name="connsiteY10" fmla="*/ 839937 h 916324"/>
                  <a:gd name="connsiteX11" fmla="*/ 4215904 w 8634799"/>
                  <a:gd name="connsiteY11" fmla="*/ 822943 h 916324"/>
                  <a:gd name="connsiteX12" fmla="*/ 4845622 w 8634799"/>
                  <a:gd name="connsiteY12" fmla="*/ 831449 h 916324"/>
                  <a:gd name="connsiteX13" fmla="*/ 5681632 w 8634799"/>
                  <a:gd name="connsiteY13" fmla="*/ 831449 h 916324"/>
                  <a:gd name="connsiteX14" fmla="*/ 6745645 w 8634799"/>
                  <a:gd name="connsiteY14" fmla="*/ 856949 h 916324"/>
                  <a:gd name="connsiteX15" fmla="*/ 7494800 w 8634799"/>
                  <a:gd name="connsiteY15" fmla="*/ 848443 h 916324"/>
                  <a:gd name="connsiteX16" fmla="*/ 8026795 w 8634799"/>
                  <a:gd name="connsiteY16" fmla="*/ 839937 h 916324"/>
                  <a:gd name="connsiteX17" fmla="*/ 8504518 w 8634799"/>
                  <a:gd name="connsiteY17" fmla="*/ 805949 h 916324"/>
                  <a:gd name="connsiteX18" fmla="*/ 8634799 w 8634799"/>
                  <a:gd name="connsiteY18" fmla="*/ 822943 h 916324"/>
                  <a:gd name="connsiteX19" fmla="*/ 8634799 w 8634799"/>
                  <a:gd name="connsiteY19" fmla="*/ 202586 h 916324"/>
                  <a:gd name="connsiteX20" fmla="*/ 8450223 w 8634799"/>
                  <a:gd name="connsiteY20" fmla="*/ 134665 h 916324"/>
                  <a:gd name="connsiteX21" fmla="*/ 7635927 w 8634799"/>
                  <a:gd name="connsiteY21" fmla="*/ 83684 h 916324"/>
                  <a:gd name="connsiteX22" fmla="*/ 7049636 w 8634799"/>
                  <a:gd name="connsiteY22" fmla="*/ 177159 h 916324"/>
                  <a:gd name="connsiteX23" fmla="*/ 6342549 w 8634799"/>
                  <a:gd name="connsiteY23" fmla="*/ 124600 h 916324"/>
                  <a:gd name="connsiteX24" fmla="*/ 5902209 w 8634799"/>
                  <a:gd name="connsiteY24" fmla="*/ 227628 h 916324"/>
                  <a:gd name="connsiteX25" fmla="*/ 5182195 w 8634799"/>
                  <a:gd name="connsiteY25" fmla="*/ 270634 h 916324"/>
                  <a:gd name="connsiteX26" fmla="*/ 3469826 w 8634799"/>
                  <a:gd name="connsiteY26" fmla="*/ 28765 h 916324"/>
                  <a:gd name="connsiteX27" fmla="*/ 2370177 w 8634799"/>
                  <a:gd name="connsiteY27" fmla="*/ 134665 h 916324"/>
                  <a:gd name="connsiteX28" fmla="*/ 578745 w 8634799"/>
                  <a:gd name="connsiteY28" fmla="*/ 126159 h 916324"/>
                  <a:gd name="connsiteX29" fmla="*/ 38923 w 8634799"/>
                  <a:gd name="connsiteY29" fmla="*/ 135210 h 916324"/>
                  <a:gd name="connsiteX0" fmla="*/ 38923 w 8634799"/>
                  <a:gd name="connsiteY0" fmla="*/ 128131 h 909245"/>
                  <a:gd name="connsiteX1" fmla="*/ 4765 w 8634799"/>
                  <a:gd name="connsiteY1" fmla="*/ 200860 h 909245"/>
                  <a:gd name="connsiteX2" fmla="*/ 16985 w 8634799"/>
                  <a:gd name="connsiteY2" fmla="*/ 412095 h 909245"/>
                  <a:gd name="connsiteX3" fmla="*/ 31647 w 8634799"/>
                  <a:gd name="connsiteY3" fmla="*/ 671341 h 909245"/>
                  <a:gd name="connsiteX4" fmla="*/ 43864 w 8634799"/>
                  <a:gd name="connsiteY4" fmla="*/ 748157 h 909245"/>
                  <a:gd name="connsiteX5" fmla="*/ 80207 w 8634799"/>
                  <a:gd name="connsiteY5" fmla="*/ 908307 h 909245"/>
                  <a:gd name="connsiteX6" fmla="*/ 937008 w 8634799"/>
                  <a:gd name="connsiteY6" fmla="*/ 815864 h 909245"/>
                  <a:gd name="connsiteX7" fmla="*/ 1631867 w 8634799"/>
                  <a:gd name="connsiteY7" fmla="*/ 849852 h 909245"/>
                  <a:gd name="connsiteX8" fmla="*/ 2087877 w 8634799"/>
                  <a:gd name="connsiteY8" fmla="*/ 790364 h 909245"/>
                  <a:gd name="connsiteX9" fmla="*/ 2565599 w 8634799"/>
                  <a:gd name="connsiteY9" fmla="*/ 790364 h 909245"/>
                  <a:gd name="connsiteX10" fmla="*/ 3336468 w 8634799"/>
                  <a:gd name="connsiteY10" fmla="*/ 832858 h 909245"/>
                  <a:gd name="connsiteX11" fmla="*/ 4215904 w 8634799"/>
                  <a:gd name="connsiteY11" fmla="*/ 815864 h 909245"/>
                  <a:gd name="connsiteX12" fmla="*/ 4845622 w 8634799"/>
                  <a:gd name="connsiteY12" fmla="*/ 824370 h 909245"/>
                  <a:gd name="connsiteX13" fmla="*/ 5681632 w 8634799"/>
                  <a:gd name="connsiteY13" fmla="*/ 824370 h 909245"/>
                  <a:gd name="connsiteX14" fmla="*/ 6745645 w 8634799"/>
                  <a:gd name="connsiteY14" fmla="*/ 849870 h 909245"/>
                  <a:gd name="connsiteX15" fmla="*/ 7494800 w 8634799"/>
                  <a:gd name="connsiteY15" fmla="*/ 841364 h 909245"/>
                  <a:gd name="connsiteX16" fmla="*/ 8026795 w 8634799"/>
                  <a:gd name="connsiteY16" fmla="*/ 832858 h 909245"/>
                  <a:gd name="connsiteX17" fmla="*/ 8504518 w 8634799"/>
                  <a:gd name="connsiteY17" fmla="*/ 798870 h 909245"/>
                  <a:gd name="connsiteX18" fmla="*/ 8634799 w 8634799"/>
                  <a:gd name="connsiteY18" fmla="*/ 815864 h 909245"/>
                  <a:gd name="connsiteX19" fmla="*/ 8634799 w 8634799"/>
                  <a:gd name="connsiteY19" fmla="*/ 195507 h 909245"/>
                  <a:gd name="connsiteX20" fmla="*/ 8450223 w 8634799"/>
                  <a:gd name="connsiteY20" fmla="*/ 127586 h 909245"/>
                  <a:gd name="connsiteX21" fmla="*/ 7635927 w 8634799"/>
                  <a:gd name="connsiteY21" fmla="*/ 76605 h 909245"/>
                  <a:gd name="connsiteX22" fmla="*/ 7049636 w 8634799"/>
                  <a:gd name="connsiteY22" fmla="*/ 170080 h 909245"/>
                  <a:gd name="connsiteX23" fmla="*/ 6342549 w 8634799"/>
                  <a:gd name="connsiteY23" fmla="*/ 117521 h 909245"/>
                  <a:gd name="connsiteX24" fmla="*/ 5902209 w 8634799"/>
                  <a:gd name="connsiteY24" fmla="*/ 220549 h 909245"/>
                  <a:gd name="connsiteX25" fmla="*/ 5182195 w 8634799"/>
                  <a:gd name="connsiteY25" fmla="*/ 263555 h 909245"/>
                  <a:gd name="connsiteX26" fmla="*/ 3469826 w 8634799"/>
                  <a:gd name="connsiteY26" fmla="*/ 21686 h 909245"/>
                  <a:gd name="connsiteX27" fmla="*/ 2370177 w 8634799"/>
                  <a:gd name="connsiteY27" fmla="*/ 127586 h 909245"/>
                  <a:gd name="connsiteX28" fmla="*/ 578745 w 8634799"/>
                  <a:gd name="connsiteY28" fmla="*/ 119080 h 909245"/>
                  <a:gd name="connsiteX29" fmla="*/ 38923 w 8634799"/>
                  <a:gd name="connsiteY29" fmla="*/ 128131 h 909245"/>
                  <a:gd name="connsiteX0" fmla="*/ 38923 w 8634799"/>
                  <a:gd name="connsiteY0" fmla="*/ 134331 h 915445"/>
                  <a:gd name="connsiteX1" fmla="*/ 4765 w 8634799"/>
                  <a:gd name="connsiteY1" fmla="*/ 207060 h 915445"/>
                  <a:gd name="connsiteX2" fmla="*/ 16985 w 8634799"/>
                  <a:gd name="connsiteY2" fmla="*/ 418295 h 915445"/>
                  <a:gd name="connsiteX3" fmla="*/ 31647 w 8634799"/>
                  <a:gd name="connsiteY3" fmla="*/ 677541 h 915445"/>
                  <a:gd name="connsiteX4" fmla="*/ 43864 w 8634799"/>
                  <a:gd name="connsiteY4" fmla="*/ 754357 h 915445"/>
                  <a:gd name="connsiteX5" fmla="*/ 80207 w 8634799"/>
                  <a:gd name="connsiteY5" fmla="*/ 914507 h 915445"/>
                  <a:gd name="connsiteX6" fmla="*/ 937008 w 8634799"/>
                  <a:gd name="connsiteY6" fmla="*/ 822064 h 915445"/>
                  <a:gd name="connsiteX7" fmla="*/ 1631867 w 8634799"/>
                  <a:gd name="connsiteY7" fmla="*/ 856052 h 915445"/>
                  <a:gd name="connsiteX8" fmla="*/ 2087877 w 8634799"/>
                  <a:gd name="connsiteY8" fmla="*/ 796564 h 915445"/>
                  <a:gd name="connsiteX9" fmla="*/ 2565599 w 8634799"/>
                  <a:gd name="connsiteY9" fmla="*/ 796564 h 915445"/>
                  <a:gd name="connsiteX10" fmla="*/ 3336468 w 8634799"/>
                  <a:gd name="connsiteY10" fmla="*/ 839058 h 915445"/>
                  <a:gd name="connsiteX11" fmla="*/ 4215904 w 8634799"/>
                  <a:gd name="connsiteY11" fmla="*/ 822064 h 915445"/>
                  <a:gd name="connsiteX12" fmla="*/ 4845622 w 8634799"/>
                  <a:gd name="connsiteY12" fmla="*/ 830570 h 915445"/>
                  <a:gd name="connsiteX13" fmla="*/ 5681632 w 8634799"/>
                  <a:gd name="connsiteY13" fmla="*/ 830570 h 915445"/>
                  <a:gd name="connsiteX14" fmla="*/ 6745645 w 8634799"/>
                  <a:gd name="connsiteY14" fmla="*/ 856070 h 915445"/>
                  <a:gd name="connsiteX15" fmla="*/ 7494800 w 8634799"/>
                  <a:gd name="connsiteY15" fmla="*/ 847564 h 915445"/>
                  <a:gd name="connsiteX16" fmla="*/ 8026795 w 8634799"/>
                  <a:gd name="connsiteY16" fmla="*/ 839058 h 915445"/>
                  <a:gd name="connsiteX17" fmla="*/ 8504518 w 8634799"/>
                  <a:gd name="connsiteY17" fmla="*/ 805070 h 915445"/>
                  <a:gd name="connsiteX18" fmla="*/ 8634799 w 8634799"/>
                  <a:gd name="connsiteY18" fmla="*/ 822064 h 915445"/>
                  <a:gd name="connsiteX19" fmla="*/ 8634799 w 8634799"/>
                  <a:gd name="connsiteY19" fmla="*/ 201707 h 915445"/>
                  <a:gd name="connsiteX20" fmla="*/ 8450223 w 8634799"/>
                  <a:gd name="connsiteY20" fmla="*/ 133786 h 915445"/>
                  <a:gd name="connsiteX21" fmla="*/ 7635927 w 8634799"/>
                  <a:gd name="connsiteY21" fmla="*/ 82805 h 915445"/>
                  <a:gd name="connsiteX22" fmla="*/ 7049636 w 8634799"/>
                  <a:gd name="connsiteY22" fmla="*/ 176280 h 915445"/>
                  <a:gd name="connsiteX23" fmla="*/ 6342549 w 8634799"/>
                  <a:gd name="connsiteY23" fmla="*/ 123721 h 915445"/>
                  <a:gd name="connsiteX24" fmla="*/ 5902209 w 8634799"/>
                  <a:gd name="connsiteY24" fmla="*/ 226749 h 915445"/>
                  <a:gd name="connsiteX25" fmla="*/ 5182195 w 8634799"/>
                  <a:gd name="connsiteY25" fmla="*/ 269755 h 915445"/>
                  <a:gd name="connsiteX26" fmla="*/ 3618314 w 8634799"/>
                  <a:gd name="connsiteY26" fmla="*/ 21218 h 915445"/>
                  <a:gd name="connsiteX27" fmla="*/ 2370177 w 8634799"/>
                  <a:gd name="connsiteY27" fmla="*/ 133786 h 915445"/>
                  <a:gd name="connsiteX28" fmla="*/ 578745 w 8634799"/>
                  <a:gd name="connsiteY28" fmla="*/ 125280 h 915445"/>
                  <a:gd name="connsiteX29" fmla="*/ 38923 w 8634799"/>
                  <a:gd name="connsiteY29" fmla="*/ 134331 h 915445"/>
                  <a:gd name="connsiteX0" fmla="*/ 38923 w 8634799"/>
                  <a:gd name="connsiteY0" fmla="*/ 153045 h 934159"/>
                  <a:gd name="connsiteX1" fmla="*/ 4765 w 8634799"/>
                  <a:gd name="connsiteY1" fmla="*/ 225774 h 934159"/>
                  <a:gd name="connsiteX2" fmla="*/ 16985 w 8634799"/>
                  <a:gd name="connsiteY2" fmla="*/ 437009 h 934159"/>
                  <a:gd name="connsiteX3" fmla="*/ 31647 w 8634799"/>
                  <a:gd name="connsiteY3" fmla="*/ 696255 h 934159"/>
                  <a:gd name="connsiteX4" fmla="*/ 43864 w 8634799"/>
                  <a:gd name="connsiteY4" fmla="*/ 773071 h 934159"/>
                  <a:gd name="connsiteX5" fmla="*/ 80207 w 8634799"/>
                  <a:gd name="connsiteY5" fmla="*/ 933221 h 934159"/>
                  <a:gd name="connsiteX6" fmla="*/ 937008 w 8634799"/>
                  <a:gd name="connsiteY6" fmla="*/ 840778 h 934159"/>
                  <a:gd name="connsiteX7" fmla="*/ 1631867 w 8634799"/>
                  <a:gd name="connsiteY7" fmla="*/ 874766 h 934159"/>
                  <a:gd name="connsiteX8" fmla="*/ 2087877 w 8634799"/>
                  <a:gd name="connsiteY8" fmla="*/ 815278 h 934159"/>
                  <a:gd name="connsiteX9" fmla="*/ 2565599 w 8634799"/>
                  <a:gd name="connsiteY9" fmla="*/ 815278 h 934159"/>
                  <a:gd name="connsiteX10" fmla="*/ 3336468 w 8634799"/>
                  <a:gd name="connsiteY10" fmla="*/ 857772 h 934159"/>
                  <a:gd name="connsiteX11" fmla="*/ 4215904 w 8634799"/>
                  <a:gd name="connsiteY11" fmla="*/ 840778 h 934159"/>
                  <a:gd name="connsiteX12" fmla="*/ 4845622 w 8634799"/>
                  <a:gd name="connsiteY12" fmla="*/ 849284 h 934159"/>
                  <a:gd name="connsiteX13" fmla="*/ 5681632 w 8634799"/>
                  <a:gd name="connsiteY13" fmla="*/ 849284 h 934159"/>
                  <a:gd name="connsiteX14" fmla="*/ 6745645 w 8634799"/>
                  <a:gd name="connsiteY14" fmla="*/ 874784 h 934159"/>
                  <a:gd name="connsiteX15" fmla="*/ 7494800 w 8634799"/>
                  <a:gd name="connsiteY15" fmla="*/ 866278 h 934159"/>
                  <a:gd name="connsiteX16" fmla="*/ 8026795 w 8634799"/>
                  <a:gd name="connsiteY16" fmla="*/ 857772 h 934159"/>
                  <a:gd name="connsiteX17" fmla="*/ 8504518 w 8634799"/>
                  <a:gd name="connsiteY17" fmla="*/ 823784 h 934159"/>
                  <a:gd name="connsiteX18" fmla="*/ 8634799 w 8634799"/>
                  <a:gd name="connsiteY18" fmla="*/ 840778 h 934159"/>
                  <a:gd name="connsiteX19" fmla="*/ 8634799 w 8634799"/>
                  <a:gd name="connsiteY19" fmla="*/ 220421 h 934159"/>
                  <a:gd name="connsiteX20" fmla="*/ 8450223 w 8634799"/>
                  <a:gd name="connsiteY20" fmla="*/ 152500 h 934159"/>
                  <a:gd name="connsiteX21" fmla="*/ 7635927 w 8634799"/>
                  <a:gd name="connsiteY21" fmla="*/ 101519 h 934159"/>
                  <a:gd name="connsiteX22" fmla="*/ 7049636 w 8634799"/>
                  <a:gd name="connsiteY22" fmla="*/ 194994 h 934159"/>
                  <a:gd name="connsiteX23" fmla="*/ 6342549 w 8634799"/>
                  <a:gd name="connsiteY23" fmla="*/ 142435 h 934159"/>
                  <a:gd name="connsiteX24" fmla="*/ 5902209 w 8634799"/>
                  <a:gd name="connsiteY24" fmla="*/ 245463 h 934159"/>
                  <a:gd name="connsiteX25" fmla="*/ 5182195 w 8634799"/>
                  <a:gd name="connsiteY25" fmla="*/ 288469 h 934159"/>
                  <a:gd name="connsiteX26" fmla="*/ 3655437 w 8634799"/>
                  <a:gd name="connsiteY26" fmla="*/ 19929 h 934159"/>
                  <a:gd name="connsiteX27" fmla="*/ 2370177 w 8634799"/>
                  <a:gd name="connsiteY27" fmla="*/ 152500 h 934159"/>
                  <a:gd name="connsiteX28" fmla="*/ 578745 w 8634799"/>
                  <a:gd name="connsiteY28" fmla="*/ 143994 h 934159"/>
                  <a:gd name="connsiteX29" fmla="*/ 38923 w 8634799"/>
                  <a:gd name="connsiteY29" fmla="*/ 153045 h 934159"/>
                  <a:gd name="connsiteX0" fmla="*/ 38923 w 8634799"/>
                  <a:gd name="connsiteY0" fmla="*/ 203294 h 984408"/>
                  <a:gd name="connsiteX1" fmla="*/ 4765 w 8634799"/>
                  <a:gd name="connsiteY1" fmla="*/ 276023 h 984408"/>
                  <a:gd name="connsiteX2" fmla="*/ 16985 w 8634799"/>
                  <a:gd name="connsiteY2" fmla="*/ 487258 h 984408"/>
                  <a:gd name="connsiteX3" fmla="*/ 31647 w 8634799"/>
                  <a:gd name="connsiteY3" fmla="*/ 746504 h 984408"/>
                  <a:gd name="connsiteX4" fmla="*/ 43864 w 8634799"/>
                  <a:gd name="connsiteY4" fmla="*/ 823320 h 984408"/>
                  <a:gd name="connsiteX5" fmla="*/ 80207 w 8634799"/>
                  <a:gd name="connsiteY5" fmla="*/ 983470 h 984408"/>
                  <a:gd name="connsiteX6" fmla="*/ 937008 w 8634799"/>
                  <a:gd name="connsiteY6" fmla="*/ 891027 h 984408"/>
                  <a:gd name="connsiteX7" fmla="*/ 1631867 w 8634799"/>
                  <a:gd name="connsiteY7" fmla="*/ 925015 h 984408"/>
                  <a:gd name="connsiteX8" fmla="*/ 2087877 w 8634799"/>
                  <a:gd name="connsiteY8" fmla="*/ 865527 h 984408"/>
                  <a:gd name="connsiteX9" fmla="*/ 2565599 w 8634799"/>
                  <a:gd name="connsiteY9" fmla="*/ 865527 h 984408"/>
                  <a:gd name="connsiteX10" fmla="*/ 3336468 w 8634799"/>
                  <a:gd name="connsiteY10" fmla="*/ 908021 h 984408"/>
                  <a:gd name="connsiteX11" fmla="*/ 4215904 w 8634799"/>
                  <a:gd name="connsiteY11" fmla="*/ 891027 h 984408"/>
                  <a:gd name="connsiteX12" fmla="*/ 4845622 w 8634799"/>
                  <a:gd name="connsiteY12" fmla="*/ 899533 h 984408"/>
                  <a:gd name="connsiteX13" fmla="*/ 5681632 w 8634799"/>
                  <a:gd name="connsiteY13" fmla="*/ 899533 h 984408"/>
                  <a:gd name="connsiteX14" fmla="*/ 6745645 w 8634799"/>
                  <a:gd name="connsiteY14" fmla="*/ 925033 h 984408"/>
                  <a:gd name="connsiteX15" fmla="*/ 7494800 w 8634799"/>
                  <a:gd name="connsiteY15" fmla="*/ 916527 h 984408"/>
                  <a:gd name="connsiteX16" fmla="*/ 8026795 w 8634799"/>
                  <a:gd name="connsiteY16" fmla="*/ 908021 h 984408"/>
                  <a:gd name="connsiteX17" fmla="*/ 8504518 w 8634799"/>
                  <a:gd name="connsiteY17" fmla="*/ 874033 h 984408"/>
                  <a:gd name="connsiteX18" fmla="*/ 8634799 w 8634799"/>
                  <a:gd name="connsiteY18" fmla="*/ 891027 h 984408"/>
                  <a:gd name="connsiteX19" fmla="*/ 8634799 w 8634799"/>
                  <a:gd name="connsiteY19" fmla="*/ 270670 h 984408"/>
                  <a:gd name="connsiteX20" fmla="*/ 8450223 w 8634799"/>
                  <a:gd name="connsiteY20" fmla="*/ 202749 h 984408"/>
                  <a:gd name="connsiteX21" fmla="*/ 7635927 w 8634799"/>
                  <a:gd name="connsiteY21" fmla="*/ 151768 h 984408"/>
                  <a:gd name="connsiteX22" fmla="*/ 7049636 w 8634799"/>
                  <a:gd name="connsiteY22" fmla="*/ 245243 h 984408"/>
                  <a:gd name="connsiteX23" fmla="*/ 6342549 w 8634799"/>
                  <a:gd name="connsiteY23" fmla="*/ 192684 h 984408"/>
                  <a:gd name="connsiteX24" fmla="*/ 5902209 w 8634799"/>
                  <a:gd name="connsiteY24" fmla="*/ 295712 h 984408"/>
                  <a:gd name="connsiteX25" fmla="*/ 5182195 w 8634799"/>
                  <a:gd name="connsiteY25" fmla="*/ 338718 h 984408"/>
                  <a:gd name="connsiteX26" fmla="*/ 3655437 w 8634799"/>
                  <a:gd name="connsiteY26" fmla="*/ 70178 h 984408"/>
                  <a:gd name="connsiteX27" fmla="*/ 2370177 w 8634799"/>
                  <a:gd name="connsiteY27" fmla="*/ 202749 h 984408"/>
                  <a:gd name="connsiteX28" fmla="*/ 578745 w 8634799"/>
                  <a:gd name="connsiteY28" fmla="*/ 194243 h 984408"/>
                  <a:gd name="connsiteX29" fmla="*/ 38923 w 8634799"/>
                  <a:gd name="connsiteY29" fmla="*/ 203294 h 984408"/>
                  <a:gd name="connsiteX0" fmla="*/ 38923 w 8634799"/>
                  <a:gd name="connsiteY0" fmla="*/ 146213 h 927327"/>
                  <a:gd name="connsiteX1" fmla="*/ 4765 w 8634799"/>
                  <a:gd name="connsiteY1" fmla="*/ 218942 h 927327"/>
                  <a:gd name="connsiteX2" fmla="*/ 16985 w 8634799"/>
                  <a:gd name="connsiteY2" fmla="*/ 430177 h 927327"/>
                  <a:gd name="connsiteX3" fmla="*/ 31647 w 8634799"/>
                  <a:gd name="connsiteY3" fmla="*/ 689423 h 927327"/>
                  <a:gd name="connsiteX4" fmla="*/ 43864 w 8634799"/>
                  <a:gd name="connsiteY4" fmla="*/ 766239 h 927327"/>
                  <a:gd name="connsiteX5" fmla="*/ 80207 w 8634799"/>
                  <a:gd name="connsiteY5" fmla="*/ 926389 h 927327"/>
                  <a:gd name="connsiteX6" fmla="*/ 937008 w 8634799"/>
                  <a:gd name="connsiteY6" fmla="*/ 833946 h 927327"/>
                  <a:gd name="connsiteX7" fmla="*/ 1631867 w 8634799"/>
                  <a:gd name="connsiteY7" fmla="*/ 867934 h 927327"/>
                  <a:gd name="connsiteX8" fmla="*/ 2087877 w 8634799"/>
                  <a:gd name="connsiteY8" fmla="*/ 808446 h 927327"/>
                  <a:gd name="connsiteX9" fmla="*/ 2565599 w 8634799"/>
                  <a:gd name="connsiteY9" fmla="*/ 808446 h 927327"/>
                  <a:gd name="connsiteX10" fmla="*/ 3336468 w 8634799"/>
                  <a:gd name="connsiteY10" fmla="*/ 850940 h 927327"/>
                  <a:gd name="connsiteX11" fmla="*/ 4215904 w 8634799"/>
                  <a:gd name="connsiteY11" fmla="*/ 833946 h 927327"/>
                  <a:gd name="connsiteX12" fmla="*/ 4845622 w 8634799"/>
                  <a:gd name="connsiteY12" fmla="*/ 842452 h 927327"/>
                  <a:gd name="connsiteX13" fmla="*/ 5681632 w 8634799"/>
                  <a:gd name="connsiteY13" fmla="*/ 842452 h 927327"/>
                  <a:gd name="connsiteX14" fmla="*/ 6745645 w 8634799"/>
                  <a:gd name="connsiteY14" fmla="*/ 867952 h 927327"/>
                  <a:gd name="connsiteX15" fmla="*/ 7494800 w 8634799"/>
                  <a:gd name="connsiteY15" fmla="*/ 859446 h 927327"/>
                  <a:gd name="connsiteX16" fmla="*/ 8026795 w 8634799"/>
                  <a:gd name="connsiteY16" fmla="*/ 850940 h 927327"/>
                  <a:gd name="connsiteX17" fmla="*/ 8504518 w 8634799"/>
                  <a:gd name="connsiteY17" fmla="*/ 816952 h 927327"/>
                  <a:gd name="connsiteX18" fmla="*/ 8634799 w 8634799"/>
                  <a:gd name="connsiteY18" fmla="*/ 833946 h 927327"/>
                  <a:gd name="connsiteX19" fmla="*/ 8634799 w 8634799"/>
                  <a:gd name="connsiteY19" fmla="*/ 213589 h 927327"/>
                  <a:gd name="connsiteX20" fmla="*/ 8450223 w 8634799"/>
                  <a:gd name="connsiteY20" fmla="*/ 145668 h 927327"/>
                  <a:gd name="connsiteX21" fmla="*/ 7635927 w 8634799"/>
                  <a:gd name="connsiteY21" fmla="*/ 94687 h 927327"/>
                  <a:gd name="connsiteX22" fmla="*/ 7049636 w 8634799"/>
                  <a:gd name="connsiteY22" fmla="*/ 188162 h 927327"/>
                  <a:gd name="connsiteX23" fmla="*/ 6342549 w 8634799"/>
                  <a:gd name="connsiteY23" fmla="*/ 135603 h 927327"/>
                  <a:gd name="connsiteX24" fmla="*/ 5902209 w 8634799"/>
                  <a:gd name="connsiteY24" fmla="*/ 238631 h 927327"/>
                  <a:gd name="connsiteX25" fmla="*/ 5182195 w 8634799"/>
                  <a:gd name="connsiteY25" fmla="*/ 281637 h 927327"/>
                  <a:gd name="connsiteX26" fmla="*/ 3822487 w 8634799"/>
                  <a:gd name="connsiteY26" fmla="*/ 79772 h 927327"/>
                  <a:gd name="connsiteX27" fmla="*/ 2370177 w 8634799"/>
                  <a:gd name="connsiteY27" fmla="*/ 145668 h 927327"/>
                  <a:gd name="connsiteX28" fmla="*/ 578745 w 8634799"/>
                  <a:gd name="connsiteY28" fmla="*/ 137162 h 927327"/>
                  <a:gd name="connsiteX29" fmla="*/ 38923 w 8634799"/>
                  <a:gd name="connsiteY29" fmla="*/ 146213 h 927327"/>
                  <a:gd name="connsiteX0" fmla="*/ 38923 w 8634799"/>
                  <a:gd name="connsiteY0" fmla="*/ 157240 h 938354"/>
                  <a:gd name="connsiteX1" fmla="*/ 4765 w 8634799"/>
                  <a:gd name="connsiteY1" fmla="*/ 229969 h 938354"/>
                  <a:gd name="connsiteX2" fmla="*/ 16985 w 8634799"/>
                  <a:gd name="connsiteY2" fmla="*/ 441204 h 938354"/>
                  <a:gd name="connsiteX3" fmla="*/ 31647 w 8634799"/>
                  <a:gd name="connsiteY3" fmla="*/ 700450 h 938354"/>
                  <a:gd name="connsiteX4" fmla="*/ 43864 w 8634799"/>
                  <a:gd name="connsiteY4" fmla="*/ 777266 h 938354"/>
                  <a:gd name="connsiteX5" fmla="*/ 80207 w 8634799"/>
                  <a:gd name="connsiteY5" fmla="*/ 937416 h 938354"/>
                  <a:gd name="connsiteX6" fmla="*/ 937008 w 8634799"/>
                  <a:gd name="connsiteY6" fmla="*/ 844973 h 938354"/>
                  <a:gd name="connsiteX7" fmla="*/ 1631867 w 8634799"/>
                  <a:gd name="connsiteY7" fmla="*/ 878961 h 938354"/>
                  <a:gd name="connsiteX8" fmla="*/ 2087877 w 8634799"/>
                  <a:gd name="connsiteY8" fmla="*/ 819473 h 938354"/>
                  <a:gd name="connsiteX9" fmla="*/ 2565599 w 8634799"/>
                  <a:gd name="connsiteY9" fmla="*/ 819473 h 938354"/>
                  <a:gd name="connsiteX10" fmla="*/ 3336468 w 8634799"/>
                  <a:gd name="connsiteY10" fmla="*/ 861967 h 938354"/>
                  <a:gd name="connsiteX11" fmla="*/ 4215904 w 8634799"/>
                  <a:gd name="connsiteY11" fmla="*/ 844973 h 938354"/>
                  <a:gd name="connsiteX12" fmla="*/ 4845622 w 8634799"/>
                  <a:gd name="connsiteY12" fmla="*/ 853479 h 938354"/>
                  <a:gd name="connsiteX13" fmla="*/ 5681632 w 8634799"/>
                  <a:gd name="connsiteY13" fmla="*/ 853479 h 938354"/>
                  <a:gd name="connsiteX14" fmla="*/ 6745645 w 8634799"/>
                  <a:gd name="connsiteY14" fmla="*/ 878979 h 938354"/>
                  <a:gd name="connsiteX15" fmla="*/ 7494800 w 8634799"/>
                  <a:gd name="connsiteY15" fmla="*/ 870473 h 938354"/>
                  <a:gd name="connsiteX16" fmla="*/ 8026795 w 8634799"/>
                  <a:gd name="connsiteY16" fmla="*/ 861967 h 938354"/>
                  <a:gd name="connsiteX17" fmla="*/ 8504518 w 8634799"/>
                  <a:gd name="connsiteY17" fmla="*/ 827979 h 938354"/>
                  <a:gd name="connsiteX18" fmla="*/ 8634799 w 8634799"/>
                  <a:gd name="connsiteY18" fmla="*/ 844973 h 938354"/>
                  <a:gd name="connsiteX19" fmla="*/ 8634799 w 8634799"/>
                  <a:gd name="connsiteY19" fmla="*/ 224616 h 938354"/>
                  <a:gd name="connsiteX20" fmla="*/ 8450223 w 8634799"/>
                  <a:gd name="connsiteY20" fmla="*/ 156695 h 938354"/>
                  <a:gd name="connsiteX21" fmla="*/ 7635927 w 8634799"/>
                  <a:gd name="connsiteY21" fmla="*/ 105714 h 938354"/>
                  <a:gd name="connsiteX22" fmla="*/ 7049636 w 8634799"/>
                  <a:gd name="connsiteY22" fmla="*/ 199189 h 938354"/>
                  <a:gd name="connsiteX23" fmla="*/ 6342549 w 8634799"/>
                  <a:gd name="connsiteY23" fmla="*/ 146630 h 938354"/>
                  <a:gd name="connsiteX24" fmla="*/ 5902209 w 8634799"/>
                  <a:gd name="connsiteY24" fmla="*/ 249658 h 938354"/>
                  <a:gd name="connsiteX25" fmla="*/ 5182195 w 8634799"/>
                  <a:gd name="connsiteY25" fmla="*/ 292664 h 938354"/>
                  <a:gd name="connsiteX26" fmla="*/ 3822487 w 8634799"/>
                  <a:gd name="connsiteY26" fmla="*/ 90799 h 938354"/>
                  <a:gd name="connsiteX27" fmla="*/ 2370177 w 8634799"/>
                  <a:gd name="connsiteY27" fmla="*/ 156695 h 938354"/>
                  <a:gd name="connsiteX28" fmla="*/ 578745 w 8634799"/>
                  <a:gd name="connsiteY28" fmla="*/ 148189 h 938354"/>
                  <a:gd name="connsiteX29" fmla="*/ 38923 w 8634799"/>
                  <a:gd name="connsiteY29" fmla="*/ 157240 h 938354"/>
                  <a:gd name="connsiteX0" fmla="*/ 38923 w 12045155"/>
                  <a:gd name="connsiteY0" fmla="*/ 157240 h 938354"/>
                  <a:gd name="connsiteX1" fmla="*/ 4765 w 12045155"/>
                  <a:gd name="connsiteY1" fmla="*/ 229969 h 938354"/>
                  <a:gd name="connsiteX2" fmla="*/ 16985 w 12045155"/>
                  <a:gd name="connsiteY2" fmla="*/ 441204 h 938354"/>
                  <a:gd name="connsiteX3" fmla="*/ 31647 w 12045155"/>
                  <a:gd name="connsiteY3" fmla="*/ 700450 h 938354"/>
                  <a:gd name="connsiteX4" fmla="*/ 43864 w 12045155"/>
                  <a:gd name="connsiteY4" fmla="*/ 777266 h 938354"/>
                  <a:gd name="connsiteX5" fmla="*/ 80207 w 12045155"/>
                  <a:gd name="connsiteY5" fmla="*/ 937416 h 938354"/>
                  <a:gd name="connsiteX6" fmla="*/ 937008 w 12045155"/>
                  <a:gd name="connsiteY6" fmla="*/ 844973 h 938354"/>
                  <a:gd name="connsiteX7" fmla="*/ 1631867 w 12045155"/>
                  <a:gd name="connsiteY7" fmla="*/ 878961 h 938354"/>
                  <a:gd name="connsiteX8" fmla="*/ 2087877 w 12045155"/>
                  <a:gd name="connsiteY8" fmla="*/ 819473 h 938354"/>
                  <a:gd name="connsiteX9" fmla="*/ 2565599 w 12045155"/>
                  <a:gd name="connsiteY9" fmla="*/ 819473 h 938354"/>
                  <a:gd name="connsiteX10" fmla="*/ 3336468 w 12045155"/>
                  <a:gd name="connsiteY10" fmla="*/ 861967 h 938354"/>
                  <a:gd name="connsiteX11" fmla="*/ 4215904 w 12045155"/>
                  <a:gd name="connsiteY11" fmla="*/ 844973 h 938354"/>
                  <a:gd name="connsiteX12" fmla="*/ 4845622 w 12045155"/>
                  <a:gd name="connsiteY12" fmla="*/ 853479 h 938354"/>
                  <a:gd name="connsiteX13" fmla="*/ 5681632 w 12045155"/>
                  <a:gd name="connsiteY13" fmla="*/ 853479 h 938354"/>
                  <a:gd name="connsiteX14" fmla="*/ 6745645 w 12045155"/>
                  <a:gd name="connsiteY14" fmla="*/ 878979 h 938354"/>
                  <a:gd name="connsiteX15" fmla="*/ 7494800 w 12045155"/>
                  <a:gd name="connsiteY15" fmla="*/ 870473 h 938354"/>
                  <a:gd name="connsiteX16" fmla="*/ 8026795 w 12045155"/>
                  <a:gd name="connsiteY16" fmla="*/ 861967 h 938354"/>
                  <a:gd name="connsiteX17" fmla="*/ 8504518 w 12045155"/>
                  <a:gd name="connsiteY17" fmla="*/ 827979 h 938354"/>
                  <a:gd name="connsiteX18" fmla="*/ 12045155 w 12045155"/>
                  <a:gd name="connsiteY18" fmla="*/ 699393 h 938354"/>
                  <a:gd name="connsiteX19" fmla="*/ 8634799 w 12045155"/>
                  <a:gd name="connsiteY19" fmla="*/ 224616 h 938354"/>
                  <a:gd name="connsiteX20" fmla="*/ 8450223 w 12045155"/>
                  <a:gd name="connsiteY20" fmla="*/ 156695 h 938354"/>
                  <a:gd name="connsiteX21" fmla="*/ 7635927 w 12045155"/>
                  <a:gd name="connsiteY21" fmla="*/ 105714 h 938354"/>
                  <a:gd name="connsiteX22" fmla="*/ 7049636 w 12045155"/>
                  <a:gd name="connsiteY22" fmla="*/ 199189 h 938354"/>
                  <a:gd name="connsiteX23" fmla="*/ 6342549 w 12045155"/>
                  <a:gd name="connsiteY23" fmla="*/ 146630 h 938354"/>
                  <a:gd name="connsiteX24" fmla="*/ 5902209 w 12045155"/>
                  <a:gd name="connsiteY24" fmla="*/ 249658 h 938354"/>
                  <a:gd name="connsiteX25" fmla="*/ 5182195 w 12045155"/>
                  <a:gd name="connsiteY25" fmla="*/ 292664 h 938354"/>
                  <a:gd name="connsiteX26" fmla="*/ 3822487 w 12045155"/>
                  <a:gd name="connsiteY26" fmla="*/ 90799 h 938354"/>
                  <a:gd name="connsiteX27" fmla="*/ 2370177 w 12045155"/>
                  <a:gd name="connsiteY27" fmla="*/ 156695 h 938354"/>
                  <a:gd name="connsiteX28" fmla="*/ 578745 w 12045155"/>
                  <a:gd name="connsiteY28" fmla="*/ 148189 h 938354"/>
                  <a:gd name="connsiteX29" fmla="*/ 38923 w 12045155"/>
                  <a:gd name="connsiteY29" fmla="*/ 157240 h 938354"/>
                  <a:gd name="connsiteX0" fmla="*/ 38923 w 12045155"/>
                  <a:gd name="connsiteY0" fmla="*/ 157240 h 938354"/>
                  <a:gd name="connsiteX1" fmla="*/ 4765 w 12045155"/>
                  <a:gd name="connsiteY1" fmla="*/ 229969 h 938354"/>
                  <a:gd name="connsiteX2" fmla="*/ 16985 w 12045155"/>
                  <a:gd name="connsiteY2" fmla="*/ 441204 h 938354"/>
                  <a:gd name="connsiteX3" fmla="*/ 31647 w 12045155"/>
                  <a:gd name="connsiteY3" fmla="*/ 700450 h 938354"/>
                  <a:gd name="connsiteX4" fmla="*/ 43864 w 12045155"/>
                  <a:gd name="connsiteY4" fmla="*/ 777266 h 938354"/>
                  <a:gd name="connsiteX5" fmla="*/ 80207 w 12045155"/>
                  <a:gd name="connsiteY5" fmla="*/ 937416 h 938354"/>
                  <a:gd name="connsiteX6" fmla="*/ 937008 w 12045155"/>
                  <a:gd name="connsiteY6" fmla="*/ 844973 h 938354"/>
                  <a:gd name="connsiteX7" fmla="*/ 1631867 w 12045155"/>
                  <a:gd name="connsiteY7" fmla="*/ 878961 h 938354"/>
                  <a:gd name="connsiteX8" fmla="*/ 2087877 w 12045155"/>
                  <a:gd name="connsiteY8" fmla="*/ 819473 h 938354"/>
                  <a:gd name="connsiteX9" fmla="*/ 2565599 w 12045155"/>
                  <a:gd name="connsiteY9" fmla="*/ 819473 h 938354"/>
                  <a:gd name="connsiteX10" fmla="*/ 3336468 w 12045155"/>
                  <a:gd name="connsiteY10" fmla="*/ 861967 h 938354"/>
                  <a:gd name="connsiteX11" fmla="*/ 4215904 w 12045155"/>
                  <a:gd name="connsiteY11" fmla="*/ 844973 h 938354"/>
                  <a:gd name="connsiteX12" fmla="*/ 4845622 w 12045155"/>
                  <a:gd name="connsiteY12" fmla="*/ 853479 h 938354"/>
                  <a:gd name="connsiteX13" fmla="*/ 5681632 w 12045155"/>
                  <a:gd name="connsiteY13" fmla="*/ 853479 h 938354"/>
                  <a:gd name="connsiteX14" fmla="*/ 6745645 w 12045155"/>
                  <a:gd name="connsiteY14" fmla="*/ 878979 h 938354"/>
                  <a:gd name="connsiteX15" fmla="*/ 7494800 w 12045155"/>
                  <a:gd name="connsiteY15" fmla="*/ 870473 h 938354"/>
                  <a:gd name="connsiteX16" fmla="*/ 8026795 w 12045155"/>
                  <a:gd name="connsiteY16" fmla="*/ 861967 h 938354"/>
                  <a:gd name="connsiteX17" fmla="*/ 8504518 w 12045155"/>
                  <a:gd name="connsiteY17" fmla="*/ 827979 h 938354"/>
                  <a:gd name="connsiteX18" fmla="*/ 12045155 w 12045155"/>
                  <a:gd name="connsiteY18" fmla="*/ 699393 h 938354"/>
                  <a:gd name="connsiteX19" fmla="*/ 12045155 w 12045155"/>
                  <a:gd name="connsiteY19" fmla="*/ 261011 h 938354"/>
                  <a:gd name="connsiteX20" fmla="*/ 8450223 w 12045155"/>
                  <a:gd name="connsiteY20" fmla="*/ 156695 h 938354"/>
                  <a:gd name="connsiteX21" fmla="*/ 7635927 w 12045155"/>
                  <a:gd name="connsiteY21" fmla="*/ 105714 h 938354"/>
                  <a:gd name="connsiteX22" fmla="*/ 7049636 w 12045155"/>
                  <a:gd name="connsiteY22" fmla="*/ 199189 h 938354"/>
                  <a:gd name="connsiteX23" fmla="*/ 6342549 w 12045155"/>
                  <a:gd name="connsiteY23" fmla="*/ 146630 h 938354"/>
                  <a:gd name="connsiteX24" fmla="*/ 5902209 w 12045155"/>
                  <a:gd name="connsiteY24" fmla="*/ 249658 h 938354"/>
                  <a:gd name="connsiteX25" fmla="*/ 5182195 w 12045155"/>
                  <a:gd name="connsiteY25" fmla="*/ 292664 h 938354"/>
                  <a:gd name="connsiteX26" fmla="*/ 3822487 w 12045155"/>
                  <a:gd name="connsiteY26" fmla="*/ 90799 h 938354"/>
                  <a:gd name="connsiteX27" fmla="*/ 2370177 w 12045155"/>
                  <a:gd name="connsiteY27" fmla="*/ 156695 h 938354"/>
                  <a:gd name="connsiteX28" fmla="*/ 578745 w 12045155"/>
                  <a:gd name="connsiteY28" fmla="*/ 148189 h 938354"/>
                  <a:gd name="connsiteX29" fmla="*/ 38923 w 12045155"/>
                  <a:gd name="connsiteY29" fmla="*/ 157240 h 938354"/>
                  <a:gd name="connsiteX0" fmla="*/ 38923 w 12045155"/>
                  <a:gd name="connsiteY0" fmla="*/ 157240 h 1129823"/>
                  <a:gd name="connsiteX1" fmla="*/ 4765 w 12045155"/>
                  <a:gd name="connsiteY1" fmla="*/ 229969 h 1129823"/>
                  <a:gd name="connsiteX2" fmla="*/ 16985 w 12045155"/>
                  <a:gd name="connsiteY2" fmla="*/ 441204 h 1129823"/>
                  <a:gd name="connsiteX3" fmla="*/ 31647 w 12045155"/>
                  <a:gd name="connsiteY3" fmla="*/ 700450 h 1129823"/>
                  <a:gd name="connsiteX4" fmla="*/ 43864 w 12045155"/>
                  <a:gd name="connsiteY4" fmla="*/ 777266 h 1129823"/>
                  <a:gd name="connsiteX5" fmla="*/ 80207 w 12045155"/>
                  <a:gd name="connsiteY5" fmla="*/ 937416 h 1129823"/>
                  <a:gd name="connsiteX6" fmla="*/ 937008 w 12045155"/>
                  <a:gd name="connsiteY6" fmla="*/ 844973 h 1129823"/>
                  <a:gd name="connsiteX7" fmla="*/ 1631867 w 12045155"/>
                  <a:gd name="connsiteY7" fmla="*/ 878961 h 1129823"/>
                  <a:gd name="connsiteX8" fmla="*/ 2087877 w 12045155"/>
                  <a:gd name="connsiteY8" fmla="*/ 819473 h 1129823"/>
                  <a:gd name="connsiteX9" fmla="*/ 2565599 w 12045155"/>
                  <a:gd name="connsiteY9" fmla="*/ 819473 h 1129823"/>
                  <a:gd name="connsiteX10" fmla="*/ 3336468 w 12045155"/>
                  <a:gd name="connsiteY10" fmla="*/ 861967 h 1129823"/>
                  <a:gd name="connsiteX11" fmla="*/ 4215904 w 12045155"/>
                  <a:gd name="connsiteY11" fmla="*/ 844973 h 1129823"/>
                  <a:gd name="connsiteX12" fmla="*/ 4845622 w 12045155"/>
                  <a:gd name="connsiteY12" fmla="*/ 853479 h 1129823"/>
                  <a:gd name="connsiteX13" fmla="*/ 5681632 w 12045155"/>
                  <a:gd name="connsiteY13" fmla="*/ 853479 h 1129823"/>
                  <a:gd name="connsiteX14" fmla="*/ 6745645 w 12045155"/>
                  <a:gd name="connsiteY14" fmla="*/ 878979 h 1129823"/>
                  <a:gd name="connsiteX15" fmla="*/ 7494800 w 12045155"/>
                  <a:gd name="connsiteY15" fmla="*/ 870473 h 1129823"/>
                  <a:gd name="connsiteX16" fmla="*/ 8026795 w 12045155"/>
                  <a:gd name="connsiteY16" fmla="*/ 861967 h 1129823"/>
                  <a:gd name="connsiteX17" fmla="*/ 8504518 w 12045155"/>
                  <a:gd name="connsiteY17" fmla="*/ 827979 h 1129823"/>
                  <a:gd name="connsiteX18" fmla="*/ 11481826 w 12045155"/>
                  <a:gd name="connsiteY18" fmla="*/ 1127088 h 1129823"/>
                  <a:gd name="connsiteX19" fmla="*/ 12045155 w 12045155"/>
                  <a:gd name="connsiteY19" fmla="*/ 699393 h 1129823"/>
                  <a:gd name="connsiteX20" fmla="*/ 12045155 w 12045155"/>
                  <a:gd name="connsiteY20" fmla="*/ 261011 h 1129823"/>
                  <a:gd name="connsiteX21" fmla="*/ 8450223 w 12045155"/>
                  <a:gd name="connsiteY21" fmla="*/ 156695 h 1129823"/>
                  <a:gd name="connsiteX22" fmla="*/ 7635927 w 12045155"/>
                  <a:gd name="connsiteY22" fmla="*/ 105714 h 1129823"/>
                  <a:gd name="connsiteX23" fmla="*/ 7049636 w 12045155"/>
                  <a:gd name="connsiteY23" fmla="*/ 199189 h 1129823"/>
                  <a:gd name="connsiteX24" fmla="*/ 6342549 w 12045155"/>
                  <a:gd name="connsiteY24" fmla="*/ 146630 h 1129823"/>
                  <a:gd name="connsiteX25" fmla="*/ 5902209 w 12045155"/>
                  <a:gd name="connsiteY25" fmla="*/ 249658 h 1129823"/>
                  <a:gd name="connsiteX26" fmla="*/ 5182195 w 12045155"/>
                  <a:gd name="connsiteY26" fmla="*/ 292664 h 1129823"/>
                  <a:gd name="connsiteX27" fmla="*/ 3822487 w 12045155"/>
                  <a:gd name="connsiteY27" fmla="*/ 90799 h 1129823"/>
                  <a:gd name="connsiteX28" fmla="*/ 2370177 w 12045155"/>
                  <a:gd name="connsiteY28" fmla="*/ 156695 h 1129823"/>
                  <a:gd name="connsiteX29" fmla="*/ 578745 w 12045155"/>
                  <a:gd name="connsiteY29" fmla="*/ 148189 h 1129823"/>
                  <a:gd name="connsiteX30" fmla="*/ 38923 w 12045155"/>
                  <a:gd name="connsiteY30" fmla="*/ 157240 h 1129823"/>
                  <a:gd name="connsiteX0" fmla="*/ 38923 w 12045155"/>
                  <a:gd name="connsiteY0" fmla="*/ 157240 h 1784983"/>
                  <a:gd name="connsiteX1" fmla="*/ 4765 w 12045155"/>
                  <a:gd name="connsiteY1" fmla="*/ 229969 h 1784983"/>
                  <a:gd name="connsiteX2" fmla="*/ 16985 w 12045155"/>
                  <a:gd name="connsiteY2" fmla="*/ 441204 h 1784983"/>
                  <a:gd name="connsiteX3" fmla="*/ 31647 w 12045155"/>
                  <a:gd name="connsiteY3" fmla="*/ 700450 h 1784983"/>
                  <a:gd name="connsiteX4" fmla="*/ 43864 w 12045155"/>
                  <a:gd name="connsiteY4" fmla="*/ 777266 h 1784983"/>
                  <a:gd name="connsiteX5" fmla="*/ 80207 w 12045155"/>
                  <a:gd name="connsiteY5" fmla="*/ 937416 h 1784983"/>
                  <a:gd name="connsiteX6" fmla="*/ 937008 w 12045155"/>
                  <a:gd name="connsiteY6" fmla="*/ 844973 h 1784983"/>
                  <a:gd name="connsiteX7" fmla="*/ 1631867 w 12045155"/>
                  <a:gd name="connsiteY7" fmla="*/ 878961 h 1784983"/>
                  <a:gd name="connsiteX8" fmla="*/ 2087877 w 12045155"/>
                  <a:gd name="connsiteY8" fmla="*/ 819473 h 1784983"/>
                  <a:gd name="connsiteX9" fmla="*/ 2565599 w 12045155"/>
                  <a:gd name="connsiteY9" fmla="*/ 819473 h 1784983"/>
                  <a:gd name="connsiteX10" fmla="*/ 3336468 w 12045155"/>
                  <a:gd name="connsiteY10" fmla="*/ 861967 h 1784983"/>
                  <a:gd name="connsiteX11" fmla="*/ 4215904 w 12045155"/>
                  <a:gd name="connsiteY11" fmla="*/ 844973 h 1784983"/>
                  <a:gd name="connsiteX12" fmla="*/ 4845622 w 12045155"/>
                  <a:gd name="connsiteY12" fmla="*/ 853479 h 1784983"/>
                  <a:gd name="connsiteX13" fmla="*/ 5681632 w 12045155"/>
                  <a:gd name="connsiteY13" fmla="*/ 853479 h 1784983"/>
                  <a:gd name="connsiteX14" fmla="*/ 6745645 w 12045155"/>
                  <a:gd name="connsiteY14" fmla="*/ 878979 h 1784983"/>
                  <a:gd name="connsiteX15" fmla="*/ 7494800 w 12045155"/>
                  <a:gd name="connsiteY15" fmla="*/ 870473 h 1784983"/>
                  <a:gd name="connsiteX16" fmla="*/ 8026795 w 12045155"/>
                  <a:gd name="connsiteY16" fmla="*/ 861967 h 1784983"/>
                  <a:gd name="connsiteX17" fmla="*/ 8504518 w 12045155"/>
                  <a:gd name="connsiteY17" fmla="*/ 827979 h 1784983"/>
                  <a:gd name="connsiteX18" fmla="*/ 10922986 w 12045155"/>
                  <a:gd name="connsiteY18" fmla="*/ 1782194 h 1784983"/>
                  <a:gd name="connsiteX19" fmla="*/ 11481826 w 12045155"/>
                  <a:gd name="connsiteY19" fmla="*/ 1127088 h 1784983"/>
                  <a:gd name="connsiteX20" fmla="*/ 12045155 w 12045155"/>
                  <a:gd name="connsiteY20" fmla="*/ 699393 h 1784983"/>
                  <a:gd name="connsiteX21" fmla="*/ 12045155 w 12045155"/>
                  <a:gd name="connsiteY21" fmla="*/ 261011 h 1784983"/>
                  <a:gd name="connsiteX22" fmla="*/ 8450223 w 12045155"/>
                  <a:gd name="connsiteY22" fmla="*/ 156695 h 1784983"/>
                  <a:gd name="connsiteX23" fmla="*/ 7635927 w 12045155"/>
                  <a:gd name="connsiteY23" fmla="*/ 105714 h 1784983"/>
                  <a:gd name="connsiteX24" fmla="*/ 7049636 w 12045155"/>
                  <a:gd name="connsiteY24" fmla="*/ 199189 h 1784983"/>
                  <a:gd name="connsiteX25" fmla="*/ 6342549 w 12045155"/>
                  <a:gd name="connsiteY25" fmla="*/ 146630 h 1784983"/>
                  <a:gd name="connsiteX26" fmla="*/ 5902209 w 12045155"/>
                  <a:gd name="connsiteY26" fmla="*/ 249658 h 1784983"/>
                  <a:gd name="connsiteX27" fmla="*/ 5182195 w 12045155"/>
                  <a:gd name="connsiteY27" fmla="*/ 292664 h 1784983"/>
                  <a:gd name="connsiteX28" fmla="*/ 3822487 w 12045155"/>
                  <a:gd name="connsiteY28" fmla="*/ 90799 h 1784983"/>
                  <a:gd name="connsiteX29" fmla="*/ 2370177 w 12045155"/>
                  <a:gd name="connsiteY29" fmla="*/ 156695 h 1784983"/>
                  <a:gd name="connsiteX30" fmla="*/ 578745 w 12045155"/>
                  <a:gd name="connsiteY30" fmla="*/ 148189 h 1784983"/>
                  <a:gd name="connsiteX31" fmla="*/ 38923 w 12045155"/>
                  <a:gd name="connsiteY31" fmla="*/ 157240 h 1784983"/>
                  <a:gd name="connsiteX0" fmla="*/ 38923 w 12045155"/>
                  <a:gd name="connsiteY0" fmla="*/ 157240 h 1848237"/>
                  <a:gd name="connsiteX1" fmla="*/ 4765 w 12045155"/>
                  <a:gd name="connsiteY1" fmla="*/ 229969 h 1848237"/>
                  <a:gd name="connsiteX2" fmla="*/ 16985 w 12045155"/>
                  <a:gd name="connsiteY2" fmla="*/ 441204 h 1848237"/>
                  <a:gd name="connsiteX3" fmla="*/ 31647 w 12045155"/>
                  <a:gd name="connsiteY3" fmla="*/ 700450 h 1848237"/>
                  <a:gd name="connsiteX4" fmla="*/ 43864 w 12045155"/>
                  <a:gd name="connsiteY4" fmla="*/ 777266 h 1848237"/>
                  <a:gd name="connsiteX5" fmla="*/ 80207 w 12045155"/>
                  <a:gd name="connsiteY5" fmla="*/ 937416 h 1848237"/>
                  <a:gd name="connsiteX6" fmla="*/ 937008 w 12045155"/>
                  <a:gd name="connsiteY6" fmla="*/ 844973 h 1848237"/>
                  <a:gd name="connsiteX7" fmla="*/ 1631867 w 12045155"/>
                  <a:gd name="connsiteY7" fmla="*/ 878961 h 1848237"/>
                  <a:gd name="connsiteX8" fmla="*/ 2087877 w 12045155"/>
                  <a:gd name="connsiteY8" fmla="*/ 819473 h 1848237"/>
                  <a:gd name="connsiteX9" fmla="*/ 2565599 w 12045155"/>
                  <a:gd name="connsiteY9" fmla="*/ 819473 h 1848237"/>
                  <a:gd name="connsiteX10" fmla="*/ 3336468 w 12045155"/>
                  <a:gd name="connsiteY10" fmla="*/ 861967 h 1848237"/>
                  <a:gd name="connsiteX11" fmla="*/ 4215904 w 12045155"/>
                  <a:gd name="connsiteY11" fmla="*/ 844973 h 1848237"/>
                  <a:gd name="connsiteX12" fmla="*/ 4845622 w 12045155"/>
                  <a:gd name="connsiteY12" fmla="*/ 853479 h 1848237"/>
                  <a:gd name="connsiteX13" fmla="*/ 5681632 w 12045155"/>
                  <a:gd name="connsiteY13" fmla="*/ 853479 h 1848237"/>
                  <a:gd name="connsiteX14" fmla="*/ 6745645 w 12045155"/>
                  <a:gd name="connsiteY14" fmla="*/ 878979 h 1848237"/>
                  <a:gd name="connsiteX15" fmla="*/ 7494800 w 12045155"/>
                  <a:gd name="connsiteY15" fmla="*/ 870473 h 1848237"/>
                  <a:gd name="connsiteX16" fmla="*/ 8026795 w 12045155"/>
                  <a:gd name="connsiteY16" fmla="*/ 861967 h 1848237"/>
                  <a:gd name="connsiteX17" fmla="*/ 8504518 w 12045155"/>
                  <a:gd name="connsiteY17" fmla="*/ 827979 h 1848237"/>
                  <a:gd name="connsiteX18" fmla="*/ 10922986 w 12045155"/>
                  <a:gd name="connsiteY18" fmla="*/ 1782194 h 1848237"/>
                  <a:gd name="connsiteX19" fmla="*/ 11481826 w 12045155"/>
                  <a:gd name="connsiteY19" fmla="*/ 1127088 h 1848237"/>
                  <a:gd name="connsiteX20" fmla="*/ 12045155 w 12045155"/>
                  <a:gd name="connsiteY20" fmla="*/ 699393 h 1848237"/>
                  <a:gd name="connsiteX21" fmla="*/ 12045155 w 12045155"/>
                  <a:gd name="connsiteY21" fmla="*/ 261011 h 1848237"/>
                  <a:gd name="connsiteX22" fmla="*/ 8450223 w 12045155"/>
                  <a:gd name="connsiteY22" fmla="*/ 156695 h 1848237"/>
                  <a:gd name="connsiteX23" fmla="*/ 7635927 w 12045155"/>
                  <a:gd name="connsiteY23" fmla="*/ 105714 h 1848237"/>
                  <a:gd name="connsiteX24" fmla="*/ 7049636 w 12045155"/>
                  <a:gd name="connsiteY24" fmla="*/ 199189 h 1848237"/>
                  <a:gd name="connsiteX25" fmla="*/ 6342549 w 12045155"/>
                  <a:gd name="connsiteY25" fmla="*/ 146630 h 1848237"/>
                  <a:gd name="connsiteX26" fmla="*/ 5902209 w 12045155"/>
                  <a:gd name="connsiteY26" fmla="*/ 249658 h 1848237"/>
                  <a:gd name="connsiteX27" fmla="*/ 5182195 w 12045155"/>
                  <a:gd name="connsiteY27" fmla="*/ 292664 h 1848237"/>
                  <a:gd name="connsiteX28" fmla="*/ 3822487 w 12045155"/>
                  <a:gd name="connsiteY28" fmla="*/ 90799 h 1848237"/>
                  <a:gd name="connsiteX29" fmla="*/ 2370177 w 12045155"/>
                  <a:gd name="connsiteY29" fmla="*/ 156695 h 1848237"/>
                  <a:gd name="connsiteX30" fmla="*/ 578745 w 12045155"/>
                  <a:gd name="connsiteY30" fmla="*/ 148189 h 1848237"/>
                  <a:gd name="connsiteX31" fmla="*/ 38923 w 12045155"/>
                  <a:gd name="connsiteY31" fmla="*/ 157240 h 1848237"/>
                  <a:gd name="connsiteX0" fmla="*/ 38923 w 12045155"/>
                  <a:gd name="connsiteY0" fmla="*/ 157240 h 2147863"/>
                  <a:gd name="connsiteX1" fmla="*/ 4765 w 12045155"/>
                  <a:gd name="connsiteY1" fmla="*/ 229969 h 2147863"/>
                  <a:gd name="connsiteX2" fmla="*/ 16985 w 12045155"/>
                  <a:gd name="connsiteY2" fmla="*/ 441204 h 2147863"/>
                  <a:gd name="connsiteX3" fmla="*/ 31647 w 12045155"/>
                  <a:gd name="connsiteY3" fmla="*/ 700450 h 2147863"/>
                  <a:gd name="connsiteX4" fmla="*/ 43864 w 12045155"/>
                  <a:gd name="connsiteY4" fmla="*/ 777266 h 2147863"/>
                  <a:gd name="connsiteX5" fmla="*/ 80207 w 12045155"/>
                  <a:gd name="connsiteY5" fmla="*/ 937416 h 2147863"/>
                  <a:gd name="connsiteX6" fmla="*/ 937008 w 12045155"/>
                  <a:gd name="connsiteY6" fmla="*/ 844973 h 2147863"/>
                  <a:gd name="connsiteX7" fmla="*/ 1631867 w 12045155"/>
                  <a:gd name="connsiteY7" fmla="*/ 878961 h 2147863"/>
                  <a:gd name="connsiteX8" fmla="*/ 2087877 w 12045155"/>
                  <a:gd name="connsiteY8" fmla="*/ 819473 h 2147863"/>
                  <a:gd name="connsiteX9" fmla="*/ 2565599 w 12045155"/>
                  <a:gd name="connsiteY9" fmla="*/ 819473 h 2147863"/>
                  <a:gd name="connsiteX10" fmla="*/ 3336468 w 12045155"/>
                  <a:gd name="connsiteY10" fmla="*/ 861967 h 2147863"/>
                  <a:gd name="connsiteX11" fmla="*/ 4215904 w 12045155"/>
                  <a:gd name="connsiteY11" fmla="*/ 844973 h 2147863"/>
                  <a:gd name="connsiteX12" fmla="*/ 4845622 w 12045155"/>
                  <a:gd name="connsiteY12" fmla="*/ 853479 h 2147863"/>
                  <a:gd name="connsiteX13" fmla="*/ 5681632 w 12045155"/>
                  <a:gd name="connsiteY13" fmla="*/ 853479 h 2147863"/>
                  <a:gd name="connsiteX14" fmla="*/ 6745645 w 12045155"/>
                  <a:gd name="connsiteY14" fmla="*/ 878979 h 2147863"/>
                  <a:gd name="connsiteX15" fmla="*/ 7494800 w 12045155"/>
                  <a:gd name="connsiteY15" fmla="*/ 870473 h 2147863"/>
                  <a:gd name="connsiteX16" fmla="*/ 8026795 w 12045155"/>
                  <a:gd name="connsiteY16" fmla="*/ 861967 h 2147863"/>
                  <a:gd name="connsiteX17" fmla="*/ 8504518 w 12045155"/>
                  <a:gd name="connsiteY17" fmla="*/ 827979 h 2147863"/>
                  <a:gd name="connsiteX18" fmla="*/ 10177867 w 12045155"/>
                  <a:gd name="connsiteY18" fmla="*/ 2109744 h 2147863"/>
                  <a:gd name="connsiteX19" fmla="*/ 10922986 w 12045155"/>
                  <a:gd name="connsiteY19" fmla="*/ 1782194 h 2147863"/>
                  <a:gd name="connsiteX20" fmla="*/ 11481826 w 12045155"/>
                  <a:gd name="connsiteY20" fmla="*/ 1127088 h 2147863"/>
                  <a:gd name="connsiteX21" fmla="*/ 12045155 w 12045155"/>
                  <a:gd name="connsiteY21" fmla="*/ 699393 h 2147863"/>
                  <a:gd name="connsiteX22" fmla="*/ 12045155 w 12045155"/>
                  <a:gd name="connsiteY22" fmla="*/ 261011 h 2147863"/>
                  <a:gd name="connsiteX23" fmla="*/ 8450223 w 12045155"/>
                  <a:gd name="connsiteY23" fmla="*/ 156695 h 2147863"/>
                  <a:gd name="connsiteX24" fmla="*/ 7635927 w 12045155"/>
                  <a:gd name="connsiteY24" fmla="*/ 105714 h 2147863"/>
                  <a:gd name="connsiteX25" fmla="*/ 7049636 w 12045155"/>
                  <a:gd name="connsiteY25" fmla="*/ 199189 h 2147863"/>
                  <a:gd name="connsiteX26" fmla="*/ 6342549 w 12045155"/>
                  <a:gd name="connsiteY26" fmla="*/ 146630 h 2147863"/>
                  <a:gd name="connsiteX27" fmla="*/ 5902209 w 12045155"/>
                  <a:gd name="connsiteY27" fmla="*/ 249658 h 2147863"/>
                  <a:gd name="connsiteX28" fmla="*/ 5182195 w 12045155"/>
                  <a:gd name="connsiteY28" fmla="*/ 292664 h 2147863"/>
                  <a:gd name="connsiteX29" fmla="*/ 3822487 w 12045155"/>
                  <a:gd name="connsiteY29" fmla="*/ 90799 h 2147863"/>
                  <a:gd name="connsiteX30" fmla="*/ 2370177 w 12045155"/>
                  <a:gd name="connsiteY30" fmla="*/ 156695 h 2147863"/>
                  <a:gd name="connsiteX31" fmla="*/ 578745 w 12045155"/>
                  <a:gd name="connsiteY31" fmla="*/ 148189 h 2147863"/>
                  <a:gd name="connsiteX32" fmla="*/ 38923 w 12045155"/>
                  <a:gd name="connsiteY32" fmla="*/ 157240 h 2147863"/>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8450223 w 12045155"/>
                  <a:gd name="connsiteY24" fmla="*/ 156695 h 2112232"/>
                  <a:gd name="connsiteX25" fmla="*/ 7635927 w 12045155"/>
                  <a:gd name="connsiteY25" fmla="*/ 105714 h 2112232"/>
                  <a:gd name="connsiteX26" fmla="*/ 7049636 w 12045155"/>
                  <a:gd name="connsiteY26" fmla="*/ 199189 h 2112232"/>
                  <a:gd name="connsiteX27" fmla="*/ 6342549 w 12045155"/>
                  <a:gd name="connsiteY27" fmla="*/ 146630 h 2112232"/>
                  <a:gd name="connsiteX28" fmla="*/ 5902209 w 12045155"/>
                  <a:gd name="connsiteY28" fmla="*/ 249658 h 2112232"/>
                  <a:gd name="connsiteX29" fmla="*/ 5182195 w 12045155"/>
                  <a:gd name="connsiteY29" fmla="*/ 292664 h 2112232"/>
                  <a:gd name="connsiteX30" fmla="*/ 3822487 w 12045155"/>
                  <a:gd name="connsiteY30" fmla="*/ 90799 h 2112232"/>
                  <a:gd name="connsiteX31" fmla="*/ 2370177 w 12045155"/>
                  <a:gd name="connsiteY31" fmla="*/ 156695 h 2112232"/>
                  <a:gd name="connsiteX32" fmla="*/ 578745 w 12045155"/>
                  <a:gd name="connsiteY32" fmla="*/ 148189 h 2112232"/>
                  <a:gd name="connsiteX33" fmla="*/ 38923 w 12045155"/>
                  <a:gd name="connsiteY33"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8450223 w 12045155"/>
                  <a:gd name="connsiteY25" fmla="*/ 156695 h 2112232"/>
                  <a:gd name="connsiteX26" fmla="*/ 7635927 w 12045155"/>
                  <a:gd name="connsiteY26" fmla="*/ 105714 h 2112232"/>
                  <a:gd name="connsiteX27" fmla="*/ 7049636 w 12045155"/>
                  <a:gd name="connsiteY27" fmla="*/ 199189 h 2112232"/>
                  <a:gd name="connsiteX28" fmla="*/ 6342549 w 12045155"/>
                  <a:gd name="connsiteY28" fmla="*/ 146630 h 2112232"/>
                  <a:gd name="connsiteX29" fmla="*/ 5902209 w 12045155"/>
                  <a:gd name="connsiteY29" fmla="*/ 249658 h 2112232"/>
                  <a:gd name="connsiteX30" fmla="*/ 5182195 w 12045155"/>
                  <a:gd name="connsiteY30" fmla="*/ 292664 h 2112232"/>
                  <a:gd name="connsiteX31" fmla="*/ 3822487 w 12045155"/>
                  <a:gd name="connsiteY31" fmla="*/ 90799 h 2112232"/>
                  <a:gd name="connsiteX32" fmla="*/ 2370177 w 12045155"/>
                  <a:gd name="connsiteY32" fmla="*/ 156695 h 2112232"/>
                  <a:gd name="connsiteX33" fmla="*/ 578745 w 12045155"/>
                  <a:gd name="connsiteY33" fmla="*/ 148189 h 2112232"/>
                  <a:gd name="connsiteX34" fmla="*/ 38923 w 12045155"/>
                  <a:gd name="connsiteY34"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8450223 w 12045155"/>
                  <a:gd name="connsiteY25" fmla="*/ 156695 h 2112232"/>
                  <a:gd name="connsiteX26" fmla="*/ 7635927 w 12045155"/>
                  <a:gd name="connsiteY26" fmla="*/ 105714 h 2112232"/>
                  <a:gd name="connsiteX27" fmla="*/ 7049636 w 12045155"/>
                  <a:gd name="connsiteY27" fmla="*/ 199189 h 2112232"/>
                  <a:gd name="connsiteX28" fmla="*/ 6342549 w 12045155"/>
                  <a:gd name="connsiteY28" fmla="*/ 146630 h 2112232"/>
                  <a:gd name="connsiteX29" fmla="*/ 5902209 w 12045155"/>
                  <a:gd name="connsiteY29" fmla="*/ 249658 h 2112232"/>
                  <a:gd name="connsiteX30" fmla="*/ 5182195 w 12045155"/>
                  <a:gd name="connsiteY30" fmla="*/ 292664 h 2112232"/>
                  <a:gd name="connsiteX31" fmla="*/ 3822487 w 12045155"/>
                  <a:gd name="connsiteY31" fmla="*/ 90799 h 2112232"/>
                  <a:gd name="connsiteX32" fmla="*/ 2370177 w 12045155"/>
                  <a:gd name="connsiteY32" fmla="*/ 156695 h 2112232"/>
                  <a:gd name="connsiteX33" fmla="*/ 578745 w 12045155"/>
                  <a:gd name="connsiteY33" fmla="*/ 148189 h 2112232"/>
                  <a:gd name="connsiteX34" fmla="*/ 38923 w 12045155"/>
                  <a:gd name="connsiteY34"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9053022 w 12045155"/>
                  <a:gd name="connsiteY25" fmla="*/ 581165 h 2112232"/>
                  <a:gd name="connsiteX26" fmla="*/ 8450223 w 12045155"/>
                  <a:gd name="connsiteY26" fmla="*/ 156695 h 2112232"/>
                  <a:gd name="connsiteX27" fmla="*/ 7635927 w 12045155"/>
                  <a:gd name="connsiteY27" fmla="*/ 105714 h 2112232"/>
                  <a:gd name="connsiteX28" fmla="*/ 7049636 w 12045155"/>
                  <a:gd name="connsiteY28" fmla="*/ 199189 h 2112232"/>
                  <a:gd name="connsiteX29" fmla="*/ 6342549 w 12045155"/>
                  <a:gd name="connsiteY29" fmla="*/ 146630 h 2112232"/>
                  <a:gd name="connsiteX30" fmla="*/ 5902209 w 12045155"/>
                  <a:gd name="connsiteY30" fmla="*/ 249658 h 2112232"/>
                  <a:gd name="connsiteX31" fmla="*/ 5182195 w 12045155"/>
                  <a:gd name="connsiteY31" fmla="*/ 292664 h 2112232"/>
                  <a:gd name="connsiteX32" fmla="*/ 3822487 w 12045155"/>
                  <a:gd name="connsiteY32" fmla="*/ 90799 h 2112232"/>
                  <a:gd name="connsiteX33" fmla="*/ 2370177 w 12045155"/>
                  <a:gd name="connsiteY33" fmla="*/ 156695 h 2112232"/>
                  <a:gd name="connsiteX34" fmla="*/ 578745 w 12045155"/>
                  <a:gd name="connsiteY34" fmla="*/ 148189 h 2112232"/>
                  <a:gd name="connsiteX35" fmla="*/ 38923 w 12045155"/>
                  <a:gd name="connsiteY35"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9527677 w 12045155"/>
                  <a:gd name="connsiteY25" fmla="*/ 1058846 h 2112232"/>
                  <a:gd name="connsiteX26" fmla="*/ 9053022 w 12045155"/>
                  <a:gd name="connsiteY26" fmla="*/ 581165 h 2112232"/>
                  <a:gd name="connsiteX27" fmla="*/ 8450223 w 12045155"/>
                  <a:gd name="connsiteY27" fmla="*/ 156695 h 2112232"/>
                  <a:gd name="connsiteX28" fmla="*/ 7635927 w 12045155"/>
                  <a:gd name="connsiteY28" fmla="*/ 105714 h 2112232"/>
                  <a:gd name="connsiteX29" fmla="*/ 7049636 w 12045155"/>
                  <a:gd name="connsiteY29" fmla="*/ 199189 h 2112232"/>
                  <a:gd name="connsiteX30" fmla="*/ 6342549 w 12045155"/>
                  <a:gd name="connsiteY30" fmla="*/ 146630 h 2112232"/>
                  <a:gd name="connsiteX31" fmla="*/ 5902209 w 12045155"/>
                  <a:gd name="connsiteY31" fmla="*/ 249658 h 2112232"/>
                  <a:gd name="connsiteX32" fmla="*/ 5182195 w 12045155"/>
                  <a:gd name="connsiteY32" fmla="*/ 292664 h 2112232"/>
                  <a:gd name="connsiteX33" fmla="*/ 3822487 w 12045155"/>
                  <a:gd name="connsiteY33" fmla="*/ 90799 h 2112232"/>
                  <a:gd name="connsiteX34" fmla="*/ 2370177 w 12045155"/>
                  <a:gd name="connsiteY34" fmla="*/ 156695 h 2112232"/>
                  <a:gd name="connsiteX35" fmla="*/ 578745 w 12045155"/>
                  <a:gd name="connsiteY35" fmla="*/ 148189 h 2112232"/>
                  <a:gd name="connsiteX36" fmla="*/ 38923 w 12045155"/>
                  <a:gd name="connsiteY36"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9527677 w 12045155"/>
                  <a:gd name="connsiteY26" fmla="*/ 1058846 h 2112232"/>
                  <a:gd name="connsiteX27" fmla="*/ 9053022 w 12045155"/>
                  <a:gd name="connsiteY27" fmla="*/ 581165 h 2112232"/>
                  <a:gd name="connsiteX28" fmla="*/ 8450223 w 12045155"/>
                  <a:gd name="connsiteY28" fmla="*/ 156695 h 2112232"/>
                  <a:gd name="connsiteX29" fmla="*/ 7635927 w 12045155"/>
                  <a:gd name="connsiteY29" fmla="*/ 105714 h 2112232"/>
                  <a:gd name="connsiteX30" fmla="*/ 7049636 w 12045155"/>
                  <a:gd name="connsiteY30" fmla="*/ 199189 h 2112232"/>
                  <a:gd name="connsiteX31" fmla="*/ 6342549 w 12045155"/>
                  <a:gd name="connsiteY31" fmla="*/ 146630 h 2112232"/>
                  <a:gd name="connsiteX32" fmla="*/ 5902209 w 12045155"/>
                  <a:gd name="connsiteY32" fmla="*/ 249658 h 2112232"/>
                  <a:gd name="connsiteX33" fmla="*/ 5182195 w 12045155"/>
                  <a:gd name="connsiteY33" fmla="*/ 292664 h 2112232"/>
                  <a:gd name="connsiteX34" fmla="*/ 3822487 w 12045155"/>
                  <a:gd name="connsiteY34" fmla="*/ 90799 h 2112232"/>
                  <a:gd name="connsiteX35" fmla="*/ 2370177 w 12045155"/>
                  <a:gd name="connsiteY35" fmla="*/ 156695 h 2112232"/>
                  <a:gd name="connsiteX36" fmla="*/ 578745 w 12045155"/>
                  <a:gd name="connsiteY36" fmla="*/ 148189 h 2112232"/>
                  <a:gd name="connsiteX37" fmla="*/ 38923 w 12045155"/>
                  <a:gd name="connsiteY37"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9527677 w 12045155"/>
                  <a:gd name="connsiteY27" fmla="*/ 1058846 h 2112232"/>
                  <a:gd name="connsiteX28" fmla="*/ 9053022 w 12045155"/>
                  <a:gd name="connsiteY28" fmla="*/ 581165 h 2112232"/>
                  <a:gd name="connsiteX29" fmla="*/ 8450223 w 12045155"/>
                  <a:gd name="connsiteY29" fmla="*/ 156695 h 2112232"/>
                  <a:gd name="connsiteX30" fmla="*/ 7635927 w 12045155"/>
                  <a:gd name="connsiteY30" fmla="*/ 105714 h 2112232"/>
                  <a:gd name="connsiteX31" fmla="*/ 7049636 w 12045155"/>
                  <a:gd name="connsiteY31" fmla="*/ 199189 h 2112232"/>
                  <a:gd name="connsiteX32" fmla="*/ 6342549 w 12045155"/>
                  <a:gd name="connsiteY32" fmla="*/ 146630 h 2112232"/>
                  <a:gd name="connsiteX33" fmla="*/ 5902209 w 12045155"/>
                  <a:gd name="connsiteY33" fmla="*/ 249658 h 2112232"/>
                  <a:gd name="connsiteX34" fmla="*/ 5182195 w 12045155"/>
                  <a:gd name="connsiteY34" fmla="*/ 292664 h 2112232"/>
                  <a:gd name="connsiteX35" fmla="*/ 3822487 w 12045155"/>
                  <a:gd name="connsiteY35" fmla="*/ 90799 h 2112232"/>
                  <a:gd name="connsiteX36" fmla="*/ 2370177 w 12045155"/>
                  <a:gd name="connsiteY36" fmla="*/ 156695 h 2112232"/>
                  <a:gd name="connsiteX37" fmla="*/ 578745 w 12045155"/>
                  <a:gd name="connsiteY37" fmla="*/ 148189 h 2112232"/>
                  <a:gd name="connsiteX38" fmla="*/ 38923 w 12045155"/>
                  <a:gd name="connsiteY38"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9948599 w 12045155"/>
                  <a:gd name="connsiteY27" fmla="*/ 1673007 h 2112232"/>
                  <a:gd name="connsiteX28" fmla="*/ 9527677 w 12045155"/>
                  <a:gd name="connsiteY28" fmla="*/ 1058846 h 2112232"/>
                  <a:gd name="connsiteX29" fmla="*/ 9053022 w 12045155"/>
                  <a:gd name="connsiteY29" fmla="*/ 581165 h 2112232"/>
                  <a:gd name="connsiteX30" fmla="*/ 8450223 w 12045155"/>
                  <a:gd name="connsiteY30" fmla="*/ 156695 h 2112232"/>
                  <a:gd name="connsiteX31" fmla="*/ 7635927 w 12045155"/>
                  <a:gd name="connsiteY31" fmla="*/ 105714 h 2112232"/>
                  <a:gd name="connsiteX32" fmla="*/ 7049636 w 12045155"/>
                  <a:gd name="connsiteY32" fmla="*/ 199189 h 2112232"/>
                  <a:gd name="connsiteX33" fmla="*/ 6342549 w 12045155"/>
                  <a:gd name="connsiteY33" fmla="*/ 146630 h 2112232"/>
                  <a:gd name="connsiteX34" fmla="*/ 5902209 w 12045155"/>
                  <a:gd name="connsiteY34" fmla="*/ 249658 h 2112232"/>
                  <a:gd name="connsiteX35" fmla="*/ 5182195 w 12045155"/>
                  <a:gd name="connsiteY35" fmla="*/ 292664 h 2112232"/>
                  <a:gd name="connsiteX36" fmla="*/ 3822487 w 12045155"/>
                  <a:gd name="connsiteY36" fmla="*/ 90799 h 2112232"/>
                  <a:gd name="connsiteX37" fmla="*/ 2370177 w 12045155"/>
                  <a:gd name="connsiteY37" fmla="*/ 156695 h 2112232"/>
                  <a:gd name="connsiteX38" fmla="*/ 578745 w 12045155"/>
                  <a:gd name="connsiteY38" fmla="*/ 148189 h 2112232"/>
                  <a:gd name="connsiteX39" fmla="*/ 38923 w 12045155"/>
                  <a:gd name="connsiteY39" fmla="*/ 157240 h 2112232"/>
                  <a:gd name="connsiteX0" fmla="*/ 38923 w 12045155"/>
                  <a:gd name="connsiteY0" fmla="*/ 157240 h 2112232"/>
                  <a:gd name="connsiteX1" fmla="*/ 4765 w 12045155"/>
                  <a:gd name="connsiteY1" fmla="*/ 229969 h 2112232"/>
                  <a:gd name="connsiteX2" fmla="*/ 16985 w 12045155"/>
                  <a:gd name="connsiteY2" fmla="*/ 441204 h 2112232"/>
                  <a:gd name="connsiteX3" fmla="*/ 31647 w 12045155"/>
                  <a:gd name="connsiteY3" fmla="*/ 700450 h 2112232"/>
                  <a:gd name="connsiteX4" fmla="*/ 43864 w 12045155"/>
                  <a:gd name="connsiteY4" fmla="*/ 777266 h 2112232"/>
                  <a:gd name="connsiteX5" fmla="*/ 80207 w 12045155"/>
                  <a:gd name="connsiteY5" fmla="*/ 937416 h 2112232"/>
                  <a:gd name="connsiteX6" fmla="*/ 937008 w 12045155"/>
                  <a:gd name="connsiteY6" fmla="*/ 844973 h 2112232"/>
                  <a:gd name="connsiteX7" fmla="*/ 1631867 w 12045155"/>
                  <a:gd name="connsiteY7" fmla="*/ 878961 h 2112232"/>
                  <a:gd name="connsiteX8" fmla="*/ 2087877 w 12045155"/>
                  <a:gd name="connsiteY8" fmla="*/ 819473 h 2112232"/>
                  <a:gd name="connsiteX9" fmla="*/ 2565599 w 12045155"/>
                  <a:gd name="connsiteY9" fmla="*/ 819473 h 2112232"/>
                  <a:gd name="connsiteX10" fmla="*/ 3336468 w 12045155"/>
                  <a:gd name="connsiteY10" fmla="*/ 861967 h 2112232"/>
                  <a:gd name="connsiteX11" fmla="*/ 4215904 w 12045155"/>
                  <a:gd name="connsiteY11" fmla="*/ 844973 h 2112232"/>
                  <a:gd name="connsiteX12" fmla="*/ 4845622 w 12045155"/>
                  <a:gd name="connsiteY12" fmla="*/ 853479 h 2112232"/>
                  <a:gd name="connsiteX13" fmla="*/ 5681632 w 12045155"/>
                  <a:gd name="connsiteY13" fmla="*/ 853479 h 2112232"/>
                  <a:gd name="connsiteX14" fmla="*/ 6745645 w 12045155"/>
                  <a:gd name="connsiteY14" fmla="*/ 878979 h 2112232"/>
                  <a:gd name="connsiteX15" fmla="*/ 7494800 w 12045155"/>
                  <a:gd name="connsiteY15" fmla="*/ 870473 h 2112232"/>
                  <a:gd name="connsiteX16" fmla="*/ 8026795 w 12045155"/>
                  <a:gd name="connsiteY16" fmla="*/ 861967 h 2112232"/>
                  <a:gd name="connsiteX17" fmla="*/ 8504518 w 12045155"/>
                  <a:gd name="connsiteY17" fmla="*/ 827979 h 2112232"/>
                  <a:gd name="connsiteX18" fmla="*/ 9490064 w 12045155"/>
                  <a:gd name="connsiteY18" fmla="*/ 1654810 h 2112232"/>
                  <a:gd name="connsiteX19" fmla="*/ 10177867 w 12045155"/>
                  <a:gd name="connsiteY19" fmla="*/ 2109744 h 2112232"/>
                  <a:gd name="connsiteX20" fmla="*/ 10922986 w 12045155"/>
                  <a:gd name="connsiteY20" fmla="*/ 1782194 h 2112232"/>
                  <a:gd name="connsiteX21" fmla="*/ 11481826 w 12045155"/>
                  <a:gd name="connsiteY21" fmla="*/ 1127088 h 2112232"/>
                  <a:gd name="connsiteX22" fmla="*/ 12045155 w 12045155"/>
                  <a:gd name="connsiteY22" fmla="*/ 699393 h 2112232"/>
                  <a:gd name="connsiteX23" fmla="*/ 12045155 w 12045155"/>
                  <a:gd name="connsiteY23" fmla="*/ 261011 h 2112232"/>
                  <a:gd name="connsiteX24" fmla="*/ 11438839 w 12045155"/>
                  <a:gd name="connsiteY24" fmla="*/ 435586 h 2112232"/>
                  <a:gd name="connsiteX25" fmla="*/ 11059114 w 12045155"/>
                  <a:gd name="connsiteY25" fmla="*/ 1047471 h 2112232"/>
                  <a:gd name="connsiteX26" fmla="*/ 10602369 w 12045155"/>
                  <a:gd name="connsiteY26" fmla="*/ 1661632 h 2112232"/>
                  <a:gd name="connsiteX27" fmla="*/ 10034574 w 12045155"/>
                  <a:gd name="connsiteY27" fmla="*/ 1618415 h 2112232"/>
                  <a:gd name="connsiteX28" fmla="*/ 9527677 w 12045155"/>
                  <a:gd name="connsiteY28" fmla="*/ 1058846 h 2112232"/>
                  <a:gd name="connsiteX29" fmla="*/ 9053022 w 12045155"/>
                  <a:gd name="connsiteY29" fmla="*/ 581165 h 2112232"/>
                  <a:gd name="connsiteX30" fmla="*/ 8450223 w 12045155"/>
                  <a:gd name="connsiteY30" fmla="*/ 156695 h 2112232"/>
                  <a:gd name="connsiteX31" fmla="*/ 7635927 w 12045155"/>
                  <a:gd name="connsiteY31" fmla="*/ 105714 h 2112232"/>
                  <a:gd name="connsiteX32" fmla="*/ 7049636 w 12045155"/>
                  <a:gd name="connsiteY32" fmla="*/ 199189 h 2112232"/>
                  <a:gd name="connsiteX33" fmla="*/ 6342549 w 12045155"/>
                  <a:gd name="connsiteY33" fmla="*/ 146630 h 2112232"/>
                  <a:gd name="connsiteX34" fmla="*/ 5902209 w 12045155"/>
                  <a:gd name="connsiteY34" fmla="*/ 249658 h 2112232"/>
                  <a:gd name="connsiteX35" fmla="*/ 5182195 w 12045155"/>
                  <a:gd name="connsiteY35" fmla="*/ 292664 h 2112232"/>
                  <a:gd name="connsiteX36" fmla="*/ 3822487 w 12045155"/>
                  <a:gd name="connsiteY36" fmla="*/ 90799 h 2112232"/>
                  <a:gd name="connsiteX37" fmla="*/ 2370177 w 12045155"/>
                  <a:gd name="connsiteY37" fmla="*/ 156695 h 2112232"/>
                  <a:gd name="connsiteX38" fmla="*/ 578745 w 12045155"/>
                  <a:gd name="connsiteY38" fmla="*/ 148189 h 2112232"/>
                  <a:gd name="connsiteX39" fmla="*/ 38923 w 12045155"/>
                  <a:gd name="connsiteY39" fmla="*/ 157240 h 2112232"/>
                  <a:gd name="connsiteX0" fmla="*/ 38923 w 12045155"/>
                  <a:gd name="connsiteY0" fmla="*/ 157240 h 2159168"/>
                  <a:gd name="connsiteX1" fmla="*/ 4765 w 12045155"/>
                  <a:gd name="connsiteY1" fmla="*/ 229969 h 2159168"/>
                  <a:gd name="connsiteX2" fmla="*/ 16985 w 12045155"/>
                  <a:gd name="connsiteY2" fmla="*/ 441204 h 2159168"/>
                  <a:gd name="connsiteX3" fmla="*/ 31647 w 12045155"/>
                  <a:gd name="connsiteY3" fmla="*/ 700450 h 2159168"/>
                  <a:gd name="connsiteX4" fmla="*/ 43864 w 12045155"/>
                  <a:gd name="connsiteY4" fmla="*/ 777266 h 2159168"/>
                  <a:gd name="connsiteX5" fmla="*/ 80207 w 12045155"/>
                  <a:gd name="connsiteY5" fmla="*/ 937416 h 2159168"/>
                  <a:gd name="connsiteX6" fmla="*/ 937008 w 12045155"/>
                  <a:gd name="connsiteY6" fmla="*/ 844973 h 2159168"/>
                  <a:gd name="connsiteX7" fmla="*/ 1631867 w 12045155"/>
                  <a:gd name="connsiteY7" fmla="*/ 878961 h 2159168"/>
                  <a:gd name="connsiteX8" fmla="*/ 2087877 w 12045155"/>
                  <a:gd name="connsiteY8" fmla="*/ 819473 h 2159168"/>
                  <a:gd name="connsiteX9" fmla="*/ 2565599 w 12045155"/>
                  <a:gd name="connsiteY9" fmla="*/ 819473 h 2159168"/>
                  <a:gd name="connsiteX10" fmla="*/ 3336468 w 12045155"/>
                  <a:gd name="connsiteY10" fmla="*/ 861967 h 2159168"/>
                  <a:gd name="connsiteX11" fmla="*/ 4215904 w 12045155"/>
                  <a:gd name="connsiteY11" fmla="*/ 844973 h 2159168"/>
                  <a:gd name="connsiteX12" fmla="*/ 4845622 w 12045155"/>
                  <a:gd name="connsiteY12" fmla="*/ 853479 h 2159168"/>
                  <a:gd name="connsiteX13" fmla="*/ 5681632 w 12045155"/>
                  <a:gd name="connsiteY13" fmla="*/ 853479 h 2159168"/>
                  <a:gd name="connsiteX14" fmla="*/ 6745645 w 12045155"/>
                  <a:gd name="connsiteY14" fmla="*/ 878979 h 2159168"/>
                  <a:gd name="connsiteX15" fmla="*/ 7494800 w 12045155"/>
                  <a:gd name="connsiteY15" fmla="*/ 870473 h 2159168"/>
                  <a:gd name="connsiteX16" fmla="*/ 8026795 w 12045155"/>
                  <a:gd name="connsiteY16" fmla="*/ 861967 h 2159168"/>
                  <a:gd name="connsiteX17" fmla="*/ 8504518 w 12045155"/>
                  <a:gd name="connsiteY17" fmla="*/ 827979 h 2159168"/>
                  <a:gd name="connsiteX18" fmla="*/ 9361101 w 12045155"/>
                  <a:gd name="connsiteY18" fmla="*/ 2018757 h 2159168"/>
                  <a:gd name="connsiteX19" fmla="*/ 10177867 w 12045155"/>
                  <a:gd name="connsiteY19" fmla="*/ 2109744 h 2159168"/>
                  <a:gd name="connsiteX20" fmla="*/ 10922986 w 12045155"/>
                  <a:gd name="connsiteY20" fmla="*/ 1782194 h 2159168"/>
                  <a:gd name="connsiteX21" fmla="*/ 11481826 w 12045155"/>
                  <a:gd name="connsiteY21" fmla="*/ 1127088 h 2159168"/>
                  <a:gd name="connsiteX22" fmla="*/ 12045155 w 12045155"/>
                  <a:gd name="connsiteY22" fmla="*/ 699393 h 2159168"/>
                  <a:gd name="connsiteX23" fmla="*/ 12045155 w 12045155"/>
                  <a:gd name="connsiteY23" fmla="*/ 261011 h 2159168"/>
                  <a:gd name="connsiteX24" fmla="*/ 11438839 w 12045155"/>
                  <a:gd name="connsiteY24" fmla="*/ 435586 h 2159168"/>
                  <a:gd name="connsiteX25" fmla="*/ 11059114 w 12045155"/>
                  <a:gd name="connsiteY25" fmla="*/ 1047471 h 2159168"/>
                  <a:gd name="connsiteX26" fmla="*/ 10602369 w 12045155"/>
                  <a:gd name="connsiteY26" fmla="*/ 1661632 h 2159168"/>
                  <a:gd name="connsiteX27" fmla="*/ 10034574 w 12045155"/>
                  <a:gd name="connsiteY27" fmla="*/ 1618415 h 2159168"/>
                  <a:gd name="connsiteX28" fmla="*/ 9527677 w 12045155"/>
                  <a:gd name="connsiteY28" fmla="*/ 1058846 h 2159168"/>
                  <a:gd name="connsiteX29" fmla="*/ 9053022 w 12045155"/>
                  <a:gd name="connsiteY29" fmla="*/ 581165 h 2159168"/>
                  <a:gd name="connsiteX30" fmla="*/ 8450223 w 12045155"/>
                  <a:gd name="connsiteY30" fmla="*/ 156695 h 2159168"/>
                  <a:gd name="connsiteX31" fmla="*/ 7635927 w 12045155"/>
                  <a:gd name="connsiteY31" fmla="*/ 105714 h 2159168"/>
                  <a:gd name="connsiteX32" fmla="*/ 7049636 w 12045155"/>
                  <a:gd name="connsiteY32" fmla="*/ 199189 h 2159168"/>
                  <a:gd name="connsiteX33" fmla="*/ 6342549 w 12045155"/>
                  <a:gd name="connsiteY33" fmla="*/ 146630 h 2159168"/>
                  <a:gd name="connsiteX34" fmla="*/ 5902209 w 12045155"/>
                  <a:gd name="connsiteY34" fmla="*/ 249658 h 2159168"/>
                  <a:gd name="connsiteX35" fmla="*/ 5182195 w 12045155"/>
                  <a:gd name="connsiteY35" fmla="*/ 292664 h 2159168"/>
                  <a:gd name="connsiteX36" fmla="*/ 3822487 w 12045155"/>
                  <a:gd name="connsiteY36" fmla="*/ 90799 h 2159168"/>
                  <a:gd name="connsiteX37" fmla="*/ 2370177 w 12045155"/>
                  <a:gd name="connsiteY37" fmla="*/ 156695 h 2159168"/>
                  <a:gd name="connsiteX38" fmla="*/ 578745 w 12045155"/>
                  <a:gd name="connsiteY38" fmla="*/ 148189 h 2159168"/>
                  <a:gd name="connsiteX39" fmla="*/ 38923 w 12045155"/>
                  <a:gd name="connsiteY39" fmla="*/ 157240 h 2159168"/>
                  <a:gd name="connsiteX0" fmla="*/ 38923 w 12045155"/>
                  <a:gd name="connsiteY0" fmla="*/ 157240 h 2371492"/>
                  <a:gd name="connsiteX1" fmla="*/ 4765 w 12045155"/>
                  <a:gd name="connsiteY1" fmla="*/ 229969 h 2371492"/>
                  <a:gd name="connsiteX2" fmla="*/ 16985 w 12045155"/>
                  <a:gd name="connsiteY2" fmla="*/ 441204 h 2371492"/>
                  <a:gd name="connsiteX3" fmla="*/ 31647 w 12045155"/>
                  <a:gd name="connsiteY3" fmla="*/ 700450 h 2371492"/>
                  <a:gd name="connsiteX4" fmla="*/ 43864 w 12045155"/>
                  <a:gd name="connsiteY4" fmla="*/ 777266 h 2371492"/>
                  <a:gd name="connsiteX5" fmla="*/ 80207 w 12045155"/>
                  <a:gd name="connsiteY5" fmla="*/ 937416 h 2371492"/>
                  <a:gd name="connsiteX6" fmla="*/ 937008 w 12045155"/>
                  <a:gd name="connsiteY6" fmla="*/ 844973 h 2371492"/>
                  <a:gd name="connsiteX7" fmla="*/ 1631867 w 12045155"/>
                  <a:gd name="connsiteY7" fmla="*/ 878961 h 2371492"/>
                  <a:gd name="connsiteX8" fmla="*/ 2087877 w 12045155"/>
                  <a:gd name="connsiteY8" fmla="*/ 819473 h 2371492"/>
                  <a:gd name="connsiteX9" fmla="*/ 2565599 w 12045155"/>
                  <a:gd name="connsiteY9" fmla="*/ 819473 h 2371492"/>
                  <a:gd name="connsiteX10" fmla="*/ 3336468 w 12045155"/>
                  <a:gd name="connsiteY10" fmla="*/ 861967 h 2371492"/>
                  <a:gd name="connsiteX11" fmla="*/ 4215904 w 12045155"/>
                  <a:gd name="connsiteY11" fmla="*/ 844973 h 2371492"/>
                  <a:gd name="connsiteX12" fmla="*/ 4845622 w 12045155"/>
                  <a:gd name="connsiteY12" fmla="*/ 853479 h 2371492"/>
                  <a:gd name="connsiteX13" fmla="*/ 5681632 w 12045155"/>
                  <a:gd name="connsiteY13" fmla="*/ 853479 h 2371492"/>
                  <a:gd name="connsiteX14" fmla="*/ 6745645 w 12045155"/>
                  <a:gd name="connsiteY14" fmla="*/ 878979 h 2371492"/>
                  <a:gd name="connsiteX15" fmla="*/ 7494800 w 12045155"/>
                  <a:gd name="connsiteY15" fmla="*/ 870473 h 2371492"/>
                  <a:gd name="connsiteX16" fmla="*/ 8026795 w 12045155"/>
                  <a:gd name="connsiteY16" fmla="*/ 861967 h 2371492"/>
                  <a:gd name="connsiteX17" fmla="*/ 8504518 w 12045155"/>
                  <a:gd name="connsiteY17" fmla="*/ 827979 h 2371492"/>
                  <a:gd name="connsiteX18" fmla="*/ 9361101 w 12045155"/>
                  <a:gd name="connsiteY18" fmla="*/ 2018757 h 2371492"/>
                  <a:gd name="connsiteX19" fmla="*/ 10249513 w 12045155"/>
                  <a:gd name="connsiteY19" fmla="*/ 2364507 h 2371492"/>
                  <a:gd name="connsiteX20" fmla="*/ 10922986 w 12045155"/>
                  <a:gd name="connsiteY20" fmla="*/ 1782194 h 2371492"/>
                  <a:gd name="connsiteX21" fmla="*/ 11481826 w 12045155"/>
                  <a:gd name="connsiteY21" fmla="*/ 1127088 h 2371492"/>
                  <a:gd name="connsiteX22" fmla="*/ 12045155 w 12045155"/>
                  <a:gd name="connsiteY22" fmla="*/ 699393 h 2371492"/>
                  <a:gd name="connsiteX23" fmla="*/ 12045155 w 12045155"/>
                  <a:gd name="connsiteY23" fmla="*/ 261011 h 2371492"/>
                  <a:gd name="connsiteX24" fmla="*/ 11438839 w 12045155"/>
                  <a:gd name="connsiteY24" fmla="*/ 435586 h 2371492"/>
                  <a:gd name="connsiteX25" fmla="*/ 11059114 w 12045155"/>
                  <a:gd name="connsiteY25" fmla="*/ 1047471 h 2371492"/>
                  <a:gd name="connsiteX26" fmla="*/ 10602369 w 12045155"/>
                  <a:gd name="connsiteY26" fmla="*/ 1661632 h 2371492"/>
                  <a:gd name="connsiteX27" fmla="*/ 10034574 w 12045155"/>
                  <a:gd name="connsiteY27" fmla="*/ 1618415 h 2371492"/>
                  <a:gd name="connsiteX28" fmla="*/ 9527677 w 12045155"/>
                  <a:gd name="connsiteY28" fmla="*/ 1058846 h 2371492"/>
                  <a:gd name="connsiteX29" fmla="*/ 9053022 w 12045155"/>
                  <a:gd name="connsiteY29" fmla="*/ 581165 h 2371492"/>
                  <a:gd name="connsiteX30" fmla="*/ 8450223 w 12045155"/>
                  <a:gd name="connsiteY30" fmla="*/ 156695 h 2371492"/>
                  <a:gd name="connsiteX31" fmla="*/ 7635927 w 12045155"/>
                  <a:gd name="connsiteY31" fmla="*/ 105714 h 2371492"/>
                  <a:gd name="connsiteX32" fmla="*/ 7049636 w 12045155"/>
                  <a:gd name="connsiteY32" fmla="*/ 199189 h 2371492"/>
                  <a:gd name="connsiteX33" fmla="*/ 6342549 w 12045155"/>
                  <a:gd name="connsiteY33" fmla="*/ 146630 h 2371492"/>
                  <a:gd name="connsiteX34" fmla="*/ 5902209 w 12045155"/>
                  <a:gd name="connsiteY34" fmla="*/ 249658 h 2371492"/>
                  <a:gd name="connsiteX35" fmla="*/ 5182195 w 12045155"/>
                  <a:gd name="connsiteY35" fmla="*/ 292664 h 2371492"/>
                  <a:gd name="connsiteX36" fmla="*/ 3822487 w 12045155"/>
                  <a:gd name="connsiteY36" fmla="*/ 90799 h 2371492"/>
                  <a:gd name="connsiteX37" fmla="*/ 2370177 w 12045155"/>
                  <a:gd name="connsiteY37" fmla="*/ 156695 h 2371492"/>
                  <a:gd name="connsiteX38" fmla="*/ 578745 w 12045155"/>
                  <a:gd name="connsiteY38" fmla="*/ 148189 h 2371492"/>
                  <a:gd name="connsiteX39" fmla="*/ 38923 w 12045155"/>
                  <a:gd name="connsiteY39" fmla="*/ 157240 h 2371492"/>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481826 w 12045155"/>
                  <a:gd name="connsiteY21" fmla="*/ 1127088 h 2365078"/>
                  <a:gd name="connsiteX22" fmla="*/ 12045155 w 12045155"/>
                  <a:gd name="connsiteY22" fmla="*/ 699393 h 2365078"/>
                  <a:gd name="connsiteX23" fmla="*/ 12045155 w 12045155"/>
                  <a:gd name="connsiteY23" fmla="*/ 261011 h 2365078"/>
                  <a:gd name="connsiteX24" fmla="*/ 11438839 w 12045155"/>
                  <a:gd name="connsiteY24" fmla="*/ 435586 h 2365078"/>
                  <a:gd name="connsiteX25" fmla="*/ 11059114 w 12045155"/>
                  <a:gd name="connsiteY25" fmla="*/ 1047471 h 2365078"/>
                  <a:gd name="connsiteX26" fmla="*/ 10602369 w 12045155"/>
                  <a:gd name="connsiteY26" fmla="*/ 1661632 h 2365078"/>
                  <a:gd name="connsiteX27" fmla="*/ 10034574 w 12045155"/>
                  <a:gd name="connsiteY27" fmla="*/ 1618415 h 2365078"/>
                  <a:gd name="connsiteX28" fmla="*/ 9527677 w 12045155"/>
                  <a:gd name="connsiteY28" fmla="*/ 1058846 h 2365078"/>
                  <a:gd name="connsiteX29" fmla="*/ 9053022 w 12045155"/>
                  <a:gd name="connsiteY29" fmla="*/ 581165 h 2365078"/>
                  <a:gd name="connsiteX30" fmla="*/ 8450223 w 12045155"/>
                  <a:gd name="connsiteY30" fmla="*/ 156695 h 2365078"/>
                  <a:gd name="connsiteX31" fmla="*/ 7635927 w 12045155"/>
                  <a:gd name="connsiteY31" fmla="*/ 105714 h 2365078"/>
                  <a:gd name="connsiteX32" fmla="*/ 7049636 w 12045155"/>
                  <a:gd name="connsiteY32" fmla="*/ 199189 h 2365078"/>
                  <a:gd name="connsiteX33" fmla="*/ 6342549 w 12045155"/>
                  <a:gd name="connsiteY33" fmla="*/ 146630 h 2365078"/>
                  <a:gd name="connsiteX34" fmla="*/ 5902209 w 12045155"/>
                  <a:gd name="connsiteY34" fmla="*/ 249658 h 2365078"/>
                  <a:gd name="connsiteX35" fmla="*/ 5182195 w 12045155"/>
                  <a:gd name="connsiteY35" fmla="*/ 292664 h 2365078"/>
                  <a:gd name="connsiteX36" fmla="*/ 3822487 w 12045155"/>
                  <a:gd name="connsiteY36" fmla="*/ 90799 h 2365078"/>
                  <a:gd name="connsiteX37" fmla="*/ 2370177 w 12045155"/>
                  <a:gd name="connsiteY37" fmla="*/ 156695 h 2365078"/>
                  <a:gd name="connsiteX38" fmla="*/ 578745 w 12045155"/>
                  <a:gd name="connsiteY38" fmla="*/ 148189 h 2365078"/>
                  <a:gd name="connsiteX39" fmla="*/ 38923 w 12045155"/>
                  <a:gd name="connsiteY39"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797069 w 12045155"/>
                  <a:gd name="connsiteY21" fmla="*/ 999707 h 2365078"/>
                  <a:gd name="connsiteX22" fmla="*/ 12045155 w 12045155"/>
                  <a:gd name="connsiteY22" fmla="*/ 699393 h 2365078"/>
                  <a:gd name="connsiteX23" fmla="*/ 12045155 w 12045155"/>
                  <a:gd name="connsiteY23" fmla="*/ 261011 h 2365078"/>
                  <a:gd name="connsiteX24" fmla="*/ 11438839 w 12045155"/>
                  <a:gd name="connsiteY24" fmla="*/ 435586 h 2365078"/>
                  <a:gd name="connsiteX25" fmla="*/ 11059114 w 12045155"/>
                  <a:gd name="connsiteY25" fmla="*/ 1047471 h 2365078"/>
                  <a:gd name="connsiteX26" fmla="*/ 10602369 w 12045155"/>
                  <a:gd name="connsiteY26" fmla="*/ 1661632 h 2365078"/>
                  <a:gd name="connsiteX27" fmla="*/ 10034574 w 12045155"/>
                  <a:gd name="connsiteY27" fmla="*/ 1618415 h 2365078"/>
                  <a:gd name="connsiteX28" fmla="*/ 9527677 w 12045155"/>
                  <a:gd name="connsiteY28" fmla="*/ 1058846 h 2365078"/>
                  <a:gd name="connsiteX29" fmla="*/ 9053022 w 12045155"/>
                  <a:gd name="connsiteY29" fmla="*/ 581165 h 2365078"/>
                  <a:gd name="connsiteX30" fmla="*/ 8450223 w 12045155"/>
                  <a:gd name="connsiteY30" fmla="*/ 156695 h 2365078"/>
                  <a:gd name="connsiteX31" fmla="*/ 7635927 w 12045155"/>
                  <a:gd name="connsiteY31" fmla="*/ 105714 h 2365078"/>
                  <a:gd name="connsiteX32" fmla="*/ 7049636 w 12045155"/>
                  <a:gd name="connsiteY32" fmla="*/ 199189 h 2365078"/>
                  <a:gd name="connsiteX33" fmla="*/ 6342549 w 12045155"/>
                  <a:gd name="connsiteY33" fmla="*/ 146630 h 2365078"/>
                  <a:gd name="connsiteX34" fmla="*/ 5902209 w 12045155"/>
                  <a:gd name="connsiteY34" fmla="*/ 249658 h 2365078"/>
                  <a:gd name="connsiteX35" fmla="*/ 5182195 w 12045155"/>
                  <a:gd name="connsiteY35" fmla="*/ 292664 h 2365078"/>
                  <a:gd name="connsiteX36" fmla="*/ 3822487 w 12045155"/>
                  <a:gd name="connsiteY36" fmla="*/ 90799 h 2365078"/>
                  <a:gd name="connsiteX37" fmla="*/ 2370177 w 12045155"/>
                  <a:gd name="connsiteY37" fmla="*/ 156695 h 2365078"/>
                  <a:gd name="connsiteX38" fmla="*/ 578745 w 12045155"/>
                  <a:gd name="connsiteY38" fmla="*/ 148189 h 2365078"/>
                  <a:gd name="connsiteX39" fmla="*/ 38923 w 12045155"/>
                  <a:gd name="connsiteY39"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266888 w 12045155"/>
                  <a:gd name="connsiteY21" fmla="*/ 1582018 h 2365078"/>
                  <a:gd name="connsiteX22" fmla="*/ 11797069 w 12045155"/>
                  <a:gd name="connsiteY22" fmla="*/ 999707 h 2365078"/>
                  <a:gd name="connsiteX23" fmla="*/ 12045155 w 12045155"/>
                  <a:gd name="connsiteY23" fmla="*/ 699393 h 2365078"/>
                  <a:gd name="connsiteX24" fmla="*/ 12045155 w 12045155"/>
                  <a:gd name="connsiteY24" fmla="*/ 261011 h 2365078"/>
                  <a:gd name="connsiteX25" fmla="*/ 11438839 w 12045155"/>
                  <a:gd name="connsiteY25" fmla="*/ 435586 h 2365078"/>
                  <a:gd name="connsiteX26" fmla="*/ 11059114 w 12045155"/>
                  <a:gd name="connsiteY26" fmla="*/ 1047471 h 2365078"/>
                  <a:gd name="connsiteX27" fmla="*/ 10602369 w 12045155"/>
                  <a:gd name="connsiteY27" fmla="*/ 1661632 h 2365078"/>
                  <a:gd name="connsiteX28" fmla="*/ 10034574 w 12045155"/>
                  <a:gd name="connsiteY28" fmla="*/ 1618415 h 2365078"/>
                  <a:gd name="connsiteX29" fmla="*/ 9527677 w 12045155"/>
                  <a:gd name="connsiteY29" fmla="*/ 1058846 h 2365078"/>
                  <a:gd name="connsiteX30" fmla="*/ 9053022 w 12045155"/>
                  <a:gd name="connsiteY30" fmla="*/ 581165 h 2365078"/>
                  <a:gd name="connsiteX31" fmla="*/ 8450223 w 12045155"/>
                  <a:gd name="connsiteY31" fmla="*/ 156695 h 2365078"/>
                  <a:gd name="connsiteX32" fmla="*/ 7635927 w 12045155"/>
                  <a:gd name="connsiteY32" fmla="*/ 105714 h 2365078"/>
                  <a:gd name="connsiteX33" fmla="*/ 7049636 w 12045155"/>
                  <a:gd name="connsiteY33" fmla="*/ 199189 h 2365078"/>
                  <a:gd name="connsiteX34" fmla="*/ 6342549 w 12045155"/>
                  <a:gd name="connsiteY34" fmla="*/ 146630 h 2365078"/>
                  <a:gd name="connsiteX35" fmla="*/ 5902209 w 12045155"/>
                  <a:gd name="connsiteY35" fmla="*/ 249658 h 2365078"/>
                  <a:gd name="connsiteX36" fmla="*/ 5182195 w 12045155"/>
                  <a:gd name="connsiteY36" fmla="*/ 292664 h 2365078"/>
                  <a:gd name="connsiteX37" fmla="*/ 3822487 w 12045155"/>
                  <a:gd name="connsiteY37" fmla="*/ 90799 h 2365078"/>
                  <a:gd name="connsiteX38" fmla="*/ 2370177 w 12045155"/>
                  <a:gd name="connsiteY38" fmla="*/ 156695 h 2365078"/>
                  <a:gd name="connsiteX39" fmla="*/ 578745 w 12045155"/>
                  <a:gd name="connsiteY39" fmla="*/ 148189 h 2365078"/>
                  <a:gd name="connsiteX40" fmla="*/ 38923 w 12045155"/>
                  <a:gd name="connsiteY40" fmla="*/ 157240 h 2365078"/>
                  <a:gd name="connsiteX0" fmla="*/ 38923 w 12045155"/>
                  <a:gd name="connsiteY0" fmla="*/ 157240 h 2365078"/>
                  <a:gd name="connsiteX1" fmla="*/ 4765 w 12045155"/>
                  <a:gd name="connsiteY1" fmla="*/ 229969 h 2365078"/>
                  <a:gd name="connsiteX2" fmla="*/ 16985 w 12045155"/>
                  <a:gd name="connsiteY2" fmla="*/ 441204 h 2365078"/>
                  <a:gd name="connsiteX3" fmla="*/ 31647 w 12045155"/>
                  <a:gd name="connsiteY3" fmla="*/ 700450 h 2365078"/>
                  <a:gd name="connsiteX4" fmla="*/ 43864 w 12045155"/>
                  <a:gd name="connsiteY4" fmla="*/ 777266 h 2365078"/>
                  <a:gd name="connsiteX5" fmla="*/ 80207 w 12045155"/>
                  <a:gd name="connsiteY5" fmla="*/ 937416 h 2365078"/>
                  <a:gd name="connsiteX6" fmla="*/ 937008 w 12045155"/>
                  <a:gd name="connsiteY6" fmla="*/ 844973 h 2365078"/>
                  <a:gd name="connsiteX7" fmla="*/ 1631867 w 12045155"/>
                  <a:gd name="connsiteY7" fmla="*/ 878961 h 2365078"/>
                  <a:gd name="connsiteX8" fmla="*/ 2087877 w 12045155"/>
                  <a:gd name="connsiteY8" fmla="*/ 819473 h 2365078"/>
                  <a:gd name="connsiteX9" fmla="*/ 2565599 w 12045155"/>
                  <a:gd name="connsiteY9" fmla="*/ 819473 h 2365078"/>
                  <a:gd name="connsiteX10" fmla="*/ 3336468 w 12045155"/>
                  <a:gd name="connsiteY10" fmla="*/ 861967 h 2365078"/>
                  <a:gd name="connsiteX11" fmla="*/ 4215904 w 12045155"/>
                  <a:gd name="connsiteY11" fmla="*/ 844973 h 2365078"/>
                  <a:gd name="connsiteX12" fmla="*/ 4845622 w 12045155"/>
                  <a:gd name="connsiteY12" fmla="*/ 853479 h 2365078"/>
                  <a:gd name="connsiteX13" fmla="*/ 5681632 w 12045155"/>
                  <a:gd name="connsiteY13" fmla="*/ 853479 h 2365078"/>
                  <a:gd name="connsiteX14" fmla="*/ 6745645 w 12045155"/>
                  <a:gd name="connsiteY14" fmla="*/ 878979 h 2365078"/>
                  <a:gd name="connsiteX15" fmla="*/ 7494800 w 12045155"/>
                  <a:gd name="connsiteY15" fmla="*/ 870473 h 2365078"/>
                  <a:gd name="connsiteX16" fmla="*/ 8026795 w 12045155"/>
                  <a:gd name="connsiteY16" fmla="*/ 861967 h 2365078"/>
                  <a:gd name="connsiteX17" fmla="*/ 8504518 w 12045155"/>
                  <a:gd name="connsiteY17" fmla="*/ 827979 h 2365078"/>
                  <a:gd name="connsiteX18" fmla="*/ 9361101 w 12045155"/>
                  <a:gd name="connsiteY18" fmla="*/ 2018757 h 2365078"/>
                  <a:gd name="connsiteX19" fmla="*/ 10249513 w 12045155"/>
                  <a:gd name="connsiteY19" fmla="*/ 2364507 h 2365078"/>
                  <a:gd name="connsiteX20" fmla="*/ 11123596 w 12045155"/>
                  <a:gd name="connsiteY20" fmla="*/ 1964167 h 2365078"/>
                  <a:gd name="connsiteX21" fmla="*/ 11309876 w 12045155"/>
                  <a:gd name="connsiteY21" fmla="*/ 1618413 h 2365078"/>
                  <a:gd name="connsiteX22" fmla="*/ 11797069 w 12045155"/>
                  <a:gd name="connsiteY22" fmla="*/ 999707 h 2365078"/>
                  <a:gd name="connsiteX23" fmla="*/ 12045155 w 12045155"/>
                  <a:gd name="connsiteY23" fmla="*/ 699393 h 2365078"/>
                  <a:gd name="connsiteX24" fmla="*/ 12045155 w 12045155"/>
                  <a:gd name="connsiteY24" fmla="*/ 261011 h 2365078"/>
                  <a:gd name="connsiteX25" fmla="*/ 11438839 w 12045155"/>
                  <a:gd name="connsiteY25" fmla="*/ 435586 h 2365078"/>
                  <a:gd name="connsiteX26" fmla="*/ 11059114 w 12045155"/>
                  <a:gd name="connsiteY26" fmla="*/ 1047471 h 2365078"/>
                  <a:gd name="connsiteX27" fmla="*/ 10602369 w 12045155"/>
                  <a:gd name="connsiteY27" fmla="*/ 1661632 h 2365078"/>
                  <a:gd name="connsiteX28" fmla="*/ 10034574 w 12045155"/>
                  <a:gd name="connsiteY28" fmla="*/ 1618415 h 2365078"/>
                  <a:gd name="connsiteX29" fmla="*/ 9527677 w 12045155"/>
                  <a:gd name="connsiteY29" fmla="*/ 1058846 h 2365078"/>
                  <a:gd name="connsiteX30" fmla="*/ 9053022 w 12045155"/>
                  <a:gd name="connsiteY30" fmla="*/ 581165 h 2365078"/>
                  <a:gd name="connsiteX31" fmla="*/ 8450223 w 12045155"/>
                  <a:gd name="connsiteY31" fmla="*/ 156695 h 2365078"/>
                  <a:gd name="connsiteX32" fmla="*/ 7635927 w 12045155"/>
                  <a:gd name="connsiteY32" fmla="*/ 105714 h 2365078"/>
                  <a:gd name="connsiteX33" fmla="*/ 7049636 w 12045155"/>
                  <a:gd name="connsiteY33" fmla="*/ 199189 h 2365078"/>
                  <a:gd name="connsiteX34" fmla="*/ 6342549 w 12045155"/>
                  <a:gd name="connsiteY34" fmla="*/ 146630 h 2365078"/>
                  <a:gd name="connsiteX35" fmla="*/ 5902209 w 12045155"/>
                  <a:gd name="connsiteY35" fmla="*/ 249658 h 2365078"/>
                  <a:gd name="connsiteX36" fmla="*/ 5182195 w 12045155"/>
                  <a:gd name="connsiteY36" fmla="*/ 292664 h 2365078"/>
                  <a:gd name="connsiteX37" fmla="*/ 3822487 w 12045155"/>
                  <a:gd name="connsiteY37" fmla="*/ 90799 h 2365078"/>
                  <a:gd name="connsiteX38" fmla="*/ 2370177 w 12045155"/>
                  <a:gd name="connsiteY38" fmla="*/ 156695 h 2365078"/>
                  <a:gd name="connsiteX39" fmla="*/ 578745 w 12045155"/>
                  <a:gd name="connsiteY39" fmla="*/ 148189 h 2365078"/>
                  <a:gd name="connsiteX40" fmla="*/ 38923 w 12045155"/>
                  <a:gd name="connsiteY40" fmla="*/ 157240 h 2365078"/>
                  <a:gd name="connsiteX0" fmla="*/ 38923 w 12045155"/>
                  <a:gd name="connsiteY0" fmla="*/ 157240 h 2365066"/>
                  <a:gd name="connsiteX1" fmla="*/ 4765 w 12045155"/>
                  <a:gd name="connsiteY1" fmla="*/ 229969 h 2365066"/>
                  <a:gd name="connsiteX2" fmla="*/ 16985 w 12045155"/>
                  <a:gd name="connsiteY2" fmla="*/ 441204 h 2365066"/>
                  <a:gd name="connsiteX3" fmla="*/ 31647 w 12045155"/>
                  <a:gd name="connsiteY3" fmla="*/ 700450 h 2365066"/>
                  <a:gd name="connsiteX4" fmla="*/ 43864 w 12045155"/>
                  <a:gd name="connsiteY4" fmla="*/ 777266 h 2365066"/>
                  <a:gd name="connsiteX5" fmla="*/ 80207 w 12045155"/>
                  <a:gd name="connsiteY5" fmla="*/ 937416 h 2365066"/>
                  <a:gd name="connsiteX6" fmla="*/ 937008 w 12045155"/>
                  <a:gd name="connsiteY6" fmla="*/ 844973 h 2365066"/>
                  <a:gd name="connsiteX7" fmla="*/ 1631867 w 12045155"/>
                  <a:gd name="connsiteY7" fmla="*/ 878961 h 2365066"/>
                  <a:gd name="connsiteX8" fmla="*/ 2087877 w 12045155"/>
                  <a:gd name="connsiteY8" fmla="*/ 819473 h 2365066"/>
                  <a:gd name="connsiteX9" fmla="*/ 2565599 w 12045155"/>
                  <a:gd name="connsiteY9" fmla="*/ 819473 h 2365066"/>
                  <a:gd name="connsiteX10" fmla="*/ 3336468 w 12045155"/>
                  <a:gd name="connsiteY10" fmla="*/ 861967 h 2365066"/>
                  <a:gd name="connsiteX11" fmla="*/ 4215904 w 12045155"/>
                  <a:gd name="connsiteY11" fmla="*/ 844973 h 2365066"/>
                  <a:gd name="connsiteX12" fmla="*/ 4845622 w 12045155"/>
                  <a:gd name="connsiteY12" fmla="*/ 853479 h 2365066"/>
                  <a:gd name="connsiteX13" fmla="*/ 5681632 w 12045155"/>
                  <a:gd name="connsiteY13" fmla="*/ 853479 h 2365066"/>
                  <a:gd name="connsiteX14" fmla="*/ 6745645 w 12045155"/>
                  <a:gd name="connsiteY14" fmla="*/ 878979 h 2365066"/>
                  <a:gd name="connsiteX15" fmla="*/ 7494800 w 12045155"/>
                  <a:gd name="connsiteY15" fmla="*/ 870473 h 2365066"/>
                  <a:gd name="connsiteX16" fmla="*/ 8026795 w 12045155"/>
                  <a:gd name="connsiteY16" fmla="*/ 861967 h 2365066"/>
                  <a:gd name="connsiteX17" fmla="*/ 8504518 w 12045155"/>
                  <a:gd name="connsiteY17" fmla="*/ 827979 h 2365066"/>
                  <a:gd name="connsiteX18" fmla="*/ 9361101 w 12045155"/>
                  <a:gd name="connsiteY18" fmla="*/ 2018757 h 2365066"/>
                  <a:gd name="connsiteX19" fmla="*/ 10249513 w 12045155"/>
                  <a:gd name="connsiteY19" fmla="*/ 2364507 h 2365066"/>
                  <a:gd name="connsiteX20" fmla="*/ 11195242 w 12045155"/>
                  <a:gd name="connsiteY20" fmla="*/ 2091549 h 2365066"/>
                  <a:gd name="connsiteX21" fmla="*/ 11309876 w 12045155"/>
                  <a:gd name="connsiteY21" fmla="*/ 1618413 h 2365066"/>
                  <a:gd name="connsiteX22" fmla="*/ 11797069 w 12045155"/>
                  <a:gd name="connsiteY22" fmla="*/ 999707 h 2365066"/>
                  <a:gd name="connsiteX23" fmla="*/ 12045155 w 12045155"/>
                  <a:gd name="connsiteY23" fmla="*/ 699393 h 2365066"/>
                  <a:gd name="connsiteX24" fmla="*/ 12045155 w 12045155"/>
                  <a:gd name="connsiteY24" fmla="*/ 261011 h 2365066"/>
                  <a:gd name="connsiteX25" fmla="*/ 11438839 w 12045155"/>
                  <a:gd name="connsiteY25" fmla="*/ 435586 h 2365066"/>
                  <a:gd name="connsiteX26" fmla="*/ 11059114 w 12045155"/>
                  <a:gd name="connsiteY26" fmla="*/ 1047471 h 2365066"/>
                  <a:gd name="connsiteX27" fmla="*/ 10602369 w 12045155"/>
                  <a:gd name="connsiteY27" fmla="*/ 1661632 h 2365066"/>
                  <a:gd name="connsiteX28" fmla="*/ 10034574 w 12045155"/>
                  <a:gd name="connsiteY28" fmla="*/ 1618415 h 2365066"/>
                  <a:gd name="connsiteX29" fmla="*/ 9527677 w 12045155"/>
                  <a:gd name="connsiteY29" fmla="*/ 1058846 h 2365066"/>
                  <a:gd name="connsiteX30" fmla="*/ 9053022 w 12045155"/>
                  <a:gd name="connsiteY30" fmla="*/ 581165 h 2365066"/>
                  <a:gd name="connsiteX31" fmla="*/ 8450223 w 12045155"/>
                  <a:gd name="connsiteY31" fmla="*/ 156695 h 2365066"/>
                  <a:gd name="connsiteX32" fmla="*/ 7635927 w 12045155"/>
                  <a:gd name="connsiteY32" fmla="*/ 105714 h 2365066"/>
                  <a:gd name="connsiteX33" fmla="*/ 7049636 w 12045155"/>
                  <a:gd name="connsiteY33" fmla="*/ 199189 h 2365066"/>
                  <a:gd name="connsiteX34" fmla="*/ 6342549 w 12045155"/>
                  <a:gd name="connsiteY34" fmla="*/ 146630 h 2365066"/>
                  <a:gd name="connsiteX35" fmla="*/ 5902209 w 12045155"/>
                  <a:gd name="connsiteY35" fmla="*/ 249658 h 2365066"/>
                  <a:gd name="connsiteX36" fmla="*/ 5182195 w 12045155"/>
                  <a:gd name="connsiteY36" fmla="*/ 292664 h 2365066"/>
                  <a:gd name="connsiteX37" fmla="*/ 3822487 w 12045155"/>
                  <a:gd name="connsiteY37" fmla="*/ 90799 h 2365066"/>
                  <a:gd name="connsiteX38" fmla="*/ 2370177 w 12045155"/>
                  <a:gd name="connsiteY38" fmla="*/ 156695 h 2365066"/>
                  <a:gd name="connsiteX39" fmla="*/ 578745 w 12045155"/>
                  <a:gd name="connsiteY39" fmla="*/ 148189 h 2365066"/>
                  <a:gd name="connsiteX40" fmla="*/ 38923 w 12045155"/>
                  <a:gd name="connsiteY40" fmla="*/ 157240 h 2365066"/>
                  <a:gd name="connsiteX0" fmla="*/ 38923 w 12045155"/>
                  <a:gd name="connsiteY0" fmla="*/ 157240 h 2510409"/>
                  <a:gd name="connsiteX1" fmla="*/ 4765 w 12045155"/>
                  <a:gd name="connsiteY1" fmla="*/ 229969 h 2510409"/>
                  <a:gd name="connsiteX2" fmla="*/ 16985 w 12045155"/>
                  <a:gd name="connsiteY2" fmla="*/ 441204 h 2510409"/>
                  <a:gd name="connsiteX3" fmla="*/ 31647 w 12045155"/>
                  <a:gd name="connsiteY3" fmla="*/ 700450 h 2510409"/>
                  <a:gd name="connsiteX4" fmla="*/ 43864 w 12045155"/>
                  <a:gd name="connsiteY4" fmla="*/ 777266 h 2510409"/>
                  <a:gd name="connsiteX5" fmla="*/ 80207 w 12045155"/>
                  <a:gd name="connsiteY5" fmla="*/ 937416 h 2510409"/>
                  <a:gd name="connsiteX6" fmla="*/ 937008 w 12045155"/>
                  <a:gd name="connsiteY6" fmla="*/ 844973 h 2510409"/>
                  <a:gd name="connsiteX7" fmla="*/ 1631867 w 12045155"/>
                  <a:gd name="connsiteY7" fmla="*/ 878961 h 2510409"/>
                  <a:gd name="connsiteX8" fmla="*/ 2087877 w 12045155"/>
                  <a:gd name="connsiteY8" fmla="*/ 819473 h 2510409"/>
                  <a:gd name="connsiteX9" fmla="*/ 2565599 w 12045155"/>
                  <a:gd name="connsiteY9" fmla="*/ 819473 h 2510409"/>
                  <a:gd name="connsiteX10" fmla="*/ 3336468 w 12045155"/>
                  <a:gd name="connsiteY10" fmla="*/ 861967 h 2510409"/>
                  <a:gd name="connsiteX11" fmla="*/ 4215904 w 12045155"/>
                  <a:gd name="connsiteY11" fmla="*/ 844973 h 2510409"/>
                  <a:gd name="connsiteX12" fmla="*/ 4845622 w 12045155"/>
                  <a:gd name="connsiteY12" fmla="*/ 853479 h 2510409"/>
                  <a:gd name="connsiteX13" fmla="*/ 5681632 w 12045155"/>
                  <a:gd name="connsiteY13" fmla="*/ 853479 h 2510409"/>
                  <a:gd name="connsiteX14" fmla="*/ 6745645 w 12045155"/>
                  <a:gd name="connsiteY14" fmla="*/ 878979 h 2510409"/>
                  <a:gd name="connsiteX15" fmla="*/ 7494800 w 12045155"/>
                  <a:gd name="connsiteY15" fmla="*/ 870473 h 2510409"/>
                  <a:gd name="connsiteX16" fmla="*/ 8026795 w 12045155"/>
                  <a:gd name="connsiteY16" fmla="*/ 861967 h 2510409"/>
                  <a:gd name="connsiteX17" fmla="*/ 8504518 w 12045155"/>
                  <a:gd name="connsiteY17" fmla="*/ 827979 h 2510409"/>
                  <a:gd name="connsiteX18" fmla="*/ 9361101 w 12045155"/>
                  <a:gd name="connsiteY18" fmla="*/ 2018757 h 2510409"/>
                  <a:gd name="connsiteX19" fmla="*/ 10149208 w 12045155"/>
                  <a:gd name="connsiteY19" fmla="*/ 2510086 h 2510409"/>
                  <a:gd name="connsiteX20" fmla="*/ 11195242 w 12045155"/>
                  <a:gd name="connsiteY20" fmla="*/ 2091549 h 2510409"/>
                  <a:gd name="connsiteX21" fmla="*/ 11309876 w 12045155"/>
                  <a:gd name="connsiteY21" fmla="*/ 1618413 h 2510409"/>
                  <a:gd name="connsiteX22" fmla="*/ 11797069 w 12045155"/>
                  <a:gd name="connsiteY22" fmla="*/ 999707 h 2510409"/>
                  <a:gd name="connsiteX23" fmla="*/ 12045155 w 12045155"/>
                  <a:gd name="connsiteY23" fmla="*/ 699393 h 2510409"/>
                  <a:gd name="connsiteX24" fmla="*/ 12045155 w 12045155"/>
                  <a:gd name="connsiteY24" fmla="*/ 261011 h 2510409"/>
                  <a:gd name="connsiteX25" fmla="*/ 11438839 w 12045155"/>
                  <a:gd name="connsiteY25" fmla="*/ 435586 h 2510409"/>
                  <a:gd name="connsiteX26" fmla="*/ 11059114 w 12045155"/>
                  <a:gd name="connsiteY26" fmla="*/ 1047471 h 2510409"/>
                  <a:gd name="connsiteX27" fmla="*/ 10602369 w 12045155"/>
                  <a:gd name="connsiteY27" fmla="*/ 1661632 h 2510409"/>
                  <a:gd name="connsiteX28" fmla="*/ 10034574 w 12045155"/>
                  <a:gd name="connsiteY28" fmla="*/ 1618415 h 2510409"/>
                  <a:gd name="connsiteX29" fmla="*/ 9527677 w 12045155"/>
                  <a:gd name="connsiteY29" fmla="*/ 1058846 h 2510409"/>
                  <a:gd name="connsiteX30" fmla="*/ 9053022 w 12045155"/>
                  <a:gd name="connsiteY30" fmla="*/ 581165 h 2510409"/>
                  <a:gd name="connsiteX31" fmla="*/ 8450223 w 12045155"/>
                  <a:gd name="connsiteY31" fmla="*/ 156695 h 2510409"/>
                  <a:gd name="connsiteX32" fmla="*/ 7635927 w 12045155"/>
                  <a:gd name="connsiteY32" fmla="*/ 105714 h 2510409"/>
                  <a:gd name="connsiteX33" fmla="*/ 7049636 w 12045155"/>
                  <a:gd name="connsiteY33" fmla="*/ 199189 h 2510409"/>
                  <a:gd name="connsiteX34" fmla="*/ 6342549 w 12045155"/>
                  <a:gd name="connsiteY34" fmla="*/ 146630 h 2510409"/>
                  <a:gd name="connsiteX35" fmla="*/ 5902209 w 12045155"/>
                  <a:gd name="connsiteY35" fmla="*/ 249658 h 2510409"/>
                  <a:gd name="connsiteX36" fmla="*/ 5182195 w 12045155"/>
                  <a:gd name="connsiteY36" fmla="*/ 292664 h 2510409"/>
                  <a:gd name="connsiteX37" fmla="*/ 3822487 w 12045155"/>
                  <a:gd name="connsiteY37" fmla="*/ 90799 h 2510409"/>
                  <a:gd name="connsiteX38" fmla="*/ 2370177 w 12045155"/>
                  <a:gd name="connsiteY38" fmla="*/ 156695 h 2510409"/>
                  <a:gd name="connsiteX39" fmla="*/ 578745 w 12045155"/>
                  <a:gd name="connsiteY39" fmla="*/ 148189 h 2510409"/>
                  <a:gd name="connsiteX40" fmla="*/ 38923 w 12045155"/>
                  <a:gd name="connsiteY40" fmla="*/ 157240 h 2510409"/>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504518 w 12045155"/>
                  <a:gd name="connsiteY17" fmla="*/ 827979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309876 w 12045155"/>
                  <a:gd name="connsiteY21" fmla="*/ 1618413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504518 w 12045155"/>
                  <a:gd name="connsiteY17" fmla="*/ 827979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625119 w 12045155"/>
                  <a:gd name="connsiteY21" fmla="*/ 1600216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625119 w 12045155"/>
                  <a:gd name="connsiteY21" fmla="*/ 1600216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16985 w 12045155"/>
                  <a:gd name="connsiteY2" fmla="*/ 441204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8249783 w 12045155"/>
                  <a:gd name="connsiteY2" fmla="*/ 507371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8923 w 12045155"/>
                  <a:gd name="connsiteY0" fmla="*/ 157240 h 2510087"/>
                  <a:gd name="connsiteX1" fmla="*/ 4765 w 12045155"/>
                  <a:gd name="connsiteY1" fmla="*/ 229969 h 2510087"/>
                  <a:gd name="connsiteX2" fmla="*/ 8249783 w 12045155"/>
                  <a:gd name="connsiteY2" fmla="*/ 507371 h 2510087"/>
                  <a:gd name="connsiteX3" fmla="*/ 31647 w 12045155"/>
                  <a:gd name="connsiteY3" fmla="*/ 700450 h 2510087"/>
                  <a:gd name="connsiteX4" fmla="*/ 43864 w 12045155"/>
                  <a:gd name="connsiteY4" fmla="*/ 777266 h 2510087"/>
                  <a:gd name="connsiteX5" fmla="*/ 80207 w 12045155"/>
                  <a:gd name="connsiteY5" fmla="*/ 937416 h 2510087"/>
                  <a:gd name="connsiteX6" fmla="*/ 937008 w 12045155"/>
                  <a:gd name="connsiteY6" fmla="*/ 844973 h 2510087"/>
                  <a:gd name="connsiteX7" fmla="*/ 1631867 w 12045155"/>
                  <a:gd name="connsiteY7" fmla="*/ 878961 h 2510087"/>
                  <a:gd name="connsiteX8" fmla="*/ 2087877 w 12045155"/>
                  <a:gd name="connsiteY8" fmla="*/ 819473 h 2510087"/>
                  <a:gd name="connsiteX9" fmla="*/ 2565599 w 12045155"/>
                  <a:gd name="connsiteY9" fmla="*/ 819473 h 2510087"/>
                  <a:gd name="connsiteX10" fmla="*/ 3336468 w 12045155"/>
                  <a:gd name="connsiteY10" fmla="*/ 861967 h 2510087"/>
                  <a:gd name="connsiteX11" fmla="*/ 4215904 w 12045155"/>
                  <a:gd name="connsiteY11" fmla="*/ 844973 h 2510087"/>
                  <a:gd name="connsiteX12" fmla="*/ 4845622 w 12045155"/>
                  <a:gd name="connsiteY12" fmla="*/ 853479 h 2510087"/>
                  <a:gd name="connsiteX13" fmla="*/ 5681632 w 12045155"/>
                  <a:gd name="connsiteY13" fmla="*/ 853479 h 2510087"/>
                  <a:gd name="connsiteX14" fmla="*/ 6745645 w 12045155"/>
                  <a:gd name="connsiteY14" fmla="*/ 878979 h 2510087"/>
                  <a:gd name="connsiteX15" fmla="*/ 7494800 w 12045155"/>
                  <a:gd name="connsiteY15" fmla="*/ 870473 h 2510087"/>
                  <a:gd name="connsiteX16" fmla="*/ 8026795 w 12045155"/>
                  <a:gd name="connsiteY16" fmla="*/ 861967 h 2510087"/>
                  <a:gd name="connsiteX17" fmla="*/ 8647812 w 12045155"/>
                  <a:gd name="connsiteY17" fmla="*/ 1264715 h 2510087"/>
                  <a:gd name="connsiteX18" fmla="*/ 9217808 w 12045155"/>
                  <a:gd name="connsiteY18" fmla="*/ 2091547 h 2510087"/>
                  <a:gd name="connsiteX19" fmla="*/ 10149208 w 12045155"/>
                  <a:gd name="connsiteY19" fmla="*/ 2510086 h 2510087"/>
                  <a:gd name="connsiteX20" fmla="*/ 11195242 w 12045155"/>
                  <a:gd name="connsiteY20" fmla="*/ 2091549 h 2510087"/>
                  <a:gd name="connsiteX21" fmla="*/ 11486173 w 12045155"/>
                  <a:gd name="connsiteY21" fmla="*/ 1445814 h 2510087"/>
                  <a:gd name="connsiteX22" fmla="*/ 11797069 w 12045155"/>
                  <a:gd name="connsiteY22" fmla="*/ 999707 h 2510087"/>
                  <a:gd name="connsiteX23" fmla="*/ 12045155 w 12045155"/>
                  <a:gd name="connsiteY23" fmla="*/ 699393 h 2510087"/>
                  <a:gd name="connsiteX24" fmla="*/ 12045155 w 12045155"/>
                  <a:gd name="connsiteY24" fmla="*/ 261011 h 2510087"/>
                  <a:gd name="connsiteX25" fmla="*/ 11438839 w 12045155"/>
                  <a:gd name="connsiteY25" fmla="*/ 435586 h 2510087"/>
                  <a:gd name="connsiteX26" fmla="*/ 11059114 w 12045155"/>
                  <a:gd name="connsiteY26" fmla="*/ 1047471 h 2510087"/>
                  <a:gd name="connsiteX27" fmla="*/ 10602369 w 12045155"/>
                  <a:gd name="connsiteY27" fmla="*/ 1661632 h 2510087"/>
                  <a:gd name="connsiteX28" fmla="*/ 10034574 w 12045155"/>
                  <a:gd name="connsiteY28" fmla="*/ 1618415 h 2510087"/>
                  <a:gd name="connsiteX29" fmla="*/ 9527677 w 12045155"/>
                  <a:gd name="connsiteY29" fmla="*/ 1058846 h 2510087"/>
                  <a:gd name="connsiteX30" fmla="*/ 9053022 w 12045155"/>
                  <a:gd name="connsiteY30" fmla="*/ 581165 h 2510087"/>
                  <a:gd name="connsiteX31" fmla="*/ 8450223 w 12045155"/>
                  <a:gd name="connsiteY31" fmla="*/ 156695 h 2510087"/>
                  <a:gd name="connsiteX32" fmla="*/ 7635927 w 12045155"/>
                  <a:gd name="connsiteY32" fmla="*/ 105714 h 2510087"/>
                  <a:gd name="connsiteX33" fmla="*/ 7049636 w 12045155"/>
                  <a:gd name="connsiteY33" fmla="*/ 199189 h 2510087"/>
                  <a:gd name="connsiteX34" fmla="*/ 6342549 w 12045155"/>
                  <a:gd name="connsiteY34" fmla="*/ 146630 h 2510087"/>
                  <a:gd name="connsiteX35" fmla="*/ 5902209 w 12045155"/>
                  <a:gd name="connsiteY35" fmla="*/ 249658 h 2510087"/>
                  <a:gd name="connsiteX36" fmla="*/ 5182195 w 12045155"/>
                  <a:gd name="connsiteY36" fmla="*/ 292664 h 2510087"/>
                  <a:gd name="connsiteX37" fmla="*/ 3822487 w 12045155"/>
                  <a:gd name="connsiteY37" fmla="*/ 90799 h 2510087"/>
                  <a:gd name="connsiteX38" fmla="*/ 2370177 w 12045155"/>
                  <a:gd name="connsiteY38" fmla="*/ 156695 h 2510087"/>
                  <a:gd name="connsiteX39" fmla="*/ 578745 w 12045155"/>
                  <a:gd name="connsiteY39" fmla="*/ 148189 h 2510087"/>
                  <a:gd name="connsiteX40" fmla="*/ 38923 w 12045155"/>
                  <a:gd name="connsiteY40" fmla="*/ 157240 h 2510087"/>
                  <a:gd name="connsiteX0" fmla="*/ 379789 w 12386021"/>
                  <a:gd name="connsiteY0" fmla="*/ 157240 h 2510087"/>
                  <a:gd name="connsiteX1" fmla="*/ 345631 w 12386021"/>
                  <a:gd name="connsiteY1" fmla="*/ 229969 h 2510087"/>
                  <a:gd name="connsiteX2" fmla="*/ 8590649 w 12386021"/>
                  <a:gd name="connsiteY2" fmla="*/ 507371 h 2510087"/>
                  <a:gd name="connsiteX3" fmla="*/ 372513 w 12386021"/>
                  <a:gd name="connsiteY3" fmla="*/ 700450 h 2510087"/>
                  <a:gd name="connsiteX4" fmla="*/ 8652699 w 12386021"/>
                  <a:gd name="connsiteY4" fmla="*/ 777261 h 2510087"/>
                  <a:gd name="connsiteX5" fmla="*/ 421073 w 12386021"/>
                  <a:gd name="connsiteY5" fmla="*/ 937416 h 2510087"/>
                  <a:gd name="connsiteX6" fmla="*/ 1277874 w 12386021"/>
                  <a:gd name="connsiteY6" fmla="*/ 844973 h 2510087"/>
                  <a:gd name="connsiteX7" fmla="*/ 1972733 w 12386021"/>
                  <a:gd name="connsiteY7" fmla="*/ 878961 h 2510087"/>
                  <a:gd name="connsiteX8" fmla="*/ 2428743 w 12386021"/>
                  <a:gd name="connsiteY8" fmla="*/ 819473 h 2510087"/>
                  <a:gd name="connsiteX9" fmla="*/ 2906465 w 12386021"/>
                  <a:gd name="connsiteY9" fmla="*/ 819473 h 2510087"/>
                  <a:gd name="connsiteX10" fmla="*/ 3677334 w 12386021"/>
                  <a:gd name="connsiteY10" fmla="*/ 861967 h 2510087"/>
                  <a:gd name="connsiteX11" fmla="*/ 4556770 w 12386021"/>
                  <a:gd name="connsiteY11" fmla="*/ 844973 h 2510087"/>
                  <a:gd name="connsiteX12" fmla="*/ 5186488 w 12386021"/>
                  <a:gd name="connsiteY12" fmla="*/ 853479 h 2510087"/>
                  <a:gd name="connsiteX13" fmla="*/ 6022498 w 12386021"/>
                  <a:gd name="connsiteY13" fmla="*/ 853479 h 2510087"/>
                  <a:gd name="connsiteX14" fmla="*/ 7086511 w 12386021"/>
                  <a:gd name="connsiteY14" fmla="*/ 878979 h 2510087"/>
                  <a:gd name="connsiteX15" fmla="*/ 7835666 w 12386021"/>
                  <a:gd name="connsiteY15" fmla="*/ 870473 h 2510087"/>
                  <a:gd name="connsiteX16" fmla="*/ 8367661 w 12386021"/>
                  <a:gd name="connsiteY16" fmla="*/ 861967 h 2510087"/>
                  <a:gd name="connsiteX17" fmla="*/ 8988678 w 12386021"/>
                  <a:gd name="connsiteY17" fmla="*/ 1264715 h 2510087"/>
                  <a:gd name="connsiteX18" fmla="*/ 9558674 w 12386021"/>
                  <a:gd name="connsiteY18" fmla="*/ 2091547 h 2510087"/>
                  <a:gd name="connsiteX19" fmla="*/ 10490074 w 12386021"/>
                  <a:gd name="connsiteY19" fmla="*/ 2510086 h 2510087"/>
                  <a:gd name="connsiteX20" fmla="*/ 11536108 w 12386021"/>
                  <a:gd name="connsiteY20" fmla="*/ 2091549 h 2510087"/>
                  <a:gd name="connsiteX21" fmla="*/ 11827039 w 12386021"/>
                  <a:gd name="connsiteY21" fmla="*/ 1445814 h 2510087"/>
                  <a:gd name="connsiteX22" fmla="*/ 12137935 w 12386021"/>
                  <a:gd name="connsiteY22" fmla="*/ 999707 h 2510087"/>
                  <a:gd name="connsiteX23" fmla="*/ 12386021 w 12386021"/>
                  <a:gd name="connsiteY23" fmla="*/ 699393 h 2510087"/>
                  <a:gd name="connsiteX24" fmla="*/ 12386021 w 12386021"/>
                  <a:gd name="connsiteY24" fmla="*/ 261011 h 2510087"/>
                  <a:gd name="connsiteX25" fmla="*/ 11779705 w 12386021"/>
                  <a:gd name="connsiteY25" fmla="*/ 435586 h 2510087"/>
                  <a:gd name="connsiteX26" fmla="*/ 11399980 w 12386021"/>
                  <a:gd name="connsiteY26" fmla="*/ 1047471 h 2510087"/>
                  <a:gd name="connsiteX27" fmla="*/ 10943235 w 12386021"/>
                  <a:gd name="connsiteY27" fmla="*/ 1661632 h 2510087"/>
                  <a:gd name="connsiteX28" fmla="*/ 10375440 w 12386021"/>
                  <a:gd name="connsiteY28" fmla="*/ 1618415 h 2510087"/>
                  <a:gd name="connsiteX29" fmla="*/ 9868543 w 12386021"/>
                  <a:gd name="connsiteY29" fmla="*/ 1058846 h 2510087"/>
                  <a:gd name="connsiteX30" fmla="*/ 9393888 w 12386021"/>
                  <a:gd name="connsiteY30" fmla="*/ 581165 h 2510087"/>
                  <a:gd name="connsiteX31" fmla="*/ 8791089 w 12386021"/>
                  <a:gd name="connsiteY31" fmla="*/ 156695 h 2510087"/>
                  <a:gd name="connsiteX32" fmla="*/ 7976793 w 12386021"/>
                  <a:gd name="connsiteY32" fmla="*/ 105714 h 2510087"/>
                  <a:gd name="connsiteX33" fmla="*/ 7390502 w 12386021"/>
                  <a:gd name="connsiteY33" fmla="*/ 199189 h 2510087"/>
                  <a:gd name="connsiteX34" fmla="*/ 6683415 w 12386021"/>
                  <a:gd name="connsiteY34" fmla="*/ 146630 h 2510087"/>
                  <a:gd name="connsiteX35" fmla="*/ 6243075 w 12386021"/>
                  <a:gd name="connsiteY35" fmla="*/ 249658 h 2510087"/>
                  <a:gd name="connsiteX36" fmla="*/ 5523061 w 12386021"/>
                  <a:gd name="connsiteY36" fmla="*/ 292664 h 2510087"/>
                  <a:gd name="connsiteX37" fmla="*/ 4163353 w 12386021"/>
                  <a:gd name="connsiteY37" fmla="*/ 90799 h 2510087"/>
                  <a:gd name="connsiteX38" fmla="*/ 2711043 w 12386021"/>
                  <a:gd name="connsiteY38" fmla="*/ 156695 h 2510087"/>
                  <a:gd name="connsiteX39" fmla="*/ 919611 w 12386021"/>
                  <a:gd name="connsiteY39" fmla="*/ 148189 h 2510087"/>
                  <a:gd name="connsiteX40" fmla="*/ 379789 w 12386021"/>
                  <a:gd name="connsiteY40" fmla="*/ 157240 h 2510087"/>
                  <a:gd name="connsiteX0" fmla="*/ 379791 w 12386023"/>
                  <a:gd name="connsiteY0" fmla="*/ 157240 h 2510087"/>
                  <a:gd name="connsiteX1" fmla="*/ 345633 w 12386023"/>
                  <a:gd name="connsiteY1" fmla="*/ 229969 h 2510087"/>
                  <a:gd name="connsiteX2" fmla="*/ 8590651 w 12386023"/>
                  <a:gd name="connsiteY2" fmla="*/ 50737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379791 w 12386023"/>
                  <a:gd name="connsiteY40" fmla="*/ 157240 h 2510087"/>
                  <a:gd name="connsiteX0" fmla="*/ 379791 w 12386023"/>
                  <a:gd name="connsiteY0" fmla="*/ 157240 h 2510087"/>
                  <a:gd name="connsiteX1" fmla="*/ 345633 w 12386023"/>
                  <a:gd name="connsiteY1" fmla="*/ 229969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379791 w 12386023"/>
                  <a:gd name="connsiteY40" fmla="*/ 157240 h 2510087"/>
                  <a:gd name="connsiteX0" fmla="*/ 8705072 w 12386023"/>
                  <a:gd name="connsiteY0" fmla="*/ 284622 h 2510087"/>
                  <a:gd name="connsiteX1" fmla="*/ 345633 w 12386023"/>
                  <a:gd name="connsiteY1" fmla="*/ 229969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8705072 w 12386023"/>
                  <a:gd name="connsiteY40" fmla="*/ 284622 h 2510087"/>
                  <a:gd name="connsiteX0" fmla="*/ 8705072 w 12386023"/>
                  <a:gd name="connsiteY0" fmla="*/ 284622 h 2510087"/>
                  <a:gd name="connsiteX1" fmla="*/ 8742561 w 12386023"/>
                  <a:gd name="connsiteY1" fmla="*/ 521128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919613 w 12386023"/>
                  <a:gd name="connsiteY39" fmla="*/ 148189 h 2510087"/>
                  <a:gd name="connsiteX40" fmla="*/ 8705072 w 12386023"/>
                  <a:gd name="connsiteY40" fmla="*/ 284622 h 2510087"/>
                  <a:gd name="connsiteX0" fmla="*/ 8705072 w 12386023"/>
                  <a:gd name="connsiteY0" fmla="*/ 284622 h 2510087"/>
                  <a:gd name="connsiteX1" fmla="*/ 8742561 w 12386023"/>
                  <a:gd name="connsiteY1" fmla="*/ 521128 h 2510087"/>
                  <a:gd name="connsiteX2" fmla="*/ 8676628 w 12386023"/>
                  <a:gd name="connsiteY2" fmla="*/ 434581 h 2510087"/>
                  <a:gd name="connsiteX3" fmla="*/ 8697801 w 12386023"/>
                  <a:gd name="connsiteY3" fmla="*/ 591261 h 2510087"/>
                  <a:gd name="connsiteX4" fmla="*/ 8652701 w 12386023"/>
                  <a:gd name="connsiteY4" fmla="*/ 777261 h 2510087"/>
                  <a:gd name="connsiteX5" fmla="*/ 421075 w 12386023"/>
                  <a:gd name="connsiteY5" fmla="*/ 937416 h 2510087"/>
                  <a:gd name="connsiteX6" fmla="*/ 1277876 w 12386023"/>
                  <a:gd name="connsiteY6" fmla="*/ 844973 h 2510087"/>
                  <a:gd name="connsiteX7" fmla="*/ 1972735 w 12386023"/>
                  <a:gd name="connsiteY7" fmla="*/ 878961 h 2510087"/>
                  <a:gd name="connsiteX8" fmla="*/ 2428745 w 12386023"/>
                  <a:gd name="connsiteY8" fmla="*/ 819473 h 2510087"/>
                  <a:gd name="connsiteX9" fmla="*/ 2906467 w 12386023"/>
                  <a:gd name="connsiteY9" fmla="*/ 819473 h 2510087"/>
                  <a:gd name="connsiteX10" fmla="*/ 3677336 w 12386023"/>
                  <a:gd name="connsiteY10" fmla="*/ 861967 h 2510087"/>
                  <a:gd name="connsiteX11" fmla="*/ 4556772 w 12386023"/>
                  <a:gd name="connsiteY11" fmla="*/ 844973 h 2510087"/>
                  <a:gd name="connsiteX12" fmla="*/ 5186490 w 12386023"/>
                  <a:gd name="connsiteY12" fmla="*/ 853479 h 2510087"/>
                  <a:gd name="connsiteX13" fmla="*/ 6022500 w 12386023"/>
                  <a:gd name="connsiteY13" fmla="*/ 853479 h 2510087"/>
                  <a:gd name="connsiteX14" fmla="*/ 7086513 w 12386023"/>
                  <a:gd name="connsiteY14" fmla="*/ 878979 h 2510087"/>
                  <a:gd name="connsiteX15" fmla="*/ 7835668 w 12386023"/>
                  <a:gd name="connsiteY15" fmla="*/ 870473 h 2510087"/>
                  <a:gd name="connsiteX16" fmla="*/ 8367663 w 12386023"/>
                  <a:gd name="connsiteY16" fmla="*/ 861967 h 2510087"/>
                  <a:gd name="connsiteX17" fmla="*/ 8988680 w 12386023"/>
                  <a:gd name="connsiteY17" fmla="*/ 1264715 h 2510087"/>
                  <a:gd name="connsiteX18" fmla="*/ 9558676 w 12386023"/>
                  <a:gd name="connsiteY18" fmla="*/ 2091547 h 2510087"/>
                  <a:gd name="connsiteX19" fmla="*/ 10490076 w 12386023"/>
                  <a:gd name="connsiteY19" fmla="*/ 2510086 h 2510087"/>
                  <a:gd name="connsiteX20" fmla="*/ 11536110 w 12386023"/>
                  <a:gd name="connsiteY20" fmla="*/ 2091549 h 2510087"/>
                  <a:gd name="connsiteX21" fmla="*/ 11827041 w 12386023"/>
                  <a:gd name="connsiteY21" fmla="*/ 1445814 h 2510087"/>
                  <a:gd name="connsiteX22" fmla="*/ 12137937 w 12386023"/>
                  <a:gd name="connsiteY22" fmla="*/ 999707 h 2510087"/>
                  <a:gd name="connsiteX23" fmla="*/ 12386023 w 12386023"/>
                  <a:gd name="connsiteY23" fmla="*/ 699393 h 2510087"/>
                  <a:gd name="connsiteX24" fmla="*/ 12386023 w 12386023"/>
                  <a:gd name="connsiteY24" fmla="*/ 261011 h 2510087"/>
                  <a:gd name="connsiteX25" fmla="*/ 11779707 w 12386023"/>
                  <a:gd name="connsiteY25" fmla="*/ 435586 h 2510087"/>
                  <a:gd name="connsiteX26" fmla="*/ 11399982 w 12386023"/>
                  <a:gd name="connsiteY26" fmla="*/ 1047471 h 2510087"/>
                  <a:gd name="connsiteX27" fmla="*/ 10943237 w 12386023"/>
                  <a:gd name="connsiteY27" fmla="*/ 1661632 h 2510087"/>
                  <a:gd name="connsiteX28" fmla="*/ 10375442 w 12386023"/>
                  <a:gd name="connsiteY28" fmla="*/ 1618415 h 2510087"/>
                  <a:gd name="connsiteX29" fmla="*/ 9868545 w 12386023"/>
                  <a:gd name="connsiteY29" fmla="*/ 1058846 h 2510087"/>
                  <a:gd name="connsiteX30" fmla="*/ 9393890 w 12386023"/>
                  <a:gd name="connsiteY30" fmla="*/ 581165 h 2510087"/>
                  <a:gd name="connsiteX31" fmla="*/ 8791091 w 12386023"/>
                  <a:gd name="connsiteY31" fmla="*/ 156695 h 2510087"/>
                  <a:gd name="connsiteX32" fmla="*/ 7976795 w 12386023"/>
                  <a:gd name="connsiteY32" fmla="*/ 105714 h 2510087"/>
                  <a:gd name="connsiteX33" fmla="*/ 7390504 w 12386023"/>
                  <a:gd name="connsiteY33" fmla="*/ 199189 h 2510087"/>
                  <a:gd name="connsiteX34" fmla="*/ 6683417 w 12386023"/>
                  <a:gd name="connsiteY34" fmla="*/ 146630 h 2510087"/>
                  <a:gd name="connsiteX35" fmla="*/ 6243077 w 12386023"/>
                  <a:gd name="connsiteY35" fmla="*/ 249658 h 2510087"/>
                  <a:gd name="connsiteX36" fmla="*/ 5523063 w 12386023"/>
                  <a:gd name="connsiteY36" fmla="*/ 292664 h 2510087"/>
                  <a:gd name="connsiteX37" fmla="*/ 4163355 w 12386023"/>
                  <a:gd name="connsiteY37" fmla="*/ 90799 h 2510087"/>
                  <a:gd name="connsiteX38" fmla="*/ 2711045 w 12386023"/>
                  <a:gd name="connsiteY38" fmla="*/ 156695 h 2510087"/>
                  <a:gd name="connsiteX39" fmla="*/ 8714713 w 12386023"/>
                  <a:gd name="connsiteY39" fmla="*/ 457545 h 2510087"/>
                  <a:gd name="connsiteX40" fmla="*/ 8705072 w 12386023"/>
                  <a:gd name="connsiteY40" fmla="*/ 284622 h 2510087"/>
                  <a:gd name="connsiteX0" fmla="*/ 8705072 w 12386023"/>
                  <a:gd name="connsiteY0" fmla="*/ 215157 h 2440622"/>
                  <a:gd name="connsiteX1" fmla="*/ 8742561 w 12386023"/>
                  <a:gd name="connsiteY1" fmla="*/ 451663 h 2440622"/>
                  <a:gd name="connsiteX2" fmla="*/ 8676628 w 12386023"/>
                  <a:gd name="connsiteY2" fmla="*/ 365116 h 2440622"/>
                  <a:gd name="connsiteX3" fmla="*/ 8697801 w 12386023"/>
                  <a:gd name="connsiteY3" fmla="*/ 521796 h 2440622"/>
                  <a:gd name="connsiteX4" fmla="*/ 8652701 w 12386023"/>
                  <a:gd name="connsiteY4" fmla="*/ 707796 h 2440622"/>
                  <a:gd name="connsiteX5" fmla="*/ 421075 w 12386023"/>
                  <a:gd name="connsiteY5" fmla="*/ 867951 h 2440622"/>
                  <a:gd name="connsiteX6" fmla="*/ 1277876 w 12386023"/>
                  <a:gd name="connsiteY6" fmla="*/ 775508 h 2440622"/>
                  <a:gd name="connsiteX7" fmla="*/ 1972735 w 12386023"/>
                  <a:gd name="connsiteY7" fmla="*/ 809496 h 2440622"/>
                  <a:gd name="connsiteX8" fmla="*/ 2428745 w 12386023"/>
                  <a:gd name="connsiteY8" fmla="*/ 750008 h 2440622"/>
                  <a:gd name="connsiteX9" fmla="*/ 2906467 w 12386023"/>
                  <a:gd name="connsiteY9" fmla="*/ 750008 h 2440622"/>
                  <a:gd name="connsiteX10" fmla="*/ 3677336 w 12386023"/>
                  <a:gd name="connsiteY10" fmla="*/ 792502 h 2440622"/>
                  <a:gd name="connsiteX11" fmla="*/ 4556772 w 12386023"/>
                  <a:gd name="connsiteY11" fmla="*/ 775508 h 2440622"/>
                  <a:gd name="connsiteX12" fmla="*/ 5186490 w 12386023"/>
                  <a:gd name="connsiteY12" fmla="*/ 784014 h 2440622"/>
                  <a:gd name="connsiteX13" fmla="*/ 6022500 w 12386023"/>
                  <a:gd name="connsiteY13" fmla="*/ 784014 h 2440622"/>
                  <a:gd name="connsiteX14" fmla="*/ 7086513 w 12386023"/>
                  <a:gd name="connsiteY14" fmla="*/ 809514 h 2440622"/>
                  <a:gd name="connsiteX15" fmla="*/ 7835668 w 12386023"/>
                  <a:gd name="connsiteY15" fmla="*/ 801008 h 2440622"/>
                  <a:gd name="connsiteX16" fmla="*/ 8367663 w 12386023"/>
                  <a:gd name="connsiteY16" fmla="*/ 792502 h 2440622"/>
                  <a:gd name="connsiteX17" fmla="*/ 8988680 w 12386023"/>
                  <a:gd name="connsiteY17" fmla="*/ 1195250 h 2440622"/>
                  <a:gd name="connsiteX18" fmla="*/ 9558676 w 12386023"/>
                  <a:gd name="connsiteY18" fmla="*/ 2022082 h 2440622"/>
                  <a:gd name="connsiteX19" fmla="*/ 10490076 w 12386023"/>
                  <a:gd name="connsiteY19" fmla="*/ 2440621 h 2440622"/>
                  <a:gd name="connsiteX20" fmla="*/ 11536110 w 12386023"/>
                  <a:gd name="connsiteY20" fmla="*/ 2022084 h 2440622"/>
                  <a:gd name="connsiteX21" fmla="*/ 11827041 w 12386023"/>
                  <a:gd name="connsiteY21" fmla="*/ 1376349 h 2440622"/>
                  <a:gd name="connsiteX22" fmla="*/ 12137937 w 12386023"/>
                  <a:gd name="connsiteY22" fmla="*/ 930242 h 2440622"/>
                  <a:gd name="connsiteX23" fmla="*/ 12386023 w 12386023"/>
                  <a:gd name="connsiteY23" fmla="*/ 629928 h 2440622"/>
                  <a:gd name="connsiteX24" fmla="*/ 12386023 w 12386023"/>
                  <a:gd name="connsiteY24" fmla="*/ 191546 h 2440622"/>
                  <a:gd name="connsiteX25" fmla="*/ 11779707 w 12386023"/>
                  <a:gd name="connsiteY25" fmla="*/ 366121 h 2440622"/>
                  <a:gd name="connsiteX26" fmla="*/ 11399982 w 12386023"/>
                  <a:gd name="connsiteY26" fmla="*/ 978006 h 2440622"/>
                  <a:gd name="connsiteX27" fmla="*/ 10943237 w 12386023"/>
                  <a:gd name="connsiteY27" fmla="*/ 1592167 h 2440622"/>
                  <a:gd name="connsiteX28" fmla="*/ 10375442 w 12386023"/>
                  <a:gd name="connsiteY28" fmla="*/ 1548950 h 2440622"/>
                  <a:gd name="connsiteX29" fmla="*/ 9868545 w 12386023"/>
                  <a:gd name="connsiteY29" fmla="*/ 989381 h 2440622"/>
                  <a:gd name="connsiteX30" fmla="*/ 9393890 w 12386023"/>
                  <a:gd name="connsiteY30" fmla="*/ 511700 h 2440622"/>
                  <a:gd name="connsiteX31" fmla="*/ 8791091 w 12386023"/>
                  <a:gd name="connsiteY31" fmla="*/ 87230 h 2440622"/>
                  <a:gd name="connsiteX32" fmla="*/ 7976795 w 12386023"/>
                  <a:gd name="connsiteY32" fmla="*/ 36249 h 2440622"/>
                  <a:gd name="connsiteX33" fmla="*/ 7390504 w 12386023"/>
                  <a:gd name="connsiteY33" fmla="*/ 129724 h 2440622"/>
                  <a:gd name="connsiteX34" fmla="*/ 6683417 w 12386023"/>
                  <a:gd name="connsiteY34" fmla="*/ 77165 h 2440622"/>
                  <a:gd name="connsiteX35" fmla="*/ 6243077 w 12386023"/>
                  <a:gd name="connsiteY35" fmla="*/ 180193 h 2440622"/>
                  <a:gd name="connsiteX36" fmla="*/ 5523063 w 12386023"/>
                  <a:gd name="connsiteY36" fmla="*/ 223199 h 2440622"/>
                  <a:gd name="connsiteX37" fmla="*/ 4163355 w 12386023"/>
                  <a:gd name="connsiteY37" fmla="*/ 21334 h 2440622"/>
                  <a:gd name="connsiteX38" fmla="*/ 9073222 w 12386023"/>
                  <a:gd name="connsiteY38" fmla="*/ 815126 h 2440622"/>
                  <a:gd name="connsiteX39" fmla="*/ 8714713 w 12386023"/>
                  <a:gd name="connsiteY39" fmla="*/ 388080 h 2440622"/>
                  <a:gd name="connsiteX40" fmla="*/ 8705072 w 12386023"/>
                  <a:gd name="connsiteY40" fmla="*/ 215157 h 2440622"/>
                  <a:gd name="connsiteX0" fmla="*/ 8705072 w 12386023"/>
                  <a:gd name="connsiteY0" fmla="*/ 200377 h 2425842"/>
                  <a:gd name="connsiteX1" fmla="*/ 8742561 w 12386023"/>
                  <a:gd name="connsiteY1" fmla="*/ 436883 h 2425842"/>
                  <a:gd name="connsiteX2" fmla="*/ 8676628 w 12386023"/>
                  <a:gd name="connsiteY2" fmla="*/ 350336 h 2425842"/>
                  <a:gd name="connsiteX3" fmla="*/ 8697801 w 12386023"/>
                  <a:gd name="connsiteY3" fmla="*/ 507016 h 2425842"/>
                  <a:gd name="connsiteX4" fmla="*/ 8652701 w 12386023"/>
                  <a:gd name="connsiteY4" fmla="*/ 693016 h 2425842"/>
                  <a:gd name="connsiteX5" fmla="*/ 421075 w 12386023"/>
                  <a:gd name="connsiteY5" fmla="*/ 853171 h 2425842"/>
                  <a:gd name="connsiteX6" fmla="*/ 1277876 w 12386023"/>
                  <a:gd name="connsiteY6" fmla="*/ 760728 h 2425842"/>
                  <a:gd name="connsiteX7" fmla="*/ 1972735 w 12386023"/>
                  <a:gd name="connsiteY7" fmla="*/ 794716 h 2425842"/>
                  <a:gd name="connsiteX8" fmla="*/ 2428745 w 12386023"/>
                  <a:gd name="connsiteY8" fmla="*/ 735228 h 2425842"/>
                  <a:gd name="connsiteX9" fmla="*/ 2906467 w 12386023"/>
                  <a:gd name="connsiteY9" fmla="*/ 735228 h 2425842"/>
                  <a:gd name="connsiteX10" fmla="*/ 3677336 w 12386023"/>
                  <a:gd name="connsiteY10" fmla="*/ 777722 h 2425842"/>
                  <a:gd name="connsiteX11" fmla="*/ 4556772 w 12386023"/>
                  <a:gd name="connsiteY11" fmla="*/ 760728 h 2425842"/>
                  <a:gd name="connsiteX12" fmla="*/ 5186490 w 12386023"/>
                  <a:gd name="connsiteY12" fmla="*/ 769234 h 2425842"/>
                  <a:gd name="connsiteX13" fmla="*/ 6022500 w 12386023"/>
                  <a:gd name="connsiteY13" fmla="*/ 769234 h 2425842"/>
                  <a:gd name="connsiteX14" fmla="*/ 7086513 w 12386023"/>
                  <a:gd name="connsiteY14" fmla="*/ 794734 h 2425842"/>
                  <a:gd name="connsiteX15" fmla="*/ 7835668 w 12386023"/>
                  <a:gd name="connsiteY15" fmla="*/ 786228 h 2425842"/>
                  <a:gd name="connsiteX16" fmla="*/ 8367663 w 12386023"/>
                  <a:gd name="connsiteY16" fmla="*/ 777722 h 2425842"/>
                  <a:gd name="connsiteX17" fmla="*/ 8988680 w 12386023"/>
                  <a:gd name="connsiteY17" fmla="*/ 1180470 h 2425842"/>
                  <a:gd name="connsiteX18" fmla="*/ 9558676 w 12386023"/>
                  <a:gd name="connsiteY18" fmla="*/ 2007302 h 2425842"/>
                  <a:gd name="connsiteX19" fmla="*/ 10490076 w 12386023"/>
                  <a:gd name="connsiteY19" fmla="*/ 2425841 h 2425842"/>
                  <a:gd name="connsiteX20" fmla="*/ 11536110 w 12386023"/>
                  <a:gd name="connsiteY20" fmla="*/ 2007304 h 2425842"/>
                  <a:gd name="connsiteX21" fmla="*/ 11827041 w 12386023"/>
                  <a:gd name="connsiteY21" fmla="*/ 1361569 h 2425842"/>
                  <a:gd name="connsiteX22" fmla="*/ 12137937 w 12386023"/>
                  <a:gd name="connsiteY22" fmla="*/ 915462 h 2425842"/>
                  <a:gd name="connsiteX23" fmla="*/ 12386023 w 12386023"/>
                  <a:gd name="connsiteY23" fmla="*/ 615148 h 2425842"/>
                  <a:gd name="connsiteX24" fmla="*/ 12386023 w 12386023"/>
                  <a:gd name="connsiteY24" fmla="*/ 176766 h 2425842"/>
                  <a:gd name="connsiteX25" fmla="*/ 11779707 w 12386023"/>
                  <a:gd name="connsiteY25" fmla="*/ 351341 h 2425842"/>
                  <a:gd name="connsiteX26" fmla="*/ 11399982 w 12386023"/>
                  <a:gd name="connsiteY26" fmla="*/ 963226 h 2425842"/>
                  <a:gd name="connsiteX27" fmla="*/ 10943237 w 12386023"/>
                  <a:gd name="connsiteY27" fmla="*/ 1577387 h 2425842"/>
                  <a:gd name="connsiteX28" fmla="*/ 10375442 w 12386023"/>
                  <a:gd name="connsiteY28" fmla="*/ 1534170 h 2425842"/>
                  <a:gd name="connsiteX29" fmla="*/ 9868545 w 12386023"/>
                  <a:gd name="connsiteY29" fmla="*/ 974601 h 2425842"/>
                  <a:gd name="connsiteX30" fmla="*/ 9393890 w 12386023"/>
                  <a:gd name="connsiteY30" fmla="*/ 496920 h 2425842"/>
                  <a:gd name="connsiteX31" fmla="*/ 8791091 w 12386023"/>
                  <a:gd name="connsiteY31" fmla="*/ 72450 h 2425842"/>
                  <a:gd name="connsiteX32" fmla="*/ 7976795 w 12386023"/>
                  <a:gd name="connsiteY32" fmla="*/ 21469 h 2425842"/>
                  <a:gd name="connsiteX33" fmla="*/ 7390504 w 12386023"/>
                  <a:gd name="connsiteY33" fmla="*/ 114944 h 2425842"/>
                  <a:gd name="connsiteX34" fmla="*/ 6683417 w 12386023"/>
                  <a:gd name="connsiteY34" fmla="*/ 62385 h 2425842"/>
                  <a:gd name="connsiteX35" fmla="*/ 6243077 w 12386023"/>
                  <a:gd name="connsiteY35" fmla="*/ 165413 h 2425842"/>
                  <a:gd name="connsiteX36" fmla="*/ 5523063 w 12386023"/>
                  <a:gd name="connsiteY36" fmla="*/ 208419 h 2425842"/>
                  <a:gd name="connsiteX37" fmla="*/ 8892001 w 12386023"/>
                  <a:gd name="connsiteY37" fmla="*/ 497882 h 2425842"/>
                  <a:gd name="connsiteX38" fmla="*/ 9073222 w 12386023"/>
                  <a:gd name="connsiteY38" fmla="*/ 800346 h 2425842"/>
                  <a:gd name="connsiteX39" fmla="*/ 8714713 w 12386023"/>
                  <a:gd name="connsiteY39" fmla="*/ 373300 h 2425842"/>
                  <a:gd name="connsiteX40" fmla="*/ 8705072 w 12386023"/>
                  <a:gd name="connsiteY40" fmla="*/ 200377 h 2425842"/>
                  <a:gd name="connsiteX0" fmla="*/ 8705072 w 12386023"/>
                  <a:gd name="connsiteY0" fmla="*/ 200377 h 2425842"/>
                  <a:gd name="connsiteX1" fmla="*/ 8742561 w 12386023"/>
                  <a:gd name="connsiteY1" fmla="*/ 436883 h 2425842"/>
                  <a:gd name="connsiteX2" fmla="*/ 8676628 w 12386023"/>
                  <a:gd name="connsiteY2" fmla="*/ 350336 h 2425842"/>
                  <a:gd name="connsiteX3" fmla="*/ 8697801 w 12386023"/>
                  <a:gd name="connsiteY3" fmla="*/ 507016 h 2425842"/>
                  <a:gd name="connsiteX4" fmla="*/ 8652701 w 12386023"/>
                  <a:gd name="connsiteY4" fmla="*/ 693016 h 2425842"/>
                  <a:gd name="connsiteX5" fmla="*/ 421075 w 12386023"/>
                  <a:gd name="connsiteY5" fmla="*/ 853171 h 2425842"/>
                  <a:gd name="connsiteX6" fmla="*/ 1277876 w 12386023"/>
                  <a:gd name="connsiteY6" fmla="*/ 760728 h 2425842"/>
                  <a:gd name="connsiteX7" fmla="*/ 1972735 w 12386023"/>
                  <a:gd name="connsiteY7" fmla="*/ 794716 h 2425842"/>
                  <a:gd name="connsiteX8" fmla="*/ 2428745 w 12386023"/>
                  <a:gd name="connsiteY8" fmla="*/ 735228 h 2425842"/>
                  <a:gd name="connsiteX9" fmla="*/ 2906467 w 12386023"/>
                  <a:gd name="connsiteY9" fmla="*/ 735228 h 2425842"/>
                  <a:gd name="connsiteX10" fmla="*/ 3677336 w 12386023"/>
                  <a:gd name="connsiteY10" fmla="*/ 777722 h 2425842"/>
                  <a:gd name="connsiteX11" fmla="*/ 4556772 w 12386023"/>
                  <a:gd name="connsiteY11" fmla="*/ 760728 h 2425842"/>
                  <a:gd name="connsiteX12" fmla="*/ 5186490 w 12386023"/>
                  <a:gd name="connsiteY12" fmla="*/ 769234 h 2425842"/>
                  <a:gd name="connsiteX13" fmla="*/ 6022500 w 12386023"/>
                  <a:gd name="connsiteY13" fmla="*/ 769234 h 2425842"/>
                  <a:gd name="connsiteX14" fmla="*/ 7086513 w 12386023"/>
                  <a:gd name="connsiteY14" fmla="*/ 794734 h 2425842"/>
                  <a:gd name="connsiteX15" fmla="*/ 7835668 w 12386023"/>
                  <a:gd name="connsiteY15" fmla="*/ 786228 h 2425842"/>
                  <a:gd name="connsiteX16" fmla="*/ 8367663 w 12386023"/>
                  <a:gd name="connsiteY16" fmla="*/ 777722 h 2425842"/>
                  <a:gd name="connsiteX17" fmla="*/ 8988680 w 12386023"/>
                  <a:gd name="connsiteY17" fmla="*/ 1180470 h 2425842"/>
                  <a:gd name="connsiteX18" fmla="*/ 9558676 w 12386023"/>
                  <a:gd name="connsiteY18" fmla="*/ 2007302 h 2425842"/>
                  <a:gd name="connsiteX19" fmla="*/ 10490076 w 12386023"/>
                  <a:gd name="connsiteY19" fmla="*/ 2425841 h 2425842"/>
                  <a:gd name="connsiteX20" fmla="*/ 11536110 w 12386023"/>
                  <a:gd name="connsiteY20" fmla="*/ 2007304 h 2425842"/>
                  <a:gd name="connsiteX21" fmla="*/ 11827041 w 12386023"/>
                  <a:gd name="connsiteY21" fmla="*/ 1361569 h 2425842"/>
                  <a:gd name="connsiteX22" fmla="*/ 12137937 w 12386023"/>
                  <a:gd name="connsiteY22" fmla="*/ 915462 h 2425842"/>
                  <a:gd name="connsiteX23" fmla="*/ 12386023 w 12386023"/>
                  <a:gd name="connsiteY23" fmla="*/ 615148 h 2425842"/>
                  <a:gd name="connsiteX24" fmla="*/ 12386023 w 12386023"/>
                  <a:gd name="connsiteY24" fmla="*/ 176766 h 2425842"/>
                  <a:gd name="connsiteX25" fmla="*/ 11779707 w 12386023"/>
                  <a:gd name="connsiteY25" fmla="*/ 351341 h 2425842"/>
                  <a:gd name="connsiteX26" fmla="*/ 11399982 w 12386023"/>
                  <a:gd name="connsiteY26" fmla="*/ 963226 h 2425842"/>
                  <a:gd name="connsiteX27" fmla="*/ 10943237 w 12386023"/>
                  <a:gd name="connsiteY27" fmla="*/ 1577387 h 2425842"/>
                  <a:gd name="connsiteX28" fmla="*/ 10375442 w 12386023"/>
                  <a:gd name="connsiteY28" fmla="*/ 1534170 h 2425842"/>
                  <a:gd name="connsiteX29" fmla="*/ 9868545 w 12386023"/>
                  <a:gd name="connsiteY29" fmla="*/ 974601 h 2425842"/>
                  <a:gd name="connsiteX30" fmla="*/ 9393890 w 12386023"/>
                  <a:gd name="connsiteY30" fmla="*/ 496920 h 2425842"/>
                  <a:gd name="connsiteX31" fmla="*/ 8791091 w 12386023"/>
                  <a:gd name="connsiteY31" fmla="*/ 72450 h 2425842"/>
                  <a:gd name="connsiteX32" fmla="*/ 7976795 w 12386023"/>
                  <a:gd name="connsiteY32" fmla="*/ 21469 h 2425842"/>
                  <a:gd name="connsiteX33" fmla="*/ 7390504 w 12386023"/>
                  <a:gd name="connsiteY33" fmla="*/ 114944 h 2425842"/>
                  <a:gd name="connsiteX34" fmla="*/ 6683417 w 12386023"/>
                  <a:gd name="connsiteY34" fmla="*/ 62385 h 2425842"/>
                  <a:gd name="connsiteX35" fmla="*/ 6243077 w 12386023"/>
                  <a:gd name="connsiteY35" fmla="*/ 165413 h 2425842"/>
                  <a:gd name="connsiteX36" fmla="*/ 9248668 w 12386023"/>
                  <a:gd name="connsiteY36" fmla="*/ 535967 h 2425842"/>
                  <a:gd name="connsiteX37" fmla="*/ 8892001 w 12386023"/>
                  <a:gd name="connsiteY37" fmla="*/ 497882 h 2425842"/>
                  <a:gd name="connsiteX38" fmla="*/ 9073222 w 12386023"/>
                  <a:gd name="connsiteY38" fmla="*/ 800346 h 2425842"/>
                  <a:gd name="connsiteX39" fmla="*/ 8714713 w 12386023"/>
                  <a:gd name="connsiteY39" fmla="*/ 373300 h 2425842"/>
                  <a:gd name="connsiteX40" fmla="*/ 8705072 w 12386023"/>
                  <a:gd name="connsiteY40" fmla="*/ 200377 h 2425842"/>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6683417 w 12386023"/>
                  <a:gd name="connsiteY33" fmla="*/ 10066 h 2373523"/>
                  <a:gd name="connsiteX34" fmla="*/ 6243077 w 12386023"/>
                  <a:gd name="connsiteY34" fmla="*/ 113094 h 2373523"/>
                  <a:gd name="connsiteX35" fmla="*/ 9248668 w 12386023"/>
                  <a:gd name="connsiteY35" fmla="*/ 483648 h 2373523"/>
                  <a:gd name="connsiteX36" fmla="*/ 8892001 w 12386023"/>
                  <a:gd name="connsiteY36" fmla="*/ 445563 h 2373523"/>
                  <a:gd name="connsiteX37" fmla="*/ 9073222 w 12386023"/>
                  <a:gd name="connsiteY37" fmla="*/ 748027 h 2373523"/>
                  <a:gd name="connsiteX38" fmla="*/ 8714713 w 12386023"/>
                  <a:gd name="connsiteY38" fmla="*/ 320981 h 2373523"/>
                  <a:gd name="connsiteX39" fmla="*/ 8705072 w 12386023"/>
                  <a:gd name="connsiteY39"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6243077 w 12386023"/>
                  <a:gd name="connsiteY33" fmla="*/ 113094 h 2373523"/>
                  <a:gd name="connsiteX34" fmla="*/ 9248668 w 12386023"/>
                  <a:gd name="connsiteY34" fmla="*/ 483648 h 2373523"/>
                  <a:gd name="connsiteX35" fmla="*/ 8892001 w 12386023"/>
                  <a:gd name="connsiteY35" fmla="*/ 445563 h 2373523"/>
                  <a:gd name="connsiteX36" fmla="*/ 9073222 w 12386023"/>
                  <a:gd name="connsiteY36" fmla="*/ 748027 h 2373523"/>
                  <a:gd name="connsiteX37" fmla="*/ 8714713 w 12386023"/>
                  <a:gd name="connsiteY37" fmla="*/ 320981 h 2373523"/>
                  <a:gd name="connsiteX38" fmla="*/ 8705072 w 12386023"/>
                  <a:gd name="connsiteY38"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9248668 w 12386023"/>
                  <a:gd name="connsiteY33" fmla="*/ 483648 h 2373523"/>
                  <a:gd name="connsiteX34" fmla="*/ 8892001 w 12386023"/>
                  <a:gd name="connsiteY34" fmla="*/ 445563 h 2373523"/>
                  <a:gd name="connsiteX35" fmla="*/ 9073222 w 12386023"/>
                  <a:gd name="connsiteY35" fmla="*/ 748027 h 2373523"/>
                  <a:gd name="connsiteX36" fmla="*/ 8714713 w 12386023"/>
                  <a:gd name="connsiteY36" fmla="*/ 320981 h 2373523"/>
                  <a:gd name="connsiteX37" fmla="*/ 8705072 w 12386023"/>
                  <a:gd name="connsiteY37" fmla="*/ 148058 h 2373523"/>
                  <a:gd name="connsiteX0" fmla="*/ 8705072 w 12386023"/>
                  <a:gd name="connsiteY0" fmla="*/ 148058 h 2373523"/>
                  <a:gd name="connsiteX1" fmla="*/ 8742561 w 12386023"/>
                  <a:gd name="connsiteY1" fmla="*/ 384564 h 2373523"/>
                  <a:gd name="connsiteX2" fmla="*/ 8676628 w 12386023"/>
                  <a:gd name="connsiteY2" fmla="*/ 298017 h 2373523"/>
                  <a:gd name="connsiteX3" fmla="*/ 8697801 w 12386023"/>
                  <a:gd name="connsiteY3" fmla="*/ 454697 h 2373523"/>
                  <a:gd name="connsiteX4" fmla="*/ 8652701 w 12386023"/>
                  <a:gd name="connsiteY4" fmla="*/ 640697 h 2373523"/>
                  <a:gd name="connsiteX5" fmla="*/ 421075 w 12386023"/>
                  <a:gd name="connsiteY5" fmla="*/ 800852 h 2373523"/>
                  <a:gd name="connsiteX6" fmla="*/ 1277876 w 12386023"/>
                  <a:gd name="connsiteY6" fmla="*/ 708409 h 2373523"/>
                  <a:gd name="connsiteX7" fmla="*/ 1972735 w 12386023"/>
                  <a:gd name="connsiteY7" fmla="*/ 742397 h 2373523"/>
                  <a:gd name="connsiteX8" fmla="*/ 2428745 w 12386023"/>
                  <a:gd name="connsiteY8" fmla="*/ 682909 h 2373523"/>
                  <a:gd name="connsiteX9" fmla="*/ 2906467 w 12386023"/>
                  <a:gd name="connsiteY9" fmla="*/ 682909 h 2373523"/>
                  <a:gd name="connsiteX10" fmla="*/ 3677336 w 12386023"/>
                  <a:gd name="connsiteY10" fmla="*/ 725403 h 2373523"/>
                  <a:gd name="connsiteX11" fmla="*/ 4556772 w 12386023"/>
                  <a:gd name="connsiteY11" fmla="*/ 708409 h 2373523"/>
                  <a:gd name="connsiteX12" fmla="*/ 5186490 w 12386023"/>
                  <a:gd name="connsiteY12" fmla="*/ 716915 h 2373523"/>
                  <a:gd name="connsiteX13" fmla="*/ 6022500 w 12386023"/>
                  <a:gd name="connsiteY13" fmla="*/ 716915 h 2373523"/>
                  <a:gd name="connsiteX14" fmla="*/ 7086513 w 12386023"/>
                  <a:gd name="connsiteY14" fmla="*/ 742415 h 2373523"/>
                  <a:gd name="connsiteX15" fmla="*/ 7835668 w 12386023"/>
                  <a:gd name="connsiteY15" fmla="*/ 733909 h 2373523"/>
                  <a:gd name="connsiteX16" fmla="*/ 8367663 w 12386023"/>
                  <a:gd name="connsiteY16" fmla="*/ 725403 h 2373523"/>
                  <a:gd name="connsiteX17" fmla="*/ 8988680 w 12386023"/>
                  <a:gd name="connsiteY17" fmla="*/ 1128151 h 2373523"/>
                  <a:gd name="connsiteX18" fmla="*/ 9558676 w 12386023"/>
                  <a:gd name="connsiteY18" fmla="*/ 1954983 h 2373523"/>
                  <a:gd name="connsiteX19" fmla="*/ 10490076 w 12386023"/>
                  <a:gd name="connsiteY19" fmla="*/ 2373522 h 2373523"/>
                  <a:gd name="connsiteX20" fmla="*/ 11536110 w 12386023"/>
                  <a:gd name="connsiteY20" fmla="*/ 1954985 h 2373523"/>
                  <a:gd name="connsiteX21" fmla="*/ 11827041 w 12386023"/>
                  <a:gd name="connsiteY21" fmla="*/ 1309250 h 2373523"/>
                  <a:gd name="connsiteX22" fmla="*/ 12137937 w 12386023"/>
                  <a:gd name="connsiteY22" fmla="*/ 863143 h 2373523"/>
                  <a:gd name="connsiteX23" fmla="*/ 12386023 w 12386023"/>
                  <a:gd name="connsiteY23" fmla="*/ 562829 h 2373523"/>
                  <a:gd name="connsiteX24" fmla="*/ 12386023 w 12386023"/>
                  <a:gd name="connsiteY24" fmla="*/ 124447 h 2373523"/>
                  <a:gd name="connsiteX25" fmla="*/ 11779707 w 12386023"/>
                  <a:gd name="connsiteY25" fmla="*/ 299022 h 2373523"/>
                  <a:gd name="connsiteX26" fmla="*/ 11399982 w 12386023"/>
                  <a:gd name="connsiteY26" fmla="*/ 910907 h 2373523"/>
                  <a:gd name="connsiteX27" fmla="*/ 10943237 w 12386023"/>
                  <a:gd name="connsiteY27" fmla="*/ 1525068 h 2373523"/>
                  <a:gd name="connsiteX28" fmla="*/ 10375442 w 12386023"/>
                  <a:gd name="connsiteY28" fmla="*/ 1481851 h 2373523"/>
                  <a:gd name="connsiteX29" fmla="*/ 9868545 w 12386023"/>
                  <a:gd name="connsiteY29" fmla="*/ 922282 h 2373523"/>
                  <a:gd name="connsiteX30" fmla="*/ 9393890 w 12386023"/>
                  <a:gd name="connsiteY30" fmla="*/ 444601 h 2373523"/>
                  <a:gd name="connsiteX31" fmla="*/ 8791091 w 12386023"/>
                  <a:gd name="connsiteY31" fmla="*/ 20131 h 2373523"/>
                  <a:gd name="connsiteX32" fmla="*/ 7390504 w 12386023"/>
                  <a:gd name="connsiteY32" fmla="*/ 62625 h 2373523"/>
                  <a:gd name="connsiteX33" fmla="*/ 9248668 w 12386023"/>
                  <a:gd name="connsiteY33" fmla="*/ 483648 h 2373523"/>
                  <a:gd name="connsiteX34" fmla="*/ 8892001 w 12386023"/>
                  <a:gd name="connsiteY34" fmla="*/ 445563 h 2373523"/>
                  <a:gd name="connsiteX35" fmla="*/ 9073222 w 12386023"/>
                  <a:gd name="connsiteY35" fmla="*/ 748027 h 2373523"/>
                  <a:gd name="connsiteX36" fmla="*/ 8705072 w 12386023"/>
                  <a:gd name="connsiteY36" fmla="*/ 148058 h 2373523"/>
                  <a:gd name="connsiteX0" fmla="*/ 8705072 w 12386023"/>
                  <a:gd name="connsiteY0" fmla="*/ 148058 h 2373523"/>
                  <a:gd name="connsiteX1" fmla="*/ 8742561 w 12386023"/>
                  <a:gd name="connsiteY1" fmla="*/ 384564 h 2373523"/>
                  <a:gd name="connsiteX2" fmla="*/ 8697801 w 12386023"/>
                  <a:gd name="connsiteY2" fmla="*/ 454697 h 2373523"/>
                  <a:gd name="connsiteX3" fmla="*/ 8652701 w 12386023"/>
                  <a:gd name="connsiteY3" fmla="*/ 640697 h 2373523"/>
                  <a:gd name="connsiteX4" fmla="*/ 421075 w 12386023"/>
                  <a:gd name="connsiteY4" fmla="*/ 800852 h 2373523"/>
                  <a:gd name="connsiteX5" fmla="*/ 1277876 w 12386023"/>
                  <a:gd name="connsiteY5" fmla="*/ 708409 h 2373523"/>
                  <a:gd name="connsiteX6" fmla="*/ 1972735 w 12386023"/>
                  <a:gd name="connsiteY6" fmla="*/ 742397 h 2373523"/>
                  <a:gd name="connsiteX7" fmla="*/ 2428745 w 12386023"/>
                  <a:gd name="connsiteY7" fmla="*/ 682909 h 2373523"/>
                  <a:gd name="connsiteX8" fmla="*/ 2906467 w 12386023"/>
                  <a:gd name="connsiteY8" fmla="*/ 682909 h 2373523"/>
                  <a:gd name="connsiteX9" fmla="*/ 3677336 w 12386023"/>
                  <a:gd name="connsiteY9" fmla="*/ 725403 h 2373523"/>
                  <a:gd name="connsiteX10" fmla="*/ 4556772 w 12386023"/>
                  <a:gd name="connsiteY10" fmla="*/ 708409 h 2373523"/>
                  <a:gd name="connsiteX11" fmla="*/ 5186490 w 12386023"/>
                  <a:gd name="connsiteY11" fmla="*/ 716915 h 2373523"/>
                  <a:gd name="connsiteX12" fmla="*/ 6022500 w 12386023"/>
                  <a:gd name="connsiteY12" fmla="*/ 716915 h 2373523"/>
                  <a:gd name="connsiteX13" fmla="*/ 7086513 w 12386023"/>
                  <a:gd name="connsiteY13" fmla="*/ 742415 h 2373523"/>
                  <a:gd name="connsiteX14" fmla="*/ 7835668 w 12386023"/>
                  <a:gd name="connsiteY14" fmla="*/ 733909 h 2373523"/>
                  <a:gd name="connsiteX15" fmla="*/ 8367663 w 12386023"/>
                  <a:gd name="connsiteY15" fmla="*/ 725403 h 2373523"/>
                  <a:gd name="connsiteX16" fmla="*/ 8988680 w 12386023"/>
                  <a:gd name="connsiteY16" fmla="*/ 1128151 h 2373523"/>
                  <a:gd name="connsiteX17" fmla="*/ 9558676 w 12386023"/>
                  <a:gd name="connsiteY17" fmla="*/ 1954983 h 2373523"/>
                  <a:gd name="connsiteX18" fmla="*/ 10490076 w 12386023"/>
                  <a:gd name="connsiteY18" fmla="*/ 2373522 h 2373523"/>
                  <a:gd name="connsiteX19" fmla="*/ 11536110 w 12386023"/>
                  <a:gd name="connsiteY19" fmla="*/ 1954985 h 2373523"/>
                  <a:gd name="connsiteX20" fmla="*/ 11827041 w 12386023"/>
                  <a:gd name="connsiteY20" fmla="*/ 1309250 h 2373523"/>
                  <a:gd name="connsiteX21" fmla="*/ 12137937 w 12386023"/>
                  <a:gd name="connsiteY21" fmla="*/ 863143 h 2373523"/>
                  <a:gd name="connsiteX22" fmla="*/ 12386023 w 12386023"/>
                  <a:gd name="connsiteY22" fmla="*/ 562829 h 2373523"/>
                  <a:gd name="connsiteX23" fmla="*/ 12386023 w 12386023"/>
                  <a:gd name="connsiteY23" fmla="*/ 124447 h 2373523"/>
                  <a:gd name="connsiteX24" fmla="*/ 11779707 w 12386023"/>
                  <a:gd name="connsiteY24" fmla="*/ 299022 h 2373523"/>
                  <a:gd name="connsiteX25" fmla="*/ 11399982 w 12386023"/>
                  <a:gd name="connsiteY25" fmla="*/ 910907 h 2373523"/>
                  <a:gd name="connsiteX26" fmla="*/ 10943237 w 12386023"/>
                  <a:gd name="connsiteY26" fmla="*/ 1525068 h 2373523"/>
                  <a:gd name="connsiteX27" fmla="*/ 10375442 w 12386023"/>
                  <a:gd name="connsiteY27" fmla="*/ 1481851 h 2373523"/>
                  <a:gd name="connsiteX28" fmla="*/ 9868545 w 12386023"/>
                  <a:gd name="connsiteY28" fmla="*/ 922282 h 2373523"/>
                  <a:gd name="connsiteX29" fmla="*/ 9393890 w 12386023"/>
                  <a:gd name="connsiteY29" fmla="*/ 444601 h 2373523"/>
                  <a:gd name="connsiteX30" fmla="*/ 8791091 w 12386023"/>
                  <a:gd name="connsiteY30" fmla="*/ 20131 h 2373523"/>
                  <a:gd name="connsiteX31" fmla="*/ 7390504 w 12386023"/>
                  <a:gd name="connsiteY31" fmla="*/ 62625 h 2373523"/>
                  <a:gd name="connsiteX32" fmla="*/ 9248668 w 12386023"/>
                  <a:gd name="connsiteY32" fmla="*/ 483648 h 2373523"/>
                  <a:gd name="connsiteX33" fmla="*/ 8892001 w 12386023"/>
                  <a:gd name="connsiteY33" fmla="*/ 445563 h 2373523"/>
                  <a:gd name="connsiteX34" fmla="*/ 9073222 w 12386023"/>
                  <a:gd name="connsiteY34" fmla="*/ 748027 h 2373523"/>
                  <a:gd name="connsiteX35" fmla="*/ 8705072 w 12386023"/>
                  <a:gd name="connsiteY35" fmla="*/ 148058 h 2373523"/>
                  <a:gd name="connsiteX0" fmla="*/ 8705072 w 12386023"/>
                  <a:gd name="connsiteY0" fmla="*/ 148058 h 2373523"/>
                  <a:gd name="connsiteX1" fmla="*/ 8697801 w 12386023"/>
                  <a:gd name="connsiteY1" fmla="*/ 454697 h 2373523"/>
                  <a:gd name="connsiteX2" fmla="*/ 8652701 w 12386023"/>
                  <a:gd name="connsiteY2" fmla="*/ 640697 h 2373523"/>
                  <a:gd name="connsiteX3" fmla="*/ 421075 w 12386023"/>
                  <a:gd name="connsiteY3" fmla="*/ 800852 h 2373523"/>
                  <a:gd name="connsiteX4" fmla="*/ 1277876 w 12386023"/>
                  <a:gd name="connsiteY4" fmla="*/ 708409 h 2373523"/>
                  <a:gd name="connsiteX5" fmla="*/ 1972735 w 12386023"/>
                  <a:gd name="connsiteY5" fmla="*/ 742397 h 2373523"/>
                  <a:gd name="connsiteX6" fmla="*/ 2428745 w 12386023"/>
                  <a:gd name="connsiteY6" fmla="*/ 682909 h 2373523"/>
                  <a:gd name="connsiteX7" fmla="*/ 2906467 w 12386023"/>
                  <a:gd name="connsiteY7" fmla="*/ 682909 h 2373523"/>
                  <a:gd name="connsiteX8" fmla="*/ 3677336 w 12386023"/>
                  <a:gd name="connsiteY8" fmla="*/ 725403 h 2373523"/>
                  <a:gd name="connsiteX9" fmla="*/ 4556772 w 12386023"/>
                  <a:gd name="connsiteY9" fmla="*/ 708409 h 2373523"/>
                  <a:gd name="connsiteX10" fmla="*/ 5186490 w 12386023"/>
                  <a:gd name="connsiteY10" fmla="*/ 716915 h 2373523"/>
                  <a:gd name="connsiteX11" fmla="*/ 6022500 w 12386023"/>
                  <a:gd name="connsiteY11" fmla="*/ 716915 h 2373523"/>
                  <a:gd name="connsiteX12" fmla="*/ 7086513 w 12386023"/>
                  <a:gd name="connsiteY12" fmla="*/ 742415 h 2373523"/>
                  <a:gd name="connsiteX13" fmla="*/ 7835668 w 12386023"/>
                  <a:gd name="connsiteY13" fmla="*/ 733909 h 2373523"/>
                  <a:gd name="connsiteX14" fmla="*/ 8367663 w 12386023"/>
                  <a:gd name="connsiteY14" fmla="*/ 725403 h 2373523"/>
                  <a:gd name="connsiteX15" fmla="*/ 8988680 w 12386023"/>
                  <a:gd name="connsiteY15" fmla="*/ 1128151 h 2373523"/>
                  <a:gd name="connsiteX16" fmla="*/ 9558676 w 12386023"/>
                  <a:gd name="connsiteY16" fmla="*/ 1954983 h 2373523"/>
                  <a:gd name="connsiteX17" fmla="*/ 10490076 w 12386023"/>
                  <a:gd name="connsiteY17" fmla="*/ 2373522 h 2373523"/>
                  <a:gd name="connsiteX18" fmla="*/ 11536110 w 12386023"/>
                  <a:gd name="connsiteY18" fmla="*/ 1954985 h 2373523"/>
                  <a:gd name="connsiteX19" fmla="*/ 11827041 w 12386023"/>
                  <a:gd name="connsiteY19" fmla="*/ 1309250 h 2373523"/>
                  <a:gd name="connsiteX20" fmla="*/ 12137937 w 12386023"/>
                  <a:gd name="connsiteY20" fmla="*/ 863143 h 2373523"/>
                  <a:gd name="connsiteX21" fmla="*/ 12386023 w 12386023"/>
                  <a:gd name="connsiteY21" fmla="*/ 562829 h 2373523"/>
                  <a:gd name="connsiteX22" fmla="*/ 12386023 w 12386023"/>
                  <a:gd name="connsiteY22" fmla="*/ 124447 h 2373523"/>
                  <a:gd name="connsiteX23" fmla="*/ 11779707 w 12386023"/>
                  <a:gd name="connsiteY23" fmla="*/ 299022 h 2373523"/>
                  <a:gd name="connsiteX24" fmla="*/ 11399982 w 12386023"/>
                  <a:gd name="connsiteY24" fmla="*/ 910907 h 2373523"/>
                  <a:gd name="connsiteX25" fmla="*/ 10943237 w 12386023"/>
                  <a:gd name="connsiteY25" fmla="*/ 1525068 h 2373523"/>
                  <a:gd name="connsiteX26" fmla="*/ 10375442 w 12386023"/>
                  <a:gd name="connsiteY26" fmla="*/ 1481851 h 2373523"/>
                  <a:gd name="connsiteX27" fmla="*/ 9868545 w 12386023"/>
                  <a:gd name="connsiteY27" fmla="*/ 922282 h 2373523"/>
                  <a:gd name="connsiteX28" fmla="*/ 9393890 w 12386023"/>
                  <a:gd name="connsiteY28" fmla="*/ 444601 h 2373523"/>
                  <a:gd name="connsiteX29" fmla="*/ 8791091 w 12386023"/>
                  <a:gd name="connsiteY29" fmla="*/ 20131 h 2373523"/>
                  <a:gd name="connsiteX30" fmla="*/ 7390504 w 12386023"/>
                  <a:gd name="connsiteY30" fmla="*/ 62625 h 2373523"/>
                  <a:gd name="connsiteX31" fmla="*/ 9248668 w 12386023"/>
                  <a:gd name="connsiteY31" fmla="*/ 483648 h 2373523"/>
                  <a:gd name="connsiteX32" fmla="*/ 8892001 w 12386023"/>
                  <a:gd name="connsiteY32" fmla="*/ 445563 h 2373523"/>
                  <a:gd name="connsiteX33" fmla="*/ 9073222 w 12386023"/>
                  <a:gd name="connsiteY33" fmla="*/ 748027 h 2373523"/>
                  <a:gd name="connsiteX34" fmla="*/ 8705072 w 12386023"/>
                  <a:gd name="connsiteY34" fmla="*/ 148058 h 2373523"/>
                  <a:gd name="connsiteX0" fmla="*/ 9073222 w 12386023"/>
                  <a:gd name="connsiteY0" fmla="*/ 748027 h 2373523"/>
                  <a:gd name="connsiteX1" fmla="*/ 8697801 w 12386023"/>
                  <a:gd name="connsiteY1" fmla="*/ 454697 h 2373523"/>
                  <a:gd name="connsiteX2" fmla="*/ 8652701 w 12386023"/>
                  <a:gd name="connsiteY2" fmla="*/ 640697 h 2373523"/>
                  <a:gd name="connsiteX3" fmla="*/ 421075 w 12386023"/>
                  <a:gd name="connsiteY3" fmla="*/ 800852 h 2373523"/>
                  <a:gd name="connsiteX4" fmla="*/ 1277876 w 12386023"/>
                  <a:gd name="connsiteY4" fmla="*/ 708409 h 2373523"/>
                  <a:gd name="connsiteX5" fmla="*/ 1972735 w 12386023"/>
                  <a:gd name="connsiteY5" fmla="*/ 742397 h 2373523"/>
                  <a:gd name="connsiteX6" fmla="*/ 2428745 w 12386023"/>
                  <a:gd name="connsiteY6" fmla="*/ 682909 h 2373523"/>
                  <a:gd name="connsiteX7" fmla="*/ 2906467 w 12386023"/>
                  <a:gd name="connsiteY7" fmla="*/ 682909 h 2373523"/>
                  <a:gd name="connsiteX8" fmla="*/ 3677336 w 12386023"/>
                  <a:gd name="connsiteY8" fmla="*/ 725403 h 2373523"/>
                  <a:gd name="connsiteX9" fmla="*/ 4556772 w 12386023"/>
                  <a:gd name="connsiteY9" fmla="*/ 708409 h 2373523"/>
                  <a:gd name="connsiteX10" fmla="*/ 5186490 w 12386023"/>
                  <a:gd name="connsiteY10" fmla="*/ 716915 h 2373523"/>
                  <a:gd name="connsiteX11" fmla="*/ 6022500 w 12386023"/>
                  <a:gd name="connsiteY11" fmla="*/ 716915 h 2373523"/>
                  <a:gd name="connsiteX12" fmla="*/ 7086513 w 12386023"/>
                  <a:gd name="connsiteY12" fmla="*/ 742415 h 2373523"/>
                  <a:gd name="connsiteX13" fmla="*/ 7835668 w 12386023"/>
                  <a:gd name="connsiteY13" fmla="*/ 733909 h 2373523"/>
                  <a:gd name="connsiteX14" fmla="*/ 8367663 w 12386023"/>
                  <a:gd name="connsiteY14" fmla="*/ 725403 h 2373523"/>
                  <a:gd name="connsiteX15" fmla="*/ 8988680 w 12386023"/>
                  <a:gd name="connsiteY15" fmla="*/ 1128151 h 2373523"/>
                  <a:gd name="connsiteX16" fmla="*/ 9558676 w 12386023"/>
                  <a:gd name="connsiteY16" fmla="*/ 1954983 h 2373523"/>
                  <a:gd name="connsiteX17" fmla="*/ 10490076 w 12386023"/>
                  <a:gd name="connsiteY17" fmla="*/ 2373522 h 2373523"/>
                  <a:gd name="connsiteX18" fmla="*/ 11536110 w 12386023"/>
                  <a:gd name="connsiteY18" fmla="*/ 1954985 h 2373523"/>
                  <a:gd name="connsiteX19" fmla="*/ 11827041 w 12386023"/>
                  <a:gd name="connsiteY19" fmla="*/ 1309250 h 2373523"/>
                  <a:gd name="connsiteX20" fmla="*/ 12137937 w 12386023"/>
                  <a:gd name="connsiteY20" fmla="*/ 863143 h 2373523"/>
                  <a:gd name="connsiteX21" fmla="*/ 12386023 w 12386023"/>
                  <a:gd name="connsiteY21" fmla="*/ 562829 h 2373523"/>
                  <a:gd name="connsiteX22" fmla="*/ 12386023 w 12386023"/>
                  <a:gd name="connsiteY22" fmla="*/ 124447 h 2373523"/>
                  <a:gd name="connsiteX23" fmla="*/ 11779707 w 12386023"/>
                  <a:gd name="connsiteY23" fmla="*/ 299022 h 2373523"/>
                  <a:gd name="connsiteX24" fmla="*/ 11399982 w 12386023"/>
                  <a:gd name="connsiteY24" fmla="*/ 910907 h 2373523"/>
                  <a:gd name="connsiteX25" fmla="*/ 10943237 w 12386023"/>
                  <a:gd name="connsiteY25" fmla="*/ 1525068 h 2373523"/>
                  <a:gd name="connsiteX26" fmla="*/ 10375442 w 12386023"/>
                  <a:gd name="connsiteY26" fmla="*/ 1481851 h 2373523"/>
                  <a:gd name="connsiteX27" fmla="*/ 9868545 w 12386023"/>
                  <a:gd name="connsiteY27" fmla="*/ 922282 h 2373523"/>
                  <a:gd name="connsiteX28" fmla="*/ 9393890 w 12386023"/>
                  <a:gd name="connsiteY28" fmla="*/ 444601 h 2373523"/>
                  <a:gd name="connsiteX29" fmla="*/ 8791091 w 12386023"/>
                  <a:gd name="connsiteY29" fmla="*/ 20131 h 2373523"/>
                  <a:gd name="connsiteX30" fmla="*/ 7390504 w 12386023"/>
                  <a:gd name="connsiteY30" fmla="*/ 62625 h 2373523"/>
                  <a:gd name="connsiteX31" fmla="*/ 9248668 w 12386023"/>
                  <a:gd name="connsiteY31" fmla="*/ 483648 h 2373523"/>
                  <a:gd name="connsiteX32" fmla="*/ 8892001 w 12386023"/>
                  <a:gd name="connsiteY32" fmla="*/ 445563 h 2373523"/>
                  <a:gd name="connsiteX33" fmla="*/ 9073222 w 12386023"/>
                  <a:gd name="connsiteY33" fmla="*/ 748027 h 2373523"/>
                  <a:gd name="connsiteX0" fmla="*/ 9073222 w 12386023"/>
                  <a:gd name="connsiteY0" fmla="*/ 748027 h 2373523"/>
                  <a:gd name="connsiteX1" fmla="*/ 8652701 w 12386023"/>
                  <a:gd name="connsiteY1" fmla="*/ 640697 h 2373523"/>
                  <a:gd name="connsiteX2" fmla="*/ 421075 w 12386023"/>
                  <a:gd name="connsiteY2" fmla="*/ 800852 h 2373523"/>
                  <a:gd name="connsiteX3" fmla="*/ 1277876 w 12386023"/>
                  <a:gd name="connsiteY3" fmla="*/ 708409 h 2373523"/>
                  <a:gd name="connsiteX4" fmla="*/ 1972735 w 12386023"/>
                  <a:gd name="connsiteY4" fmla="*/ 742397 h 2373523"/>
                  <a:gd name="connsiteX5" fmla="*/ 2428745 w 12386023"/>
                  <a:gd name="connsiteY5" fmla="*/ 682909 h 2373523"/>
                  <a:gd name="connsiteX6" fmla="*/ 2906467 w 12386023"/>
                  <a:gd name="connsiteY6" fmla="*/ 682909 h 2373523"/>
                  <a:gd name="connsiteX7" fmla="*/ 3677336 w 12386023"/>
                  <a:gd name="connsiteY7" fmla="*/ 725403 h 2373523"/>
                  <a:gd name="connsiteX8" fmla="*/ 4556772 w 12386023"/>
                  <a:gd name="connsiteY8" fmla="*/ 708409 h 2373523"/>
                  <a:gd name="connsiteX9" fmla="*/ 5186490 w 12386023"/>
                  <a:gd name="connsiteY9" fmla="*/ 716915 h 2373523"/>
                  <a:gd name="connsiteX10" fmla="*/ 6022500 w 12386023"/>
                  <a:gd name="connsiteY10" fmla="*/ 716915 h 2373523"/>
                  <a:gd name="connsiteX11" fmla="*/ 7086513 w 12386023"/>
                  <a:gd name="connsiteY11" fmla="*/ 742415 h 2373523"/>
                  <a:gd name="connsiteX12" fmla="*/ 7835668 w 12386023"/>
                  <a:gd name="connsiteY12" fmla="*/ 733909 h 2373523"/>
                  <a:gd name="connsiteX13" fmla="*/ 8367663 w 12386023"/>
                  <a:gd name="connsiteY13" fmla="*/ 725403 h 2373523"/>
                  <a:gd name="connsiteX14" fmla="*/ 8988680 w 12386023"/>
                  <a:gd name="connsiteY14" fmla="*/ 1128151 h 2373523"/>
                  <a:gd name="connsiteX15" fmla="*/ 9558676 w 12386023"/>
                  <a:gd name="connsiteY15" fmla="*/ 1954983 h 2373523"/>
                  <a:gd name="connsiteX16" fmla="*/ 10490076 w 12386023"/>
                  <a:gd name="connsiteY16" fmla="*/ 2373522 h 2373523"/>
                  <a:gd name="connsiteX17" fmla="*/ 11536110 w 12386023"/>
                  <a:gd name="connsiteY17" fmla="*/ 1954985 h 2373523"/>
                  <a:gd name="connsiteX18" fmla="*/ 11827041 w 12386023"/>
                  <a:gd name="connsiteY18" fmla="*/ 1309250 h 2373523"/>
                  <a:gd name="connsiteX19" fmla="*/ 12137937 w 12386023"/>
                  <a:gd name="connsiteY19" fmla="*/ 863143 h 2373523"/>
                  <a:gd name="connsiteX20" fmla="*/ 12386023 w 12386023"/>
                  <a:gd name="connsiteY20" fmla="*/ 562829 h 2373523"/>
                  <a:gd name="connsiteX21" fmla="*/ 12386023 w 12386023"/>
                  <a:gd name="connsiteY21" fmla="*/ 124447 h 2373523"/>
                  <a:gd name="connsiteX22" fmla="*/ 11779707 w 12386023"/>
                  <a:gd name="connsiteY22" fmla="*/ 299022 h 2373523"/>
                  <a:gd name="connsiteX23" fmla="*/ 11399982 w 12386023"/>
                  <a:gd name="connsiteY23" fmla="*/ 910907 h 2373523"/>
                  <a:gd name="connsiteX24" fmla="*/ 10943237 w 12386023"/>
                  <a:gd name="connsiteY24" fmla="*/ 1525068 h 2373523"/>
                  <a:gd name="connsiteX25" fmla="*/ 10375442 w 12386023"/>
                  <a:gd name="connsiteY25" fmla="*/ 1481851 h 2373523"/>
                  <a:gd name="connsiteX26" fmla="*/ 9868545 w 12386023"/>
                  <a:gd name="connsiteY26" fmla="*/ 922282 h 2373523"/>
                  <a:gd name="connsiteX27" fmla="*/ 9393890 w 12386023"/>
                  <a:gd name="connsiteY27" fmla="*/ 444601 h 2373523"/>
                  <a:gd name="connsiteX28" fmla="*/ 8791091 w 12386023"/>
                  <a:gd name="connsiteY28" fmla="*/ 20131 h 2373523"/>
                  <a:gd name="connsiteX29" fmla="*/ 7390504 w 12386023"/>
                  <a:gd name="connsiteY29" fmla="*/ 62625 h 2373523"/>
                  <a:gd name="connsiteX30" fmla="*/ 9248668 w 12386023"/>
                  <a:gd name="connsiteY30" fmla="*/ 483648 h 2373523"/>
                  <a:gd name="connsiteX31" fmla="*/ 8892001 w 12386023"/>
                  <a:gd name="connsiteY31" fmla="*/ 445563 h 2373523"/>
                  <a:gd name="connsiteX32" fmla="*/ 9073222 w 12386023"/>
                  <a:gd name="connsiteY32" fmla="*/ 748027 h 2373523"/>
                  <a:gd name="connsiteX0" fmla="*/ 9102751 w 12415552"/>
                  <a:gd name="connsiteY0" fmla="*/ 748027 h 2373523"/>
                  <a:gd name="connsiteX1" fmla="*/ 450604 w 12415552"/>
                  <a:gd name="connsiteY1" fmla="*/ 800852 h 2373523"/>
                  <a:gd name="connsiteX2" fmla="*/ 1307405 w 12415552"/>
                  <a:gd name="connsiteY2" fmla="*/ 708409 h 2373523"/>
                  <a:gd name="connsiteX3" fmla="*/ 2002264 w 12415552"/>
                  <a:gd name="connsiteY3" fmla="*/ 742397 h 2373523"/>
                  <a:gd name="connsiteX4" fmla="*/ 2458274 w 12415552"/>
                  <a:gd name="connsiteY4" fmla="*/ 682909 h 2373523"/>
                  <a:gd name="connsiteX5" fmla="*/ 2935996 w 12415552"/>
                  <a:gd name="connsiteY5" fmla="*/ 682909 h 2373523"/>
                  <a:gd name="connsiteX6" fmla="*/ 3706865 w 12415552"/>
                  <a:gd name="connsiteY6" fmla="*/ 725403 h 2373523"/>
                  <a:gd name="connsiteX7" fmla="*/ 4586301 w 12415552"/>
                  <a:gd name="connsiteY7" fmla="*/ 708409 h 2373523"/>
                  <a:gd name="connsiteX8" fmla="*/ 5216019 w 12415552"/>
                  <a:gd name="connsiteY8" fmla="*/ 716915 h 2373523"/>
                  <a:gd name="connsiteX9" fmla="*/ 6052029 w 12415552"/>
                  <a:gd name="connsiteY9" fmla="*/ 716915 h 2373523"/>
                  <a:gd name="connsiteX10" fmla="*/ 7116042 w 12415552"/>
                  <a:gd name="connsiteY10" fmla="*/ 742415 h 2373523"/>
                  <a:gd name="connsiteX11" fmla="*/ 7865197 w 12415552"/>
                  <a:gd name="connsiteY11" fmla="*/ 733909 h 2373523"/>
                  <a:gd name="connsiteX12" fmla="*/ 8397192 w 12415552"/>
                  <a:gd name="connsiteY12" fmla="*/ 725403 h 2373523"/>
                  <a:gd name="connsiteX13" fmla="*/ 9018209 w 12415552"/>
                  <a:gd name="connsiteY13" fmla="*/ 1128151 h 2373523"/>
                  <a:gd name="connsiteX14" fmla="*/ 9588205 w 12415552"/>
                  <a:gd name="connsiteY14" fmla="*/ 1954983 h 2373523"/>
                  <a:gd name="connsiteX15" fmla="*/ 10519605 w 12415552"/>
                  <a:gd name="connsiteY15" fmla="*/ 2373522 h 2373523"/>
                  <a:gd name="connsiteX16" fmla="*/ 11565639 w 12415552"/>
                  <a:gd name="connsiteY16" fmla="*/ 1954985 h 2373523"/>
                  <a:gd name="connsiteX17" fmla="*/ 11856570 w 12415552"/>
                  <a:gd name="connsiteY17" fmla="*/ 1309250 h 2373523"/>
                  <a:gd name="connsiteX18" fmla="*/ 12167466 w 12415552"/>
                  <a:gd name="connsiteY18" fmla="*/ 863143 h 2373523"/>
                  <a:gd name="connsiteX19" fmla="*/ 12415552 w 12415552"/>
                  <a:gd name="connsiteY19" fmla="*/ 562829 h 2373523"/>
                  <a:gd name="connsiteX20" fmla="*/ 12415552 w 12415552"/>
                  <a:gd name="connsiteY20" fmla="*/ 124447 h 2373523"/>
                  <a:gd name="connsiteX21" fmla="*/ 11809236 w 12415552"/>
                  <a:gd name="connsiteY21" fmla="*/ 299022 h 2373523"/>
                  <a:gd name="connsiteX22" fmla="*/ 11429511 w 12415552"/>
                  <a:gd name="connsiteY22" fmla="*/ 910907 h 2373523"/>
                  <a:gd name="connsiteX23" fmla="*/ 10972766 w 12415552"/>
                  <a:gd name="connsiteY23" fmla="*/ 1525068 h 2373523"/>
                  <a:gd name="connsiteX24" fmla="*/ 10404971 w 12415552"/>
                  <a:gd name="connsiteY24" fmla="*/ 1481851 h 2373523"/>
                  <a:gd name="connsiteX25" fmla="*/ 9898074 w 12415552"/>
                  <a:gd name="connsiteY25" fmla="*/ 922282 h 2373523"/>
                  <a:gd name="connsiteX26" fmla="*/ 9423419 w 12415552"/>
                  <a:gd name="connsiteY26" fmla="*/ 444601 h 2373523"/>
                  <a:gd name="connsiteX27" fmla="*/ 8820620 w 12415552"/>
                  <a:gd name="connsiteY27" fmla="*/ 20131 h 2373523"/>
                  <a:gd name="connsiteX28" fmla="*/ 7420033 w 12415552"/>
                  <a:gd name="connsiteY28" fmla="*/ 62625 h 2373523"/>
                  <a:gd name="connsiteX29" fmla="*/ 9278197 w 12415552"/>
                  <a:gd name="connsiteY29" fmla="*/ 483648 h 2373523"/>
                  <a:gd name="connsiteX30" fmla="*/ 8921530 w 12415552"/>
                  <a:gd name="connsiteY30" fmla="*/ 445563 h 2373523"/>
                  <a:gd name="connsiteX31" fmla="*/ 9102751 w 12415552"/>
                  <a:gd name="connsiteY31" fmla="*/ 748027 h 2373523"/>
                  <a:gd name="connsiteX0" fmla="*/ 9102753 w 12415554"/>
                  <a:gd name="connsiteY0" fmla="*/ 748027 h 2373523"/>
                  <a:gd name="connsiteX1" fmla="*/ 450606 w 12415554"/>
                  <a:gd name="connsiteY1" fmla="*/ 800852 h 2373523"/>
                  <a:gd name="connsiteX2" fmla="*/ 1307407 w 12415554"/>
                  <a:gd name="connsiteY2" fmla="*/ 708409 h 2373523"/>
                  <a:gd name="connsiteX3" fmla="*/ 2002266 w 12415554"/>
                  <a:gd name="connsiteY3" fmla="*/ 742397 h 2373523"/>
                  <a:gd name="connsiteX4" fmla="*/ 2458276 w 12415554"/>
                  <a:gd name="connsiteY4" fmla="*/ 682909 h 2373523"/>
                  <a:gd name="connsiteX5" fmla="*/ 2935998 w 12415554"/>
                  <a:gd name="connsiteY5" fmla="*/ 682909 h 2373523"/>
                  <a:gd name="connsiteX6" fmla="*/ 3706867 w 12415554"/>
                  <a:gd name="connsiteY6" fmla="*/ 725403 h 2373523"/>
                  <a:gd name="connsiteX7" fmla="*/ 4586303 w 12415554"/>
                  <a:gd name="connsiteY7" fmla="*/ 708409 h 2373523"/>
                  <a:gd name="connsiteX8" fmla="*/ 5216021 w 12415554"/>
                  <a:gd name="connsiteY8" fmla="*/ 716915 h 2373523"/>
                  <a:gd name="connsiteX9" fmla="*/ 6052031 w 12415554"/>
                  <a:gd name="connsiteY9" fmla="*/ 716915 h 2373523"/>
                  <a:gd name="connsiteX10" fmla="*/ 7116044 w 12415554"/>
                  <a:gd name="connsiteY10" fmla="*/ 742415 h 2373523"/>
                  <a:gd name="connsiteX11" fmla="*/ 7865199 w 12415554"/>
                  <a:gd name="connsiteY11" fmla="*/ 733909 h 2373523"/>
                  <a:gd name="connsiteX12" fmla="*/ 8397194 w 12415554"/>
                  <a:gd name="connsiteY12" fmla="*/ 725403 h 2373523"/>
                  <a:gd name="connsiteX13" fmla="*/ 9018211 w 12415554"/>
                  <a:gd name="connsiteY13" fmla="*/ 1128151 h 2373523"/>
                  <a:gd name="connsiteX14" fmla="*/ 9588207 w 12415554"/>
                  <a:gd name="connsiteY14" fmla="*/ 1954983 h 2373523"/>
                  <a:gd name="connsiteX15" fmla="*/ 10519607 w 12415554"/>
                  <a:gd name="connsiteY15" fmla="*/ 2373522 h 2373523"/>
                  <a:gd name="connsiteX16" fmla="*/ 11565641 w 12415554"/>
                  <a:gd name="connsiteY16" fmla="*/ 1954985 h 2373523"/>
                  <a:gd name="connsiteX17" fmla="*/ 11856572 w 12415554"/>
                  <a:gd name="connsiteY17" fmla="*/ 1309250 h 2373523"/>
                  <a:gd name="connsiteX18" fmla="*/ 12167468 w 12415554"/>
                  <a:gd name="connsiteY18" fmla="*/ 863143 h 2373523"/>
                  <a:gd name="connsiteX19" fmla="*/ 12415554 w 12415554"/>
                  <a:gd name="connsiteY19" fmla="*/ 562829 h 2373523"/>
                  <a:gd name="connsiteX20" fmla="*/ 12415554 w 12415554"/>
                  <a:gd name="connsiteY20" fmla="*/ 124447 h 2373523"/>
                  <a:gd name="connsiteX21" fmla="*/ 11809238 w 12415554"/>
                  <a:gd name="connsiteY21" fmla="*/ 299022 h 2373523"/>
                  <a:gd name="connsiteX22" fmla="*/ 11429513 w 12415554"/>
                  <a:gd name="connsiteY22" fmla="*/ 910907 h 2373523"/>
                  <a:gd name="connsiteX23" fmla="*/ 10972768 w 12415554"/>
                  <a:gd name="connsiteY23" fmla="*/ 1525068 h 2373523"/>
                  <a:gd name="connsiteX24" fmla="*/ 10404973 w 12415554"/>
                  <a:gd name="connsiteY24" fmla="*/ 1481851 h 2373523"/>
                  <a:gd name="connsiteX25" fmla="*/ 9898076 w 12415554"/>
                  <a:gd name="connsiteY25" fmla="*/ 922282 h 2373523"/>
                  <a:gd name="connsiteX26" fmla="*/ 9423421 w 12415554"/>
                  <a:gd name="connsiteY26" fmla="*/ 444601 h 2373523"/>
                  <a:gd name="connsiteX27" fmla="*/ 8820622 w 12415554"/>
                  <a:gd name="connsiteY27" fmla="*/ 20131 h 2373523"/>
                  <a:gd name="connsiteX28" fmla="*/ 7420035 w 12415554"/>
                  <a:gd name="connsiteY28" fmla="*/ 62625 h 2373523"/>
                  <a:gd name="connsiteX29" fmla="*/ 9278199 w 12415554"/>
                  <a:gd name="connsiteY29" fmla="*/ 483648 h 2373523"/>
                  <a:gd name="connsiteX30" fmla="*/ 9102753 w 12415554"/>
                  <a:gd name="connsiteY30" fmla="*/ 748027 h 2373523"/>
                  <a:gd name="connsiteX0" fmla="*/ 9102753 w 12415554"/>
                  <a:gd name="connsiteY0" fmla="*/ 748027 h 2373523"/>
                  <a:gd name="connsiteX1" fmla="*/ 450606 w 12415554"/>
                  <a:gd name="connsiteY1" fmla="*/ 800852 h 2373523"/>
                  <a:gd name="connsiteX2" fmla="*/ 1307407 w 12415554"/>
                  <a:gd name="connsiteY2" fmla="*/ 708409 h 2373523"/>
                  <a:gd name="connsiteX3" fmla="*/ 2002266 w 12415554"/>
                  <a:gd name="connsiteY3" fmla="*/ 742397 h 2373523"/>
                  <a:gd name="connsiteX4" fmla="*/ 2458276 w 12415554"/>
                  <a:gd name="connsiteY4" fmla="*/ 682909 h 2373523"/>
                  <a:gd name="connsiteX5" fmla="*/ 2935998 w 12415554"/>
                  <a:gd name="connsiteY5" fmla="*/ 682909 h 2373523"/>
                  <a:gd name="connsiteX6" fmla="*/ 3706867 w 12415554"/>
                  <a:gd name="connsiteY6" fmla="*/ 725403 h 2373523"/>
                  <a:gd name="connsiteX7" fmla="*/ 4586303 w 12415554"/>
                  <a:gd name="connsiteY7" fmla="*/ 708409 h 2373523"/>
                  <a:gd name="connsiteX8" fmla="*/ 5216021 w 12415554"/>
                  <a:gd name="connsiteY8" fmla="*/ 716915 h 2373523"/>
                  <a:gd name="connsiteX9" fmla="*/ 6052031 w 12415554"/>
                  <a:gd name="connsiteY9" fmla="*/ 716915 h 2373523"/>
                  <a:gd name="connsiteX10" fmla="*/ 7116044 w 12415554"/>
                  <a:gd name="connsiteY10" fmla="*/ 742415 h 2373523"/>
                  <a:gd name="connsiteX11" fmla="*/ 7865199 w 12415554"/>
                  <a:gd name="connsiteY11" fmla="*/ 733909 h 2373523"/>
                  <a:gd name="connsiteX12" fmla="*/ 8397194 w 12415554"/>
                  <a:gd name="connsiteY12" fmla="*/ 725403 h 2373523"/>
                  <a:gd name="connsiteX13" fmla="*/ 9018211 w 12415554"/>
                  <a:gd name="connsiteY13" fmla="*/ 1128151 h 2373523"/>
                  <a:gd name="connsiteX14" fmla="*/ 9588207 w 12415554"/>
                  <a:gd name="connsiteY14" fmla="*/ 1954983 h 2373523"/>
                  <a:gd name="connsiteX15" fmla="*/ 10519607 w 12415554"/>
                  <a:gd name="connsiteY15" fmla="*/ 2373522 h 2373523"/>
                  <a:gd name="connsiteX16" fmla="*/ 11565641 w 12415554"/>
                  <a:gd name="connsiteY16" fmla="*/ 1954985 h 2373523"/>
                  <a:gd name="connsiteX17" fmla="*/ 11856572 w 12415554"/>
                  <a:gd name="connsiteY17" fmla="*/ 1309250 h 2373523"/>
                  <a:gd name="connsiteX18" fmla="*/ 12167468 w 12415554"/>
                  <a:gd name="connsiteY18" fmla="*/ 863143 h 2373523"/>
                  <a:gd name="connsiteX19" fmla="*/ 12415554 w 12415554"/>
                  <a:gd name="connsiteY19" fmla="*/ 562829 h 2373523"/>
                  <a:gd name="connsiteX20" fmla="*/ 12415554 w 12415554"/>
                  <a:gd name="connsiteY20" fmla="*/ 124447 h 2373523"/>
                  <a:gd name="connsiteX21" fmla="*/ 11809238 w 12415554"/>
                  <a:gd name="connsiteY21" fmla="*/ 299022 h 2373523"/>
                  <a:gd name="connsiteX22" fmla="*/ 11429513 w 12415554"/>
                  <a:gd name="connsiteY22" fmla="*/ 910907 h 2373523"/>
                  <a:gd name="connsiteX23" fmla="*/ 10972768 w 12415554"/>
                  <a:gd name="connsiteY23" fmla="*/ 1525068 h 2373523"/>
                  <a:gd name="connsiteX24" fmla="*/ 10404973 w 12415554"/>
                  <a:gd name="connsiteY24" fmla="*/ 1481851 h 2373523"/>
                  <a:gd name="connsiteX25" fmla="*/ 9898076 w 12415554"/>
                  <a:gd name="connsiteY25" fmla="*/ 922282 h 2373523"/>
                  <a:gd name="connsiteX26" fmla="*/ 9423421 w 12415554"/>
                  <a:gd name="connsiteY26" fmla="*/ 444601 h 2373523"/>
                  <a:gd name="connsiteX27" fmla="*/ 8820622 w 12415554"/>
                  <a:gd name="connsiteY27" fmla="*/ 20131 h 2373523"/>
                  <a:gd name="connsiteX28" fmla="*/ 7420035 w 12415554"/>
                  <a:gd name="connsiteY28" fmla="*/ 62625 h 2373523"/>
                  <a:gd name="connsiteX29" fmla="*/ 9102753 w 12415554"/>
                  <a:gd name="connsiteY29" fmla="*/ 748027 h 2373523"/>
                  <a:gd name="connsiteX0" fmla="*/ 7302823 w 12298342"/>
                  <a:gd name="connsiteY0" fmla="*/ 62625 h 2373523"/>
                  <a:gd name="connsiteX1" fmla="*/ 333394 w 12298342"/>
                  <a:gd name="connsiteY1" fmla="*/ 800852 h 2373523"/>
                  <a:gd name="connsiteX2" fmla="*/ 1190195 w 12298342"/>
                  <a:gd name="connsiteY2" fmla="*/ 708409 h 2373523"/>
                  <a:gd name="connsiteX3" fmla="*/ 1885054 w 12298342"/>
                  <a:gd name="connsiteY3" fmla="*/ 742397 h 2373523"/>
                  <a:gd name="connsiteX4" fmla="*/ 2341064 w 12298342"/>
                  <a:gd name="connsiteY4" fmla="*/ 682909 h 2373523"/>
                  <a:gd name="connsiteX5" fmla="*/ 2818786 w 12298342"/>
                  <a:gd name="connsiteY5" fmla="*/ 682909 h 2373523"/>
                  <a:gd name="connsiteX6" fmla="*/ 3589655 w 12298342"/>
                  <a:gd name="connsiteY6" fmla="*/ 725403 h 2373523"/>
                  <a:gd name="connsiteX7" fmla="*/ 4469091 w 12298342"/>
                  <a:gd name="connsiteY7" fmla="*/ 708409 h 2373523"/>
                  <a:gd name="connsiteX8" fmla="*/ 5098809 w 12298342"/>
                  <a:gd name="connsiteY8" fmla="*/ 716915 h 2373523"/>
                  <a:gd name="connsiteX9" fmla="*/ 5934819 w 12298342"/>
                  <a:gd name="connsiteY9" fmla="*/ 716915 h 2373523"/>
                  <a:gd name="connsiteX10" fmla="*/ 6998832 w 12298342"/>
                  <a:gd name="connsiteY10" fmla="*/ 742415 h 2373523"/>
                  <a:gd name="connsiteX11" fmla="*/ 7747987 w 12298342"/>
                  <a:gd name="connsiteY11" fmla="*/ 733909 h 2373523"/>
                  <a:gd name="connsiteX12" fmla="*/ 8279982 w 12298342"/>
                  <a:gd name="connsiteY12" fmla="*/ 725403 h 2373523"/>
                  <a:gd name="connsiteX13" fmla="*/ 8900999 w 12298342"/>
                  <a:gd name="connsiteY13" fmla="*/ 1128151 h 2373523"/>
                  <a:gd name="connsiteX14" fmla="*/ 9470995 w 12298342"/>
                  <a:gd name="connsiteY14" fmla="*/ 1954983 h 2373523"/>
                  <a:gd name="connsiteX15" fmla="*/ 10402395 w 12298342"/>
                  <a:gd name="connsiteY15" fmla="*/ 2373522 h 2373523"/>
                  <a:gd name="connsiteX16" fmla="*/ 11448429 w 12298342"/>
                  <a:gd name="connsiteY16" fmla="*/ 1954985 h 2373523"/>
                  <a:gd name="connsiteX17" fmla="*/ 11739360 w 12298342"/>
                  <a:gd name="connsiteY17" fmla="*/ 1309250 h 2373523"/>
                  <a:gd name="connsiteX18" fmla="*/ 12050256 w 12298342"/>
                  <a:gd name="connsiteY18" fmla="*/ 863143 h 2373523"/>
                  <a:gd name="connsiteX19" fmla="*/ 12298342 w 12298342"/>
                  <a:gd name="connsiteY19" fmla="*/ 562829 h 2373523"/>
                  <a:gd name="connsiteX20" fmla="*/ 12298342 w 12298342"/>
                  <a:gd name="connsiteY20" fmla="*/ 124447 h 2373523"/>
                  <a:gd name="connsiteX21" fmla="*/ 11692026 w 12298342"/>
                  <a:gd name="connsiteY21" fmla="*/ 299022 h 2373523"/>
                  <a:gd name="connsiteX22" fmla="*/ 11312301 w 12298342"/>
                  <a:gd name="connsiteY22" fmla="*/ 910907 h 2373523"/>
                  <a:gd name="connsiteX23" fmla="*/ 10855556 w 12298342"/>
                  <a:gd name="connsiteY23" fmla="*/ 1525068 h 2373523"/>
                  <a:gd name="connsiteX24" fmla="*/ 10287761 w 12298342"/>
                  <a:gd name="connsiteY24" fmla="*/ 1481851 h 2373523"/>
                  <a:gd name="connsiteX25" fmla="*/ 9780864 w 12298342"/>
                  <a:gd name="connsiteY25" fmla="*/ 922282 h 2373523"/>
                  <a:gd name="connsiteX26" fmla="*/ 9306209 w 12298342"/>
                  <a:gd name="connsiteY26" fmla="*/ 444601 h 2373523"/>
                  <a:gd name="connsiteX27" fmla="*/ 8703410 w 12298342"/>
                  <a:gd name="connsiteY27" fmla="*/ 20131 h 2373523"/>
                  <a:gd name="connsiteX28" fmla="*/ 7302823 w 12298342"/>
                  <a:gd name="connsiteY28" fmla="*/ 62625 h 2373523"/>
                  <a:gd name="connsiteX0" fmla="*/ 8557475 w 12379789"/>
                  <a:gd name="connsiteY0" fmla="*/ 304971 h 2354282"/>
                  <a:gd name="connsiteX1" fmla="*/ 414841 w 12379789"/>
                  <a:gd name="connsiteY1" fmla="*/ 781611 h 2354282"/>
                  <a:gd name="connsiteX2" fmla="*/ 1271642 w 12379789"/>
                  <a:gd name="connsiteY2" fmla="*/ 689168 h 2354282"/>
                  <a:gd name="connsiteX3" fmla="*/ 1966501 w 12379789"/>
                  <a:gd name="connsiteY3" fmla="*/ 723156 h 2354282"/>
                  <a:gd name="connsiteX4" fmla="*/ 2422511 w 12379789"/>
                  <a:gd name="connsiteY4" fmla="*/ 663668 h 2354282"/>
                  <a:gd name="connsiteX5" fmla="*/ 2900233 w 12379789"/>
                  <a:gd name="connsiteY5" fmla="*/ 663668 h 2354282"/>
                  <a:gd name="connsiteX6" fmla="*/ 3671102 w 12379789"/>
                  <a:gd name="connsiteY6" fmla="*/ 706162 h 2354282"/>
                  <a:gd name="connsiteX7" fmla="*/ 4550538 w 12379789"/>
                  <a:gd name="connsiteY7" fmla="*/ 689168 h 2354282"/>
                  <a:gd name="connsiteX8" fmla="*/ 5180256 w 12379789"/>
                  <a:gd name="connsiteY8" fmla="*/ 697674 h 2354282"/>
                  <a:gd name="connsiteX9" fmla="*/ 6016266 w 12379789"/>
                  <a:gd name="connsiteY9" fmla="*/ 697674 h 2354282"/>
                  <a:gd name="connsiteX10" fmla="*/ 7080279 w 12379789"/>
                  <a:gd name="connsiteY10" fmla="*/ 723174 h 2354282"/>
                  <a:gd name="connsiteX11" fmla="*/ 7829434 w 12379789"/>
                  <a:gd name="connsiteY11" fmla="*/ 714668 h 2354282"/>
                  <a:gd name="connsiteX12" fmla="*/ 8361429 w 12379789"/>
                  <a:gd name="connsiteY12" fmla="*/ 706162 h 2354282"/>
                  <a:gd name="connsiteX13" fmla="*/ 8982446 w 12379789"/>
                  <a:gd name="connsiteY13" fmla="*/ 1108910 h 2354282"/>
                  <a:gd name="connsiteX14" fmla="*/ 9552442 w 12379789"/>
                  <a:gd name="connsiteY14" fmla="*/ 1935742 h 2354282"/>
                  <a:gd name="connsiteX15" fmla="*/ 10483842 w 12379789"/>
                  <a:gd name="connsiteY15" fmla="*/ 2354281 h 2354282"/>
                  <a:gd name="connsiteX16" fmla="*/ 11529876 w 12379789"/>
                  <a:gd name="connsiteY16" fmla="*/ 1935744 h 2354282"/>
                  <a:gd name="connsiteX17" fmla="*/ 11820807 w 12379789"/>
                  <a:gd name="connsiteY17" fmla="*/ 1290009 h 2354282"/>
                  <a:gd name="connsiteX18" fmla="*/ 12131703 w 12379789"/>
                  <a:gd name="connsiteY18" fmla="*/ 843902 h 2354282"/>
                  <a:gd name="connsiteX19" fmla="*/ 12379789 w 12379789"/>
                  <a:gd name="connsiteY19" fmla="*/ 543588 h 2354282"/>
                  <a:gd name="connsiteX20" fmla="*/ 12379789 w 12379789"/>
                  <a:gd name="connsiteY20" fmla="*/ 105206 h 2354282"/>
                  <a:gd name="connsiteX21" fmla="*/ 11773473 w 12379789"/>
                  <a:gd name="connsiteY21" fmla="*/ 279781 h 2354282"/>
                  <a:gd name="connsiteX22" fmla="*/ 11393748 w 12379789"/>
                  <a:gd name="connsiteY22" fmla="*/ 891666 h 2354282"/>
                  <a:gd name="connsiteX23" fmla="*/ 10937003 w 12379789"/>
                  <a:gd name="connsiteY23" fmla="*/ 1505827 h 2354282"/>
                  <a:gd name="connsiteX24" fmla="*/ 10369208 w 12379789"/>
                  <a:gd name="connsiteY24" fmla="*/ 1462610 h 2354282"/>
                  <a:gd name="connsiteX25" fmla="*/ 9862311 w 12379789"/>
                  <a:gd name="connsiteY25" fmla="*/ 903041 h 2354282"/>
                  <a:gd name="connsiteX26" fmla="*/ 9387656 w 12379789"/>
                  <a:gd name="connsiteY26" fmla="*/ 425360 h 2354282"/>
                  <a:gd name="connsiteX27" fmla="*/ 8784857 w 12379789"/>
                  <a:gd name="connsiteY27" fmla="*/ 890 h 2354282"/>
                  <a:gd name="connsiteX28" fmla="*/ 8557475 w 12379789"/>
                  <a:gd name="connsiteY28" fmla="*/ 304971 h 2354282"/>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387658 w 12379791"/>
                  <a:gd name="connsiteY26" fmla="*/ 333275 h 2262197"/>
                  <a:gd name="connsiteX27" fmla="*/ 8614705 w 12379791"/>
                  <a:gd name="connsiteY27" fmla="*/ 45280 h 2262197"/>
                  <a:gd name="connsiteX28" fmla="*/ 8557477 w 12379791"/>
                  <a:gd name="connsiteY28" fmla="*/ 212886 h 2262197"/>
                  <a:gd name="connsiteX0" fmla="*/ 8557477 w 12379791"/>
                  <a:gd name="connsiteY0" fmla="*/ 220165 h 2269476"/>
                  <a:gd name="connsiteX1" fmla="*/ 414843 w 12379791"/>
                  <a:gd name="connsiteY1" fmla="*/ 696805 h 2269476"/>
                  <a:gd name="connsiteX2" fmla="*/ 1271644 w 12379791"/>
                  <a:gd name="connsiteY2" fmla="*/ 604362 h 2269476"/>
                  <a:gd name="connsiteX3" fmla="*/ 1966503 w 12379791"/>
                  <a:gd name="connsiteY3" fmla="*/ 638350 h 2269476"/>
                  <a:gd name="connsiteX4" fmla="*/ 2422513 w 12379791"/>
                  <a:gd name="connsiteY4" fmla="*/ 578862 h 2269476"/>
                  <a:gd name="connsiteX5" fmla="*/ 2900235 w 12379791"/>
                  <a:gd name="connsiteY5" fmla="*/ 578862 h 2269476"/>
                  <a:gd name="connsiteX6" fmla="*/ 3671104 w 12379791"/>
                  <a:gd name="connsiteY6" fmla="*/ 621356 h 2269476"/>
                  <a:gd name="connsiteX7" fmla="*/ 4550540 w 12379791"/>
                  <a:gd name="connsiteY7" fmla="*/ 604362 h 2269476"/>
                  <a:gd name="connsiteX8" fmla="*/ 5180258 w 12379791"/>
                  <a:gd name="connsiteY8" fmla="*/ 612868 h 2269476"/>
                  <a:gd name="connsiteX9" fmla="*/ 6016268 w 12379791"/>
                  <a:gd name="connsiteY9" fmla="*/ 612868 h 2269476"/>
                  <a:gd name="connsiteX10" fmla="*/ 7080281 w 12379791"/>
                  <a:gd name="connsiteY10" fmla="*/ 638368 h 2269476"/>
                  <a:gd name="connsiteX11" fmla="*/ 7829436 w 12379791"/>
                  <a:gd name="connsiteY11" fmla="*/ 629862 h 2269476"/>
                  <a:gd name="connsiteX12" fmla="*/ 8361431 w 12379791"/>
                  <a:gd name="connsiteY12" fmla="*/ 621356 h 2269476"/>
                  <a:gd name="connsiteX13" fmla="*/ 8982448 w 12379791"/>
                  <a:gd name="connsiteY13" fmla="*/ 1024104 h 2269476"/>
                  <a:gd name="connsiteX14" fmla="*/ 9552444 w 12379791"/>
                  <a:gd name="connsiteY14" fmla="*/ 1850936 h 2269476"/>
                  <a:gd name="connsiteX15" fmla="*/ 10483844 w 12379791"/>
                  <a:gd name="connsiteY15" fmla="*/ 2269475 h 2269476"/>
                  <a:gd name="connsiteX16" fmla="*/ 11529878 w 12379791"/>
                  <a:gd name="connsiteY16" fmla="*/ 1850938 h 2269476"/>
                  <a:gd name="connsiteX17" fmla="*/ 11820809 w 12379791"/>
                  <a:gd name="connsiteY17" fmla="*/ 1205203 h 2269476"/>
                  <a:gd name="connsiteX18" fmla="*/ 12131705 w 12379791"/>
                  <a:gd name="connsiteY18" fmla="*/ 759096 h 2269476"/>
                  <a:gd name="connsiteX19" fmla="*/ 12379791 w 12379791"/>
                  <a:gd name="connsiteY19" fmla="*/ 458782 h 2269476"/>
                  <a:gd name="connsiteX20" fmla="*/ 12379791 w 12379791"/>
                  <a:gd name="connsiteY20" fmla="*/ 20400 h 2269476"/>
                  <a:gd name="connsiteX21" fmla="*/ 11773475 w 12379791"/>
                  <a:gd name="connsiteY21" fmla="*/ 194975 h 2269476"/>
                  <a:gd name="connsiteX22" fmla="*/ 11393750 w 12379791"/>
                  <a:gd name="connsiteY22" fmla="*/ 806860 h 2269476"/>
                  <a:gd name="connsiteX23" fmla="*/ 10937005 w 12379791"/>
                  <a:gd name="connsiteY23" fmla="*/ 1421021 h 2269476"/>
                  <a:gd name="connsiteX24" fmla="*/ 10369210 w 12379791"/>
                  <a:gd name="connsiteY24" fmla="*/ 1377804 h 2269476"/>
                  <a:gd name="connsiteX25" fmla="*/ 9862313 w 12379791"/>
                  <a:gd name="connsiteY25" fmla="*/ 818235 h 2269476"/>
                  <a:gd name="connsiteX26" fmla="*/ 9387658 w 12379791"/>
                  <a:gd name="connsiteY26" fmla="*/ 340554 h 2269476"/>
                  <a:gd name="connsiteX27" fmla="*/ 8614705 w 12379791"/>
                  <a:gd name="connsiteY27" fmla="*/ 52559 h 2269476"/>
                  <a:gd name="connsiteX28" fmla="*/ 8557477 w 12379791"/>
                  <a:gd name="connsiteY28" fmla="*/ 220165 h 2269476"/>
                  <a:gd name="connsiteX0" fmla="*/ 8557477 w 12379791"/>
                  <a:gd name="connsiteY0" fmla="*/ 220165 h 2269476"/>
                  <a:gd name="connsiteX1" fmla="*/ 414843 w 12379791"/>
                  <a:gd name="connsiteY1" fmla="*/ 696805 h 2269476"/>
                  <a:gd name="connsiteX2" fmla="*/ 1271644 w 12379791"/>
                  <a:gd name="connsiteY2" fmla="*/ 604362 h 2269476"/>
                  <a:gd name="connsiteX3" fmla="*/ 1966503 w 12379791"/>
                  <a:gd name="connsiteY3" fmla="*/ 638350 h 2269476"/>
                  <a:gd name="connsiteX4" fmla="*/ 2422513 w 12379791"/>
                  <a:gd name="connsiteY4" fmla="*/ 578862 h 2269476"/>
                  <a:gd name="connsiteX5" fmla="*/ 2900235 w 12379791"/>
                  <a:gd name="connsiteY5" fmla="*/ 578862 h 2269476"/>
                  <a:gd name="connsiteX6" fmla="*/ 3671104 w 12379791"/>
                  <a:gd name="connsiteY6" fmla="*/ 621356 h 2269476"/>
                  <a:gd name="connsiteX7" fmla="*/ 4550540 w 12379791"/>
                  <a:gd name="connsiteY7" fmla="*/ 604362 h 2269476"/>
                  <a:gd name="connsiteX8" fmla="*/ 5180258 w 12379791"/>
                  <a:gd name="connsiteY8" fmla="*/ 612868 h 2269476"/>
                  <a:gd name="connsiteX9" fmla="*/ 6016268 w 12379791"/>
                  <a:gd name="connsiteY9" fmla="*/ 612868 h 2269476"/>
                  <a:gd name="connsiteX10" fmla="*/ 7080281 w 12379791"/>
                  <a:gd name="connsiteY10" fmla="*/ 638368 h 2269476"/>
                  <a:gd name="connsiteX11" fmla="*/ 7829436 w 12379791"/>
                  <a:gd name="connsiteY11" fmla="*/ 629862 h 2269476"/>
                  <a:gd name="connsiteX12" fmla="*/ 8361431 w 12379791"/>
                  <a:gd name="connsiteY12" fmla="*/ 621356 h 2269476"/>
                  <a:gd name="connsiteX13" fmla="*/ 8982448 w 12379791"/>
                  <a:gd name="connsiteY13" fmla="*/ 1024104 h 2269476"/>
                  <a:gd name="connsiteX14" fmla="*/ 9552444 w 12379791"/>
                  <a:gd name="connsiteY14" fmla="*/ 1850936 h 2269476"/>
                  <a:gd name="connsiteX15" fmla="*/ 10483844 w 12379791"/>
                  <a:gd name="connsiteY15" fmla="*/ 2269475 h 2269476"/>
                  <a:gd name="connsiteX16" fmla="*/ 11529878 w 12379791"/>
                  <a:gd name="connsiteY16" fmla="*/ 1850938 h 2269476"/>
                  <a:gd name="connsiteX17" fmla="*/ 11820809 w 12379791"/>
                  <a:gd name="connsiteY17" fmla="*/ 1205203 h 2269476"/>
                  <a:gd name="connsiteX18" fmla="*/ 12131705 w 12379791"/>
                  <a:gd name="connsiteY18" fmla="*/ 759096 h 2269476"/>
                  <a:gd name="connsiteX19" fmla="*/ 12379791 w 12379791"/>
                  <a:gd name="connsiteY19" fmla="*/ 458782 h 2269476"/>
                  <a:gd name="connsiteX20" fmla="*/ 12379791 w 12379791"/>
                  <a:gd name="connsiteY20" fmla="*/ 20400 h 2269476"/>
                  <a:gd name="connsiteX21" fmla="*/ 11773475 w 12379791"/>
                  <a:gd name="connsiteY21" fmla="*/ 194975 h 2269476"/>
                  <a:gd name="connsiteX22" fmla="*/ 11393750 w 12379791"/>
                  <a:gd name="connsiteY22" fmla="*/ 806860 h 2269476"/>
                  <a:gd name="connsiteX23" fmla="*/ 10937005 w 12379791"/>
                  <a:gd name="connsiteY23" fmla="*/ 1421021 h 2269476"/>
                  <a:gd name="connsiteX24" fmla="*/ 10369210 w 12379791"/>
                  <a:gd name="connsiteY24" fmla="*/ 1377804 h 2269476"/>
                  <a:gd name="connsiteX25" fmla="*/ 9862313 w 12379791"/>
                  <a:gd name="connsiteY25" fmla="*/ 818235 h 2269476"/>
                  <a:gd name="connsiteX26" fmla="*/ 9387658 w 12379791"/>
                  <a:gd name="connsiteY26" fmla="*/ 340554 h 2269476"/>
                  <a:gd name="connsiteX27" fmla="*/ 8614705 w 12379791"/>
                  <a:gd name="connsiteY27" fmla="*/ 52559 h 2269476"/>
                  <a:gd name="connsiteX28" fmla="*/ 8557477 w 12379791"/>
                  <a:gd name="connsiteY28" fmla="*/ 220165 h 2269476"/>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387658 w 12379791"/>
                  <a:gd name="connsiteY26" fmla="*/ 333275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450348 w 12379791"/>
                  <a:gd name="connsiteY26" fmla="*/ 299156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3671104 w 12379791"/>
                  <a:gd name="connsiteY6" fmla="*/ 614077 h 2262197"/>
                  <a:gd name="connsiteX7" fmla="*/ 4550540 w 12379791"/>
                  <a:gd name="connsiteY7" fmla="*/ 597083 h 2262197"/>
                  <a:gd name="connsiteX8" fmla="*/ 5180258 w 12379791"/>
                  <a:gd name="connsiteY8" fmla="*/ 605589 h 2262197"/>
                  <a:gd name="connsiteX9" fmla="*/ 6016268 w 12379791"/>
                  <a:gd name="connsiteY9" fmla="*/ 605589 h 2262197"/>
                  <a:gd name="connsiteX10" fmla="*/ 7080281 w 12379791"/>
                  <a:gd name="connsiteY10" fmla="*/ 631089 h 2262197"/>
                  <a:gd name="connsiteX11" fmla="*/ 7829436 w 12379791"/>
                  <a:gd name="connsiteY11" fmla="*/ 622583 h 2262197"/>
                  <a:gd name="connsiteX12" fmla="*/ 8361431 w 12379791"/>
                  <a:gd name="connsiteY12" fmla="*/ 614077 h 2262197"/>
                  <a:gd name="connsiteX13" fmla="*/ 8982448 w 12379791"/>
                  <a:gd name="connsiteY13" fmla="*/ 1016825 h 2262197"/>
                  <a:gd name="connsiteX14" fmla="*/ 9552444 w 12379791"/>
                  <a:gd name="connsiteY14" fmla="*/ 1843657 h 2262197"/>
                  <a:gd name="connsiteX15" fmla="*/ 10483844 w 12379791"/>
                  <a:gd name="connsiteY15" fmla="*/ 2262196 h 2262197"/>
                  <a:gd name="connsiteX16" fmla="*/ 11529878 w 12379791"/>
                  <a:gd name="connsiteY16" fmla="*/ 1843659 h 2262197"/>
                  <a:gd name="connsiteX17" fmla="*/ 11820809 w 12379791"/>
                  <a:gd name="connsiteY17" fmla="*/ 1197924 h 2262197"/>
                  <a:gd name="connsiteX18" fmla="*/ 12131705 w 12379791"/>
                  <a:gd name="connsiteY18" fmla="*/ 751817 h 2262197"/>
                  <a:gd name="connsiteX19" fmla="*/ 12379791 w 12379791"/>
                  <a:gd name="connsiteY19" fmla="*/ 451503 h 2262197"/>
                  <a:gd name="connsiteX20" fmla="*/ 12379791 w 12379791"/>
                  <a:gd name="connsiteY20" fmla="*/ 13121 h 2262197"/>
                  <a:gd name="connsiteX21" fmla="*/ 11773475 w 12379791"/>
                  <a:gd name="connsiteY21" fmla="*/ 187696 h 2262197"/>
                  <a:gd name="connsiteX22" fmla="*/ 11393750 w 12379791"/>
                  <a:gd name="connsiteY22" fmla="*/ 799581 h 2262197"/>
                  <a:gd name="connsiteX23" fmla="*/ 10937005 w 12379791"/>
                  <a:gd name="connsiteY23" fmla="*/ 1413742 h 2262197"/>
                  <a:gd name="connsiteX24" fmla="*/ 10369210 w 12379791"/>
                  <a:gd name="connsiteY24" fmla="*/ 1370525 h 2262197"/>
                  <a:gd name="connsiteX25" fmla="*/ 9862313 w 12379791"/>
                  <a:gd name="connsiteY25" fmla="*/ 810956 h 2262197"/>
                  <a:gd name="connsiteX26" fmla="*/ 9450348 w 12379791"/>
                  <a:gd name="connsiteY26" fmla="*/ 299156 h 2262197"/>
                  <a:gd name="connsiteX27" fmla="*/ 8557477 w 12379791"/>
                  <a:gd name="connsiteY27"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4550540 w 12379791"/>
                  <a:gd name="connsiteY6" fmla="*/ 597083 h 2262197"/>
                  <a:gd name="connsiteX7" fmla="*/ 5180258 w 12379791"/>
                  <a:gd name="connsiteY7" fmla="*/ 605589 h 2262197"/>
                  <a:gd name="connsiteX8" fmla="*/ 6016268 w 12379791"/>
                  <a:gd name="connsiteY8" fmla="*/ 605589 h 2262197"/>
                  <a:gd name="connsiteX9" fmla="*/ 7080281 w 12379791"/>
                  <a:gd name="connsiteY9" fmla="*/ 631089 h 2262197"/>
                  <a:gd name="connsiteX10" fmla="*/ 7829436 w 12379791"/>
                  <a:gd name="connsiteY10" fmla="*/ 622583 h 2262197"/>
                  <a:gd name="connsiteX11" fmla="*/ 8361431 w 12379791"/>
                  <a:gd name="connsiteY11" fmla="*/ 614077 h 2262197"/>
                  <a:gd name="connsiteX12" fmla="*/ 8982448 w 12379791"/>
                  <a:gd name="connsiteY12" fmla="*/ 1016825 h 2262197"/>
                  <a:gd name="connsiteX13" fmla="*/ 9552444 w 12379791"/>
                  <a:gd name="connsiteY13" fmla="*/ 1843657 h 2262197"/>
                  <a:gd name="connsiteX14" fmla="*/ 10483844 w 12379791"/>
                  <a:gd name="connsiteY14" fmla="*/ 2262196 h 2262197"/>
                  <a:gd name="connsiteX15" fmla="*/ 11529878 w 12379791"/>
                  <a:gd name="connsiteY15" fmla="*/ 1843659 h 2262197"/>
                  <a:gd name="connsiteX16" fmla="*/ 11820809 w 12379791"/>
                  <a:gd name="connsiteY16" fmla="*/ 1197924 h 2262197"/>
                  <a:gd name="connsiteX17" fmla="*/ 12131705 w 12379791"/>
                  <a:gd name="connsiteY17" fmla="*/ 751817 h 2262197"/>
                  <a:gd name="connsiteX18" fmla="*/ 12379791 w 12379791"/>
                  <a:gd name="connsiteY18" fmla="*/ 451503 h 2262197"/>
                  <a:gd name="connsiteX19" fmla="*/ 12379791 w 12379791"/>
                  <a:gd name="connsiteY19" fmla="*/ 13121 h 2262197"/>
                  <a:gd name="connsiteX20" fmla="*/ 11773475 w 12379791"/>
                  <a:gd name="connsiteY20" fmla="*/ 187696 h 2262197"/>
                  <a:gd name="connsiteX21" fmla="*/ 11393750 w 12379791"/>
                  <a:gd name="connsiteY21" fmla="*/ 799581 h 2262197"/>
                  <a:gd name="connsiteX22" fmla="*/ 10937005 w 12379791"/>
                  <a:gd name="connsiteY22" fmla="*/ 1413742 h 2262197"/>
                  <a:gd name="connsiteX23" fmla="*/ 10369210 w 12379791"/>
                  <a:gd name="connsiteY23" fmla="*/ 1370525 h 2262197"/>
                  <a:gd name="connsiteX24" fmla="*/ 9862313 w 12379791"/>
                  <a:gd name="connsiteY24" fmla="*/ 810956 h 2262197"/>
                  <a:gd name="connsiteX25" fmla="*/ 9450348 w 12379791"/>
                  <a:gd name="connsiteY25" fmla="*/ 299156 h 2262197"/>
                  <a:gd name="connsiteX26" fmla="*/ 8557477 w 12379791"/>
                  <a:gd name="connsiteY26"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5180258 w 12379791"/>
                  <a:gd name="connsiteY6" fmla="*/ 605589 h 2262197"/>
                  <a:gd name="connsiteX7" fmla="*/ 6016268 w 12379791"/>
                  <a:gd name="connsiteY7" fmla="*/ 605589 h 2262197"/>
                  <a:gd name="connsiteX8" fmla="*/ 7080281 w 12379791"/>
                  <a:gd name="connsiteY8" fmla="*/ 631089 h 2262197"/>
                  <a:gd name="connsiteX9" fmla="*/ 7829436 w 12379791"/>
                  <a:gd name="connsiteY9" fmla="*/ 622583 h 2262197"/>
                  <a:gd name="connsiteX10" fmla="*/ 8361431 w 12379791"/>
                  <a:gd name="connsiteY10" fmla="*/ 614077 h 2262197"/>
                  <a:gd name="connsiteX11" fmla="*/ 8982448 w 12379791"/>
                  <a:gd name="connsiteY11" fmla="*/ 1016825 h 2262197"/>
                  <a:gd name="connsiteX12" fmla="*/ 9552444 w 12379791"/>
                  <a:gd name="connsiteY12" fmla="*/ 1843657 h 2262197"/>
                  <a:gd name="connsiteX13" fmla="*/ 10483844 w 12379791"/>
                  <a:gd name="connsiteY13" fmla="*/ 2262196 h 2262197"/>
                  <a:gd name="connsiteX14" fmla="*/ 11529878 w 12379791"/>
                  <a:gd name="connsiteY14" fmla="*/ 1843659 h 2262197"/>
                  <a:gd name="connsiteX15" fmla="*/ 11820809 w 12379791"/>
                  <a:gd name="connsiteY15" fmla="*/ 1197924 h 2262197"/>
                  <a:gd name="connsiteX16" fmla="*/ 12131705 w 12379791"/>
                  <a:gd name="connsiteY16" fmla="*/ 751817 h 2262197"/>
                  <a:gd name="connsiteX17" fmla="*/ 12379791 w 12379791"/>
                  <a:gd name="connsiteY17" fmla="*/ 451503 h 2262197"/>
                  <a:gd name="connsiteX18" fmla="*/ 12379791 w 12379791"/>
                  <a:gd name="connsiteY18" fmla="*/ 13121 h 2262197"/>
                  <a:gd name="connsiteX19" fmla="*/ 11773475 w 12379791"/>
                  <a:gd name="connsiteY19" fmla="*/ 187696 h 2262197"/>
                  <a:gd name="connsiteX20" fmla="*/ 11393750 w 12379791"/>
                  <a:gd name="connsiteY20" fmla="*/ 799581 h 2262197"/>
                  <a:gd name="connsiteX21" fmla="*/ 10937005 w 12379791"/>
                  <a:gd name="connsiteY21" fmla="*/ 1413742 h 2262197"/>
                  <a:gd name="connsiteX22" fmla="*/ 10369210 w 12379791"/>
                  <a:gd name="connsiteY22" fmla="*/ 1370525 h 2262197"/>
                  <a:gd name="connsiteX23" fmla="*/ 9862313 w 12379791"/>
                  <a:gd name="connsiteY23" fmla="*/ 810956 h 2262197"/>
                  <a:gd name="connsiteX24" fmla="*/ 9450348 w 12379791"/>
                  <a:gd name="connsiteY24" fmla="*/ 299156 h 2262197"/>
                  <a:gd name="connsiteX25" fmla="*/ 8557477 w 12379791"/>
                  <a:gd name="connsiteY25"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6016268 w 12379791"/>
                  <a:gd name="connsiteY6" fmla="*/ 605589 h 2262197"/>
                  <a:gd name="connsiteX7" fmla="*/ 7080281 w 12379791"/>
                  <a:gd name="connsiteY7" fmla="*/ 631089 h 2262197"/>
                  <a:gd name="connsiteX8" fmla="*/ 7829436 w 12379791"/>
                  <a:gd name="connsiteY8" fmla="*/ 622583 h 2262197"/>
                  <a:gd name="connsiteX9" fmla="*/ 8361431 w 12379791"/>
                  <a:gd name="connsiteY9" fmla="*/ 614077 h 2262197"/>
                  <a:gd name="connsiteX10" fmla="*/ 8982448 w 12379791"/>
                  <a:gd name="connsiteY10" fmla="*/ 1016825 h 2262197"/>
                  <a:gd name="connsiteX11" fmla="*/ 9552444 w 12379791"/>
                  <a:gd name="connsiteY11" fmla="*/ 1843657 h 2262197"/>
                  <a:gd name="connsiteX12" fmla="*/ 10483844 w 12379791"/>
                  <a:gd name="connsiteY12" fmla="*/ 2262196 h 2262197"/>
                  <a:gd name="connsiteX13" fmla="*/ 11529878 w 12379791"/>
                  <a:gd name="connsiteY13" fmla="*/ 1843659 h 2262197"/>
                  <a:gd name="connsiteX14" fmla="*/ 11820809 w 12379791"/>
                  <a:gd name="connsiteY14" fmla="*/ 1197924 h 2262197"/>
                  <a:gd name="connsiteX15" fmla="*/ 12131705 w 12379791"/>
                  <a:gd name="connsiteY15" fmla="*/ 751817 h 2262197"/>
                  <a:gd name="connsiteX16" fmla="*/ 12379791 w 12379791"/>
                  <a:gd name="connsiteY16" fmla="*/ 451503 h 2262197"/>
                  <a:gd name="connsiteX17" fmla="*/ 12379791 w 12379791"/>
                  <a:gd name="connsiteY17" fmla="*/ 13121 h 2262197"/>
                  <a:gd name="connsiteX18" fmla="*/ 11773475 w 12379791"/>
                  <a:gd name="connsiteY18" fmla="*/ 187696 h 2262197"/>
                  <a:gd name="connsiteX19" fmla="*/ 11393750 w 12379791"/>
                  <a:gd name="connsiteY19" fmla="*/ 799581 h 2262197"/>
                  <a:gd name="connsiteX20" fmla="*/ 10937005 w 12379791"/>
                  <a:gd name="connsiteY20" fmla="*/ 1413742 h 2262197"/>
                  <a:gd name="connsiteX21" fmla="*/ 10369210 w 12379791"/>
                  <a:gd name="connsiteY21" fmla="*/ 1370525 h 2262197"/>
                  <a:gd name="connsiteX22" fmla="*/ 9862313 w 12379791"/>
                  <a:gd name="connsiteY22" fmla="*/ 810956 h 2262197"/>
                  <a:gd name="connsiteX23" fmla="*/ 9450348 w 12379791"/>
                  <a:gd name="connsiteY23" fmla="*/ 299156 h 2262197"/>
                  <a:gd name="connsiteX24" fmla="*/ 8557477 w 12379791"/>
                  <a:gd name="connsiteY24"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7080281 w 12379791"/>
                  <a:gd name="connsiteY6" fmla="*/ 631089 h 2262197"/>
                  <a:gd name="connsiteX7" fmla="*/ 7829436 w 12379791"/>
                  <a:gd name="connsiteY7" fmla="*/ 622583 h 2262197"/>
                  <a:gd name="connsiteX8" fmla="*/ 8361431 w 12379791"/>
                  <a:gd name="connsiteY8" fmla="*/ 614077 h 2262197"/>
                  <a:gd name="connsiteX9" fmla="*/ 8982448 w 12379791"/>
                  <a:gd name="connsiteY9" fmla="*/ 1016825 h 2262197"/>
                  <a:gd name="connsiteX10" fmla="*/ 9552444 w 12379791"/>
                  <a:gd name="connsiteY10" fmla="*/ 1843657 h 2262197"/>
                  <a:gd name="connsiteX11" fmla="*/ 10483844 w 12379791"/>
                  <a:gd name="connsiteY11" fmla="*/ 2262196 h 2262197"/>
                  <a:gd name="connsiteX12" fmla="*/ 11529878 w 12379791"/>
                  <a:gd name="connsiteY12" fmla="*/ 1843659 h 2262197"/>
                  <a:gd name="connsiteX13" fmla="*/ 11820809 w 12379791"/>
                  <a:gd name="connsiteY13" fmla="*/ 1197924 h 2262197"/>
                  <a:gd name="connsiteX14" fmla="*/ 12131705 w 12379791"/>
                  <a:gd name="connsiteY14" fmla="*/ 751817 h 2262197"/>
                  <a:gd name="connsiteX15" fmla="*/ 12379791 w 12379791"/>
                  <a:gd name="connsiteY15" fmla="*/ 451503 h 2262197"/>
                  <a:gd name="connsiteX16" fmla="*/ 12379791 w 12379791"/>
                  <a:gd name="connsiteY16" fmla="*/ 13121 h 2262197"/>
                  <a:gd name="connsiteX17" fmla="*/ 11773475 w 12379791"/>
                  <a:gd name="connsiteY17" fmla="*/ 187696 h 2262197"/>
                  <a:gd name="connsiteX18" fmla="*/ 11393750 w 12379791"/>
                  <a:gd name="connsiteY18" fmla="*/ 799581 h 2262197"/>
                  <a:gd name="connsiteX19" fmla="*/ 10937005 w 12379791"/>
                  <a:gd name="connsiteY19" fmla="*/ 1413742 h 2262197"/>
                  <a:gd name="connsiteX20" fmla="*/ 10369210 w 12379791"/>
                  <a:gd name="connsiteY20" fmla="*/ 1370525 h 2262197"/>
                  <a:gd name="connsiteX21" fmla="*/ 9862313 w 12379791"/>
                  <a:gd name="connsiteY21" fmla="*/ 810956 h 2262197"/>
                  <a:gd name="connsiteX22" fmla="*/ 9450348 w 12379791"/>
                  <a:gd name="connsiteY22" fmla="*/ 299156 h 2262197"/>
                  <a:gd name="connsiteX23" fmla="*/ 8557477 w 12379791"/>
                  <a:gd name="connsiteY23"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7829436 w 12379791"/>
                  <a:gd name="connsiteY6" fmla="*/ 622583 h 2262197"/>
                  <a:gd name="connsiteX7" fmla="*/ 8361431 w 12379791"/>
                  <a:gd name="connsiteY7" fmla="*/ 614077 h 2262197"/>
                  <a:gd name="connsiteX8" fmla="*/ 8982448 w 12379791"/>
                  <a:gd name="connsiteY8" fmla="*/ 1016825 h 2262197"/>
                  <a:gd name="connsiteX9" fmla="*/ 9552444 w 12379791"/>
                  <a:gd name="connsiteY9" fmla="*/ 1843657 h 2262197"/>
                  <a:gd name="connsiteX10" fmla="*/ 10483844 w 12379791"/>
                  <a:gd name="connsiteY10" fmla="*/ 2262196 h 2262197"/>
                  <a:gd name="connsiteX11" fmla="*/ 11529878 w 12379791"/>
                  <a:gd name="connsiteY11" fmla="*/ 1843659 h 2262197"/>
                  <a:gd name="connsiteX12" fmla="*/ 11820809 w 12379791"/>
                  <a:gd name="connsiteY12" fmla="*/ 1197924 h 2262197"/>
                  <a:gd name="connsiteX13" fmla="*/ 12131705 w 12379791"/>
                  <a:gd name="connsiteY13" fmla="*/ 751817 h 2262197"/>
                  <a:gd name="connsiteX14" fmla="*/ 12379791 w 12379791"/>
                  <a:gd name="connsiteY14" fmla="*/ 451503 h 2262197"/>
                  <a:gd name="connsiteX15" fmla="*/ 12379791 w 12379791"/>
                  <a:gd name="connsiteY15" fmla="*/ 13121 h 2262197"/>
                  <a:gd name="connsiteX16" fmla="*/ 11773475 w 12379791"/>
                  <a:gd name="connsiteY16" fmla="*/ 187696 h 2262197"/>
                  <a:gd name="connsiteX17" fmla="*/ 11393750 w 12379791"/>
                  <a:gd name="connsiteY17" fmla="*/ 799581 h 2262197"/>
                  <a:gd name="connsiteX18" fmla="*/ 10937005 w 12379791"/>
                  <a:gd name="connsiteY18" fmla="*/ 1413742 h 2262197"/>
                  <a:gd name="connsiteX19" fmla="*/ 10369210 w 12379791"/>
                  <a:gd name="connsiteY19" fmla="*/ 1370525 h 2262197"/>
                  <a:gd name="connsiteX20" fmla="*/ 9862313 w 12379791"/>
                  <a:gd name="connsiteY20" fmla="*/ 810956 h 2262197"/>
                  <a:gd name="connsiteX21" fmla="*/ 9450348 w 12379791"/>
                  <a:gd name="connsiteY21" fmla="*/ 299156 h 2262197"/>
                  <a:gd name="connsiteX22" fmla="*/ 8557477 w 12379791"/>
                  <a:gd name="connsiteY22"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361431 w 12379791"/>
                  <a:gd name="connsiteY6" fmla="*/ 614077 h 2262197"/>
                  <a:gd name="connsiteX7" fmla="*/ 8982448 w 12379791"/>
                  <a:gd name="connsiteY7" fmla="*/ 1016825 h 2262197"/>
                  <a:gd name="connsiteX8" fmla="*/ 9552444 w 12379791"/>
                  <a:gd name="connsiteY8" fmla="*/ 1843657 h 2262197"/>
                  <a:gd name="connsiteX9" fmla="*/ 10483844 w 12379791"/>
                  <a:gd name="connsiteY9" fmla="*/ 2262196 h 2262197"/>
                  <a:gd name="connsiteX10" fmla="*/ 11529878 w 12379791"/>
                  <a:gd name="connsiteY10" fmla="*/ 1843659 h 2262197"/>
                  <a:gd name="connsiteX11" fmla="*/ 11820809 w 12379791"/>
                  <a:gd name="connsiteY11" fmla="*/ 1197924 h 2262197"/>
                  <a:gd name="connsiteX12" fmla="*/ 12131705 w 12379791"/>
                  <a:gd name="connsiteY12" fmla="*/ 751817 h 2262197"/>
                  <a:gd name="connsiteX13" fmla="*/ 12379791 w 12379791"/>
                  <a:gd name="connsiteY13" fmla="*/ 451503 h 2262197"/>
                  <a:gd name="connsiteX14" fmla="*/ 12379791 w 12379791"/>
                  <a:gd name="connsiteY14" fmla="*/ 13121 h 2262197"/>
                  <a:gd name="connsiteX15" fmla="*/ 11773475 w 12379791"/>
                  <a:gd name="connsiteY15" fmla="*/ 187696 h 2262197"/>
                  <a:gd name="connsiteX16" fmla="*/ 11393750 w 12379791"/>
                  <a:gd name="connsiteY16" fmla="*/ 799581 h 2262197"/>
                  <a:gd name="connsiteX17" fmla="*/ 10937005 w 12379791"/>
                  <a:gd name="connsiteY17" fmla="*/ 1413742 h 2262197"/>
                  <a:gd name="connsiteX18" fmla="*/ 10369210 w 12379791"/>
                  <a:gd name="connsiteY18" fmla="*/ 1370525 h 2262197"/>
                  <a:gd name="connsiteX19" fmla="*/ 9862313 w 12379791"/>
                  <a:gd name="connsiteY19" fmla="*/ 810956 h 2262197"/>
                  <a:gd name="connsiteX20" fmla="*/ 9450348 w 12379791"/>
                  <a:gd name="connsiteY20" fmla="*/ 299156 h 2262197"/>
                  <a:gd name="connsiteX21" fmla="*/ 8557477 w 12379791"/>
                  <a:gd name="connsiteY21"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370387 w 12379791"/>
                  <a:gd name="connsiteY6" fmla="*/ 545838 h 2262197"/>
                  <a:gd name="connsiteX7" fmla="*/ 8982448 w 12379791"/>
                  <a:gd name="connsiteY7" fmla="*/ 1016825 h 2262197"/>
                  <a:gd name="connsiteX8" fmla="*/ 9552444 w 12379791"/>
                  <a:gd name="connsiteY8" fmla="*/ 1843657 h 2262197"/>
                  <a:gd name="connsiteX9" fmla="*/ 10483844 w 12379791"/>
                  <a:gd name="connsiteY9" fmla="*/ 2262196 h 2262197"/>
                  <a:gd name="connsiteX10" fmla="*/ 11529878 w 12379791"/>
                  <a:gd name="connsiteY10" fmla="*/ 1843659 h 2262197"/>
                  <a:gd name="connsiteX11" fmla="*/ 11820809 w 12379791"/>
                  <a:gd name="connsiteY11" fmla="*/ 1197924 h 2262197"/>
                  <a:gd name="connsiteX12" fmla="*/ 12131705 w 12379791"/>
                  <a:gd name="connsiteY12" fmla="*/ 751817 h 2262197"/>
                  <a:gd name="connsiteX13" fmla="*/ 12379791 w 12379791"/>
                  <a:gd name="connsiteY13" fmla="*/ 451503 h 2262197"/>
                  <a:gd name="connsiteX14" fmla="*/ 12379791 w 12379791"/>
                  <a:gd name="connsiteY14" fmla="*/ 13121 h 2262197"/>
                  <a:gd name="connsiteX15" fmla="*/ 11773475 w 12379791"/>
                  <a:gd name="connsiteY15" fmla="*/ 187696 h 2262197"/>
                  <a:gd name="connsiteX16" fmla="*/ 11393750 w 12379791"/>
                  <a:gd name="connsiteY16" fmla="*/ 799581 h 2262197"/>
                  <a:gd name="connsiteX17" fmla="*/ 10937005 w 12379791"/>
                  <a:gd name="connsiteY17" fmla="*/ 1413742 h 2262197"/>
                  <a:gd name="connsiteX18" fmla="*/ 10369210 w 12379791"/>
                  <a:gd name="connsiteY18" fmla="*/ 1370525 h 2262197"/>
                  <a:gd name="connsiteX19" fmla="*/ 9862313 w 12379791"/>
                  <a:gd name="connsiteY19" fmla="*/ 810956 h 2262197"/>
                  <a:gd name="connsiteX20" fmla="*/ 9450348 w 12379791"/>
                  <a:gd name="connsiteY20" fmla="*/ 299156 h 2262197"/>
                  <a:gd name="connsiteX21" fmla="*/ 8557477 w 12379791"/>
                  <a:gd name="connsiteY21"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2900235 w 12379791"/>
                  <a:gd name="connsiteY5" fmla="*/ 571583 h 2262197"/>
                  <a:gd name="connsiteX6" fmla="*/ 8982448 w 12379791"/>
                  <a:gd name="connsiteY6" fmla="*/ 1016825 h 2262197"/>
                  <a:gd name="connsiteX7" fmla="*/ 9552444 w 12379791"/>
                  <a:gd name="connsiteY7" fmla="*/ 1843657 h 2262197"/>
                  <a:gd name="connsiteX8" fmla="*/ 10483844 w 12379791"/>
                  <a:gd name="connsiteY8" fmla="*/ 2262196 h 2262197"/>
                  <a:gd name="connsiteX9" fmla="*/ 11529878 w 12379791"/>
                  <a:gd name="connsiteY9" fmla="*/ 1843659 h 2262197"/>
                  <a:gd name="connsiteX10" fmla="*/ 11820809 w 12379791"/>
                  <a:gd name="connsiteY10" fmla="*/ 1197924 h 2262197"/>
                  <a:gd name="connsiteX11" fmla="*/ 12131705 w 12379791"/>
                  <a:gd name="connsiteY11" fmla="*/ 751817 h 2262197"/>
                  <a:gd name="connsiteX12" fmla="*/ 12379791 w 12379791"/>
                  <a:gd name="connsiteY12" fmla="*/ 451503 h 2262197"/>
                  <a:gd name="connsiteX13" fmla="*/ 12379791 w 12379791"/>
                  <a:gd name="connsiteY13" fmla="*/ 13121 h 2262197"/>
                  <a:gd name="connsiteX14" fmla="*/ 11773475 w 12379791"/>
                  <a:gd name="connsiteY14" fmla="*/ 187696 h 2262197"/>
                  <a:gd name="connsiteX15" fmla="*/ 11393750 w 12379791"/>
                  <a:gd name="connsiteY15" fmla="*/ 799581 h 2262197"/>
                  <a:gd name="connsiteX16" fmla="*/ 10937005 w 12379791"/>
                  <a:gd name="connsiteY16" fmla="*/ 1413742 h 2262197"/>
                  <a:gd name="connsiteX17" fmla="*/ 10369210 w 12379791"/>
                  <a:gd name="connsiteY17" fmla="*/ 1370525 h 2262197"/>
                  <a:gd name="connsiteX18" fmla="*/ 9862313 w 12379791"/>
                  <a:gd name="connsiteY18" fmla="*/ 810956 h 2262197"/>
                  <a:gd name="connsiteX19" fmla="*/ 9450348 w 12379791"/>
                  <a:gd name="connsiteY19" fmla="*/ 299156 h 2262197"/>
                  <a:gd name="connsiteX20" fmla="*/ 8557477 w 12379791"/>
                  <a:gd name="connsiteY20" fmla="*/ 212886 h 2262197"/>
                  <a:gd name="connsiteX0" fmla="*/ 8557477 w 12379791"/>
                  <a:gd name="connsiteY0" fmla="*/ 212886 h 2262197"/>
                  <a:gd name="connsiteX1" fmla="*/ 414843 w 12379791"/>
                  <a:gd name="connsiteY1" fmla="*/ 689526 h 2262197"/>
                  <a:gd name="connsiteX2" fmla="*/ 1271644 w 12379791"/>
                  <a:gd name="connsiteY2" fmla="*/ 597083 h 2262197"/>
                  <a:gd name="connsiteX3" fmla="*/ 1966503 w 12379791"/>
                  <a:gd name="connsiteY3" fmla="*/ 631071 h 2262197"/>
                  <a:gd name="connsiteX4" fmla="*/ 2422513 w 12379791"/>
                  <a:gd name="connsiteY4" fmla="*/ 571583 h 2262197"/>
                  <a:gd name="connsiteX5" fmla="*/ 8622972 w 12379791"/>
                  <a:gd name="connsiteY5" fmla="*/ 537465 h 2262197"/>
                  <a:gd name="connsiteX6" fmla="*/ 8982448 w 12379791"/>
                  <a:gd name="connsiteY6" fmla="*/ 1016825 h 2262197"/>
                  <a:gd name="connsiteX7" fmla="*/ 9552444 w 12379791"/>
                  <a:gd name="connsiteY7" fmla="*/ 1843657 h 2262197"/>
                  <a:gd name="connsiteX8" fmla="*/ 10483844 w 12379791"/>
                  <a:gd name="connsiteY8" fmla="*/ 2262196 h 2262197"/>
                  <a:gd name="connsiteX9" fmla="*/ 11529878 w 12379791"/>
                  <a:gd name="connsiteY9" fmla="*/ 1843659 h 2262197"/>
                  <a:gd name="connsiteX10" fmla="*/ 11820809 w 12379791"/>
                  <a:gd name="connsiteY10" fmla="*/ 1197924 h 2262197"/>
                  <a:gd name="connsiteX11" fmla="*/ 12131705 w 12379791"/>
                  <a:gd name="connsiteY11" fmla="*/ 751817 h 2262197"/>
                  <a:gd name="connsiteX12" fmla="*/ 12379791 w 12379791"/>
                  <a:gd name="connsiteY12" fmla="*/ 451503 h 2262197"/>
                  <a:gd name="connsiteX13" fmla="*/ 12379791 w 12379791"/>
                  <a:gd name="connsiteY13" fmla="*/ 13121 h 2262197"/>
                  <a:gd name="connsiteX14" fmla="*/ 11773475 w 12379791"/>
                  <a:gd name="connsiteY14" fmla="*/ 187696 h 2262197"/>
                  <a:gd name="connsiteX15" fmla="*/ 11393750 w 12379791"/>
                  <a:gd name="connsiteY15" fmla="*/ 799581 h 2262197"/>
                  <a:gd name="connsiteX16" fmla="*/ 10937005 w 12379791"/>
                  <a:gd name="connsiteY16" fmla="*/ 1413742 h 2262197"/>
                  <a:gd name="connsiteX17" fmla="*/ 10369210 w 12379791"/>
                  <a:gd name="connsiteY17" fmla="*/ 1370525 h 2262197"/>
                  <a:gd name="connsiteX18" fmla="*/ 9862313 w 12379791"/>
                  <a:gd name="connsiteY18" fmla="*/ 810956 h 2262197"/>
                  <a:gd name="connsiteX19" fmla="*/ 9450348 w 12379791"/>
                  <a:gd name="connsiteY19" fmla="*/ 299156 h 2262197"/>
                  <a:gd name="connsiteX20" fmla="*/ 8557477 w 12379791"/>
                  <a:gd name="connsiteY20" fmla="*/ 212886 h 2262197"/>
                  <a:gd name="connsiteX0" fmla="*/ 8568147 w 12390461"/>
                  <a:gd name="connsiteY0" fmla="*/ 212886 h 2262197"/>
                  <a:gd name="connsiteX1" fmla="*/ 425513 w 12390461"/>
                  <a:gd name="connsiteY1" fmla="*/ 689526 h 2262197"/>
                  <a:gd name="connsiteX2" fmla="*/ 1282314 w 12390461"/>
                  <a:gd name="connsiteY2" fmla="*/ 597083 h 2262197"/>
                  <a:gd name="connsiteX3" fmla="*/ 2433183 w 12390461"/>
                  <a:gd name="connsiteY3" fmla="*/ 571583 h 2262197"/>
                  <a:gd name="connsiteX4" fmla="*/ 8633642 w 12390461"/>
                  <a:gd name="connsiteY4" fmla="*/ 537465 h 2262197"/>
                  <a:gd name="connsiteX5" fmla="*/ 8993118 w 12390461"/>
                  <a:gd name="connsiteY5" fmla="*/ 1016825 h 2262197"/>
                  <a:gd name="connsiteX6" fmla="*/ 9563114 w 12390461"/>
                  <a:gd name="connsiteY6" fmla="*/ 1843657 h 2262197"/>
                  <a:gd name="connsiteX7" fmla="*/ 10494514 w 12390461"/>
                  <a:gd name="connsiteY7" fmla="*/ 2262196 h 2262197"/>
                  <a:gd name="connsiteX8" fmla="*/ 11540548 w 12390461"/>
                  <a:gd name="connsiteY8" fmla="*/ 1843659 h 2262197"/>
                  <a:gd name="connsiteX9" fmla="*/ 11831479 w 12390461"/>
                  <a:gd name="connsiteY9" fmla="*/ 1197924 h 2262197"/>
                  <a:gd name="connsiteX10" fmla="*/ 12142375 w 12390461"/>
                  <a:gd name="connsiteY10" fmla="*/ 751817 h 2262197"/>
                  <a:gd name="connsiteX11" fmla="*/ 12390461 w 12390461"/>
                  <a:gd name="connsiteY11" fmla="*/ 451503 h 2262197"/>
                  <a:gd name="connsiteX12" fmla="*/ 12390461 w 12390461"/>
                  <a:gd name="connsiteY12" fmla="*/ 13121 h 2262197"/>
                  <a:gd name="connsiteX13" fmla="*/ 11784145 w 12390461"/>
                  <a:gd name="connsiteY13" fmla="*/ 187696 h 2262197"/>
                  <a:gd name="connsiteX14" fmla="*/ 11404420 w 12390461"/>
                  <a:gd name="connsiteY14" fmla="*/ 799581 h 2262197"/>
                  <a:gd name="connsiteX15" fmla="*/ 10947675 w 12390461"/>
                  <a:gd name="connsiteY15" fmla="*/ 1413742 h 2262197"/>
                  <a:gd name="connsiteX16" fmla="*/ 10379880 w 12390461"/>
                  <a:gd name="connsiteY16" fmla="*/ 1370525 h 2262197"/>
                  <a:gd name="connsiteX17" fmla="*/ 9872983 w 12390461"/>
                  <a:gd name="connsiteY17" fmla="*/ 810956 h 2262197"/>
                  <a:gd name="connsiteX18" fmla="*/ 9461018 w 12390461"/>
                  <a:gd name="connsiteY18" fmla="*/ 299156 h 2262197"/>
                  <a:gd name="connsiteX19" fmla="*/ 8568147 w 12390461"/>
                  <a:gd name="connsiteY19" fmla="*/ 212886 h 2262197"/>
                  <a:gd name="connsiteX0" fmla="*/ 8767043 w 12589357"/>
                  <a:gd name="connsiteY0" fmla="*/ 212886 h 2262197"/>
                  <a:gd name="connsiteX1" fmla="*/ 624409 w 12589357"/>
                  <a:gd name="connsiteY1" fmla="*/ 689526 h 2262197"/>
                  <a:gd name="connsiteX2" fmla="*/ 1481210 w 12589357"/>
                  <a:gd name="connsiteY2" fmla="*/ 597083 h 2262197"/>
                  <a:gd name="connsiteX3" fmla="*/ 8832538 w 12589357"/>
                  <a:gd name="connsiteY3" fmla="*/ 537465 h 2262197"/>
                  <a:gd name="connsiteX4" fmla="*/ 9192014 w 12589357"/>
                  <a:gd name="connsiteY4" fmla="*/ 1016825 h 2262197"/>
                  <a:gd name="connsiteX5" fmla="*/ 9762010 w 12589357"/>
                  <a:gd name="connsiteY5" fmla="*/ 1843657 h 2262197"/>
                  <a:gd name="connsiteX6" fmla="*/ 10693410 w 12589357"/>
                  <a:gd name="connsiteY6" fmla="*/ 2262196 h 2262197"/>
                  <a:gd name="connsiteX7" fmla="*/ 11739444 w 12589357"/>
                  <a:gd name="connsiteY7" fmla="*/ 1843659 h 2262197"/>
                  <a:gd name="connsiteX8" fmla="*/ 12030375 w 12589357"/>
                  <a:gd name="connsiteY8" fmla="*/ 1197924 h 2262197"/>
                  <a:gd name="connsiteX9" fmla="*/ 12341271 w 12589357"/>
                  <a:gd name="connsiteY9" fmla="*/ 751817 h 2262197"/>
                  <a:gd name="connsiteX10" fmla="*/ 12589357 w 12589357"/>
                  <a:gd name="connsiteY10" fmla="*/ 451503 h 2262197"/>
                  <a:gd name="connsiteX11" fmla="*/ 12589357 w 12589357"/>
                  <a:gd name="connsiteY11" fmla="*/ 13121 h 2262197"/>
                  <a:gd name="connsiteX12" fmla="*/ 11983041 w 12589357"/>
                  <a:gd name="connsiteY12" fmla="*/ 187696 h 2262197"/>
                  <a:gd name="connsiteX13" fmla="*/ 11603316 w 12589357"/>
                  <a:gd name="connsiteY13" fmla="*/ 799581 h 2262197"/>
                  <a:gd name="connsiteX14" fmla="*/ 11146571 w 12589357"/>
                  <a:gd name="connsiteY14" fmla="*/ 1413742 h 2262197"/>
                  <a:gd name="connsiteX15" fmla="*/ 10578776 w 12589357"/>
                  <a:gd name="connsiteY15" fmla="*/ 1370525 h 2262197"/>
                  <a:gd name="connsiteX16" fmla="*/ 10071879 w 12589357"/>
                  <a:gd name="connsiteY16" fmla="*/ 810956 h 2262197"/>
                  <a:gd name="connsiteX17" fmla="*/ 9659914 w 12589357"/>
                  <a:gd name="connsiteY17" fmla="*/ 299156 h 2262197"/>
                  <a:gd name="connsiteX18" fmla="*/ 8767043 w 12589357"/>
                  <a:gd name="connsiteY18" fmla="*/ 212886 h 2262197"/>
                  <a:gd name="connsiteX0" fmla="*/ 8142648 w 11964962"/>
                  <a:gd name="connsiteY0" fmla="*/ 212886 h 2262197"/>
                  <a:gd name="connsiteX1" fmla="*/ 14 w 11964962"/>
                  <a:gd name="connsiteY1" fmla="*/ 689526 h 2262197"/>
                  <a:gd name="connsiteX2" fmla="*/ 8208143 w 11964962"/>
                  <a:gd name="connsiteY2" fmla="*/ 537465 h 2262197"/>
                  <a:gd name="connsiteX3" fmla="*/ 8567619 w 11964962"/>
                  <a:gd name="connsiteY3" fmla="*/ 1016825 h 2262197"/>
                  <a:gd name="connsiteX4" fmla="*/ 9137615 w 11964962"/>
                  <a:gd name="connsiteY4" fmla="*/ 1843657 h 2262197"/>
                  <a:gd name="connsiteX5" fmla="*/ 10069015 w 11964962"/>
                  <a:gd name="connsiteY5" fmla="*/ 2262196 h 2262197"/>
                  <a:gd name="connsiteX6" fmla="*/ 11115049 w 11964962"/>
                  <a:gd name="connsiteY6" fmla="*/ 1843659 h 2262197"/>
                  <a:gd name="connsiteX7" fmla="*/ 11405980 w 11964962"/>
                  <a:gd name="connsiteY7" fmla="*/ 1197924 h 2262197"/>
                  <a:gd name="connsiteX8" fmla="*/ 11716876 w 11964962"/>
                  <a:gd name="connsiteY8" fmla="*/ 751817 h 2262197"/>
                  <a:gd name="connsiteX9" fmla="*/ 11964962 w 11964962"/>
                  <a:gd name="connsiteY9" fmla="*/ 451503 h 2262197"/>
                  <a:gd name="connsiteX10" fmla="*/ 11964962 w 11964962"/>
                  <a:gd name="connsiteY10" fmla="*/ 13121 h 2262197"/>
                  <a:gd name="connsiteX11" fmla="*/ 11358646 w 11964962"/>
                  <a:gd name="connsiteY11" fmla="*/ 187696 h 2262197"/>
                  <a:gd name="connsiteX12" fmla="*/ 10978921 w 11964962"/>
                  <a:gd name="connsiteY12" fmla="*/ 799581 h 2262197"/>
                  <a:gd name="connsiteX13" fmla="*/ 10522176 w 11964962"/>
                  <a:gd name="connsiteY13" fmla="*/ 1413742 h 2262197"/>
                  <a:gd name="connsiteX14" fmla="*/ 9954381 w 11964962"/>
                  <a:gd name="connsiteY14" fmla="*/ 1370525 h 2262197"/>
                  <a:gd name="connsiteX15" fmla="*/ 9447484 w 11964962"/>
                  <a:gd name="connsiteY15" fmla="*/ 810956 h 2262197"/>
                  <a:gd name="connsiteX16" fmla="*/ 9035519 w 11964962"/>
                  <a:gd name="connsiteY16" fmla="*/ 299156 h 2262197"/>
                  <a:gd name="connsiteX17" fmla="*/ 8142648 w 11964962"/>
                  <a:gd name="connsiteY17" fmla="*/ 212886 h 2262197"/>
                  <a:gd name="connsiteX0" fmla="*/ 60187 w 3882501"/>
                  <a:gd name="connsiteY0" fmla="*/ 212886 h 2262197"/>
                  <a:gd name="connsiteX1" fmla="*/ 125682 w 3882501"/>
                  <a:gd name="connsiteY1" fmla="*/ 537465 h 2262197"/>
                  <a:gd name="connsiteX2" fmla="*/ 485158 w 3882501"/>
                  <a:gd name="connsiteY2" fmla="*/ 1016825 h 2262197"/>
                  <a:gd name="connsiteX3" fmla="*/ 1055154 w 3882501"/>
                  <a:gd name="connsiteY3" fmla="*/ 1843657 h 2262197"/>
                  <a:gd name="connsiteX4" fmla="*/ 1986554 w 3882501"/>
                  <a:gd name="connsiteY4" fmla="*/ 2262196 h 2262197"/>
                  <a:gd name="connsiteX5" fmla="*/ 3032588 w 3882501"/>
                  <a:gd name="connsiteY5" fmla="*/ 1843659 h 2262197"/>
                  <a:gd name="connsiteX6" fmla="*/ 3323519 w 3882501"/>
                  <a:gd name="connsiteY6" fmla="*/ 1197924 h 2262197"/>
                  <a:gd name="connsiteX7" fmla="*/ 3634415 w 3882501"/>
                  <a:gd name="connsiteY7" fmla="*/ 751817 h 2262197"/>
                  <a:gd name="connsiteX8" fmla="*/ 3882501 w 3882501"/>
                  <a:gd name="connsiteY8" fmla="*/ 451503 h 2262197"/>
                  <a:gd name="connsiteX9" fmla="*/ 3882501 w 3882501"/>
                  <a:gd name="connsiteY9" fmla="*/ 13121 h 2262197"/>
                  <a:gd name="connsiteX10" fmla="*/ 3276185 w 3882501"/>
                  <a:gd name="connsiteY10" fmla="*/ 187696 h 2262197"/>
                  <a:gd name="connsiteX11" fmla="*/ 2896460 w 3882501"/>
                  <a:gd name="connsiteY11" fmla="*/ 799581 h 2262197"/>
                  <a:gd name="connsiteX12" fmla="*/ 2439715 w 3882501"/>
                  <a:gd name="connsiteY12" fmla="*/ 1413742 h 2262197"/>
                  <a:gd name="connsiteX13" fmla="*/ 1871920 w 3882501"/>
                  <a:gd name="connsiteY13" fmla="*/ 1370525 h 2262197"/>
                  <a:gd name="connsiteX14" fmla="*/ 1365023 w 3882501"/>
                  <a:gd name="connsiteY14" fmla="*/ 810956 h 2262197"/>
                  <a:gd name="connsiteX15" fmla="*/ 953058 w 3882501"/>
                  <a:gd name="connsiteY15" fmla="*/ 299156 h 2262197"/>
                  <a:gd name="connsiteX16" fmla="*/ 60187 w 3882501"/>
                  <a:gd name="connsiteY16" fmla="*/ 212886 h 22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82501" h="2262197">
                    <a:moveTo>
                      <a:pt x="60187" y="212886"/>
                    </a:moveTo>
                    <a:cubicBezTo>
                      <a:pt x="-77709" y="252604"/>
                      <a:pt x="54854" y="403475"/>
                      <a:pt x="125682" y="537465"/>
                    </a:cubicBezTo>
                    <a:cubicBezTo>
                      <a:pt x="196510" y="671455"/>
                      <a:pt x="330246" y="799126"/>
                      <a:pt x="485158" y="1016825"/>
                    </a:cubicBezTo>
                    <a:cubicBezTo>
                      <a:pt x="640070" y="1234524"/>
                      <a:pt x="804921" y="1636095"/>
                      <a:pt x="1055154" y="1843657"/>
                    </a:cubicBezTo>
                    <a:cubicBezTo>
                      <a:pt x="1305387" y="2051219"/>
                      <a:pt x="1656982" y="2262196"/>
                      <a:pt x="1986554" y="2262196"/>
                    </a:cubicBezTo>
                    <a:cubicBezTo>
                      <a:pt x="2316126" y="2262196"/>
                      <a:pt x="2829591" y="1940712"/>
                      <a:pt x="3032588" y="1843659"/>
                    </a:cubicBezTo>
                    <a:cubicBezTo>
                      <a:pt x="3235585" y="1746606"/>
                      <a:pt x="3211274" y="1358667"/>
                      <a:pt x="3323519" y="1197924"/>
                    </a:cubicBezTo>
                    <a:cubicBezTo>
                      <a:pt x="3435765" y="1037181"/>
                      <a:pt x="3538139" y="932283"/>
                      <a:pt x="3634415" y="751817"/>
                    </a:cubicBezTo>
                    <a:lnTo>
                      <a:pt x="3882501" y="451503"/>
                    </a:lnTo>
                    <a:lnTo>
                      <a:pt x="3882501" y="13121"/>
                    </a:lnTo>
                    <a:cubicBezTo>
                      <a:pt x="3786225" y="-61176"/>
                      <a:pt x="3875340" y="205082"/>
                      <a:pt x="3276185" y="187696"/>
                    </a:cubicBezTo>
                    <a:cubicBezTo>
                      <a:pt x="3065573" y="252428"/>
                      <a:pt x="3214987" y="695704"/>
                      <a:pt x="2896460" y="799581"/>
                    </a:cubicBezTo>
                    <a:cubicBezTo>
                      <a:pt x="2760034" y="907249"/>
                      <a:pt x="2694954" y="1411846"/>
                      <a:pt x="2439715" y="1413742"/>
                    </a:cubicBezTo>
                    <a:cubicBezTo>
                      <a:pt x="2291945" y="1485773"/>
                      <a:pt x="2051035" y="1470989"/>
                      <a:pt x="1871920" y="1370525"/>
                    </a:cubicBezTo>
                    <a:cubicBezTo>
                      <a:pt x="1692805" y="1270061"/>
                      <a:pt x="1518167" y="989518"/>
                      <a:pt x="1365023" y="810956"/>
                    </a:cubicBezTo>
                    <a:cubicBezTo>
                      <a:pt x="1211879" y="632395"/>
                      <a:pt x="969025" y="313533"/>
                      <a:pt x="953058" y="299156"/>
                    </a:cubicBezTo>
                    <a:cubicBezTo>
                      <a:pt x="937091" y="284779"/>
                      <a:pt x="1566104" y="147824"/>
                      <a:pt x="60187" y="212886"/>
                    </a:cubicBezTo>
                    <a:close/>
                  </a:path>
                </a:pathLst>
              </a:custGeom>
              <a:solidFill>
                <a:srgbClr val="E3D16D">
                  <a:alpha val="80000"/>
                </a:srgbClr>
              </a:solidFill>
              <a:ln w="1270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effectLst/>
                  <a:uLnTx/>
                  <a:uFillTx/>
                  <a:latin typeface="Arial" panose="020B0604020202020204"/>
                </a:endParaRPr>
              </a:p>
            </p:txBody>
          </p:sp>
          <p:grpSp>
            <p:nvGrpSpPr>
              <p:cNvPr id="112" name="!!Group 501">
                <a:extLst>
                  <a:ext uri="{FF2B5EF4-FFF2-40B4-BE49-F238E27FC236}">
                    <a16:creationId xmlns:a16="http://schemas.microsoft.com/office/drawing/2014/main" id="{649B031A-E11C-96FD-D18A-1BABF5AF9198}"/>
                  </a:ext>
                </a:extLst>
              </p:cNvPr>
              <p:cNvGrpSpPr/>
              <p:nvPr/>
            </p:nvGrpSpPr>
            <p:grpSpPr>
              <a:xfrm rot="16200000">
                <a:off x="8062231" y="1388141"/>
                <a:ext cx="226507" cy="425029"/>
                <a:chOff x="5661453" y="2606543"/>
                <a:chExt cx="275343" cy="516667"/>
              </a:xfrm>
            </p:grpSpPr>
            <p:sp>
              <p:nvSpPr>
                <p:cNvPr id="320" name="Freeform: Shape 649">
                  <a:extLst>
                    <a:ext uri="{FF2B5EF4-FFF2-40B4-BE49-F238E27FC236}">
                      <a16:creationId xmlns:a16="http://schemas.microsoft.com/office/drawing/2014/main" id="{74F325B4-F7CF-3815-4018-3A22E33C07BE}"/>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1" name="Freeform: Shape 650">
                  <a:extLst>
                    <a:ext uri="{FF2B5EF4-FFF2-40B4-BE49-F238E27FC236}">
                      <a16:creationId xmlns:a16="http://schemas.microsoft.com/office/drawing/2014/main" id="{64FC3FAC-8918-99E2-CA74-EA46A501D862}"/>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2" name="Freeform: Shape 651">
                  <a:extLst>
                    <a:ext uri="{FF2B5EF4-FFF2-40B4-BE49-F238E27FC236}">
                      <a16:creationId xmlns:a16="http://schemas.microsoft.com/office/drawing/2014/main" id="{932E560B-D5EE-1801-3D43-8DD606D58289}"/>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3" name="Freeform: Shape 658">
                  <a:extLst>
                    <a:ext uri="{FF2B5EF4-FFF2-40B4-BE49-F238E27FC236}">
                      <a16:creationId xmlns:a16="http://schemas.microsoft.com/office/drawing/2014/main" id="{64F366ED-44FB-D39E-6B59-1598F19883E1}"/>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4" name="Freeform: Shape 659">
                  <a:extLst>
                    <a:ext uri="{FF2B5EF4-FFF2-40B4-BE49-F238E27FC236}">
                      <a16:creationId xmlns:a16="http://schemas.microsoft.com/office/drawing/2014/main" id="{BECA6930-5127-E56B-9C5C-7E711098213D}"/>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5" name="Freeform: Shape 660">
                  <a:extLst>
                    <a:ext uri="{FF2B5EF4-FFF2-40B4-BE49-F238E27FC236}">
                      <a16:creationId xmlns:a16="http://schemas.microsoft.com/office/drawing/2014/main" id="{9C59D6EC-CF5D-5DE1-5DAE-2ACC17B91880}"/>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6" name="Freeform: Shape 661">
                  <a:extLst>
                    <a:ext uri="{FF2B5EF4-FFF2-40B4-BE49-F238E27FC236}">
                      <a16:creationId xmlns:a16="http://schemas.microsoft.com/office/drawing/2014/main" id="{2888D02C-319D-0532-7C82-6280FA5C23C7}"/>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7" name="Freeform: Shape 662">
                  <a:extLst>
                    <a:ext uri="{FF2B5EF4-FFF2-40B4-BE49-F238E27FC236}">
                      <a16:creationId xmlns:a16="http://schemas.microsoft.com/office/drawing/2014/main" id="{A5AE5A0D-EEE5-FB89-C7F0-834054CFB070}"/>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8" name="Freeform: Shape 663">
                  <a:extLst>
                    <a:ext uri="{FF2B5EF4-FFF2-40B4-BE49-F238E27FC236}">
                      <a16:creationId xmlns:a16="http://schemas.microsoft.com/office/drawing/2014/main" id="{76C56CC9-7CA9-EEC5-CBA0-8D3DEAAE7EEB}"/>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29" name="Rectangle: Rounded Corners 328">
                  <a:extLst>
                    <a:ext uri="{FF2B5EF4-FFF2-40B4-BE49-F238E27FC236}">
                      <a16:creationId xmlns:a16="http://schemas.microsoft.com/office/drawing/2014/main" id="{4BCA07C7-9926-15D3-B896-D5CAB2BBAD10}"/>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30" name="Oval 329">
                  <a:extLst>
                    <a:ext uri="{FF2B5EF4-FFF2-40B4-BE49-F238E27FC236}">
                      <a16:creationId xmlns:a16="http://schemas.microsoft.com/office/drawing/2014/main" id="{0808B026-514A-C528-FAFD-FF6C0AD7ED20}"/>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3" name="!!Group 525">
                <a:extLst>
                  <a:ext uri="{FF2B5EF4-FFF2-40B4-BE49-F238E27FC236}">
                    <a16:creationId xmlns:a16="http://schemas.microsoft.com/office/drawing/2014/main" id="{A180AF8F-A6AC-1276-56B2-E506FD60709E}"/>
                  </a:ext>
                </a:extLst>
              </p:cNvPr>
              <p:cNvGrpSpPr/>
              <p:nvPr/>
            </p:nvGrpSpPr>
            <p:grpSpPr>
              <a:xfrm rot="17916383">
                <a:off x="7797823" y="1734796"/>
                <a:ext cx="226507" cy="425029"/>
                <a:chOff x="5661453" y="2606543"/>
                <a:chExt cx="275343" cy="516667"/>
              </a:xfrm>
            </p:grpSpPr>
            <p:sp>
              <p:nvSpPr>
                <p:cNvPr id="309" name="Freeform: Shape 667">
                  <a:extLst>
                    <a:ext uri="{FF2B5EF4-FFF2-40B4-BE49-F238E27FC236}">
                      <a16:creationId xmlns:a16="http://schemas.microsoft.com/office/drawing/2014/main" id="{B1BDF05D-459E-3207-B633-4C9277B0B11F}"/>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0" name="Freeform: Shape 668">
                  <a:extLst>
                    <a:ext uri="{FF2B5EF4-FFF2-40B4-BE49-F238E27FC236}">
                      <a16:creationId xmlns:a16="http://schemas.microsoft.com/office/drawing/2014/main" id="{D2550975-3CBE-9E00-7B18-0906049CF4A8}"/>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1" name="Freeform: Shape 669">
                  <a:extLst>
                    <a:ext uri="{FF2B5EF4-FFF2-40B4-BE49-F238E27FC236}">
                      <a16:creationId xmlns:a16="http://schemas.microsoft.com/office/drawing/2014/main" id="{BED8EF9B-CD17-5BEB-8DC1-012E78183DA6}"/>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2" name="Freeform: Shape 670">
                  <a:extLst>
                    <a:ext uri="{FF2B5EF4-FFF2-40B4-BE49-F238E27FC236}">
                      <a16:creationId xmlns:a16="http://schemas.microsoft.com/office/drawing/2014/main" id="{9C9972D5-CF52-C0DC-09F2-107F43B17F1F}"/>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3" name="Freeform: Shape 671">
                  <a:extLst>
                    <a:ext uri="{FF2B5EF4-FFF2-40B4-BE49-F238E27FC236}">
                      <a16:creationId xmlns:a16="http://schemas.microsoft.com/office/drawing/2014/main" id="{1419F14A-2681-124F-31D4-E8D17616A3A8}"/>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4" name="Freeform: Shape 672">
                  <a:extLst>
                    <a:ext uri="{FF2B5EF4-FFF2-40B4-BE49-F238E27FC236}">
                      <a16:creationId xmlns:a16="http://schemas.microsoft.com/office/drawing/2014/main" id="{A66EEA16-1DD3-8B8D-749D-B58F6FA22CC8}"/>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5" name="Freeform: Shape 673">
                  <a:extLst>
                    <a:ext uri="{FF2B5EF4-FFF2-40B4-BE49-F238E27FC236}">
                      <a16:creationId xmlns:a16="http://schemas.microsoft.com/office/drawing/2014/main" id="{C7BC0274-70BC-6C0D-3A60-BEA30179E2B8}"/>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6" name="Freeform: Shape 674">
                  <a:extLst>
                    <a:ext uri="{FF2B5EF4-FFF2-40B4-BE49-F238E27FC236}">
                      <a16:creationId xmlns:a16="http://schemas.microsoft.com/office/drawing/2014/main" id="{F3C457EA-228A-6A39-40B9-DA087C802FDC}"/>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7" name="Freeform: Shape 675">
                  <a:extLst>
                    <a:ext uri="{FF2B5EF4-FFF2-40B4-BE49-F238E27FC236}">
                      <a16:creationId xmlns:a16="http://schemas.microsoft.com/office/drawing/2014/main" id="{4D81DB4D-D2D7-3655-C7A0-F8A28AF6AD8D}"/>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8" name="Rectangle: Rounded Corners 317">
                  <a:extLst>
                    <a:ext uri="{FF2B5EF4-FFF2-40B4-BE49-F238E27FC236}">
                      <a16:creationId xmlns:a16="http://schemas.microsoft.com/office/drawing/2014/main" id="{146622B9-4112-90CC-3CFD-516065A7F7A8}"/>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19" name="Oval 318">
                  <a:extLst>
                    <a:ext uri="{FF2B5EF4-FFF2-40B4-BE49-F238E27FC236}">
                      <a16:creationId xmlns:a16="http://schemas.microsoft.com/office/drawing/2014/main" id="{DF8280F1-194B-BD9D-31ED-0B47C2CF79EF}"/>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4" name="!!Group 549">
                <a:extLst>
                  <a:ext uri="{FF2B5EF4-FFF2-40B4-BE49-F238E27FC236}">
                    <a16:creationId xmlns:a16="http://schemas.microsoft.com/office/drawing/2014/main" id="{76C5BAC4-7F4A-A0F8-6415-ACDF32A69420}"/>
                  </a:ext>
                </a:extLst>
              </p:cNvPr>
              <p:cNvGrpSpPr/>
              <p:nvPr/>
            </p:nvGrpSpPr>
            <p:grpSpPr>
              <a:xfrm rot="15134364">
                <a:off x="7671597" y="2340614"/>
                <a:ext cx="226507" cy="425029"/>
                <a:chOff x="5661453" y="2606543"/>
                <a:chExt cx="275343" cy="516667"/>
              </a:xfrm>
            </p:grpSpPr>
            <p:sp>
              <p:nvSpPr>
                <p:cNvPr id="298" name="Freeform: Shape 691">
                  <a:extLst>
                    <a:ext uri="{FF2B5EF4-FFF2-40B4-BE49-F238E27FC236}">
                      <a16:creationId xmlns:a16="http://schemas.microsoft.com/office/drawing/2014/main" id="{71847A90-F891-D111-AFAF-A7F44C559D42}"/>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9" name="Freeform: Shape 692">
                  <a:extLst>
                    <a:ext uri="{FF2B5EF4-FFF2-40B4-BE49-F238E27FC236}">
                      <a16:creationId xmlns:a16="http://schemas.microsoft.com/office/drawing/2014/main" id="{73FFC96C-6AA3-2145-A33E-9CA8521219BD}"/>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0" name="Freeform: Shape 693">
                  <a:extLst>
                    <a:ext uri="{FF2B5EF4-FFF2-40B4-BE49-F238E27FC236}">
                      <a16:creationId xmlns:a16="http://schemas.microsoft.com/office/drawing/2014/main" id="{4380D14B-1264-669F-934C-D83FCEF8F944}"/>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1" name="Freeform: Shape 694">
                  <a:extLst>
                    <a:ext uri="{FF2B5EF4-FFF2-40B4-BE49-F238E27FC236}">
                      <a16:creationId xmlns:a16="http://schemas.microsoft.com/office/drawing/2014/main" id="{6426E8F2-26CE-80F2-DF6A-D96009738BB4}"/>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2" name="Freeform: Shape 695">
                  <a:extLst>
                    <a:ext uri="{FF2B5EF4-FFF2-40B4-BE49-F238E27FC236}">
                      <a16:creationId xmlns:a16="http://schemas.microsoft.com/office/drawing/2014/main" id="{AEF24AE3-0143-2FED-1417-1DD9E439FDEE}"/>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3" name="Freeform: Shape 696">
                  <a:extLst>
                    <a:ext uri="{FF2B5EF4-FFF2-40B4-BE49-F238E27FC236}">
                      <a16:creationId xmlns:a16="http://schemas.microsoft.com/office/drawing/2014/main" id="{C5F4D0B7-E4D9-F6CF-2BFB-0EDDAA5BE820}"/>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4" name="Freeform: Shape 697">
                  <a:extLst>
                    <a:ext uri="{FF2B5EF4-FFF2-40B4-BE49-F238E27FC236}">
                      <a16:creationId xmlns:a16="http://schemas.microsoft.com/office/drawing/2014/main" id="{BA04DCC4-1376-EB2E-46F4-63D025C32F68}"/>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5" name="Freeform: Shape 698">
                  <a:extLst>
                    <a:ext uri="{FF2B5EF4-FFF2-40B4-BE49-F238E27FC236}">
                      <a16:creationId xmlns:a16="http://schemas.microsoft.com/office/drawing/2014/main" id="{F6469086-3FC2-A1A9-EB60-0D581385798C}"/>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6" name="Freeform: Shape 699">
                  <a:extLst>
                    <a:ext uri="{FF2B5EF4-FFF2-40B4-BE49-F238E27FC236}">
                      <a16:creationId xmlns:a16="http://schemas.microsoft.com/office/drawing/2014/main" id="{FE60498E-8452-0219-4061-D6933A9FDBE7}"/>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7" name="Rectangle: Rounded Corners 306">
                  <a:extLst>
                    <a:ext uri="{FF2B5EF4-FFF2-40B4-BE49-F238E27FC236}">
                      <a16:creationId xmlns:a16="http://schemas.microsoft.com/office/drawing/2014/main" id="{1565C435-1C5D-C4CE-4F43-E9F5A09CF469}"/>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308" name="Oval 307">
                  <a:extLst>
                    <a:ext uri="{FF2B5EF4-FFF2-40B4-BE49-F238E27FC236}">
                      <a16:creationId xmlns:a16="http://schemas.microsoft.com/office/drawing/2014/main" id="{1C270ED9-0FF6-2FD0-D637-73FB0B220BC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5" name="!!Group 561">
                <a:extLst>
                  <a:ext uri="{FF2B5EF4-FFF2-40B4-BE49-F238E27FC236}">
                    <a16:creationId xmlns:a16="http://schemas.microsoft.com/office/drawing/2014/main" id="{04A3D910-749A-DF3D-5B3B-D2342F5CBE00}"/>
                  </a:ext>
                </a:extLst>
              </p:cNvPr>
              <p:cNvGrpSpPr/>
              <p:nvPr/>
            </p:nvGrpSpPr>
            <p:grpSpPr>
              <a:xfrm rot="16026063">
                <a:off x="7589848" y="2131647"/>
                <a:ext cx="226507" cy="425029"/>
                <a:chOff x="5661453" y="2606543"/>
                <a:chExt cx="275343" cy="516667"/>
              </a:xfrm>
            </p:grpSpPr>
            <p:sp>
              <p:nvSpPr>
                <p:cNvPr id="287" name="Freeform: Shape 744">
                  <a:extLst>
                    <a:ext uri="{FF2B5EF4-FFF2-40B4-BE49-F238E27FC236}">
                      <a16:creationId xmlns:a16="http://schemas.microsoft.com/office/drawing/2014/main" id="{FFBD5F4A-2413-C269-1739-7143C9A00C3C}"/>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8" name="Freeform: Shape 745">
                  <a:extLst>
                    <a:ext uri="{FF2B5EF4-FFF2-40B4-BE49-F238E27FC236}">
                      <a16:creationId xmlns:a16="http://schemas.microsoft.com/office/drawing/2014/main" id="{5F780934-F7BA-23E6-46AB-97BB414A9A9A}"/>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9" name="Freeform: Shape 746">
                  <a:extLst>
                    <a:ext uri="{FF2B5EF4-FFF2-40B4-BE49-F238E27FC236}">
                      <a16:creationId xmlns:a16="http://schemas.microsoft.com/office/drawing/2014/main" id="{8EEC60BB-0ED2-8880-B230-6D3BB7F4BD6F}"/>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0" name="Freeform: Shape 747">
                  <a:extLst>
                    <a:ext uri="{FF2B5EF4-FFF2-40B4-BE49-F238E27FC236}">
                      <a16:creationId xmlns:a16="http://schemas.microsoft.com/office/drawing/2014/main" id="{D7DFCA46-00CA-22B7-3A6F-E47482A615A2}"/>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1" name="Freeform: Shape 748">
                  <a:extLst>
                    <a:ext uri="{FF2B5EF4-FFF2-40B4-BE49-F238E27FC236}">
                      <a16:creationId xmlns:a16="http://schemas.microsoft.com/office/drawing/2014/main" id="{79F1D8B4-7840-F820-E72B-41A93A3CA00C}"/>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2" name="Freeform: Shape 749">
                  <a:extLst>
                    <a:ext uri="{FF2B5EF4-FFF2-40B4-BE49-F238E27FC236}">
                      <a16:creationId xmlns:a16="http://schemas.microsoft.com/office/drawing/2014/main" id="{4E88DCB0-700E-B410-2B1C-2A8FBD9E9044}"/>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3" name="Freeform: Shape 750">
                  <a:extLst>
                    <a:ext uri="{FF2B5EF4-FFF2-40B4-BE49-F238E27FC236}">
                      <a16:creationId xmlns:a16="http://schemas.microsoft.com/office/drawing/2014/main" id="{71518378-4A38-AE58-14E0-EC3F48371B45}"/>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4" name="Freeform: Shape 751">
                  <a:extLst>
                    <a:ext uri="{FF2B5EF4-FFF2-40B4-BE49-F238E27FC236}">
                      <a16:creationId xmlns:a16="http://schemas.microsoft.com/office/drawing/2014/main" id="{80491184-5888-D0CC-439D-B07E17827CB9}"/>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5" name="Freeform: Shape 752">
                  <a:extLst>
                    <a:ext uri="{FF2B5EF4-FFF2-40B4-BE49-F238E27FC236}">
                      <a16:creationId xmlns:a16="http://schemas.microsoft.com/office/drawing/2014/main" id="{A6FBE4E9-6945-CE7D-85C9-667225F32F89}"/>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6" name="Rectangle: Rounded Corners 295">
                  <a:extLst>
                    <a:ext uri="{FF2B5EF4-FFF2-40B4-BE49-F238E27FC236}">
                      <a16:creationId xmlns:a16="http://schemas.microsoft.com/office/drawing/2014/main" id="{FCFB0945-B733-4BF4-8109-A27D19584570}"/>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97" name="Oval 296">
                  <a:extLst>
                    <a:ext uri="{FF2B5EF4-FFF2-40B4-BE49-F238E27FC236}">
                      <a16:creationId xmlns:a16="http://schemas.microsoft.com/office/drawing/2014/main" id="{BADACE7A-066F-6350-A797-309EADA4CDE5}"/>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6" name="!!Group 573">
                <a:extLst>
                  <a:ext uri="{FF2B5EF4-FFF2-40B4-BE49-F238E27FC236}">
                    <a16:creationId xmlns:a16="http://schemas.microsoft.com/office/drawing/2014/main" id="{69904C9A-20CC-D90F-ABC3-9B28F9EA887F}"/>
                  </a:ext>
                </a:extLst>
              </p:cNvPr>
              <p:cNvGrpSpPr/>
              <p:nvPr/>
            </p:nvGrpSpPr>
            <p:grpSpPr>
              <a:xfrm rot="16798170">
                <a:off x="7642986" y="1928193"/>
                <a:ext cx="226507" cy="425029"/>
                <a:chOff x="5661453" y="2606543"/>
                <a:chExt cx="275343" cy="516667"/>
              </a:xfrm>
            </p:grpSpPr>
            <p:sp>
              <p:nvSpPr>
                <p:cNvPr id="276" name="Freeform: Shape 756">
                  <a:extLst>
                    <a:ext uri="{FF2B5EF4-FFF2-40B4-BE49-F238E27FC236}">
                      <a16:creationId xmlns:a16="http://schemas.microsoft.com/office/drawing/2014/main" id="{4D0B2F6D-06C7-9333-C07C-8B924D79723A}"/>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7" name="Freeform: Shape 757">
                  <a:extLst>
                    <a:ext uri="{FF2B5EF4-FFF2-40B4-BE49-F238E27FC236}">
                      <a16:creationId xmlns:a16="http://schemas.microsoft.com/office/drawing/2014/main" id="{A4D6213E-0BA4-2ABD-EA36-806AF14E722D}"/>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8" name="Freeform: Shape 758">
                  <a:extLst>
                    <a:ext uri="{FF2B5EF4-FFF2-40B4-BE49-F238E27FC236}">
                      <a16:creationId xmlns:a16="http://schemas.microsoft.com/office/drawing/2014/main" id="{E84FF3DC-3A0C-E15B-2630-CDCC5D949A97}"/>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9" name="Freeform: Shape 759">
                  <a:extLst>
                    <a:ext uri="{FF2B5EF4-FFF2-40B4-BE49-F238E27FC236}">
                      <a16:creationId xmlns:a16="http://schemas.microsoft.com/office/drawing/2014/main" id="{0395BA43-CD4F-797C-565E-A400C13AD1E8}"/>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0" name="Freeform: Shape 760">
                  <a:extLst>
                    <a:ext uri="{FF2B5EF4-FFF2-40B4-BE49-F238E27FC236}">
                      <a16:creationId xmlns:a16="http://schemas.microsoft.com/office/drawing/2014/main" id="{E591E2D7-E1CF-7754-8D32-F28A3AB81113}"/>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1" name="Freeform: Shape 761">
                  <a:extLst>
                    <a:ext uri="{FF2B5EF4-FFF2-40B4-BE49-F238E27FC236}">
                      <a16:creationId xmlns:a16="http://schemas.microsoft.com/office/drawing/2014/main" id="{53C071AE-2224-7BE2-E481-319E929C060A}"/>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2" name="Freeform: Shape 762">
                  <a:extLst>
                    <a:ext uri="{FF2B5EF4-FFF2-40B4-BE49-F238E27FC236}">
                      <a16:creationId xmlns:a16="http://schemas.microsoft.com/office/drawing/2014/main" id="{73B585CE-5714-5360-3421-85BCF30AED14}"/>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3" name="Freeform: Shape 763">
                  <a:extLst>
                    <a:ext uri="{FF2B5EF4-FFF2-40B4-BE49-F238E27FC236}">
                      <a16:creationId xmlns:a16="http://schemas.microsoft.com/office/drawing/2014/main" id="{B9764B1F-9164-6A9D-9166-30844F3E7DAC}"/>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4" name="Freeform: Shape 764">
                  <a:extLst>
                    <a:ext uri="{FF2B5EF4-FFF2-40B4-BE49-F238E27FC236}">
                      <a16:creationId xmlns:a16="http://schemas.microsoft.com/office/drawing/2014/main" id="{785B99AC-D29A-1A00-F682-9B8A9423B8AE}"/>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5" name="Rectangle: Rounded Corners 284">
                  <a:extLst>
                    <a:ext uri="{FF2B5EF4-FFF2-40B4-BE49-F238E27FC236}">
                      <a16:creationId xmlns:a16="http://schemas.microsoft.com/office/drawing/2014/main" id="{9C914165-1A2C-A0D2-7936-B28ECCF26E9F}"/>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86" name="Oval 285">
                  <a:extLst>
                    <a:ext uri="{FF2B5EF4-FFF2-40B4-BE49-F238E27FC236}">
                      <a16:creationId xmlns:a16="http://schemas.microsoft.com/office/drawing/2014/main" id="{57326D94-7E16-51F8-50D2-7B54F9366EF0}"/>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7" name="!!Group 585">
                <a:extLst>
                  <a:ext uri="{FF2B5EF4-FFF2-40B4-BE49-F238E27FC236}">
                    <a16:creationId xmlns:a16="http://schemas.microsoft.com/office/drawing/2014/main" id="{CC483141-D03D-F599-EB6F-D549F3FC1B7F}"/>
                  </a:ext>
                </a:extLst>
              </p:cNvPr>
              <p:cNvGrpSpPr/>
              <p:nvPr/>
            </p:nvGrpSpPr>
            <p:grpSpPr>
              <a:xfrm rot="16428058">
                <a:off x="8069272" y="1160912"/>
                <a:ext cx="226507" cy="425029"/>
                <a:chOff x="5661453" y="2606543"/>
                <a:chExt cx="275343" cy="516667"/>
              </a:xfrm>
            </p:grpSpPr>
            <p:sp>
              <p:nvSpPr>
                <p:cNvPr id="265" name="Freeform: Shape 800">
                  <a:extLst>
                    <a:ext uri="{FF2B5EF4-FFF2-40B4-BE49-F238E27FC236}">
                      <a16:creationId xmlns:a16="http://schemas.microsoft.com/office/drawing/2014/main" id="{A764674B-CCB9-CB27-6A3C-3CA4B8C5D9D9}"/>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6" name="Freeform: Shape 801">
                  <a:extLst>
                    <a:ext uri="{FF2B5EF4-FFF2-40B4-BE49-F238E27FC236}">
                      <a16:creationId xmlns:a16="http://schemas.microsoft.com/office/drawing/2014/main" id="{E61D43D6-B95A-BA0D-4FAC-A02A7BC4E49E}"/>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7" name="Freeform: Shape 802">
                  <a:extLst>
                    <a:ext uri="{FF2B5EF4-FFF2-40B4-BE49-F238E27FC236}">
                      <a16:creationId xmlns:a16="http://schemas.microsoft.com/office/drawing/2014/main" id="{6037D5FF-6DB7-88C1-A8A3-9890EDCC31F3}"/>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8" name="Freeform: Shape 803">
                  <a:extLst>
                    <a:ext uri="{FF2B5EF4-FFF2-40B4-BE49-F238E27FC236}">
                      <a16:creationId xmlns:a16="http://schemas.microsoft.com/office/drawing/2014/main" id="{04948BBD-295B-C812-F24A-A8C9861229FC}"/>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9" name="Freeform: Shape 804">
                  <a:extLst>
                    <a:ext uri="{FF2B5EF4-FFF2-40B4-BE49-F238E27FC236}">
                      <a16:creationId xmlns:a16="http://schemas.microsoft.com/office/drawing/2014/main" id="{F51737E7-674A-8D8B-6D6E-DC18E6CAD2C5}"/>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0" name="Freeform: Shape 805">
                  <a:extLst>
                    <a:ext uri="{FF2B5EF4-FFF2-40B4-BE49-F238E27FC236}">
                      <a16:creationId xmlns:a16="http://schemas.microsoft.com/office/drawing/2014/main" id="{B817E3C9-F72C-7310-FEF2-EDF177436026}"/>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1" name="Freeform: Shape 806">
                  <a:extLst>
                    <a:ext uri="{FF2B5EF4-FFF2-40B4-BE49-F238E27FC236}">
                      <a16:creationId xmlns:a16="http://schemas.microsoft.com/office/drawing/2014/main" id="{5CD1465B-E897-48E6-79F5-BE289F9C7A86}"/>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2" name="Freeform: Shape 807">
                  <a:extLst>
                    <a:ext uri="{FF2B5EF4-FFF2-40B4-BE49-F238E27FC236}">
                      <a16:creationId xmlns:a16="http://schemas.microsoft.com/office/drawing/2014/main" id="{EDA8B083-AEF5-46C0-109F-55FB0060663C}"/>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3" name="Freeform: Shape 808">
                  <a:extLst>
                    <a:ext uri="{FF2B5EF4-FFF2-40B4-BE49-F238E27FC236}">
                      <a16:creationId xmlns:a16="http://schemas.microsoft.com/office/drawing/2014/main" id="{1D63232E-438C-BAB1-A347-6DE6646B9B33}"/>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4" name="Rectangle: Rounded Corners 273">
                  <a:extLst>
                    <a:ext uri="{FF2B5EF4-FFF2-40B4-BE49-F238E27FC236}">
                      <a16:creationId xmlns:a16="http://schemas.microsoft.com/office/drawing/2014/main" id="{05BC3609-3214-7A55-60BD-2C624CB77262}"/>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75" name="Oval 274">
                  <a:extLst>
                    <a:ext uri="{FF2B5EF4-FFF2-40B4-BE49-F238E27FC236}">
                      <a16:creationId xmlns:a16="http://schemas.microsoft.com/office/drawing/2014/main" id="{CB56E462-1C3E-D352-D6A8-615B7F94138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8" name="!!Group 621">
                <a:extLst>
                  <a:ext uri="{FF2B5EF4-FFF2-40B4-BE49-F238E27FC236}">
                    <a16:creationId xmlns:a16="http://schemas.microsoft.com/office/drawing/2014/main" id="{A3DC9C99-2B6E-EA78-9AD9-08F1D5020C8D}"/>
                  </a:ext>
                </a:extLst>
              </p:cNvPr>
              <p:cNvGrpSpPr/>
              <p:nvPr/>
            </p:nvGrpSpPr>
            <p:grpSpPr>
              <a:xfrm rot="15389795">
                <a:off x="7813488" y="2513898"/>
                <a:ext cx="226507" cy="425029"/>
                <a:chOff x="5661453" y="2606543"/>
                <a:chExt cx="275343" cy="516667"/>
              </a:xfrm>
            </p:grpSpPr>
            <p:sp>
              <p:nvSpPr>
                <p:cNvPr id="254" name="Freeform: Shape 824">
                  <a:extLst>
                    <a:ext uri="{FF2B5EF4-FFF2-40B4-BE49-F238E27FC236}">
                      <a16:creationId xmlns:a16="http://schemas.microsoft.com/office/drawing/2014/main" id="{28EC9E3C-35B0-BF94-0CDA-D915963DFDF3}"/>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5" name="Freeform: Shape 825">
                  <a:extLst>
                    <a:ext uri="{FF2B5EF4-FFF2-40B4-BE49-F238E27FC236}">
                      <a16:creationId xmlns:a16="http://schemas.microsoft.com/office/drawing/2014/main" id="{AD415987-A234-A127-CE06-C2C8E49D78F6}"/>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6" name="Freeform: Shape 826">
                  <a:extLst>
                    <a:ext uri="{FF2B5EF4-FFF2-40B4-BE49-F238E27FC236}">
                      <a16:creationId xmlns:a16="http://schemas.microsoft.com/office/drawing/2014/main" id="{518D3A1F-595E-5BC7-D890-D3B4C541ED9E}"/>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7" name="Freeform: Shape 827">
                  <a:extLst>
                    <a:ext uri="{FF2B5EF4-FFF2-40B4-BE49-F238E27FC236}">
                      <a16:creationId xmlns:a16="http://schemas.microsoft.com/office/drawing/2014/main" id="{04A63246-05E7-37D3-E32C-C2ED05C0CACA}"/>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8" name="Freeform: Shape 828">
                  <a:extLst>
                    <a:ext uri="{FF2B5EF4-FFF2-40B4-BE49-F238E27FC236}">
                      <a16:creationId xmlns:a16="http://schemas.microsoft.com/office/drawing/2014/main" id="{D9FD0F1B-D96E-A79C-E1A5-277CF5831A23}"/>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9" name="Freeform: Shape 829">
                  <a:extLst>
                    <a:ext uri="{FF2B5EF4-FFF2-40B4-BE49-F238E27FC236}">
                      <a16:creationId xmlns:a16="http://schemas.microsoft.com/office/drawing/2014/main" id="{13C4FB59-1761-A478-16A8-F74D96F22966}"/>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0" name="Freeform: Shape 854">
                  <a:extLst>
                    <a:ext uri="{FF2B5EF4-FFF2-40B4-BE49-F238E27FC236}">
                      <a16:creationId xmlns:a16="http://schemas.microsoft.com/office/drawing/2014/main" id="{D7E65969-B48A-EB19-F26C-F8D6FD43371D}"/>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1" name="Freeform: Shape 855">
                  <a:extLst>
                    <a:ext uri="{FF2B5EF4-FFF2-40B4-BE49-F238E27FC236}">
                      <a16:creationId xmlns:a16="http://schemas.microsoft.com/office/drawing/2014/main" id="{E7DDBB61-494E-78B9-8440-249243432AFD}"/>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2" name="Freeform: Shape 856">
                  <a:extLst>
                    <a:ext uri="{FF2B5EF4-FFF2-40B4-BE49-F238E27FC236}">
                      <a16:creationId xmlns:a16="http://schemas.microsoft.com/office/drawing/2014/main" id="{40954BC9-7DF0-B303-BC41-67AA01C26624}"/>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3" name="Rectangle: Rounded Corners 262">
                  <a:extLst>
                    <a:ext uri="{FF2B5EF4-FFF2-40B4-BE49-F238E27FC236}">
                      <a16:creationId xmlns:a16="http://schemas.microsoft.com/office/drawing/2014/main" id="{31875074-7B69-0BAE-A218-88382A39C0AD}"/>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64" name="Oval 263">
                  <a:extLst>
                    <a:ext uri="{FF2B5EF4-FFF2-40B4-BE49-F238E27FC236}">
                      <a16:creationId xmlns:a16="http://schemas.microsoft.com/office/drawing/2014/main" id="{C5572629-162F-9A37-D4F8-05E8B6C759B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19" name="!!Group 640">
                <a:extLst>
                  <a:ext uri="{FF2B5EF4-FFF2-40B4-BE49-F238E27FC236}">
                    <a16:creationId xmlns:a16="http://schemas.microsoft.com/office/drawing/2014/main" id="{38989DC5-9A93-EF81-59D3-D3A576B65A47}"/>
                  </a:ext>
                </a:extLst>
              </p:cNvPr>
              <p:cNvGrpSpPr/>
              <p:nvPr/>
            </p:nvGrpSpPr>
            <p:grpSpPr>
              <a:xfrm rot="17792089">
                <a:off x="7952396" y="1518944"/>
                <a:ext cx="241131" cy="515285"/>
                <a:chOff x="4423627" y="1973989"/>
                <a:chExt cx="245880" cy="525434"/>
              </a:xfrm>
            </p:grpSpPr>
            <p:sp>
              <p:nvSpPr>
                <p:cNvPr id="249" name="Rectangle: Rounded Corners 248">
                  <a:extLst>
                    <a:ext uri="{FF2B5EF4-FFF2-40B4-BE49-F238E27FC236}">
                      <a16:creationId xmlns:a16="http://schemas.microsoft.com/office/drawing/2014/main" id="{0E1CD75B-B593-4B25-E396-7FB7DFDBFAA0}"/>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0" name="Oval 249">
                  <a:extLst>
                    <a:ext uri="{FF2B5EF4-FFF2-40B4-BE49-F238E27FC236}">
                      <a16:creationId xmlns:a16="http://schemas.microsoft.com/office/drawing/2014/main" id="{50D548B4-3AFC-5868-7736-485A2362D258}"/>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51" name="Oval 250">
                  <a:extLst>
                    <a:ext uri="{FF2B5EF4-FFF2-40B4-BE49-F238E27FC236}">
                      <a16:creationId xmlns:a16="http://schemas.microsoft.com/office/drawing/2014/main" id="{CCF34E34-6E88-6D68-406E-F0F14758CBD8}"/>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52" name="Oval 251">
                  <a:extLst>
                    <a:ext uri="{FF2B5EF4-FFF2-40B4-BE49-F238E27FC236}">
                      <a16:creationId xmlns:a16="http://schemas.microsoft.com/office/drawing/2014/main" id="{248EE16D-16BA-466C-0846-5C8354CD7F2C}"/>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53" name="Oval 252">
                  <a:extLst>
                    <a:ext uri="{FF2B5EF4-FFF2-40B4-BE49-F238E27FC236}">
                      <a16:creationId xmlns:a16="http://schemas.microsoft.com/office/drawing/2014/main" id="{AC8F12C5-D247-500E-AE22-74A18BFEEE3B}"/>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grpSp>
            <p:nvGrpSpPr>
              <p:cNvPr id="120" name="!!Group 676">
                <a:extLst>
                  <a:ext uri="{FF2B5EF4-FFF2-40B4-BE49-F238E27FC236}">
                    <a16:creationId xmlns:a16="http://schemas.microsoft.com/office/drawing/2014/main" id="{381E0537-C4DB-D717-549F-5534F215152C}"/>
                  </a:ext>
                </a:extLst>
              </p:cNvPr>
              <p:cNvGrpSpPr/>
              <p:nvPr/>
            </p:nvGrpSpPr>
            <p:grpSpPr>
              <a:xfrm rot="16200000">
                <a:off x="8062232" y="5477418"/>
                <a:ext cx="226506" cy="425028"/>
                <a:chOff x="5661453" y="2606543"/>
                <a:chExt cx="275343" cy="516667"/>
              </a:xfrm>
            </p:grpSpPr>
            <p:sp>
              <p:nvSpPr>
                <p:cNvPr id="238" name="Freeform: Shape 923">
                  <a:extLst>
                    <a:ext uri="{FF2B5EF4-FFF2-40B4-BE49-F238E27FC236}">
                      <a16:creationId xmlns:a16="http://schemas.microsoft.com/office/drawing/2014/main" id="{EB0EDD7D-E269-8539-B2D0-0485A3984EFE}"/>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9" name="Freeform: Shape 924">
                  <a:extLst>
                    <a:ext uri="{FF2B5EF4-FFF2-40B4-BE49-F238E27FC236}">
                      <a16:creationId xmlns:a16="http://schemas.microsoft.com/office/drawing/2014/main" id="{098C7D16-C8DF-B7F1-FBF0-08C445FD8F14}"/>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0" name="Freeform: Shape 925">
                  <a:extLst>
                    <a:ext uri="{FF2B5EF4-FFF2-40B4-BE49-F238E27FC236}">
                      <a16:creationId xmlns:a16="http://schemas.microsoft.com/office/drawing/2014/main" id="{FCC21E21-DB8D-CA33-38EA-39E1DB2E42DF}"/>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1" name="Freeform: Shape 926">
                  <a:extLst>
                    <a:ext uri="{FF2B5EF4-FFF2-40B4-BE49-F238E27FC236}">
                      <a16:creationId xmlns:a16="http://schemas.microsoft.com/office/drawing/2014/main" id="{F00363B4-A918-70C6-0272-CD5D49081DD0}"/>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2" name="Freeform: Shape 927">
                  <a:extLst>
                    <a:ext uri="{FF2B5EF4-FFF2-40B4-BE49-F238E27FC236}">
                      <a16:creationId xmlns:a16="http://schemas.microsoft.com/office/drawing/2014/main" id="{1D7BD212-73B8-476A-39CD-BCE0A06C458D}"/>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3" name="Freeform: Shape 928">
                  <a:extLst>
                    <a:ext uri="{FF2B5EF4-FFF2-40B4-BE49-F238E27FC236}">
                      <a16:creationId xmlns:a16="http://schemas.microsoft.com/office/drawing/2014/main" id="{EE253040-3832-56B8-8D2F-4F69F12C86DC}"/>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4" name="Freeform: Shape 929">
                  <a:extLst>
                    <a:ext uri="{FF2B5EF4-FFF2-40B4-BE49-F238E27FC236}">
                      <a16:creationId xmlns:a16="http://schemas.microsoft.com/office/drawing/2014/main" id="{92923A5F-1612-1E5B-BDFC-8E7D1AE62B91}"/>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5" name="Freeform: Shape 930">
                  <a:extLst>
                    <a:ext uri="{FF2B5EF4-FFF2-40B4-BE49-F238E27FC236}">
                      <a16:creationId xmlns:a16="http://schemas.microsoft.com/office/drawing/2014/main" id="{63D081AE-BD9E-C61D-1B76-988576801DD4}"/>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6" name="Freeform: Shape 931">
                  <a:extLst>
                    <a:ext uri="{FF2B5EF4-FFF2-40B4-BE49-F238E27FC236}">
                      <a16:creationId xmlns:a16="http://schemas.microsoft.com/office/drawing/2014/main" id="{E0A22C7B-BD8D-D287-5429-BC48A57AC2D2}"/>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7" name="Rectangle: Rounded Corners 246">
                  <a:extLst>
                    <a:ext uri="{FF2B5EF4-FFF2-40B4-BE49-F238E27FC236}">
                      <a16:creationId xmlns:a16="http://schemas.microsoft.com/office/drawing/2014/main" id="{7EDE913E-4784-6AF2-0A65-F20A1E7CF521}"/>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48" name="Oval 247">
                  <a:extLst>
                    <a:ext uri="{FF2B5EF4-FFF2-40B4-BE49-F238E27FC236}">
                      <a16:creationId xmlns:a16="http://schemas.microsoft.com/office/drawing/2014/main" id="{3DDC6E08-E8FC-45DD-E59A-781D4AE67B7B}"/>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1" name="Group 120">
                <a:extLst>
                  <a:ext uri="{FF2B5EF4-FFF2-40B4-BE49-F238E27FC236}">
                    <a16:creationId xmlns:a16="http://schemas.microsoft.com/office/drawing/2014/main" id="{B46DFDB5-C77D-20EB-0170-42C0A254522B}"/>
                  </a:ext>
                </a:extLst>
              </p:cNvPr>
              <p:cNvGrpSpPr/>
              <p:nvPr/>
            </p:nvGrpSpPr>
            <p:grpSpPr>
              <a:xfrm rot="7352551">
                <a:off x="8118254" y="4627758"/>
                <a:ext cx="233979" cy="280907"/>
                <a:chOff x="5355743" y="2583505"/>
                <a:chExt cx="193669" cy="232512"/>
              </a:xfrm>
            </p:grpSpPr>
            <p:sp>
              <p:nvSpPr>
                <p:cNvPr id="236" name="Rectangle: Rounded Corners 1170">
                  <a:extLst>
                    <a:ext uri="{FF2B5EF4-FFF2-40B4-BE49-F238E27FC236}">
                      <a16:creationId xmlns:a16="http://schemas.microsoft.com/office/drawing/2014/main" id="{3A0D3F63-3DC9-1921-FA5B-6FD66AA63C71}"/>
                    </a:ext>
                  </a:extLst>
                </p:cNvPr>
                <p:cNvSpPr/>
                <p:nvPr/>
              </p:nvSpPr>
              <p:spPr>
                <a:xfrm rot="8893282">
                  <a:off x="5355743" y="2583505"/>
                  <a:ext cx="193669" cy="23251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54948 w 192688"/>
                    <a:gd name="connsiteY3" fmla="*/ 14928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3577 w 196265"/>
                    <a:gd name="connsiteY0" fmla="*/ 26858 h 232504"/>
                    <a:gd name="connsiteX1" fmla="*/ 25010 w 196265"/>
                    <a:gd name="connsiteY1" fmla="*/ 2290 h 232504"/>
                    <a:gd name="connsiteX2" fmla="*/ 123652 w 196265"/>
                    <a:gd name="connsiteY2" fmla="*/ 17546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69618 w 196265"/>
                    <a:gd name="connsiteY3" fmla="*/ 142042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3669"/>
                    <a:gd name="connsiteY0" fmla="*/ 26858 h 232512"/>
                    <a:gd name="connsiteX1" fmla="*/ 25010 w 193669"/>
                    <a:gd name="connsiteY1" fmla="*/ 2290 h 232512"/>
                    <a:gd name="connsiteX2" fmla="*/ 107112 w 193669"/>
                    <a:gd name="connsiteY2" fmla="*/ 44142 h 232512"/>
                    <a:gd name="connsiteX3" fmla="*/ 169618 w 193669"/>
                    <a:gd name="connsiteY3" fmla="*/ 142042 h 232512"/>
                    <a:gd name="connsiteX4" fmla="*/ 193669 w 193669"/>
                    <a:gd name="connsiteY4" fmla="*/ 196073 h 232512"/>
                    <a:gd name="connsiteX5" fmla="*/ 127549 w 193669"/>
                    <a:gd name="connsiteY5" fmla="*/ 232504 h 232512"/>
                    <a:gd name="connsiteX6" fmla="*/ 72293 w 193669"/>
                    <a:gd name="connsiteY6" fmla="*/ 232504 h 232512"/>
                    <a:gd name="connsiteX7" fmla="*/ 3577 w 193669"/>
                    <a:gd name="connsiteY7" fmla="*/ 163788 h 232512"/>
                    <a:gd name="connsiteX8" fmla="*/ 3577 w 193669"/>
                    <a:gd name="connsiteY8" fmla="*/ 26858 h 23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669" h="232512">
                      <a:moveTo>
                        <a:pt x="3577" y="26858"/>
                      </a:moveTo>
                      <a:cubicBezTo>
                        <a:pt x="3577" y="-11093"/>
                        <a:pt x="-12941" y="2290"/>
                        <a:pt x="25010" y="2290"/>
                      </a:cubicBezTo>
                      <a:cubicBezTo>
                        <a:pt x="43429" y="2290"/>
                        <a:pt x="88693" y="44142"/>
                        <a:pt x="107112" y="44142"/>
                      </a:cubicBezTo>
                      <a:cubicBezTo>
                        <a:pt x="145063" y="44142"/>
                        <a:pt x="169618" y="104091"/>
                        <a:pt x="169618" y="142042"/>
                      </a:cubicBezTo>
                      <a:lnTo>
                        <a:pt x="193669" y="196073"/>
                      </a:lnTo>
                      <a:cubicBezTo>
                        <a:pt x="193669" y="234024"/>
                        <a:pt x="165500" y="232504"/>
                        <a:pt x="127549" y="232504"/>
                      </a:cubicBezTo>
                      <a:lnTo>
                        <a:pt x="72293" y="232504"/>
                      </a:lnTo>
                      <a:cubicBezTo>
                        <a:pt x="34342" y="232504"/>
                        <a:pt x="3577" y="201739"/>
                        <a:pt x="3577" y="163788"/>
                      </a:cubicBezTo>
                      <a:lnTo>
                        <a:pt x="3577" y="26858"/>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7" name="Oval 236">
                  <a:extLst>
                    <a:ext uri="{FF2B5EF4-FFF2-40B4-BE49-F238E27FC236}">
                      <a16:creationId xmlns:a16="http://schemas.microsoft.com/office/drawing/2014/main" id="{57C01F8D-800F-5345-3CB0-E8C335A698C4}"/>
                    </a:ext>
                  </a:extLst>
                </p:cNvPr>
                <p:cNvSpPr/>
                <p:nvPr/>
              </p:nvSpPr>
              <p:spPr>
                <a:xfrm rot="8893282">
                  <a:off x="5389584" y="2641444"/>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2" name="Group 121">
                <a:extLst>
                  <a:ext uri="{FF2B5EF4-FFF2-40B4-BE49-F238E27FC236}">
                    <a16:creationId xmlns:a16="http://schemas.microsoft.com/office/drawing/2014/main" id="{7C360EFE-3391-DD29-5004-8CED8F24841F}"/>
                  </a:ext>
                </a:extLst>
              </p:cNvPr>
              <p:cNvGrpSpPr/>
              <p:nvPr/>
            </p:nvGrpSpPr>
            <p:grpSpPr>
              <a:xfrm rot="8352972">
                <a:off x="8067209" y="4373846"/>
                <a:ext cx="310319" cy="234914"/>
                <a:chOff x="5064239" y="2904644"/>
                <a:chExt cx="254540" cy="192688"/>
              </a:xfrm>
            </p:grpSpPr>
            <p:sp>
              <p:nvSpPr>
                <p:cNvPr id="234" name="Rectangle: Rounded Corners 1176">
                  <a:extLst>
                    <a:ext uri="{FF2B5EF4-FFF2-40B4-BE49-F238E27FC236}">
                      <a16:creationId xmlns:a16="http://schemas.microsoft.com/office/drawing/2014/main" id="{BF521129-40F2-8216-2112-2E7EEF20A1BD}"/>
                    </a:ext>
                  </a:extLst>
                </p:cNvPr>
                <p:cNvSpPr/>
                <p:nvPr/>
              </p:nvSpPr>
              <p:spPr>
                <a:xfrm rot="7711506">
                  <a:off x="5095165" y="2873718"/>
                  <a:ext cx="192688" cy="254540"/>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19669 w 192688"/>
                    <a:gd name="connsiteY0" fmla="*/ 175363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75363 h 274362"/>
                    <a:gd name="connsiteX1" fmla="*/ 68919 w 192688"/>
                    <a:gd name="connsiteY1" fmla="*/ 82108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55541 h 254540"/>
                    <a:gd name="connsiteX1" fmla="*/ 68919 w 192688"/>
                    <a:gd name="connsiteY1" fmla="*/ 62286 h 254540"/>
                    <a:gd name="connsiteX2" fmla="*/ 151713 w 192688"/>
                    <a:gd name="connsiteY2" fmla="*/ 0 h 254540"/>
                    <a:gd name="connsiteX3" fmla="*/ 192688 w 192688"/>
                    <a:gd name="connsiteY3" fmla="*/ 48894 h 254540"/>
                    <a:gd name="connsiteX4" fmla="*/ 192688 w 192688"/>
                    <a:gd name="connsiteY4" fmla="*/ 185824 h 254540"/>
                    <a:gd name="connsiteX5" fmla="*/ 123972 w 192688"/>
                    <a:gd name="connsiteY5" fmla="*/ 254540 h 254540"/>
                    <a:gd name="connsiteX6" fmla="*/ 68716 w 192688"/>
                    <a:gd name="connsiteY6" fmla="*/ 254540 h 254540"/>
                    <a:gd name="connsiteX7" fmla="*/ 0 w 192688"/>
                    <a:gd name="connsiteY7" fmla="*/ 185824 h 254540"/>
                    <a:gd name="connsiteX8" fmla="*/ 19669 w 192688"/>
                    <a:gd name="connsiteY8" fmla="*/ 155541 h 2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88" h="254540">
                      <a:moveTo>
                        <a:pt x="19669" y="155541"/>
                      </a:moveTo>
                      <a:cubicBezTo>
                        <a:pt x="19669" y="117590"/>
                        <a:pt x="30968" y="62286"/>
                        <a:pt x="68919" y="62286"/>
                      </a:cubicBezTo>
                      <a:cubicBezTo>
                        <a:pt x="87338" y="62286"/>
                        <a:pt x="133294" y="0"/>
                        <a:pt x="151713" y="0"/>
                      </a:cubicBezTo>
                      <a:cubicBezTo>
                        <a:pt x="189664" y="0"/>
                        <a:pt x="192688" y="10943"/>
                        <a:pt x="192688" y="48894"/>
                      </a:cubicBezTo>
                      <a:lnTo>
                        <a:pt x="192688" y="185824"/>
                      </a:lnTo>
                      <a:cubicBezTo>
                        <a:pt x="192688" y="223775"/>
                        <a:pt x="161923" y="254540"/>
                        <a:pt x="123972" y="254540"/>
                      </a:cubicBezTo>
                      <a:lnTo>
                        <a:pt x="68716" y="254540"/>
                      </a:lnTo>
                      <a:cubicBezTo>
                        <a:pt x="30765" y="254540"/>
                        <a:pt x="0" y="223775"/>
                        <a:pt x="0" y="185824"/>
                      </a:cubicBezTo>
                      <a:lnTo>
                        <a:pt x="19669" y="155541"/>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5" name="Oval 234">
                  <a:extLst>
                    <a:ext uri="{FF2B5EF4-FFF2-40B4-BE49-F238E27FC236}">
                      <a16:creationId xmlns:a16="http://schemas.microsoft.com/office/drawing/2014/main" id="{6347E96A-CEEB-0BE8-7E50-4C99888A5E27}"/>
                    </a:ext>
                  </a:extLst>
                </p:cNvPr>
                <p:cNvSpPr/>
                <p:nvPr/>
              </p:nvSpPr>
              <p:spPr>
                <a:xfrm rot="7711506">
                  <a:off x="5116631" y="2939024"/>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3" name="!!Group 2268">
                <a:extLst>
                  <a:ext uri="{FF2B5EF4-FFF2-40B4-BE49-F238E27FC236}">
                    <a16:creationId xmlns:a16="http://schemas.microsoft.com/office/drawing/2014/main" id="{BCAF9565-01FE-107F-80B7-CD88A8B2252D}"/>
                  </a:ext>
                </a:extLst>
              </p:cNvPr>
              <p:cNvGrpSpPr/>
              <p:nvPr/>
            </p:nvGrpSpPr>
            <p:grpSpPr>
              <a:xfrm rot="6500908">
                <a:off x="8064463" y="4789255"/>
                <a:ext cx="247925" cy="398517"/>
                <a:chOff x="5522862" y="2491850"/>
                <a:chExt cx="208325" cy="334863"/>
              </a:xfrm>
            </p:grpSpPr>
            <p:sp>
              <p:nvSpPr>
                <p:cNvPr id="228" name="Freeform: Shape 941">
                  <a:extLst>
                    <a:ext uri="{FF2B5EF4-FFF2-40B4-BE49-F238E27FC236}">
                      <a16:creationId xmlns:a16="http://schemas.microsoft.com/office/drawing/2014/main" id="{479DDDFA-FBB3-7F3A-8D2F-B3E0701020AA}"/>
                    </a:ext>
                  </a:extLst>
                </p:cNvPr>
                <p:cNvSpPr/>
                <p:nvPr/>
              </p:nvSpPr>
              <p:spPr>
                <a:xfrm rot="9687536">
                  <a:off x="5616362" y="2773738"/>
                  <a:ext cx="15101" cy="36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9" name="Freeform: Shape 942">
                  <a:extLst>
                    <a:ext uri="{FF2B5EF4-FFF2-40B4-BE49-F238E27FC236}">
                      <a16:creationId xmlns:a16="http://schemas.microsoft.com/office/drawing/2014/main" id="{8B54D734-0097-17F7-F7AB-0461B1A99B7B}"/>
                    </a:ext>
                  </a:extLst>
                </p:cNvPr>
                <p:cNvSpPr/>
                <p:nvPr/>
              </p:nvSpPr>
              <p:spPr>
                <a:xfrm rot="9687536">
                  <a:off x="5716138" y="2726101"/>
                  <a:ext cx="15049" cy="9504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0" name="Rectangle: Rounded Corners 229">
                  <a:extLst>
                    <a:ext uri="{FF2B5EF4-FFF2-40B4-BE49-F238E27FC236}">
                      <a16:creationId xmlns:a16="http://schemas.microsoft.com/office/drawing/2014/main" id="{B34626BC-647B-1FD9-606F-A58AA28119F3}"/>
                    </a:ext>
                  </a:extLst>
                </p:cNvPr>
                <p:cNvSpPr/>
                <p:nvPr/>
              </p:nvSpPr>
              <p:spPr>
                <a:xfrm rot="9687536">
                  <a:off x="5522862" y="2491850"/>
                  <a:ext cx="192688" cy="274360"/>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1" name="Oval 230">
                  <a:extLst>
                    <a:ext uri="{FF2B5EF4-FFF2-40B4-BE49-F238E27FC236}">
                      <a16:creationId xmlns:a16="http://schemas.microsoft.com/office/drawing/2014/main" id="{0D55BDDA-C589-1BF5-8873-753EDDAAB403}"/>
                    </a:ext>
                  </a:extLst>
                </p:cNvPr>
                <p:cNvSpPr/>
                <p:nvPr/>
              </p:nvSpPr>
              <p:spPr>
                <a:xfrm rot="9687536">
                  <a:off x="5556910" y="2547236"/>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2" name="Freeform: Shape 945">
                  <a:extLst>
                    <a:ext uri="{FF2B5EF4-FFF2-40B4-BE49-F238E27FC236}">
                      <a16:creationId xmlns:a16="http://schemas.microsoft.com/office/drawing/2014/main" id="{C5442259-D3B2-E4DC-88D1-8C17E9521C5B}"/>
                    </a:ext>
                  </a:extLst>
                </p:cNvPr>
                <p:cNvSpPr/>
                <p:nvPr/>
              </p:nvSpPr>
              <p:spPr>
                <a:xfrm rot="9687536">
                  <a:off x="5683287" y="2754713"/>
                  <a:ext cx="15101" cy="72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33" name="Freeform: Shape 946">
                  <a:extLst>
                    <a:ext uri="{FF2B5EF4-FFF2-40B4-BE49-F238E27FC236}">
                      <a16:creationId xmlns:a16="http://schemas.microsoft.com/office/drawing/2014/main" id="{DBE304C8-755B-EF37-F9BA-65372B1574C2}"/>
                    </a:ext>
                  </a:extLst>
                </p:cNvPr>
                <p:cNvSpPr/>
                <p:nvPr/>
              </p:nvSpPr>
              <p:spPr>
                <a:xfrm rot="9687536">
                  <a:off x="5651290" y="2770604"/>
                  <a:ext cx="15101" cy="54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4" name="Group 123">
                <a:extLst>
                  <a:ext uri="{FF2B5EF4-FFF2-40B4-BE49-F238E27FC236}">
                    <a16:creationId xmlns:a16="http://schemas.microsoft.com/office/drawing/2014/main" id="{028A43BD-D759-9B1D-25EB-7E08B9634EBE}"/>
                  </a:ext>
                </a:extLst>
              </p:cNvPr>
              <p:cNvGrpSpPr/>
              <p:nvPr/>
            </p:nvGrpSpPr>
            <p:grpSpPr>
              <a:xfrm rot="8789804">
                <a:off x="7993294" y="4130121"/>
                <a:ext cx="376322" cy="283422"/>
                <a:chOff x="4947468" y="3052371"/>
                <a:chExt cx="318422" cy="239818"/>
              </a:xfrm>
            </p:grpSpPr>
            <p:sp>
              <p:nvSpPr>
                <p:cNvPr id="222" name="Freeform: Shape 948">
                  <a:extLst>
                    <a:ext uri="{FF2B5EF4-FFF2-40B4-BE49-F238E27FC236}">
                      <a16:creationId xmlns:a16="http://schemas.microsoft.com/office/drawing/2014/main" id="{E81D41FF-9ABC-D0F3-E95D-34E5F69D360E}"/>
                    </a:ext>
                  </a:extLst>
                </p:cNvPr>
                <p:cNvSpPr/>
                <p:nvPr/>
              </p:nvSpPr>
              <p:spPr>
                <a:xfrm rot="18141017" flipV="1">
                  <a:off x="5233979" y="3174122"/>
                  <a:ext cx="15101" cy="36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3" name="Freeform: Shape 949">
                  <a:extLst>
                    <a:ext uri="{FF2B5EF4-FFF2-40B4-BE49-F238E27FC236}">
                      <a16:creationId xmlns:a16="http://schemas.microsoft.com/office/drawing/2014/main" id="{4E94190F-6072-B423-4C26-893FEB1DE2D3}"/>
                    </a:ext>
                  </a:extLst>
                </p:cNvPr>
                <p:cNvSpPr/>
                <p:nvPr/>
              </p:nvSpPr>
              <p:spPr>
                <a:xfrm rot="18141017" flipV="1">
                  <a:off x="5192606" y="3237142"/>
                  <a:ext cx="15049" cy="9504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4" name="Rectangle: Rounded Corners 223">
                  <a:extLst>
                    <a:ext uri="{FF2B5EF4-FFF2-40B4-BE49-F238E27FC236}">
                      <a16:creationId xmlns:a16="http://schemas.microsoft.com/office/drawing/2014/main" id="{8F23BC5E-F8D5-491A-3B54-6D03504B58AE}"/>
                    </a:ext>
                  </a:extLst>
                </p:cNvPr>
                <p:cNvSpPr/>
                <p:nvPr/>
              </p:nvSpPr>
              <p:spPr>
                <a:xfrm rot="18141017" flipV="1">
                  <a:off x="4988304" y="3011535"/>
                  <a:ext cx="192688" cy="274360"/>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5" name="Oval 224">
                  <a:extLst>
                    <a:ext uri="{FF2B5EF4-FFF2-40B4-BE49-F238E27FC236}">
                      <a16:creationId xmlns:a16="http://schemas.microsoft.com/office/drawing/2014/main" id="{B9999B4C-D204-ECBE-786A-21B8E1C92E62}"/>
                    </a:ext>
                  </a:extLst>
                </p:cNvPr>
                <p:cNvSpPr/>
                <p:nvPr/>
              </p:nvSpPr>
              <p:spPr>
                <a:xfrm rot="18141017" flipV="1">
                  <a:off x="4998338" y="3085747"/>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6" name="Freeform: Shape 952">
                  <a:extLst>
                    <a:ext uri="{FF2B5EF4-FFF2-40B4-BE49-F238E27FC236}">
                      <a16:creationId xmlns:a16="http://schemas.microsoft.com/office/drawing/2014/main" id="{957B632D-ACBC-BA72-0482-5BC9C978A907}"/>
                    </a:ext>
                  </a:extLst>
                </p:cNvPr>
                <p:cNvSpPr/>
                <p:nvPr/>
              </p:nvSpPr>
              <p:spPr>
                <a:xfrm rot="18141017" flipV="1">
                  <a:off x="5217009" y="3220868"/>
                  <a:ext cx="15101" cy="72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27" name="Freeform: Shape 953">
                  <a:extLst>
                    <a:ext uri="{FF2B5EF4-FFF2-40B4-BE49-F238E27FC236}">
                      <a16:creationId xmlns:a16="http://schemas.microsoft.com/office/drawing/2014/main" id="{65121208-5E39-02E3-8541-850822F0D213}"/>
                    </a:ext>
                  </a:extLst>
                </p:cNvPr>
                <p:cNvSpPr/>
                <p:nvPr/>
              </p:nvSpPr>
              <p:spPr>
                <a:xfrm rot="18141017" flipV="1">
                  <a:off x="5231339" y="3200441"/>
                  <a:ext cx="15101" cy="54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5" name="Group 124">
                <a:extLst>
                  <a:ext uri="{FF2B5EF4-FFF2-40B4-BE49-F238E27FC236}">
                    <a16:creationId xmlns:a16="http://schemas.microsoft.com/office/drawing/2014/main" id="{8D838199-7567-79B5-8341-9EC65ECE3B06}"/>
                  </a:ext>
                </a:extLst>
              </p:cNvPr>
              <p:cNvGrpSpPr/>
              <p:nvPr/>
            </p:nvGrpSpPr>
            <p:grpSpPr>
              <a:xfrm rot="16200000">
                <a:off x="8009790" y="3563119"/>
                <a:ext cx="241131" cy="515285"/>
                <a:chOff x="4423627" y="1973989"/>
                <a:chExt cx="245880" cy="525434"/>
              </a:xfrm>
            </p:grpSpPr>
            <p:sp>
              <p:nvSpPr>
                <p:cNvPr id="217" name="Rectangle: Rounded Corners 216">
                  <a:extLst>
                    <a:ext uri="{FF2B5EF4-FFF2-40B4-BE49-F238E27FC236}">
                      <a16:creationId xmlns:a16="http://schemas.microsoft.com/office/drawing/2014/main" id="{5DA25CF6-7351-102E-D746-5BD48196894F}"/>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8" name="Oval 217">
                  <a:extLst>
                    <a:ext uri="{FF2B5EF4-FFF2-40B4-BE49-F238E27FC236}">
                      <a16:creationId xmlns:a16="http://schemas.microsoft.com/office/drawing/2014/main" id="{AC2A7E7E-831F-8556-28E3-1786CF28054D}"/>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9" name="Oval 218">
                  <a:extLst>
                    <a:ext uri="{FF2B5EF4-FFF2-40B4-BE49-F238E27FC236}">
                      <a16:creationId xmlns:a16="http://schemas.microsoft.com/office/drawing/2014/main" id="{29070C03-74B7-02BF-70BC-91B071D42FD6}"/>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20" name="Oval 219">
                  <a:extLst>
                    <a:ext uri="{FF2B5EF4-FFF2-40B4-BE49-F238E27FC236}">
                      <a16:creationId xmlns:a16="http://schemas.microsoft.com/office/drawing/2014/main" id="{551F873A-E4CE-7BA8-63DB-360B22C72F75}"/>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21" name="Oval 220">
                  <a:extLst>
                    <a:ext uri="{FF2B5EF4-FFF2-40B4-BE49-F238E27FC236}">
                      <a16:creationId xmlns:a16="http://schemas.microsoft.com/office/drawing/2014/main" id="{293B9706-2BFB-76A7-A312-D8C274B797E2}"/>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grpSp>
            <p:nvGrpSpPr>
              <p:cNvPr id="126" name="Group 125">
                <a:extLst>
                  <a:ext uri="{FF2B5EF4-FFF2-40B4-BE49-F238E27FC236}">
                    <a16:creationId xmlns:a16="http://schemas.microsoft.com/office/drawing/2014/main" id="{6D4B4323-0906-E7A1-ED4E-C87F3FB3F466}"/>
                  </a:ext>
                </a:extLst>
              </p:cNvPr>
              <p:cNvGrpSpPr/>
              <p:nvPr/>
            </p:nvGrpSpPr>
            <p:grpSpPr>
              <a:xfrm rot="1731990">
                <a:off x="7682943" y="4515605"/>
                <a:ext cx="165741" cy="177037"/>
                <a:chOff x="5427046" y="2952605"/>
                <a:chExt cx="190322" cy="203293"/>
              </a:xfrm>
            </p:grpSpPr>
            <p:sp>
              <p:nvSpPr>
                <p:cNvPr id="215" name="Rectangle: Rounded Corners 1179">
                  <a:extLst>
                    <a:ext uri="{FF2B5EF4-FFF2-40B4-BE49-F238E27FC236}">
                      <a16:creationId xmlns:a16="http://schemas.microsoft.com/office/drawing/2014/main" id="{462CD7E9-2EC3-D182-D166-98C6AB93D063}"/>
                    </a:ext>
                  </a:extLst>
                </p:cNvPr>
                <p:cNvSpPr/>
                <p:nvPr/>
              </p:nvSpPr>
              <p:spPr>
                <a:xfrm rot="4669285">
                  <a:off x="5420560" y="2959091"/>
                  <a:ext cx="203293" cy="19032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6" name="Oval 215">
                  <a:extLst>
                    <a:ext uri="{FF2B5EF4-FFF2-40B4-BE49-F238E27FC236}">
                      <a16:creationId xmlns:a16="http://schemas.microsoft.com/office/drawing/2014/main" id="{A98D40E8-A9B2-D150-E747-B1846D05D7FF}"/>
                    </a:ext>
                  </a:extLst>
                </p:cNvPr>
                <p:cNvSpPr/>
                <p:nvPr/>
              </p:nvSpPr>
              <p:spPr>
                <a:xfrm rot="4669285">
                  <a:off x="5459041" y="3021224"/>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7" name="!!Group 963">
                <a:extLst>
                  <a:ext uri="{FF2B5EF4-FFF2-40B4-BE49-F238E27FC236}">
                    <a16:creationId xmlns:a16="http://schemas.microsoft.com/office/drawing/2014/main" id="{404F888A-118A-A673-5A86-D297729BC2E9}"/>
                  </a:ext>
                </a:extLst>
              </p:cNvPr>
              <p:cNvGrpSpPr/>
              <p:nvPr/>
            </p:nvGrpSpPr>
            <p:grpSpPr>
              <a:xfrm rot="16200000">
                <a:off x="8062231" y="3369466"/>
                <a:ext cx="226506" cy="425028"/>
                <a:chOff x="5661453" y="2606543"/>
                <a:chExt cx="275343" cy="516667"/>
              </a:xfrm>
            </p:grpSpPr>
            <p:sp>
              <p:nvSpPr>
                <p:cNvPr id="204" name="Freeform: Shape 964">
                  <a:extLst>
                    <a:ext uri="{FF2B5EF4-FFF2-40B4-BE49-F238E27FC236}">
                      <a16:creationId xmlns:a16="http://schemas.microsoft.com/office/drawing/2014/main" id="{6FD56581-99FB-5761-4EFD-739F53C86213}"/>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5" name="Freeform: Shape 965">
                  <a:extLst>
                    <a:ext uri="{FF2B5EF4-FFF2-40B4-BE49-F238E27FC236}">
                      <a16:creationId xmlns:a16="http://schemas.microsoft.com/office/drawing/2014/main" id="{1DE8A103-9DCA-BB9E-68B0-4351D3CAB4CE}"/>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6" name="Freeform: Shape 966">
                  <a:extLst>
                    <a:ext uri="{FF2B5EF4-FFF2-40B4-BE49-F238E27FC236}">
                      <a16:creationId xmlns:a16="http://schemas.microsoft.com/office/drawing/2014/main" id="{ADA706BA-5284-48CD-EFA9-C923F1AB7AB1}"/>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7" name="Freeform: Shape 967">
                  <a:extLst>
                    <a:ext uri="{FF2B5EF4-FFF2-40B4-BE49-F238E27FC236}">
                      <a16:creationId xmlns:a16="http://schemas.microsoft.com/office/drawing/2014/main" id="{7B90DED0-4138-3917-8BED-27AA4A1A55BC}"/>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8" name="Freeform: Shape 968">
                  <a:extLst>
                    <a:ext uri="{FF2B5EF4-FFF2-40B4-BE49-F238E27FC236}">
                      <a16:creationId xmlns:a16="http://schemas.microsoft.com/office/drawing/2014/main" id="{DDAC085C-4022-2596-D776-74FA6883009F}"/>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9" name="Freeform: Shape 969">
                  <a:extLst>
                    <a:ext uri="{FF2B5EF4-FFF2-40B4-BE49-F238E27FC236}">
                      <a16:creationId xmlns:a16="http://schemas.microsoft.com/office/drawing/2014/main" id="{318F77FA-FF9F-2D54-B651-117731E8723D}"/>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0" name="Freeform: Shape 970">
                  <a:extLst>
                    <a:ext uri="{FF2B5EF4-FFF2-40B4-BE49-F238E27FC236}">
                      <a16:creationId xmlns:a16="http://schemas.microsoft.com/office/drawing/2014/main" id="{37394EDD-9CDD-739C-950E-8F1CD27D852F}"/>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1" name="Freeform: Shape 971">
                  <a:extLst>
                    <a:ext uri="{FF2B5EF4-FFF2-40B4-BE49-F238E27FC236}">
                      <a16:creationId xmlns:a16="http://schemas.microsoft.com/office/drawing/2014/main" id="{ECA2C9DB-FCFA-4450-20CD-4E2BFFF36F85}"/>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2" name="Freeform: Shape 972">
                  <a:extLst>
                    <a:ext uri="{FF2B5EF4-FFF2-40B4-BE49-F238E27FC236}">
                      <a16:creationId xmlns:a16="http://schemas.microsoft.com/office/drawing/2014/main" id="{D1352191-5708-C2A3-B4F0-11ED3EECEBF9}"/>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3" name="Rectangle: Rounded Corners 212">
                  <a:extLst>
                    <a:ext uri="{FF2B5EF4-FFF2-40B4-BE49-F238E27FC236}">
                      <a16:creationId xmlns:a16="http://schemas.microsoft.com/office/drawing/2014/main" id="{75382A7E-9371-07D0-4C5C-16EF1C77B4D3}"/>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14" name="Oval 213">
                  <a:extLst>
                    <a:ext uri="{FF2B5EF4-FFF2-40B4-BE49-F238E27FC236}">
                      <a16:creationId xmlns:a16="http://schemas.microsoft.com/office/drawing/2014/main" id="{665D7A6A-A5FE-5799-B3C3-0D8D4EEE0D8F}"/>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28" name="!!Group 842">
                <a:extLst>
                  <a:ext uri="{FF2B5EF4-FFF2-40B4-BE49-F238E27FC236}">
                    <a16:creationId xmlns:a16="http://schemas.microsoft.com/office/drawing/2014/main" id="{42FFC5D2-942D-8916-2536-457B077DF9FA}"/>
                  </a:ext>
                </a:extLst>
              </p:cNvPr>
              <p:cNvGrpSpPr/>
              <p:nvPr/>
            </p:nvGrpSpPr>
            <p:grpSpPr>
              <a:xfrm rot="15339046">
                <a:off x="7987966" y="2651754"/>
                <a:ext cx="241131" cy="515285"/>
                <a:chOff x="4423627" y="1973989"/>
                <a:chExt cx="245880" cy="525434"/>
              </a:xfrm>
            </p:grpSpPr>
            <p:sp>
              <p:nvSpPr>
                <p:cNvPr id="199" name="Rectangle: Rounded Corners 198">
                  <a:extLst>
                    <a:ext uri="{FF2B5EF4-FFF2-40B4-BE49-F238E27FC236}">
                      <a16:creationId xmlns:a16="http://schemas.microsoft.com/office/drawing/2014/main" id="{A6668DAF-4A99-08D5-2A55-6024DFFAE787}"/>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0" name="Oval 199">
                  <a:extLst>
                    <a:ext uri="{FF2B5EF4-FFF2-40B4-BE49-F238E27FC236}">
                      <a16:creationId xmlns:a16="http://schemas.microsoft.com/office/drawing/2014/main" id="{C671B813-B027-5462-7400-104293BDB8C8}"/>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201" name="Oval 200">
                  <a:extLst>
                    <a:ext uri="{FF2B5EF4-FFF2-40B4-BE49-F238E27FC236}">
                      <a16:creationId xmlns:a16="http://schemas.microsoft.com/office/drawing/2014/main" id="{157853E5-1AED-8826-C51A-DB68ABA005EE}"/>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02" name="Oval 201">
                  <a:extLst>
                    <a:ext uri="{FF2B5EF4-FFF2-40B4-BE49-F238E27FC236}">
                      <a16:creationId xmlns:a16="http://schemas.microsoft.com/office/drawing/2014/main" id="{7A0042D3-652E-FD51-1AEE-952F7D62747F}"/>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203" name="Oval 202">
                  <a:extLst>
                    <a:ext uri="{FF2B5EF4-FFF2-40B4-BE49-F238E27FC236}">
                      <a16:creationId xmlns:a16="http://schemas.microsoft.com/office/drawing/2014/main" id="{B5710089-9EB2-0F41-DD91-003297F7C8F1}"/>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grpSp>
            <p:nvGrpSpPr>
              <p:cNvPr id="129" name="!!Group 1011">
                <a:extLst>
                  <a:ext uri="{FF2B5EF4-FFF2-40B4-BE49-F238E27FC236}">
                    <a16:creationId xmlns:a16="http://schemas.microsoft.com/office/drawing/2014/main" id="{411A5B12-30E7-06CE-D7BE-F0BEF8B71A71}"/>
                  </a:ext>
                </a:extLst>
              </p:cNvPr>
              <p:cNvGrpSpPr/>
              <p:nvPr/>
            </p:nvGrpSpPr>
            <p:grpSpPr>
              <a:xfrm rot="16200000">
                <a:off x="8062232" y="3839554"/>
                <a:ext cx="226506" cy="425028"/>
                <a:chOff x="5661453" y="2606543"/>
                <a:chExt cx="275343" cy="516667"/>
              </a:xfrm>
            </p:grpSpPr>
            <p:sp>
              <p:nvSpPr>
                <p:cNvPr id="188" name="Freeform: Shape 1012">
                  <a:extLst>
                    <a:ext uri="{FF2B5EF4-FFF2-40B4-BE49-F238E27FC236}">
                      <a16:creationId xmlns:a16="http://schemas.microsoft.com/office/drawing/2014/main" id="{04AF613A-7A35-B081-3456-E64B0AC62DB7}"/>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9" name="Freeform: Shape 1013">
                  <a:extLst>
                    <a:ext uri="{FF2B5EF4-FFF2-40B4-BE49-F238E27FC236}">
                      <a16:creationId xmlns:a16="http://schemas.microsoft.com/office/drawing/2014/main" id="{BECD47F8-3B0E-C5FA-B2F4-2F5B5E5BD4CA}"/>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0" name="Freeform: Shape 1014">
                  <a:extLst>
                    <a:ext uri="{FF2B5EF4-FFF2-40B4-BE49-F238E27FC236}">
                      <a16:creationId xmlns:a16="http://schemas.microsoft.com/office/drawing/2014/main" id="{FF6C59EF-DF99-4374-33F0-B8ECFF3B7AF5}"/>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1" name="Freeform: Shape 1015">
                  <a:extLst>
                    <a:ext uri="{FF2B5EF4-FFF2-40B4-BE49-F238E27FC236}">
                      <a16:creationId xmlns:a16="http://schemas.microsoft.com/office/drawing/2014/main" id="{36DBD0A5-2925-EACF-672D-281F98DEF863}"/>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2" name="Freeform: Shape 1016">
                  <a:extLst>
                    <a:ext uri="{FF2B5EF4-FFF2-40B4-BE49-F238E27FC236}">
                      <a16:creationId xmlns:a16="http://schemas.microsoft.com/office/drawing/2014/main" id="{1485A045-A9BF-356B-9967-AB34BC5467E8}"/>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3" name="Freeform: Shape 1017">
                  <a:extLst>
                    <a:ext uri="{FF2B5EF4-FFF2-40B4-BE49-F238E27FC236}">
                      <a16:creationId xmlns:a16="http://schemas.microsoft.com/office/drawing/2014/main" id="{54C1D62E-15BD-404F-D8DA-F163DCC93CFF}"/>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4" name="Freeform: Shape 1018">
                  <a:extLst>
                    <a:ext uri="{FF2B5EF4-FFF2-40B4-BE49-F238E27FC236}">
                      <a16:creationId xmlns:a16="http://schemas.microsoft.com/office/drawing/2014/main" id="{B9F3286C-1C80-F1D4-A8D0-37570E740C5A}"/>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5" name="Freeform: Shape 1019">
                  <a:extLst>
                    <a:ext uri="{FF2B5EF4-FFF2-40B4-BE49-F238E27FC236}">
                      <a16:creationId xmlns:a16="http://schemas.microsoft.com/office/drawing/2014/main" id="{213BA34C-2DED-A4D6-2ADB-32951C88CDCA}"/>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6" name="Freeform: Shape 1020">
                  <a:extLst>
                    <a:ext uri="{FF2B5EF4-FFF2-40B4-BE49-F238E27FC236}">
                      <a16:creationId xmlns:a16="http://schemas.microsoft.com/office/drawing/2014/main" id="{FAB15779-98B4-613D-87A6-94C7E8579E95}"/>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7" name="Rectangle: Rounded Corners 196">
                  <a:extLst>
                    <a:ext uri="{FF2B5EF4-FFF2-40B4-BE49-F238E27FC236}">
                      <a16:creationId xmlns:a16="http://schemas.microsoft.com/office/drawing/2014/main" id="{D63205CB-820B-B94C-5F82-538E291FCFB8}"/>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98" name="Oval 197">
                  <a:extLst>
                    <a:ext uri="{FF2B5EF4-FFF2-40B4-BE49-F238E27FC236}">
                      <a16:creationId xmlns:a16="http://schemas.microsoft.com/office/drawing/2014/main" id="{AEE876BD-CC5F-B86B-5875-75E863B3ABE4}"/>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0" name="Group 129">
                <a:extLst>
                  <a:ext uri="{FF2B5EF4-FFF2-40B4-BE49-F238E27FC236}">
                    <a16:creationId xmlns:a16="http://schemas.microsoft.com/office/drawing/2014/main" id="{39BB29F3-F17B-C137-E052-67795EFF4CC4}"/>
                  </a:ext>
                </a:extLst>
              </p:cNvPr>
              <p:cNvGrpSpPr/>
              <p:nvPr/>
            </p:nvGrpSpPr>
            <p:grpSpPr>
              <a:xfrm rot="16200000">
                <a:off x="8009791" y="4968773"/>
                <a:ext cx="241131" cy="515285"/>
                <a:chOff x="4423627" y="1973989"/>
                <a:chExt cx="245880" cy="525434"/>
              </a:xfrm>
            </p:grpSpPr>
            <p:sp>
              <p:nvSpPr>
                <p:cNvPr id="183" name="Rectangle: Rounded Corners 182">
                  <a:extLst>
                    <a:ext uri="{FF2B5EF4-FFF2-40B4-BE49-F238E27FC236}">
                      <a16:creationId xmlns:a16="http://schemas.microsoft.com/office/drawing/2014/main" id="{5E533D17-79D5-73BE-2C1C-8A57736E6C9A}"/>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4" name="Oval 183">
                  <a:extLst>
                    <a:ext uri="{FF2B5EF4-FFF2-40B4-BE49-F238E27FC236}">
                      <a16:creationId xmlns:a16="http://schemas.microsoft.com/office/drawing/2014/main" id="{8B54E8A0-00EF-CD4A-D2B2-D3CC2D2DF4FD}"/>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5" name="Oval 184">
                  <a:extLst>
                    <a:ext uri="{FF2B5EF4-FFF2-40B4-BE49-F238E27FC236}">
                      <a16:creationId xmlns:a16="http://schemas.microsoft.com/office/drawing/2014/main" id="{81A2D7C7-34B8-BECB-2325-28B41695DA7D}"/>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186" name="Oval 185">
                  <a:extLst>
                    <a:ext uri="{FF2B5EF4-FFF2-40B4-BE49-F238E27FC236}">
                      <a16:creationId xmlns:a16="http://schemas.microsoft.com/office/drawing/2014/main" id="{4CF55BAA-F987-6132-9D97-348FBEB25E70}"/>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sp>
              <p:nvSpPr>
                <p:cNvPr id="187" name="Oval 186">
                  <a:extLst>
                    <a:ext uri="{FF2B5EF4-FFF2-40B4-BE49-F238E27FC236}">
                      <a16:creationId xmlns:a16="http://schemas.microsoft.com/office/drawing/2014/main" id="{66407249-1E2E-D081-0D4F-49706FCEFD9E}"/>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effectLst/>
                    <a:uLnTx/>
                    <a:uFillTx/>
                  </a:endParaRPr>
                </a:p>
              </p:txBody>
            </p:sp>
          </p:grpSp>
          <p:grpSp>
            <p:nvGrpSpPr>
              <p:cNvPr id="131" name="!!Group 899">
                <a:extLst>
                  <a:ext uri="{FF2B5EF4-FFF2-40B4-BE49-F238E27FC236}">
                    <a16:creationId xmlns:a16="http://schemas.microsoft.com/office/drawing/2014/main" id="{A2000BC4-8F9F-6762-0C5E-E04325D1E268}"/>
                  </a:ext>
                </a:extLst>
              </p:cNvPr>
              <p:cNvGrpSpPr/>
              <p:nvPr/>
            </p:nvGrpSpPr>
            <p:grpSpPr>
              <a:xfrm rot="16200000">
                <a:off x="8062232" y="5249390"/>
                <a:ext cx="226506" cy="425028"/>
                <a:chOff x="5661453" y="2606543"/>
                <a:chExt cx="275343" cy="516667"/>
              </a:xfrm>
            </p:grpSpPr>
            <p:sp>
              <p:nvSpPr>
                <p:cNvPr id="172" name="Freeform: Shape 1030">
                  <a:extLst>
                    <a:ext uri="{FF2B5EF4-FFF2-40B4-BE49-F238E27FC236}">
                      <a16:creationId xmlns:a16="http://schemas.microsoft.com/office/drawing/2014/main" id="{BE4ACD60-A887-C666-D5EA-8DAF4A00B5BB}"/>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3" name="Freeform: Shape 1031">
                  <a:extLst>
                    <a:ext uri="{FF2B5EF4-FFF2-40B4-BE49-F238E27FC236}">
                      <a16:creationId xmlns:a16="http://schemas.microsoft.com/office/drawing/2014/main" id="{26D7B325-0910-401E-06C1-EC8A2CF477A4}"/>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4" name="Freeform: Shape 1032">
                  <a:extLst>
                    <a:ext uri="{FF2B5EF4-FFF2-40B4-BE49-F238E27FC236}">
                      <a16:creationId xmlns:a16="http://schemas.microsoft.com/office/drawing/2014/main" id="{823385C3-7A66-0E20-51FC-EFF19FA15856}"/>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5" name="Freeform: Shape 1033">
                  <a:extLst>
                    <a:ext uri="{FF2B5EF4-FFF2-40B4-BE49-F238E27FC236}">
                      <a16:creationId xmlns:a16="http://schemas.microsoft.com/office/drawing/2014/main" id="{8731F618-317B-F99E-3504-8258C733D075}"/>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6" name="Freeform: Shape 1034">
                  <a:extLst>
                    <a:ext uri="{FF2B5EF4-FFF2-40B4-BE49-F238E27FC236}">
                      <a16:creationId xmlns:a16="http://schemas.microsoft.com/office/drawing/2014/main" id="{9DE16AB1-B1C0-6003-0E26-76138E04F34A}"/>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7" name="Freeform: Shape 1035">
                  <a:extLst>
                    <a:ext uri="{FF2B5EF4-FFF2-40B4-BE49-F238E27FC236}">
                      <a16:creationId xmlns:a16="http://schemas.microsoft.com/office/drawing/2014/main" id="{6733425A-6E37-744C-BB2B-8789C9CE614B}"/>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8" name="Freeform: Shape 1036">
                  <a:extLst>
                    <a:ext uri="{FF2B5EF4-FFF2-40B4-BE49-F238E27FC236}">
                      <a16:creationId xmlns:a16="http://schemas.microsoft.com/office/drawing/2014/main" id="{4BBFB5D8-C698-B4AC-AFF7-1D7B7C768D79}"/>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9" name="Freeform: Shape 1037">
                  <a:extLst>
                    <a:ext uri="{FF2B5EF4-FFF2-40B4-BE49-F238E27FC236}">
                      <a16:creationId xmlns:a16="http://schemas.microsoft.com/office/drawing/2014/main" id="{414B9482-E1F2-70D2-52C9-4FF544CF9862}"/>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0" name="Freeform: Shape 1038">
                  <a:extLst>
                    <a:ext uri="{FF2B5EF4-FFF2-40B4-BE49-F238E27FC236}">
                      <a16:creationId xmlns:a16="http://schemas.microsoft.com/office/drawing/2014/main" id="{4FABD6DF-ED9F-7AAE-B928-BA1D7B97351D}"/>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1" name="Rectangle: Rounded Corners 180">
                  <a:extLst>
                    <a:ext uri="{FF2B5EF4-FFF2-40B4-BE49-F238E27FC236}">
                      <a16:creationId xmlns:a16="http://schemas.microsoft.com/office/drawing/2014/main" id="{E2ACEEF0-1436-A244-2FF1-A4FB5CC700E6}"/>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82" name="Oval 181">
                  <a:extLst>
                    <a:ext uri="{FF2B5EF4-FFF2-40B4-BE49-F238E27FC236}">
                      <a16:creationId xmlns:a16="http://schemas.microsoft.com/office/drawing/2014/main" id="{74CCCD5F-D54B-E57F-A952-6AC65CEDF45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2" name="Group 131">
                <a:extLst>
                  <a:ext uri="{FF2B5EF4-FFF2-40B4-BE49-F238E27FC236}">
                    <a16:creationId xmlns:a16="http://schemas.microsoft.com/office/drawing/2014/main" id="{82669DF6-AEEC-8D0A-E115-13942B4796C2}"/>
                  </a:ext>
                </a:extLst>
              </p:cNvPr>
              <p:cNvGrpSpPr/>
              <p:nvPr/>
            </p:nvGrpSpPr>
            <p:grpSpPr>
              <a:xfrm rot="8991471">
                <a:off x="7529148" y="5400010"/>
                <a:ext cx="165741" cy="177037"/>
                <a:chOff x="5427046" y="2952605"/>
                <a:chExt cx="190322" cy="203293"/>
              </a:xfrm>
            </p:grpSpPr>
            <p:sp>
              <p:nvSpPr>
                <p:cNvPr id="170" name="Rectangle: Rounded Corners 1179">
                  <a:extLst>
                    <a:ext uri="{FF2B5EF4-FFF2-40B4-BE49-F238E27FC236}">
                      <a16:creationId xmlns:a16="http://schemas.microsoft.com/office/drawing/2014/main" id="{B8E90700-3D32-EDBD-7075-CF29EE938BD3}"/>
                    </a:ext>
                  </a:extLst>
                </p:cNvPr>
                <p:cNvSpPr/>
                <p:nvPr/>
              </p:nvSpPr>
              <p:spPr>
                <a:xfrm rot="4669285">
                  <a:off x="5420560" y="2959091"/>
                  <a:ext cx="203293" cy="19032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71" name="Oval 170">
                  <a:extLst>
                    <a:ext uri="{FF2B5EF4-FFF2-40B4-BE49-F238E27FC236}">
                      <a16:creationId xmlns:a16="http://schemas.microsoft.com/office/drawing/2014/main" id="{F56C928D-35F6-82A9-55DE-E17E38A1A4F9}"/>
                    </a:ext>
                  </a:extLst>
                </p:cNvPr>
                <p:cNvSpPr/>
                <p:nvPr/>
              </p:nvSpPr>
              <p:spPr>
                <a:xfrm rot="4669285">
                  <a:off x="5459041" y="3021224"/>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3" name="!!Group 914">
                <a:extLst>
                  <a:ext uri="{FF2B5EF4-FFF2-40B4-BE49-F238E27FC236}">
                    <a16:creationId xmlns:a16="http://schemas.microsoft.com/office/drawing/2014/main" id="{CAF1D47E-5ACA-578A-1D3B-8DDBF2E158F2}"/>
                  </a:ext>
                </a:extLst>
              </p:cNvPr>
              <p:cNvGrpSpPr/>
              <p:nvPr/>
            </p:nvGrpSpPr>
            <p:grpSpPr>
              <a:xfrm rot="9018819">
                <a:off x="7688427" y="1407604"/>
                <a:ext cx="165741" cy="177037"/>
                <a:chOff x="5427046" y="2952605"/>
                <a:chExt cx="190322" cy="203293"/>
              </a:xfrm>
            </p:grpSpPr>
            <p:sp>
              <p:nvSpPr>
                <p:cNvPr id="168" name="Rectangle: Rounded Corners 1179">
                  <a:extLst>
                    <a:ext uri="{FF2B5EF4-FFF2-40B4-BE49-F238E27FC236}">
                      <a16:creationId xmlns:a16="http://schemas.microsoft.com/office/drawing/2014/main" id="{DCB9DA30-36EE-9F77-40D0-A8FF912B8684}"/>
                    </a:ext>
                  </a:extLst>
                </p:cNvPr>
                <p:cNvSpPr/>
                <p:nvPr/>
              </p:nvSpPr>
              <p:spPr>
                <a:xfrm rot="4669285">
                  <a:off x="5420560" y="2959091"/>
                  <a:ext cx="203293" cy="19032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9" name="Oval 168">
                  <a:extLst>
                    <a:ext uri="{FF2B5EF4-FFF2-40B4-BE49-F238E27FC236}">
                      <a16:creationId xmlns:a16="http://schemas.microsoft.com/office/drawing/2014/main" id="{376019B3-9785-3568-4548-B94047F7A3D1}"/>
                    </a:ext>
                  </a:extLst>
                </p:cNvPr>
                <p:cNvSpPr/>
                <p:nvPr/>
              </p:nvSpPr>
              <p:spPr>
                <a:xfrm rot="4669285">
                  <a:off x="5459041" y="3021224"/>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4" name="!!Group 1060">
                <a:extLst>
                  <a:ext uri="{FF2B5EF4-FFF2-40B4-BE49-F238E27FC236}">
                    <a16:creationId xmlns:a16="http://schemas.microsoft.com/office/drawing/2014/main" id="{141E7DE3-1284-CE50-4B3D-6A7E0C4ACE50}"/>
                  </a:ext>
                </a:extLst>
              </p:cNvPr>
              <p:cNvGrpSpPr/>
              <p:nvPr/>
            </p:nvGrpSpPr>
            <p:grpSpPr>
              <a:xfrm rot="16200000">
                <a:off x="8072594" y="3140642"/>
                <a:ext cx="226506" cy="425028"/>
                <a:chOff x="5661453" y="2606543"/>
                <a:chExt cx="275343" cy="516667"/>
              </a:xfrm>
            </p:grpSpPr>
            <p:sp>
              <p:nvSpPr>
                <p:cNvPr id="157" name="Freeform: Shape 1061">
                  <a:extLst>
                    <a:ext uri="{FF2B5EF4-FFF2-40B4-BE49-F238E27FC236}">
                      <a16:creationId xmlns:a16="http://schemas.microsoft.com/office/drawing/2014/main" id="{E1A41115-3FBD-645E-F4D0-3F59843A8E9C}"/>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8" name="Freeform: Shape 1062">
                  <a:extLst>
                    <a:ext uri="{FF2B5EF4-FFF2-40B4-BE49-F238E27FC236}">
                      <a16:creationId xmlns:a16="http://schemas.microsoft.com/office/drawing/2014/main" id="{B51C2E94-D1AA-03C8-447B-A9AC63B74EAD}"/>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9" name="Freeform: Shape 1063">
                  <a:extLst>
                    <a:ext uri="{FF2B5EF4-FFF2-40B4-BE49-F238E27FC236}">
                      <a16:creationId xmlns:a16="http://schemas.microsoft.com/office/drawing/2014/main" id="{B6DECC5C-8493-878D-FEEA-979716844EEE}"/>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0" name="Freeform: Shape 1064">
                  <a:extLst>
                    <a:ext uri="{FF2B5EF4-FFF2-40B4-BE49-F238E27FC236}">
                      <a16:creationId xmlns:a16="http://schemas.microsoft.com/office/drawing/2014/main" id="{AD3F7A9F-0427-FD0A-F315-2777DE810255}"/>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1" name="Freeform: Shape 1065">
                  <a:extLst>
                    <a:ext uri="{FF2B5EF4-FFF2-40B4-BE49-F238E27FC236}">
                      <a16:creationId xmlns:a16="http://schemas.microsoft.com/office/drawing/2014/main" id="{B521C983-B016-7B41-8206-9270776EA95A}"/>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2" name="Freeform: Shape 1066">
                  <a:extLst>
                    <a:ext uri="{FF2B5EF4-FFF2-40B4-BE49-F238E27FC236}">
                      <a16:creationId xmlns:a16="http://schemas.microsoft.com/office/drawing/2014/main" id="{20430F0F-8EDB-293C-10E0-19CFB9CD8905}"/>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3" name="Freeform: Shape 1067">
                  <a:extLst>
                    <a:ext uri="{FF2B5EF4-FFF2-40B4-BE49-F238E27FC236}">
                      <a16:creationId xmlns:a16="http://schemas.microsoft.com/office/drawing/2014/main" id="{66EA51AD-2746-EB3E-B0A2-E5C716BDC516}"/>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4" name="Freeform: Shape 1068">
                  <a:extLst>
                    <a:ext uri="{FF2B5EF4-FFF2-40B4-BE49-F238E27FC236}">
                      <a16:creationId xmlns:a16="http://schemas.microsoft.com/office/drawing/2014/main" id="{F7E6A4E2-E63B-99F8-581B-5EA16E1F4F96}"/>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5" name="Freeform: Shape 1069">
                  <a:extLst>
                    <a:ext uri="{FF2B5EF4-FFF2-40B4-BE49-F238E27FC236}">
                      <a16:creationId xmlns:a16="http://schemas.microsoft.com/office/drawing/2014/main" id="{EAC748FE-2CE3-0132-D056-3B0D776C6B1B}"/>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6" name="Rectangle: Rounded Corners 165">
                  <a:extLst>
                    <a:ext uri="{FF2B5EF4-FFF2-40B4-BE49-F238E27FC236}">
                      <a16:creationId xmlns:a16="http://schemas.microsoft.com/office/drawing/2014/main" id="{CDD691A5-57F7-8F46-DA5B-EA75D13C2918}"/>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67" name="Oval 166">
                  <a:extLst>
                    <a:ext uri="{FF2B5EF4-FFF2-40B4-BE49-F238E27FC236}">
                      <a16:creationId xmlns:a16="http://schemas.microsoft.com/office/drawing/2014/main" id="{9D5754A9-8BA0-5CAE-599D-2A04F56A90E4}"/>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5" name="Group 134">
                <a:extLst>
                  <a:ext uri="{FF2B5EF4-FFF2-40B4-BE49-F238E27FC236}">
                    <a16:creationId xmlns:a16="http://schemas.microsoft.com/office/drawing/2014/main" id="{EAE9C855-CA13-F464-AA27-97E6AC96842D}"/>
                  </a:ext>
                </a:extLst>
              </p:cNvPr>
              <p:cNvGrpSpPr/>
              <p:nvPr/>
            </p:nvGrpSpPr>
            <p:grpSpPr>
              <a:xfrm rot="16200000">
                <a:off x="8076740" y="2917353"/>
                <a:ext cx="226506" cy="425028"/>
                <a:chOff x="5661453" y="2606543"/>
                <a:chExt cx="275343" cy="516667"/>
              </a:xfrm>
            </p:grpSpPr>
            <p:sp>
              <p:nvSpPr>
                <p:cNvPr id="146" name="Freeform: Shape 1073">
                  <a:extLst>
                    <a:ext uri="{FF2B5EF4-FFF2-40B4-BE49-F238E27FC236}">
                      <a16:creationId xmlns:a16="http://schemas.microsoft.com/office/drawing/2014/main" id="{80D8AA8E-2A78-3FE1-E498-0104230D29D9}"/>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47" name="Freeform: Shape 1074">
                  <a:extLst>
                    <a:ext uri="{FF2B5EF4-FFF2-40B4-BE49-F238E27FC236}">
                      <a16:creationId xmlns:a16="http://schemas.microsoft.com/office/drawing/2014/main" id="{72DFAE91-EB09-2445-5BEB-021E725C31C5}"/>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48" name="Freeform: Shape 1075">
                  <a:extLst>
                    <a:ext uri="{FF2B5EF4-FFF2-40B4-BE49-F238E27FC236}">
                      <a16:creationId xmlns:a16="http://schemas.microsoft.com/office/drawing/2014/main" id="{965B3909-2843-D064-9FAE-AE7E14193498}"/>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49" name="Freeform: Shape 1076">
                  <a:extLst>
                    <a:ext uri="{FF2B5EF4-FFF2-40B4-BE49-F238E27FC236}">
                      <a16:creationId xmlns:a16="http://schemas.microsoft.com/office/drawing/2014/main" id="{24606ED9-9C75-3965-064C-1CC7495DFC4E}"/>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0" name="Freeform: Shape 1077">
                  <a:extLst>
                    <a:ext uri="{FF2B5EF4-FFF2-40B4-BE49-F238E27FC236}">
                      <a16:creationId xmlns:a16="http://schemas.microsoft.com/office/drawing/2014/main" id="{DD4D6BE2-BA22-E68C-0CEE-49FBB4403257}"/>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1" name="Freeform: Shape 1078">
                  <a:extLst>
                    <a:ext uri="{FF2B5EF4-FFF2-40B4-BE49-F238E27FC236}">
                      <a16:creationId xmlns:a16="http://schemas.microsoft.com/office/drawing/2014/main" id="{7A2EEC9C-C644-8BC9-09E2-884FFD37F18F}"/>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2" name="Freeform: Shape 1079">
                  <a:extLst>
                    <a:ext uri="{FF2B5EF4-FFF2-40B4-BE49-F238E27FC236}">
                      <a16:creationId xmlns:a16="http://schemas.microsoft.com/office/drawing/2014/main" id="{94890603-D297-0138-CDEA-339762C57987}"/>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3" name="Freeform: Shape 1080">
                  <a:extLst>
                    <a:ext uri="{FF2B5EF4-FFF2-40B4-BE49-F238E27FC236}">
                      <a16:creationId xmlns:a16="http://schemas.microsoft.com/office/drawing/2014/main" id="{DBEF525A-F763-C5CB-A945-F56438EEC23E}"/>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4" name="Freeform: Shape 1081">
                  <a:extLst>
                    <a:ext uri="{FF2B5EF4-FFF2-40B4-BE49-F238E27FC236}">
                      <a16:creationId xmlns:a16="http://schemas.microsoft.com/office/drawing/2014/main" id="{9AD4CDB8-BF9D-AA78-D5FF-3A278DFC34A3}"/>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5" name="Rectangle: Rounded Corners 154">
                  <a:extLst>
                    <a:ext uri="{FF2B5EF4-FFF2-40B4-BE49-F238E27FC236}">
                      <a16:creationId xmlns:a16="http://schemas.microsoft.com/office/drawing/2014/main" id="{76145FC9-7BB8-F3F8-908D-DE494328E355}"/>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sp>
              <p:nvSpPr>
                <p:cNvPr id="156" name="Oval 155">
                  <a:extLst>
                    <a:ext uri="{FF2B5EF4-FFF2-40B4-BE49-F238E27FC236}">
                      <a16:creationId xmlns:a16="http://schemas.microsoft.com/office/drawing/2014/main" id="{B4D6C61D-405F-8FFA-D971-59F5739099EF}"/>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effectLst/>
                    <a:uLnTx/>
                    <a:uFillTx/>
                    <a:latin typeface="Arial" panose="020B0604020202020204"/>
                    <a:cs typeface="Arial" panose="020B0604020202020204" pitchFamily="34" charset="0"/>
                  </a:endParaRPr>
                </a:p>
              </p:txBody>
            </p:sp>
          </p:grpSp>
          <p:grpSp>
            <p:nvGrpSpPr>
              <p:cNvPr id="136" name="Group 135">
                <a:extLst>
                  <a:ext uri="{FF2B5EF4-FFF2-40B4-BE49-F238E27FC236}">
                    <a16:creationId xmlns:a16="http://schemas.microsoft.com/office/drawing/2014/main" id="{933F5D6D-62BD-4E45-FC1C-E23BCA33FF95}"/>
                  </a:ext>
                </a:extLst>
              </p:cNvPr>
              <p:cNvGrpSpPr/>
              <p:nvPr/>
            </p:nvGrpSpPr>
            <p:grpSpPr>
              <a:xfrm rot="16200000">
                <a:off x="7377962" y="3777564"/>
                <a:ext cx="272262" cy="305268"/>
                <a:chOff x="1350461" y="4967375"/>
                <a:chExt cx="145673" cy="163333"/>
              </a:xfrm>
            </p:grpSpPr>
            <p:sp>
              <p:nvSpPr>
                <p:cNvPr id="139" name="Oval 138">
                  <a:extLst>
                    <a:ext uri="{FF2B5EF4-FFF2-40B4-BE49-F238E27FC236}">
                      <a16:creationId xmlns:a16="http://schemas.microsoft.com/office/drawing/2014/main" id="{51C3B095-869C-413A-F899-0AA9178A573E}"/>
                    </a:ext>
                  </a:extLst>
                </p:cNvPr>
                <p:cNvSpPr/>
                <p:nvPr/>
              </p:nvSpPr>
              <p:spPr>
                <a:xfrm>
                  <a:off x="1410190" y="507448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0" name="Oval 139">
                  <a:extLst>
                    <a:ext uri="{FF2B5EF4-FFF2-40B4-BE49-F238E27FC236}">
                      <a16:creationId xmlns:a16="http://schemas.microsoft.com/office/drawing/2014/main" id="{483E9C4B-182E-AD25-9269-847FC0425500}"/>
                    </a:ext>
                  </a:extLst>
                </p:cNvPr>
                <p:cNvSpPr/>
                <p:nvPr/>
              </p:nvSpPr>
              <p:spPr>
                <a:xfrm>
                  <a:off x="1421174" y="5028563"/>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1" name="Oval 140">
                  <a:extLst>
                    <a:ext uri="{FF2B5EF4-FFF2-40B4-BE49-F238E27FC236}">
                      <a16:creationId xmlns:a16="http://schemas.microsoft.com/office/drawing/2014/main" id="{C90EEDB1-757D-6549-C7E9-6EDF2493671F}"/>
                    </a:ext>
                  </a:extLst>
                </p:cNvPr>
                <p:cNvSpPr/>
                <p:nvPr/>
              </p:nvSpPr>
              <p:spPr>
                <a:xfrm>
                  <a:off x="1351059" y="502051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2" name="Oval 141">
                  <a:extLst>
                    <a:ext uri="{FF2B5EF4-FFF2-40B4-BE49-F238E27FC236}">
                      <a16:creationId xmlns:a16="http://schemas.microsoft.com/office/drawing/2014/main" id="{4AE094E0-E2CB-C2CE-65FD-716795E0FDDF}"/>
                    </a:ext>
                  </a:extLst>
                </p:cNvPr>
                <p:cNvSpPr/>
                <p:nvPr/>
              </p:nvSpPr>
              <p:spPr>
                <a:xfrm>
                  <a:off x="1407420" y="4967375"/>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3" name="Oval 142">
                  <a:extLst>
                    <a:ext uri="{FF2B5EF4-FFF2-40B4-BE49-F238E27FC236}">
                      <a16:creationId xmlns:a16="http://schemas.microsoft.com/office/drawing/2014/main" id="{17296B0E-D01A-B543-239F-E67CF9510090}"/>
                    </a:ext>
                  </a:extLst>
                </p:cNvPr>
                <p:cNvSpPr/>
                <p:nvPr/>
              </p:nvSpPr>
              <p:spPr>
                <a:xfrm>
                  <a:off x="1350461" y="5108229"/>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4" name="Oval 143">
                  <a:extLst>
                    <a:ext uri="{FF2B5EF4-FFF2-40B4-BE49-F238E27FC236}">
                      <a16:creationId xmlns:a16="http://schemas.microsoft.com/office/drawing/2014/main" id="{AD25ECAC-740D-F015-A32D-DF9E0DF897AF}"/>
                    </a:ext>
                  </a:extLst>
                </p:cNvPr>
                <p:cNvSpPr/>
                <p:nvPr/>
              </p:nvSpPr>
              <p:spPr>
                <a:xfrm>
                  <a:off x="1465297" y="5113568"/>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sp>
              <p:nvSpPr>
                <p:cNvPr id="145" name="Oval 144">
                  <a:extLst>
                    <a:ext uri="{FF2B5EF4-FFF2-40B4-BE49-F238E27FC236}">
                      <a16:creationId xmlns:a16="http://schemas.microsoft.com/office/drawing/2014/main" id="{88E2838A-9ACD-7C2D-C200-9A88D530D4B5}"/>
                    </a:ext>
                  </a:extLst>
                </p:cNvPr>
                <p:cNvSpPr/>
                <p:nvPr/>
              </p:nvSpPr>
              <p:spPr>
                <a:xfrm>
                  <a:off x="1475501" y="5001754"/>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effectLst/>
                    <a:uLnTx/>
                    <a:uFillTx/>
                    <a:latin typeface="Arial" panose="020B0604020202020204"/>
                  </a:endParaRPr>
                </a:p>
              </p:txBody>
            </p:sp>
          </p:grpSp>
          <p:sp>
            <p:nvSpPr>
              <p:cNvPr id="137" name="TextBox 136">
                <a:extLst>
                  <a:ext uri="{FF2B5EF4-FFF2-40B4-BE49-F238E27FC236}">
                    <a16:creationId xmlns:a16="http://schemas.microsoft.com/office/drawing/2014/main" id="{6FB0B1D0-904C-20C1-D045-D246D26E4D01}"/>
                  </a:ext>
                </a:extLst>
              </p:cNvPr>
              <p:cNvSpPr txBox="1"/>
              <p:nvPr/>
            </p:nvSpPr>
            <p:spPr>
              <a:xfrm>
                <a:off x="7383436" y="1171966"/>
                <a:ext cx="509808" cy="186013"/>
              </a:xfrm>
              <a:prstGeom prst="rect">
                <a:avLst/>
              </a:prstGeom>
              <a:noFill/>
            </p:spPr>
            <p:txBody>
              <a:bodyPr wrap="square" lIns="0" tIns="0" rIns="0" bIns="0">
                <a:spAutoFit/>
              </a:bodyPr>
              <a:lstStyle>
                <a:defPPr>
                  <a:defRPr lang="en-US"/>
                </a:defPPr>
                <a:lvl1pPr marR="0" lvl="0" indent="0" defTabSz="685783" fontAlgn="auto">
                  <a:lnSpc>
                    <a:spcPts val="1600"/>
                  </a:lnSpc>
                  <a:spcBef>
                    <a:spcPts val="0"/>
                  </a:spcBef>
                  <a:spcAft>
                    <a:spcPts val="0"/>
                  </a:spcAft>
                  <a:buClr>
                    <a:srgbClr val="830051"/>
                  </a:buClr>
                  <a:buSzTx/>
                  <a:buFontTx/>
                  <a:buNone/>
                  <a:tabLst/>
                  <a:defRPr kumimoji="0" sz="1100" b="1" i="0" u="none" strike="noStrike" kern="0" cap="none" spc="0" normalizeH="0" baseline="0">
                    <a:ln>
                      <a:noFill/>
                    </a:ln>
                    <a:solidFill>
                      <a:srgbClr val="0D3759">
                        <a:lumMod val="75000"/>
                      </a:srgbClr>
                    </a:solidFill>
                    <a:effectLst/>
                    <a:uLnTx/>
                    <a:uFillTx/>
                    <a:latin typeface="Arial" panose="020B0604020202020204"/>
                    <a:cs typeface="Arial" panose="020B0604020202020204" pitchFamily="34" charset="0"/>
                  </a:defRPr>
                </a:lvl1pPr>
              </a:lstStyle>
              <a:p>
                <a:pPr marL="0" marR="0" lvl="0" indent="0" defTabSz="685783" eaLnBrk="1" fontAlgn="auto" latinLnBrk="0" hangingPunct="1">
                  <a:lnSpc>
                    <a:spcPts val="1600"/>
                  </a:lnSpc>
                  <a:spcBef>
                    <a:spcPts val="0"/>
                  </a:spcBef>
                  <a:spcAft>
                    <a:spcPts val="0"/>
                  </a:spcAft>
                  <a:buClr>
                    <a:srgbClr val="830051"/>
                  </a:buClr>
                  <a:buSzTx/>
                  <a:buFontTx/>
                  <a:buNone/>
                  <a:tabLst/>
                  <a:defRPr/>
                </a:pPr>
                <a:r>
                  <a:rPr kumimoji="0" lang="en-US" sz="1100" b="1" i="0" u="none" strike="noStrike" kern="0" cap="none" spc="0" normalizeH="0" baseline="0" noProof="0">
                    <a:ln>
                      <a:noFill/>
                    </a:ln>
                    <a:solidFill>
                      <a:schemeClr val="tx1"/>
                    </a:solidFill>
                    <a:effectLst/>
                    <a:uLnTx/>
                    <a:uFillTx/>
                    <a:latin typeface="Arial" panose="020B0604020202020204"/>
                    <a:cs typeface="Arial" panose="020B0604020202020204" pitchFamily="34" charset="0"/>
                  </a:rPr>
                  <a:t>Mucus</a:t>
                </a:r>
              </a:p>
            </p:txBody>
          </p:sp>
          <p:cxnSp>
            <p:nvCxnSpPr>
              <p:cNvPr id="138" name="Straight Connector 137">
                <a:extLst>
                  <a:ext uri="{FF2B5EF4-FFF2-40B4-BE49-F238E27FC236}">
                    <a16:creationId xmlns:a16="http://schemas.microsoft.com/office/drawing/2014/main" id="{D6CC3EA8-83BE-0329-3573-6796779C3AE9}"/>
                  </a:ext>
                </a:extLst>
              </p:cNvPr>
              <p:cNvCxnSpPr>
                <a:cxnSpLocks/>
              </p:cNvCxnSpPr>
              <p:nvPr/>
            </p:nvCxnSpPr>
            <p:spPr>
              <a:xfrm flipH="1" flipV="1">
                <a:off x="7624763" y="1362075"/>
                <a:ext cx="97243" cy="395626"/>
              </a:xfrm>
              <a:prstGeom prst="line">
                <a:avLst/>
              </a:prstGeom>
              <a:noFill/>
              <a:ln w="12700" cap="flat" cmpd="sng" algn="ctr">
                <a:solidFill>
                  <a:srgbClr val="3F4444"/>
                </a:solidFill>
                <a:prstDash val="solid"/>
                <a:miter lim="800000"/>
              </a:ln>
              <a:effectLst/>
            </p:spPr>
          </p:cxnSp>
        </p:grpSp>
        <p:cxnSp>
          <p:nvCxnSpPr>
            <p:cNvPr id="106" name="Connector: Curved 105">
              <a:extLst>
                <a:ext uri="{FF2B5EF4-FFF2-40B4-BE49-F238E27FC236}">
                  <a16:creationId xmlns:a16="http://schemas.microsoft.com/office/drawing/2014/main" id="{FC769104-C3CF-C978-2EAC-A56C6BA51407}"/>
                </a:ext>
              </a:extLst>
            </p:cNvPr>
            <p:cNvCxnSpPr>
              <a:cxnSpLocks/>
            </p:cNvCxnSpPr>
            <p:nvPr/>
          </p:nvCxnSpPr>
          <p:spPr>
            <a:xfrm rot="5400000">
              <a:off x="8876746" y="3394898"/>
              <a:ext cx="198227" cy="259781"/>
            </a:xfrm>
            <a:prstGeom prst="curvedConnector2">
              <a:avLst/>
            </a:prstGeom>
            <a:noFill/>
            <a:ln w="19050" cap="flat" cmpd="sng" algn="ctr">
              <a:solidFill>
                <a:srgbClr val="7F134C"/>
              </a:solidFill>
              <a:prstDash val="solid"/>
              <a:miter lim="800000"/>
              <a:tailEnd type="triangle"/>
            </a:ln>
            <a:effectLst/>
          </p:spPr>
        </p:cxnSp>
        <p:cxnSp>
          <p:nvCxnSpPr>
            <p:cNvPr id="107" name="Connector: Curved 106">
              <a:extLst>
                <a:ext uri="{FF2B5EF4-FFF2-40B4-BE49-F238E27FC236}">
                  <a16:creationId xmlns:a16="http://schemas.microsoft.com/office/drawing/2014/main" id="{9DE98777-BD65-6B8D-F428-46DC4C37A677}"/>
                </a:ext>
              </a:extLst>
            </p:cNvPr>
            <p:cNvCxnSpPr>
              <a:cxnSpLocks/>
              <a:stCxn id="35" idx="0"/>
            </p:cNvCxnSpPr>
            <p:nvPr/>
          </p:nvCxnSpPr>
          <p:spPr>
            <a:xfrm rot="16200000" flipV="1">
              <a:off x="8871422" y="2663596"/>
              <a:ext cx="200207" cy="268448"/>
            </a:xfrm>
            <a:prstGeom prst="curvedConnector2">
              <a:avLst/>
            </a:prstGeom>
            <a:noFill/>
            <a:ln w="19050" cap="flat" cmpd="sng" algn="ctr">
              <a:solidFill>
                <a:srgbClr val="7F134C"/>
              </a:solidFill>
              <a:prstDash val="solid"/>
              <a:miter lim="800000"/>
              <a:tailEnd type="triangle"/>
            </a:ln>
            <a:effectLst/>
          </p:spPr>
        </p:cxnSp>
        <p:pic>
          <p:nvPicPr>
            <p:cNvPr id="108" name="Picture 107">
              <a:extLst>
                <a:ext uri="{FF2B5EF4-FFF2-40B4-BE49-F238E27FC236}">
                  <a16:creationId xmlns:a16="http://schemas.microsoft.com/office/drawing/2014/main" id="{7224D3FA-6F53-BA00-C4AD-7E70C51E8E68}"/>
                </a:ext>
              </a:extLst>
            </p:cNvPr>
            <p:cNvPicPr>
              <a:picLocks noChangeAspect="1"/>
            </p:cNvPicPr>
            <p:nvPr/>
          </p:nvPicPr>
          <p:blipFill>
            <a:blip r:embed="rId3">
              <a:duotone>
                <a:prstClr val="black"/>
                <a:srgbClr val="65D2DF">
                  <a:tint val="45000"/>
                  <a:satMod val="400000"/>
                </a:srgbClr>
              </a:duotone>
            </a:blip>
            <a:stretch>
              <a:fillRect/>
            </a:stretch>
          </p:blipFill>
          <p:spPr>
            <a:xfrm>
              <a:off x="9898807" y="1075728"/>
              <a:ext cx="252614" cy="237970"/>
            </a:xfrm>
            <a:prstGeom prst="rect">
              <a:avLst/>
            </a:prstGeom>
          </p:spPr>
        </p:pic>
        <p:pic>
          <p:nvPicPr>
            <p:cNvPr id="109" name="Picture 108">
              <a:extLst>
                <a:ext uri="{FF2B5EF4-FFF2-40B4-BE49-F238E27FC236}">
                  <a16:creationId xmlns:a16="http://schemas.microsoft.com/office/drawing/2014/main" id="{367572D2-07B2-77E3-0747-4595E251EFEE}"/>
                </a:ext>
              </a:extLst>
            </p:cNvPr>
            <p:cNvPicPr>
              <a:picLocks noChangeAspect="1"/>
            </p:cNvPicPr>
            <p:nvPr/>
          </p:nvPicPr>
          <p:blipFill>
            <a:blip r:embed="rId3">
              <a:duotone>
                <a:prstClr val="black"/>
                <a:srgbClr val="65D2DF">
                  <a:tint val="45000"/>
                  <a:satMod val="400000"/>
                </a:srgbClr>
              </a:duotone>
            </a:blip>
            <a:stretch>
              <a:fillRect/>
            </a:stretch>
          </p:blipFill>
          <p:spPr>
            <a:xfrm>
              <a:off x="10009923" y="4937348"/>
              <a:ext cx="252614" cy="237970"/>
            </a:xfrm>
            <a:prstGeom prst="rect">
              <a:avLst/>
            </a:prstGeom>
          </p:spPr>
        </p:pic>
      </p:grpSp>
    </p:spTree>
    <p:extLst>
      <p:ext uri="{BB962C8B-B14F-4D97-AF65-F5344CB8AC3E}">
        <p14:creationId xmlns:p14="http://schemas.microsoft.com/office/powerpoint/2010/main" val="32715681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25FF08-A6B0-EEB2-5BF8-A4199754F2F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66982E7-7D15-B64E-8CFC-DDEE321068B3}"/>
              </a:ext>
            </a:extLst>
          </p:cNvPr>
          <p:cNvSpPr>
            <a:spLocks noGrp="1"/>
          </p:cNvSpPr>
          <p:nvPr>
            <p:ph type="title"/>
          </p:nvPr>
        </p:nvSpPr>
        <p:spPr>
          <a:xfrm>
            <a:off x="548282" y="228193"/>
            <a:ext cx="8640000" cy="720000"/>
          </a:xfrm>
        </p:spPr>
        <p:txBody>
          <a:bodyPr rIns="0"/>
          <a:lstStyle/>
          <a:p>
            <a:r>
              <a:rPr lang="en-GB" sz="2400"/>
              <a:t>The epithelium is central across upper and lower airway diseases</a:t>
            </a:r>
            <a:r>
              <a:rPr lang="en-GB" sz="2400" baseline="30000"/>
              <a:t>1 </a:t>
            </a:r>
            <a:endParaRPr lang="en-GB" sz="2400"/>
          </a:p>
        </p:txBody>
      </p:sp>
      <p:sp>
        <p:nvSpPr>
          <p:cNvPr id="8" name="Footer Placeholder 8">
            <a:extLst>
              <a:ext uri="{FF2B5EF4-FFF2-40B4-BE49-F238E27FC236}">
                <a16:creationId xmlns:a16="http://schemas.microsoft.com/office/drawing/2014/main" id="{3A60F0D9-2179-105C-5597-CF5B07929011}"/>
              </a:ext>
            </a:extLst>
          </p:cNvPr>
          <p:cNvSpPr>
            <a:spLocks noGrp="1"/>
          </p:cNvSpPr>
          <p:nvPr>
            <p:ph type="ftr" sz="quarter" idx="11"/>
          </p:nvPr>
        </p:nvSpPr>
        <p:spPr>
          <a:xfrm>
            <a:off x="548282" y="6303601"/>
            <a:ext cx="10620000" cy="288000"/>
          </a:xfrm>
        </p:spPr>
        <p:txBody>
          <a:bodyPr/>
          <a:lstStyle/>
          <a:p>
            <a:pPr marL="0" indent="0">
              <a:spcBef>
                <a:spcPts val="0"/>
              </a:spcBef>
              <a:spcAft>
                <a:spcPts val="0"/>
              </a:spcAft>
            </a:pPr>
            <a:r>
              <a:rPr lang="en-GB" spc="0" dirty="0"/>
              <a:t>Figure adapted from </a:t>
            </a:r>
            <a:r>
              <a:rPr lang="en-GB" spc="0" dirty="0" err="1"/>
              <a:t>Laulajainen</a:t>
            </a:r>
            <a:r>
              <a:rPr lang="en-GB" spc="0" dirty="0"/>
              <a:t>-Hongisto A, et al. </a:t>
            </a:r>
            <a:r>
              <a:rPr lang="en-GB" i="1" spc="0" dirty="0"/>
              <a:t>Front Cell Dev Biol</a:t>
            </a:r>
            <a:r>
              <a:rPr lang="en-GB" spc="0" dirty="0"/>
              <a:t>. 2020;8:204.</a:t>
            </a:r>
          </a:p>
          <a:p>
            <a:pPr marL="0" indent="0">
              <a:spcBef>
                <a:spcPts val="0"/>
              </a:spcBef>
              <a:spcAft>
                <a:spcPts val="0"/>
              </a:spcAft>
            </a:pPr>
            <a:r>
              <a:rPr lang="en-GB" spc="0" dirty="0"/>
              <a:t>ILC, innate lymphoid cell; PRR, pattern recognition receptor.</a:t>
            </a:r>
          </a:p>
          <a:p>
            <a:pPr marL="0" indent="0">
              <a:spcBef>
                <a:spcPts val="0"/>
              </a:spcBef>
              <a:spcAft>
                <a:spcPts val="300"/>
              </a:spcAft>
            </a:pPr>
            <a:r>
              <a:rPr lang="en-GB" spc="0" dirty="0"/>
              <a:t>1. </a:t>
            </a:r>
            <a:r>
              <a:rPr lang="en-GB" spc="0" dirty="0" err="1"/>
              <a:t>Laulajainen</a:t>
            </a:r>
            <a:r>
              <a:rPr lang="en-GB" spc="0" dirty="0"/>
              <a:t>-Hongisto A, et al. </a:t>
            </a:r>
            <a:r>
              <a:rPr lang="en-GB" i="1" spc="0" dirty="0"/>
              <a:t>Front Cell Dev Biol</a:t>
            </a:r>
            <a:r>
              <a:rPr lang="en-GB" spc="0" dirty="0"/>
              <a:t>. 2020;8:204.</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F1FFC6C2-544B-C9E5-68EF-D11690E50141}"/>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0B951D54-C01C-C901-BD2D-34B0DCBFBF93}"/>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430A2868-3C36-ABA4-C690-7E1F85095706}"/>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99B048E-DF4A-0B9F-BCAE-43F8DD574AFC}"/>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A901DCB8-FDF3-D986-71F8-7685EF7F85AD}"/>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04B7D7A3-F476-646B-A5E1-8727A73009BE}"/>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8A7A940-C5F7-801F-7274-18B8C66772B3}"/>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67D45B11-8EAB-8EB3-BF5D-713964D2980A}"/>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B032A8D0-C229-16F2-DD66-8BA0701CE407}"/>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206F12-95BB-4CF9-130D-121628876525}"/>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D651CA9-7B8C-BA29-975F-503A18F8522F}"/>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9C9D135C-C563-B78F-7C0D-44916DECEE1A}"/>
              </a:ext>
            </a:extLst>
          </p:cNvPr>
          <p:cNvSpPr>
            <a:spLocks noGrp="1"/>
          </p:cNvSpPr>
          <p:nvPr>
            <p:ph type="sldNum" sz="quarter" idx="12"/>
          </p:nvPr>
        </p:nvSpPr>
        <p:spPr/>
        <p:txBody>
          <a:bodyPr/>
          <a:lstStyle/>
          <a:p>
            <a:fld id="{D38BAEAC-A895-4A01-AB9B-F6141799970D}" type="slidenum">
              <a:rPr lang="en-GB" smtClean="0"/>
              <a:pPr/>
              <a:t>3</a:t>
            </a:fld>
            <a:endParaRPr lang="en-GB"/>
          </a:p>
        </p:txBody>
      </p:sp>
      <p:grpSp>
        <p:nvGrpSpPr>
          <p:cNvPr id="23" name="Group 22">
            <a:extLst>
              <a:ext uri="{FF2B5EF4-FFF2-40B4-BE49-F238E27FC236}">
                <a16:creationId xmlns:a16="http://schemas.microsoft.com/office/drawing/2014/main" id="{7EFCB9BF-E9A9-7BE5-4431-C3E9FBEA3BCD}"/>
              </a:ext>
            </a:extLst>
          </p:cNvPr>
          <p:cNvGrpSpPr/>
          <p:nvPr/>
        </p:nvGrpSpPr>
        <p:grpSpPr>
          <a:xfrm>
            <a:off x="6149213" y="1493270"/>
            <a:ext cx="5619260" cy="3127943"/>
            <a:chOff x="4604220" y="1134859"/>
            <a:chExt cx="5619260" cy="3127943"/>
          </a:xfrm>
        </p:grpSpPr>
        <p:sp>
          <p:nvSpPr>
            <p:cNvPr id="890" name="Rectangle 889">
              <a:extLst>
                <a:ext uri="{FF2B5EF4-FFF2-40B4-BE49-F238E27FC236}">
                  <a16:creationId xmlns:a16="http://schemas.microsoft.com/office/drawing/2014/main" id="{86481BEA-83C7-67D1-5049-7CEF9E4EF00B}"/>
                </a:ext>
              </a:extLst>
            </p:cNvPr>
            <p:cNvSpPr/>
            <p:nvPr/>
          </p:nvSpPr>
          <p:spPr>
            <a:xfrm>
              <a:off x="5801633" y="3198511"/>
              <a:ext cx="3968758" cy="1064291"/>
            </a:xfrm>
            <a:prstGeom prst="rect">
              <a:avLst/>
            </a:prstGeom>
            <a:gradFill flip="none" rotWithShape="1">
              <a:gsLst>
                <a:gs pos="91000">
                  <a:srgbClr val="F3B18E">
                    <a:alpha val="72000"/>
                  </a:srgbClr>
                </a:gs>
                <a:gs pos="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1" name="Group 890">
              <a:extLst>
                <a:ext uri="{FF2B5EF4-FFF2-40B4-BE49-F238E27FC236}">
                  <a16:creationId xmlns:a16="http://schemas.microsoft.com/office/drawing/2014/main" id="{70790F9C-9766-DD70-3510-9626F32334E3}"/>
                </a:ext>
              </a:extLst>
            </p:cNvPr>
            <p:cNvGrpSpPr/>
            <p:nvPr/>
          </p:nvGrpSpPr>
          <p:grpSpPr>
            <a:xfrm>
              <a:off x="5832113" y="3225163"/>
              <a:ext cx="3901440" cy="909320"/>
              <a:chOff x="-3101340" y="3192512"/>
              <a:chExt cx="2640265" cy="502652"/>
            </a:xfrm>
          </p:grpSpPr>
          <p:sp>
            <p:nvSpPr>
              <p:cNvPr id="1237" name="Freeform: Shape 7">
                <a:extLst>
                  <a:ext uri="{FF2B5EF4-FFF2-40B4-BE49-F238E27FC236}">
                    <a16:creationId xmlns:a16="http://schemas.microsoft.com/office/drawing/2014/main" id="{3C679829-0841-1494-20D9-9FAFDC7EFBD2}"/>
                  </a:ext>
                </a:extLst>
              </p:cNvPr>
              <p:cNvSpPr/>
              <p:nvPr/>
            </p:nvSpPr>
            <p:spPr>
              <a:xfrm rot="20469733">
                <a:off x="-2728835" y="3220184"/>
                <a:ext cx="342900" cy="474980"/>
              </a:xfrm>
              <a:custGeom>
                <a:avLst/>
                <a:gdLst>
                  <a:gd name="connsiteX0" fmla="*/ 0 w 342900"/>
                  <a:gd name="connsiteY0" fmla="*/ 0 h 474980"/>
                  <a:gd name="connsiteX1" fmla="*/ 127000 w 342900"/>
                  <a:gd name="connsiteY1" fmla="*/ 215900 h 474980"/>
                  <a:gd name="connsiteX2" fmla="*/ 254000 w 342900"/>
                  <a:gd name="connsiteY2" fmla="*/ 320040 h 474980"/>
                  <a:gd name="connsiteX3" fmla="*/ 342900 w 342900"/>
                  <a:gd name="connsiteY3" fmla="*/ 474980 h 474980"/>
                </a:gdLst>
                <a:ahLst/>
                <a:cxnLst>
                  <a:cxn ang="0">
                    <a:pos x="connsiteX0" y="connsiteY0"/>
                  </a:cxn>
                  <a:cxn ang="0">
                    <a:pos x="connsiteX1" y="connsiteY1"/>
                  </a:cxn>
                  <a:cxn ang="0">
                    <a:pos x="connsiteX2" y="connsiteY2"/>
                  </a:cxn>
                  <a:cxn ang="0">
                    <a:pos x="connsiteX3" y="connsiteY3"/>
                  </a:cxn>
                </a:cxnLst>
                <a:rect l="l" t="t" r="r" b="b"/>
                <a:pathLst>
                  <a:path w="342900" h="474980">
                    <a:moveTo>
                      <a:pt x="0" y="0"/>
                    </a:moveTo>
                    <a:cubicBezTo>
                      <a:pt x="42333" y="81280"/>
                      <a:pt x="84667" y="162560"/>
                      <a:pt x="127000" y="215900"/>
                    </a:cubicBezTo>
                    <a:cubicBezTo>
                      <a:pt x="169333" y="269240"/>
                      <a:pt x="218017" y="276860"/>
                      <a:pt x="254000" y="320040"/>
                    </a:cubicBezTo>
                    <a:cubicBezTo>
                      <a:pt x="289983" y="363220"/>
                      <a:pt x="316441" y="419100"/>
                      <a:pt x="342900" y="47498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8" name="Freeform: Shape 8">
                <a:extLst>
                  <a:ext uri="{FF2B5EF4-FFF2-40B4-BE49-F238E27FC236}">
                    <a16:creationId xmlns:a16="http://schemas.microsoft.com/office/drawing/2014/main" id="{E1BE91E6-B0FF-773A-7CD2-E0F93FB73B47}"/>
                  </a:ext>
                </a:extLst>
              </p:cNvPr>
              <p:cNvSpPr/>
              <p:nvPr/>
            </p:nvSpPr>
            <p:spPr>
              <a:xfrm>
                <a:off x="-2649221" y="3192512"/>
                <a:ext cx="403711" cy="350788"/>
              </a:xfrm>
              <a:custGeom>
                <a:avLst/>
                <a:gdLst>
                  <a:gd name="connsiteX0" fmla="*/ 398780 w 398780"/>
                  <a:gd name="connsiteY0" fmla="*/ 0 h 309880"/>
                  <a:gd name="connsiteX1" fmla="*/ 205740 w 398780"/>
                  <a:gd name="connsiteY1" fmla="*/ 185420 h 309880"/>
                  <a:gd name="connsiteX2" fmla="*/ 0 w 398780"/>
                  <a:gd name="connsiteY2" fmla="*/ 309880 h 309880"/>
                </a:gdLst>
                <a:ahLst/>
                <a:cxnLst>
                  <a:cxn ang="0">
                    <a:pos x="connsiteX0" y="connsiteY0"/>
                  </a:cxn>
                  <a:cxn ang="0">
                    <a:pos x="connsiteX1" y="connsiteY1"/>
                  </a:cxn>
                  <a:cxn ang="0">
                    <a:pos x="connsiteX2" y="connsiteY2"/>
                  </a:cxn>
                </a:cxnLst>
                <a:rect l="l" t="t" r="r" b="b"/>
                <a:pathLst>
                  <a:path w="398780" h="309880">
                    <a:moveTo>
                      <a:pt x="398780" y="0"/>
                    </a:moveTo>
                    <a:lnTo>
                      <a:pt x="205740" y="185420"/>
                    </a:lnTo>
                    <a:lnTo>
                      <a:pt x="0" y="309880"/>
                    </a:ln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9" name="Freeform: Shape 9">
                <a:extLst>
                  <a:ext uri="{FF2B5EF4-FFF2-40B4-BE49-F238E27FC236}">
                    <a16:creationId xmlns:a16="http://schemas.microsoft.com/office/drawing/2014/main" id="{3202D93D-FB82-C85D-1BF8-843987FCA6BD}"/>
                  </a:ext>
                </a:extLst>
              </p:cNvPr>
              <p:cNvSpPr/>
              <p:nvPr/>
            </p:nvSpPr>
            <p:spPr>
              <a:xfrm>
                <a:off x="-2280920" y="3205480"/>
                <a:ext cx="652780" cy="467360"/>
              </a:xfrm>
              <a:custGeom>
                <a:avLst/>
                <a:gdLst>
                  <a:gd name="connsiteX0" fmla="*/ 652780 w 652780"/>
                  <a:gd name="connsiteY0" fmla="*/ 0 h 467360"/>
                  <a:gd name="connsiteX1" fmla="*/ 480060 w 652780"/>
                  <a:gd name="connsiteY1" fmla="*/ 175260 h 467360"/>
                  <a:gd name="connsiteX2" fmla="*/ 162560 w 652780"/>
                  <a:gd name="connsiteY2" fmla="*/ 335280 h 467360"/>
                  <a:gd name="connsiteX3" fmla="*/ 0 w 652780"/>
                  <a:gd name="connsiteY3" fmla="*/ 467360 h 467360"/>
                </a:gdLst>
                <a:ahLst/>
                <a:cxnLst>
                  <a:cxn ang="0">
                    <a:pos x="connsiteX0" y="connsiteY0"/>
                  </a:cxn>
                  <a:cxn ang="0">
                    <a:pos x="connsiteX1" y="connsiteY1"/>
                  </a:cxn>
                  <a:cxn ang="0">
                    <a:pos x="connsiteX2" y="connsiteY2"/>
                  </a:cxn>
                  <a:cxn ang="0">
                    <a:pos x="connsiteX3" y="connsiteY3"/>
                  </a:cxn>
                </a:cxnLst>
                <a:rect l="l" t="t" r="r" b="b"/>
                <a:pathLst>
                  <a:path w="652780" h="467360">
                    <a:moveTo>
                      <a:pt x="652780" y="0"/>
                    </a:moveTo>
                    <a:cubicBezTo>
                      <a:pt x="607271" y="59690"/>
                      <a:pt x="561763" y="119380"/>
                      <a:pt x="480060" y="175260"/>
                    </a:cubicBezTo>
                    <a:cubicBezTo>
                      <a:pt x="398357" y="231140"/>
                      <a:pt x="242570" y="286597"/>
                      <a:pt x="162560" y="335280"/>
                    </a:cubicBezTo>
                    <a:cubicBezTo>
                      <a:pt x="82550" y="383963"/>
                      <a:pt x="41275" y="425661"/>
                      <a:pt x="0" y="467360"/>
                    </a:cubicBez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0" name="Freeform: Shape 10">
                <a:extLst>
                  <a:ext uri="{FF2B5EF4-FFF2-40B4-BE49-F238E27FC236}">
                    <a16:creationId xmlns:a16="http://schemas.microsoft.com/office/drawing/2014/main" id="{B52BCE5B-5D8D-5AB4-CE53-31E6B8ED18AA}"/>
                  </a:ext>
                </a:extLst>
              </p:cNvPr>
              <p:cNvSpPr/>
              <p:nvPr/>
            </p:nvSpPr>
            <p:spPr>
              <a:xfrm>
                <a:off x="-2115820" y="3274060"/>
                <a:ext cx="322580" cy="401320"/>
              </a:xfrm>
              <a:custGeom>
                <a:avLst/>
                <a:gdLst>
                  <a:gd name="connsiteX0" fmla="*/ 322580 w 322580"/>
                  <a:gd name="connsiteY0" fmla="*/ 0 h 401320"/>
                  <a:gd name="connsiteX1" fmla="*/ 208280 w 322580"/>
                  <a:gd name="connsiteY1" fmla="*/ 208280 h 401320"/>
                  <a:gd name="connsiteX2" fmla="*/ 78740 w 322580"/>
                  <a:gd name="connsiteY2" fmla="*/ 307340 h 401320"/>
                  <a:gd name="connsiteX3" fmla="*/ 0 w 322580"/>
                  <a:gd name="connsiteY3" fmla="*/ 401320 h 401320"/>
                </a:gdLst>
                <a:ahLst/>
                <a:cxnLst>
                  <a:cxn ang="0">
                    <a:pos x="connsiteX0" y="connsiteY0"/>
                  </a:cxn>
                  <a:cxn ang="0">
                    <a:pos x="connsiteX1" y="connsiteY1"/>
                  </a:cxn>
                  <a:cxn ang="0">
                    <a:pos x="connsiteX2" y="connsiteY2"/>
                  </a:cxn>
                  <a:cxn ang="0">
                    <a:pos x="connsiteX3" y="connsiteY3"/>
                  </a:cxn>
                </a:cxnLst>
                <a:rect l="l" t="t" r="r" b="b"/>
                <a:pathLst>
                  <a:path w="322580" h="401320">
                    <a:moveTo>
                      <a:pt x="322580" y="0"/>
                    </a:moveTo>
                    <a:cubicBezTo>
                      <a:pt x="285750" y="78528"/>
                      <a:pt x="248920" y="157057"/>
                      <a:pt x="208280" y="208280"/>
                    </a:cubicBezTo>
                    <a:cubicBezTo>
                      <a:pt x="167640" y="259503"/>
                      <a:pt x="113453" y="275167"/>
                      <a:pt x="78740" y="307340"/>
                    </a:cubicBezTo>
                    <a:cubicBezTo>
                      <a:pt x="44027" y="339513"/>
                      <a:pt x="22013" y="370416"/>
                      <a:pt x="0" y="40132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1" name="Freeform: Shape 11">
                <a:extLst>
                  <a:ext uri="{FF2B5EF4-FFF2-40B4-BE49-F238E27FC236}">
                    <a16:creationId xmlns:a16="http://schemas.microsoft.com/office/drawing/2014/main" id="{7CADCFEF-9B64-1B9C-58E6-3E130EFB2558}"/>
                  </a:ext>
                </a:extLst>
              </p:cNvPr>
              <p:cNvSpPr/>
              <p:nvPr/>
            </p:nvSpPr>
            <p:spPr>
              <a:xfrm>
                <a:off x="-1170940" y="3208020"/>
                <a:ext cx="314960" cy="429260"/>
              </a:xfrm>
              <a:custGeom>
                <a:avLst/>
                <a:gdLst>
                  <a:gd name="connsiteX0" fmla="*/ 0 w 314960"/>
                  <a:gd name="connsiteY0" fmla="*/ 0 h 429260"/>
                  <a:gd name="connsiteX1" fmla="*/ 83820 w 314960"/>
                  <a:gd name="connsiteY1" fmla="*/ 149860 h 429260"/>
                  <a:gd name="connsiteX2" fmla="*/ 223520 w 314960"/>
                  <a:gd name="connsiteY2" fmla="*/ 281940 h 429260"/>
                  <a:gd name="connsiteX3" fmla="*/ 314960 w 314960"/>
                  <a:gd name="connsiteY3" fmla="*/ 429260 h 429260"/>
                </a:gdLst>
                <a:ahLst/>
                <a:cxnLst>
                  <a:cxn ang="0">
                    <a:pos x="connsiteX0" y="connsiteY0"/>
                  </a:cxn>
                  <a:cxn ang="0">
                    <a:pos x="connsiteX1" y="connsiteY1"/>
                  </a:cxn>
                  <a:cxn ang="0">
                    <a:pos x="connsiteX2" y="connsiteY2"/>
                  </a:cxn>
                  <a:cxn ang="0">
                    <a:pos x="connsiteX3" y="connsiteY3"/>
                  </a:cxn>
                </a:cxnLst>
                <a:rect l="l" t="t" r="r" b="b"/>
                <a:pathLst>
                  <a:path w="314960" h="429260">
                    <a:moveTo>
                      <a:pt x="0" y="0"/>
                    </a:moveTo>
                    <a:cubicBezTo>
                      <a:pt x="23283" y="51435"/>
                      <a:pt x="46567" y="102870"/>
                      <a:pt x="83820" y="149860"/>
                    </a:cubicBezTo>
                    <a:cubicBezTo>
                      <a:pt x="121073" y="196850"/>
                      <a:pt x="184997" y="235373"/>
                      <a:pt x="223520" y="281940"/>
                    </a:cubicBezTo>
                    <a:cubicBezTo>
                      <a:pt x="262043" y="328507"/>
                      <a:pt x="288501" y="378883"/>
                      <a:pt x="314960" y="42926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2" name="Freeform: Shape 12">
                <a:extLst>
                  <a:ext uri="{FF2B5EF4-FFF2-40B4-BE49-F238E27FC236}">
                    <a16:creationId xmlns:a16="http://schemas.microsoft.com/office/drawing/2014/main" id="{960F3A82-14B5-EBD4-2274-75BD50B745D3}"/>
                  </a:ext>
                </a:extLst>
              </p:cNvPr>
              <p:cNvSpPr/>
              <p:nvPr/>
            </p:nvSpPr>
            <p:spPr>
              <a:xfrm>
                <a:off x="-787400" y="3202940"/>
                <a:ext cx="225159" cy="396240"/>
              </a:xfrm>
              <a:custGeom>
                <a:avLst/>
                <a:gdLst>
                  <a:gd name="connsiteX0" fmla="*/ 180340 w 225159"/>
                  <a:gd name="connsiteY0" fmla="*/ 0 h 396240"/>
                  <a:gd name="connsiteX1" fmla="*/ 223520 w 225159"/>
                  <a:gd name="connsiteY1" fmla="*/ 109220 h 396240"/>
                  <a:gd name="connsiteX2" fmla="*/ 129540 w 225159"/>
                  <a:gd name="connsiteY2" fmla="*/ 248920 h 396240"/>
                  <a:gd name="connsiteX3" fmla="*/ 0 w 225159"/>
                  <a:gd name="connsiteY3" fmla="*/ 396240 h 396240"/>
                </a:gdLst>
                <a:ahLst/>
                <a:cxnLst>
                  <a:cxn ang="0">
                    <a:pos x="connsiteX0" y="connsiteY0"/>
                  </a:cxn>
                  <a:cxn ang="0">
                    <a:pos x="connsiteX1" y="connsiteY1"/>
                  </a:cxn>
                  <a:cxn ang="0">
                    <a:pos x="connsiteX2" y="connsiteY2"/>
                  </a:cxn>
                  <a:cxn ang="0">
                    <a:pos x="connsiteX3" y="connsiteY3"/>
                  </a:cxn>
                </a:cxnLst>
                <a:rect l="l" t="t" r="r" b="b"/>
                <a:pathLst>
                  <a:path w="225159" h="396240">
                    <a:moveTo>
                      <a:pt x="180340" y="0"/>
                    </a:moveTo>
                    <a:cubicBezTo>
                      <a:pt x="206163" y="33866"/>
                      <a:pt x="231987" y="67733"/>
                      <a:pt x="223520" y="109220"/>
                    </a:cubicBezTo>
                    <a:cubicBezTo>
                      <a:pt x="215053" y="150707"/>
                      <a:pt x="166793" y="201083"/>
                      <a:pt x="129540" y="248920"/>
                    </a:cubicBezTo>
                    <a:cubicBezTo>
                      <a:pt x="92287" y="296757"/>
                      <a:pt x="46143" y="346498"/>
                      <a:pt x="0" y="39624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3" name="Freeform: Shape 13">
                <a:extLst>
                  <a:ext uri="{FF2B5EF4-FFF2-40B4-BE49-F238E27FC236}">
                    <a16:creationId xmlns:a16="http://schemas.microsoft.com/office/drawing/2014/main" id="{139C48B6-7DC1-561B-8431-F75738687F0D}"/>
                  </a:ext>
                </a:extLst>
              </p:cNvPr>
              <p:cNvSpPr/>
              <p:nvPr/>
            </p:nvSpPr>
            <p:spPr>
              <a:xfrm>
                <a:off x="-670560" y="3225800"/>
                <a:ext cx="142240" cy="419100"/>
              </a:xfrm>
              <a:custGeom>
                <a:avLst/>
                <a:gdLst>
                  <a:gd name="connsiteX0" fmla="*/ 142240 w 142240"/>
                  <a:gd name="connsiteY0" fmla="*/ 0 h 419100"/>
                  <a:gd name="connsiteX1" fmla="*/ 116840 w 142240"/>
                  <a:gd name="connsiteY1" fmla="*/ 195580 h 419100"/>
                  <a:gd name="connsiteX2" fmla="*/ 0 w 142240"/>
                  <a:gd name="connsiteY2" fmla="*/ 419100 h 419100"/>
                </a:gdLst>
                <a:ahLst/>
                <a:cxnLst>
                  <a:cxn ang="0">
                    <a:pos x="connsiteX0" y="connsiteY0"/>
                  </a:cxn>
                  <a:cxn ang="0">
                    <a:pos x="connsiteX1" y="connsiteY1"/>
                  </a:cxn>
                  <a:cxn ang="0">
                    <a:pos x="connsiteX2" y="connsiteY2"/>
                  </a:cxn>
                </a:cxnLst>
                <a:rect l="l" t="t" r="r" b="b"/>
                <a:pathLst>
                  <a:path w="142240" h="419100">
                    <a:moveTo>
                      <a:pt x="142240" y="0"/>
                    </a:moveTo>
                    <a:cubicBezTo>
                      <a:pt x="141393" y="62865"/>
                      <a:pt x="140547" y="125730"/>
                      <a:pt x="116840" y="195580"/>
                    </a:cubicBezTo>
                    <a:cubicBezTo>
                      <a:pt x="93133" y="265430"/>
                      <a:pt x="46566" y="342265"/>
                      <a:pt x="0" y="419100"/>
                    </a:cubicBez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4" name="Freeform: Shape 15">
                <a:extLst>
                  <a:ext uri="{FF2B5EF4-FFF2-40B4-BE49-F238E27FC236}">
                    <a16:creationId xmlns:a16="http://schemas.microsoft.com/office/drawing/2014/main" id="{F7AE66E3-E048-A114-24A9-03BED6978824}"/>
                  </a:ext>
                </a:extLst>
              </p:cNvPr>
              <p:cNvSpPr/>
              <p:nvPr/>
            </p:nvSpPr>
            <p:spPr>
              <a:xfrm>
                <a:off x="-1431662" y="3305062"/>
                <a:ext cx="350520" cy="320040"/>
              </a:xfrm>
              <a:custGeom>
                <a:avLst/>
                <a:gdLst>
                  <a:gd name="connsiteX0" fmla="*/ 0 w 350520"/>
                  <a:gd name="connsiteY0" fmla="*/ 0 h 320040"/>
                  <a:gd name="connsiteX1" fmla="*/ 215900 w 350520"/>
                  <a:gd name="connsiteY1" fmla="*/ 129540 h 320040"/>
                  <a:gd name="connsiteX2" fmla="*/ 350520 w 350520"/>
                  <a:gd name="connsiteY2" fmla="*/ 320040 h 320040"/>
                </a:gdLst>
                <a:ahLst/>
                <a:cxnLst>
                  <a:cxn ang="0">
                    <a:pos x="connsiteX0" y="connsiteY0"/>
                  </a:cxn>
                  <a:cxn ang="0">
                    <a:pos x="connsiteX1" y="connsiteY1"/>
                  </a:cxn>
                  <a:cxn ang="0">
                    <a:pos x="connsiteX2" y="connsiteY2"/>
                  </a:cxn>
                </a:cxnLst>
                <a:rect l="l" t="t" r="r" b="b"/>
                <a:pathLst>
                  <a:path w="350520" h="320040">
                    <a:moveTo>
                      <a:pt x="0" y="0"/>
                    </a:moveTo>
                    <a:cubicBezTo>
                      <a:pt x="78740" y="38100"/>
                      <a:pt x="157480" y="76200"/>
                      <a:pt x="215900" y="129540"/>
                    </a:cubicBezTo>
                    <a:cubicBezTo>
                      <a:pt x="274320" y="182880"/>
                      <a:pt x="312420" y="251460"/>
                      <a:pt x="350520" y="320040"/>
                    </a:cubicBezTo>
                  </a:path>
                </a:pathLst>
              </a:custGeom>
              <a:noFill/>
              <a:ln>
                <a:gradFill>
                  <a:gsLst>
                    <a:gs pos="11000">
                      <a:srgbClr val="FF9900"/>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5" name="Freeform: Shape 16">
                <a:extLst>
                  <a:ext uri="{FF2B5EF4-FFF2-40B4-BE49-F238E27FC236}">
                    <a16:creationId xmlns:a16="http://schemas.microsoft.com/office/drawing/2014/main" id="{A676BDF9-1976-C43C-FC30-1AC9A6B531E5}"/>
                  </a:ext>
                </a:extLst>
              </p:cNvPr>
              <p:cNvSpPr/>
              <p:nvPr/>
            </p:nvSpPr>
            <p:spPr>
              <a:xfrm>
                <a:off x="-2623820" y="3274060"/>
                <a:ext cx="381000" cy="121920"/>
              </a:xfrm>
              <a:custGeom>
                <a:avLst/>
                <a:gdLst>
                  <a:gd name="connsiteX0" fmla="*/ 381000 w 381000"/>
                  <a:gd name="connsiteY0" fmla="*/ 0 h 121920"/>
                  <a:gd name="connsiteX1" fmla="*/ 137160 w 381000"/>
                  <a:gd name="connsiteY1" fmla="*/ 55880 h 121920"/>
                  <a:gd name="connsiteX2" fmla="*/ 0 w 381000"/>
                  <a:gd name="connsiteY2" fmla="*/ 121920 h 121920"/>
                </a:gdLst>
                <a:ahLst/>
                <a:cxnLst>
                  <a:cxn ang="0">
                    <a:pos x="connsiteX0" y="connsiteY0"/>
                  </a:cxn>
                  <a:cxn ang="0">
                    <a:pos x="connsiteX1" y="connsiteY1"/>
                  </a:cxn>
                  <a:cxn ang="0">
                    <a:pos x="connsiteX2" y="connsiteY2"/>
                  </a:cxn>
                </a:cxnLst>
                <a:rect l="l" t="t" r="r" b="b"/>
                <a:pathLst>
                  <a:path w="381000" h="121920">
                    <a:moveTo>
                      <a:pt x="381000" y="0"/>
                    </a:moveTo>
                    <a:cubicBezTo>
                      <a:pt x="290830" y="17780"/>
                      <a:pt x="200660" y="35560"/>
                      <a:pt x="137160" y="55880"/>
                    </a:cubicBezTo>
                    <a:cubicBezTo>
                      <a:pt x="73660" y="76200"/>
                      <a:pt x="36830" y="99060"/>
                      <a:pt x="0" y="121920"/>
                    </a:cubicBezTo>
                  </a:path>
                </a:pathLst>
              </a:custGeom>
              <a:noFill/>
              <a:ln>
                <a:gradFill>
                  <a:gsLst>
                    <a:gs pos="11000">
                      <a:srgbClr val="FF9900"/>
                    </a:gs>
                    <a:gs pos="100000">
                      <a:srgbClr val="F8D3BF"/>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6" name="Freeform: Shape 17">
                <a:extLst>
                  <a:ext uri="{FF2B5EF4-FFF2-40B4-BE49-F238E27FC236}">
                    <a16:creationId xmlns:a16="http://schemas.microsoft.com/office/drawing/2014/main" id="{C9808C46-FAB3-2D5C-833E-70F7FDAC4546}"/>
                  </a:ext>
                </a:extLst>
              </p:cNvPr>
              <p:cNvSpPr/>
              <p:nvPr/>
            </p:nvSpPr>
            <p:spPr>
              <a:xfrm>
                <a:off x="-849695" y="3240899"/>
                <a:ext cx="388620" cy="147320"/>
              </a:xfrm>
              <a:custGeom>
                <a:avLst/>
                <a:gdLst>
                  <a:gd name="connsiteX0" fmla="*/ 388620 w 388620"/>
                  <a:gd name="connsiteY0" fmla="*/ 0 h 147320"/>
                  <a:gd name="connsiteX1" fmla="*/ 231140 w 388620"/>
                  <a:gd name="connsiteY1" fmla="*/ 76200 h 147320"/>
                  <a:gd name="connsiteX2" fmla="*/ 0 w 388620"/>
                  <a:gd name="connsiteY2" fmla="*/ 147320 h 147320"/>
                </a:gdLst>
                <a:ahLst/>
                <a:cxnLst>
                  <a:cxn ang="0">
                    <a:pos x="connsiteX0" y="connsiteY0"/>
                  </a:cxn>
                  <a:cxn ang="0">
                    <a:pos x="connsiteX1" y="connsiteY1"/>
                  </a:cxn>
                  <a:cxn ang="0">
                    <a:pos x="connsiteX2" y="connsiteY2"/>
                  </a:cxn>
                </a:cxnLst>
                <a:rect l="l" t="t" r="r" b="b"/>
                <a:pathLst>
                  <a:path w="388620" h="147320">
                    <a:moveTo>
                      <a:pt x="388620" y="0"/>
                    </a:moveTo>
                    <a:cubicBezTo>
                      <a:pt x="342265" y="25823"/>
                      <a:pt x="295910" y="51647"/>
                      <a:pt x="231140" y="76200"/>
                    </a:cubicBezTo>
                    <a:cubicBezTo>
                      <a:pt x="166370" y="100753"/>
                      <a:pt x="83185" y="124036"/>
                      <a:pt x="0" y="147320"/>
                    </a:cubicBezTo>
                  </a:path>
                </a:pathLst>
              </a:custGeom>
              <a:noFill/>
              <a:ln>
                <a:gradFill>
                  <a:gsLst>
                    <a:gs pos="11000">
                      <a:srgbClr val="FF9900"/>
                    </a:gs>
                    <a:gs pos="100000">
                      <a:srgbClr val="F9D7C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7" name="Freeform: Shape 21">
                <a:extLst>
                  <a:ext uri="{FF2B5EF4-FFF2-40B4-BE49-F238E27FC236}">
                    <a16:creationId xmlns:a16="http://schemas.microsoft.com/office/drawing/2014/main" id="{F20709D4-EC28-FCD0-9B78-E2DCDB374E4C}"/>
                  </a:ext>
                </a:extLst>
              </p:cNvPr>
              <p:cNvSpPr/>
              <p:nvPr/>
            </p:nvSpPr>
            <p:spPr>
              <a:xfrm>
                <a:off x="-3101340" y="3215640"/>
                <a:ext cx="454660" cy="93980"/>
              </a:xfrm>
              <a:custGeom>
                <a:avLst/>
                <a:gdLst>
                  <a:gd name="connsiteX0" fmla="*/ 454660 w 454660"/>
                  <a:gd name="connsiteY0" fmla="*/ 0 h 93980"/>
                  <a:gd name="connsiteX1" fmla="*/ 238760 w 454660"/>
                  <a:gd name="connsiteY1" fmla="*/ 30480 h 93980"/>
                  <a:gd name="connsiteX2" fmla="*/ 63500 w 454660"/>
                  <a:gd name="connsiteY2" fmla="*/ 53340 h 93980"/>
                  <a:gd name="connsiteX3" fmla="*/ 0 w 454660"/>
                  <a:gd name="connsiteY3" fmla="*/ 93980 h 93980"/>
                </a:gdLst>
                <a:ahLst/>
                <a:cxnLst>
                  <a:cxn ang="0">
                    <a:pos x="connsiteX0" y="connsiteY0"/>
                  </a:cxn>
                  <a:cxn ang="0">
                    <a:pos x="connsiteX1" y="connsiteY1"/>
                  </a:cxn>
                  <a:cxn ang="0">
                    <a:pos x="connsiteX2" y="connsiteY2"/>
                  </a:cxn>
                  <a:cxn ang="0">
                    <a:pos x="connsiteX3" y="connsiteY3"/>
                  </a:cxn>
                </a:cxnLst>
                <a:rect l="l" t="t" r="r" b="b"/>
                <a:pathLst>
                  <a:path w="454660" h="93980">
                    <a:moveTo>
                      <a:pt x="454660" y="0"/>
                    </a:moveTo>
                    <a:lnTo>
                      <a:pt x="238760" y="30480"/>
                    </a:lnTo>
                    <a:cubicBezTo>
                      <a:pt x="173567" y="39370"/>
                      <a:pt x="103293" y="42757"/>
                      <a:pt x="63500" y="53340"/>
                    </a:cubicBezTo>
                    <a:cubicBezTo>
                      <a:pt x="23707" y="63923"/>
                      <a:pt x="11853" y="78951"/>
                      <a:pt x="0" y="93980"/>
                    </a:cubicBezTo>
                  </a:path>
                </a:pathLst>
              </a:custGeom>
              <a:noFill/>
              <a:ln>
                <a:gradFill>
                  <a:gsLst>
                    <a:gs pos="11000">
                      <a:schemeClr val="accent1">
                        <a:lumMod val="75000"/>
                      </a:schemeClr>
                    </a:gs>
                    <a:gs pos="100000">
                      <a:srgbClr val="F7CCB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8" name="Freeform: Shape 22">
                <a:extLst>
                  <a:ext uri="{FF2B5EF4-FFF2-40B4-BE49-F238E27FC236}">
                    <a16:creationId xmlns:a16="http://schemas.microsoft.com/office/drawing/2014/main" id="{78C811A2-C66F-9472-85FB-F05E4C55FC3D}"/>
                  </a:ext>
                </a:extLst>
              </p:cNvPr>
              <p:cNvSpPr/>
              <p:nvPr/>
            </p:nvSpPr>
            <p:spPr>
              <a:xfrm>
                <a:off x="-3098800" y="3195320"/>
                <a:ext cx="401320" cy="160020"/>
              </a:xfrm>
              <a:custGeom>
                <a:avLst/>
                <a:gdLst>
                  <a:gd name="connsiteX0" fmla="*/ 401320 w 401320"/>
                  <a:gd name="connsiteY0" fmla="*/ 0 h 160020"/>
                  <a:gd name="connsiteX1" fmla="*/ 246380 w 401320"/>
                  <a:gd name="connsiteY1" fmla="*/ 53340 h 160020"/>
                  <a:gd name="connsiteX2" fmla="*/ 93980 w 401320"/>
                  <a:gd name="connsiteY2" fmla="*/ 116840 h 160020"/>
                  <a:gd name="connsiteX3" fmla="*/ 0 w 40132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1320" h="160020">
                    <a:moveTo>
                      <a:pt x="401320" y="0"/>
                    </a:moveTo>
                    <a:cubicBezTo>
                      <a:pt x="349461" y="16933"/>
                      <a:pt x="297603" y="33867"/>
                      <a:pt x="246380" y="53340"/>
                    </a:cubicBezTo>
                    <a:cubicBezTo>
                      <a:pt x="195157" y="72813"/>
                      <a:pt x="135043" y="99060"/>
                      <a:pt x="93980" y="116840"/>
                    </a:cubicBezTo>
                    <a:cubicBezTo>
                      <a:pt x="52917" y="134620"/>
                      <a:pt x="26458" y="147320"/>
                      <a:pt x="0" y="160020"/>
                    </a:cubicBezTo>
                  </a:path>
                </a:pathLst>
              </a:custGeom>
              <a:noFill/>
              <a:ln>
                <a:gradFill>
                  <a:gsLst>
                    <a:gs pos="11000">
                      <a:schemeClr val="bg2">
                        <a:lumMod val="75000"/>
                      </a:schemeClr>
                    </a:gs>
                    <a:gs pos="100000">
                      <a:srgbClr val="F8CFBA"/>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92" name="TextBox 891">
              <a:extLst>
                <a:ext uri="{FF2B5EF4-FFF2-40B4-BE49-F238E27FC236}">
                  <a16:creationId xmlns:a16="http://schemas.microsoft.com/office/drawing/2014/main" id="{9978BAE5-0C92-C8BB-E80C-E3EF029B848D}"/>
                </a:ext>
              </a:extLst>
            </p:cNvPr>
            <p:cNvSpPr txBox="1"/>
            <p:nvPr/>
          </p:nvSpPr>
          <p:spPr>
            <a:xfrm>
              <a:off x="9730790" y="2014343"/>
              <a:ext cx="492690" cy="380480"/>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Ciliated </a:t>
              </a:r>
              <a:br>
                <a:rPr kumimoji="0" lang="en-GB" sz="1000" i="0" u="none" strike="noStrike" kern="1200" cap="none" spc="0" normalizeH="0" baseline="0" noProof="0">
                  <a:ln>
                    <a:noFill/>
                  </a:ln>
                  <a:effectLst/>
                  <a:uLnTx/>
                  <a:uFillTx/>
                  <a:latin typeface="Calibri"/>
                  <a:ea typeface="+mn-ea"/>
                  <a:cs typeface="Calibri"/>
                </a:rPr>
              </a:br>
              <a:r>
                <a:rPr kumimoji="0" lang="en-GB" sz="1000" i="0" u="none" strike="noStrike" kern="1200" cap="none" spc="0" normalizeH="0" baseline="0" noProof="0">
                  <a:ln>
                    <a:noFill/>
                  </a:ln>
                  <a:effectLst/>
                  <a:uLnTx/>
                  <a:uFillTx/>
                  <a:latin typeface="Calibri"/>
                  <a:ea typeface="+mn-ea"/>
                  <a:cs typeface="Calibri"/>
                </a:rPr>
                <a:t>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893" name="Graphic 1579">
              <a:extLst>
                <a:ext uri="{FF2B5EF4-FFF2-40B4-BE49-F238E27FC236}">
                  <a16:creationId xmlns:a16="http://schemas.microsoft.com/office/drawing/2014/main" id="{8085F99E-F16F-1F67-F06A-CF4CF9A087BD}"/>
                </a:ext>
              </a:extLst>
            </p:cNvPr>
            <p:cNvSpPr/>
            <p:nvPr/>
          </p:nvSpPr>
          <p:spPr>
            <a:xfrm>
              <a:off x="5792998" y="1808664"/>
              <a:ext cx="3939315" cy="768788"/>
            </a:xfrm>
            <a:custGeom>
              <a:avLst/>
              <a:gdLst>
                <a:gd name="connsiteX0" fmla="*/ 16694 w 1757229"/>
                <a:gd name="connsiteY0" fmla="*/ 230333 h 240238"/>
                <a:gd name="connsiteX1" fmla="*/ 43173 w 1757229"/>
                <a:gd name="connsiteY1" fmla="*/ 19925 h 240238"/>
                <a:gd name="connsiteX2" fmla="*/ 202050 w 1757229"/>
                <a:gd name="connsiteY2" fmla="*/ 19925 h 240238"/>
                <a:gd name="connsiteX3" fmla="*/ 406933 w 1757229"/>
                <a:gd name="connsiteY3" fmla="*/ 17163 h 240238"/>
                <a:gd name="connsiteX4" fmla="*/ 597909 w 1757229"/>
                <a:gd name="connsiteY4" fmla="*/ 15734 h 240238"/>
                <a:gd name="connsiteX5" fmla="*/ 816794 w 1757229"/>
                <a:gd name="connsiteY5" fmla="*/ 17163 h 240238"/>
                <a:gd name="connsiteX6" fmla="*/ 1110926 w 1757229"/>
                <a:gd name="connsiteY6" fmla="*/ 18592 h 240238"/>
                <a:gd name="connsiteX7" fmla="*/ 1524882 w 1757229"/>
                <a:gd name="connsiteY7" fmla="*/ 17163 h 240238"/>
                <a:gd name="connsiteX8" fmla="*/ 1750720 w 1757229"/>
                <a:gd name="connsiteY8" fmla="*/ 58978 h 240238"/>
                <a:gd name="connsiteX9" fmla="*/ 1756340 w 1757229"/>
                <a:gd name="connsiteY9" fmla="*/ 205377 h 240238"/>
                <a:gd name="connsiteX10" fmla="*/ 1120737 w 1757229"/>
                <a:gd name="connsiteY10" fmla="*/ 240239 h 240238"/>
                <a:gd name="connsiteX11" fmla="*/ 16694 w 1757229"/>
                <a:gd name="connsiteY11" fmla="*/ 230333 h 24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7229" h="240238">
                  <a:moveTo>
                    <a:pt x="16694" y="230333"/>
                  </a:moveTo>
                  <a:cubicBezTo>
                    <a:pt x="16694" y="230333"/>
                    <a:pt x="-34837" y="46405"/>
                    <a:pt x="43173" y="19925"/>
                  </a:cubicBezTo>
                  <a:cubicBezTo>
                    <a:pt x="121183" y="-6554"/>
                    <a:pt x="158902" y="11543"/>
                    <a:pt x="202050" y="19925"/>
                  </a:cubicBezTo>
                  <a:cubicBezTo>
                    <a:pt x="245198" y="28307"/>
                    <a:pt x="363785" y="28307"/>
                    <a:pt x="406933" y="17163"/>
                  </a:cubicBezTo>
                  <a:cubicBezTo>
                    <a:pt x="450081" y="6019"/>
                    <a:pt x="526853" y="399"/>
                    <a:pt x="597909" y="15734"/>
                  </a:cubicBezTo>
                  <a:cubicBezTo>
                    <a:pt x="668966" y="31070"/>
                    <a:pt x="781932" y="29641"/>
                    <a:pt x="816794" y="17163"/>
                  </a:cubicBezTo>
                  <a:cubicBezTo>
                    <a:pt x="851655" y="4685"/>
                    <a:pt x="947858" y="-14936"/>
                    <a:pt x="1110926" y="18592"/>
                  </a:cubicBezTo>
                  <a:cubicBezTo>
                    <a:pt x="1273994" y="52120"/>
                    <a:pt x="1485925" y="24212"/>
                    <a:pt x="1524882" y="17163"/>
                  </a:cubicBezTo>
                  <a:cubicBezTo>
                    <a:pt x="1563839" y="10115"/>
                    <a:pt x="1740909" y="-27414"/>
                    <a:pt x="1750720" y="58978"/>
                  </a:cubicBezTo>
                  <a:cubicBezTo>
                    <a:pt x="1760531" y="145370"/>
                    <a:pt x="1756340" y="205377"/>
                    <a:pt x="1756340" y="205377"/>
                  </a:cubicBezTo>
                  <a:lnTo>
                    <a:pt x="1120737" y="240239"/>
                  </a:lnTo>
                  <a:lnTo>
                    <a:pt x="16694" y="230333"/>
                  </a:lnTo>
                  <a:close/>
                </a:path>
              </a:pathLst>
            </a:custGeom>
            <a:solidFill>
              <a:schemeClr val="bg2">
                <a:lumMod val="20000"/>
                <a:lumOff val="80000"/>
              </a:schemeClr>
            </a:solidFill>
            <a:ln w="9525" cap="flat">
              <a:noFill/>
              <a:prstDash val="solid"/>
              <a:miter/>
            </a:ln>
          </p:spPr>
          <p:txBody>
            <a:bodyPr rtlCol="0" anchor="ctr"/>
            <a:lstStyle/>
            <a:p>
              <a:endParaRPr lang="en-GB"/>
            </a:p>
          </p:txBody>
        </p:sp>
        <p:sp>
          <p:nvSpPr>
            <p:cNvPr id="894" name="Rectangle 893">
              <a:extLst>
                <a:ext uri="{FF2B5EF4-FFF2-40B4-BE49-F238E27FC236}">
                  <a16:creationId xmlns:a16="http://schemas.microsoft.com/office/drawing/2014/main" id="{A96B4BEA-3385-E2AF-9205-112D2D48F593}"/>
                </a:ext>
              </a:extLst>
            </p:cNvPr>
            <p:cNvSpPr/>
            <p:nvPr/>
          </p:nvSpPr>
          <p:spPr>
            <a:xfrm>
              <a:off x="5801634" y="2934316"/>
              <a:ext cx="3968758" cy="265322"/>
            </a:xfrm>
            <a:prstGeom prst="rect">
              <a:avLst/>
            </a:prstGeom>
            <a:solidFill>
              <a:srgbClr val="996633">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5" name="Freeform: Shape 29">
              <a:extLst>
                <a:ext uri="{FF2B5EF4-FFF2-40B4-BE49-F238E27FC236}">
                  <a16:creationId xmlns:a16="http://schemas.microsoft.com/office/drawing/2014/main" id="{15F92F36-BB05-688D-8A68-1384836E5A53}"/>
                </a:ext>
              </a:extLst>
            </p:cNvPr>
            <p:cNvSpPr/>
            <p:nvPr/>
          </p:nvSpPr>
          <p:spPr>
            <a:xfrm>
              <a:off x="5884534" y="3066756"/>
              <a:ext cx="497295" cy="97501"/>
            </a:xfrm>
            <a:custGeom>
              <a:avLst/>
              <a:gdLst>
                <a:gd name="connsiteX0" fmla="*/ 0 w 302895"/>
                <a:gd name="connsiteY0" fmla="*/ 0 h 56175"/>
                <a:gd name="connsiteX1" fmla="*/ 99060 w 302895"/>
                <a:gd name="connsiteY1" fmla="*/ 19050 h 56175"/>
                <a:gd name="connsiteX2" fmla="*/ 205740 w 302895"/>
                <a:gd name="connsiteY2" fmla="*/ 55245 h 56175"/>
                <a:gd name="connsiteX3" fmla="*/ 302895 w 302895"/>
                <a:gd name="connsiteY3" fmla="*/ 41910 h 56175"/>
              </a:gdLst>
              <a:ahLst/>
              <a:cxnLst>
                <a:cxn ang="0">
                  <a:pos x="connsiteX0" y="connsiteY0"/>
                </a:cxn>
                <a:cxn ang="0">
                  <a:pos x="connsiteX1" y="connsiteY1"/>
                </a:cxn>
                <a:cxn ang="0">
                  <a:pos x="connsiteX2" y="connsiteY2"/>
                </a:cxn>
                <a:cxn ang="0">
                  <a:pos x="connsiteX3" y="connsiteY3"/>
                </a:cxn>
              </a:cxnLst>
              <a:rect l="l" t="t" r="r" b="b"/>
              <a:pathLst>
                <a:path w="302895" h="56175">
                  <a:moveTo>
                    <a:pt x="0" y="0"/>
                  </a:moveTo>
                  <a:cubicBezTo>
                    <a:pt x="32385" y="4921"/>
                    <a:pt x="64770" y="9843"/>
                    <a:pt x="99060" y="19050"/>
                  </a:cubicBezTo>
                  <a:cubicBezTo>
                    <a:pt x="133350" y="28257"/>
                    <a:pt x="171767" y="51435"/>
                    <a:pt x="205740" y="55245"/>
                  </a:cubicBezTo>
                  <a:cubicBezTo>
                    <a:pt x="239713" y="59055"/>
                    <a:pt x="271304" y="50482"/>
                    <a:pt x="302895" y="4191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6" name="Freeform: Shape 1023">
              <a:extLst>
                <a:ext uri="{FF2B5EF4-FFF2-40B4-BE49-F238E27FC236}">
                  <a16:creationId xmlns:a16="http://schemas.microsoft.com/office/drawing/2014/main" id="{92EC25B7-0897-14F4-7B2D-0D52725FDD79}"/>
                </a:ext>
              </a:extLst>
            </p:cNvPr>
            <p:cNvSpPr/>
            <p:nvPr/>
          </p:nvSpPr>
          <p:spPr>
            <a:xfrm>
              <a:off x="5968980" y="3066734"/>
              <a:ext cx="697465" cy="89587"/>
            </a:xfrm>
            <a:custGeom>
              <a:avLst/>
              <a:gdLst>
                <a:gd name="connsiteX0" fmla="*/ 0 w 424815"/>
                <a:gd name="connsiteY0" fmla="*/ 47637 h 51615"/>
                <a:gd name="connsiteX1" fmla="*/ 161925 w 424815"/>
                <a:gd name="connsiteY1" fmla="*/ 12 h 51615"/>
                <a:gd name="connsiteX2" fmla="*/ 321945 w 424815"/>
                <a:gd name="connsiteY2" fmla="*/ 51447 h 51615"/>
                <a:gd name="connsiteX3" fmla="*/ 424815 w 424815"/>
                <a:gd name="connsiteY3" fmla="*/ 13347 h 51615"/>
              </a:gdLst>
              <a:ahLst/>
              <a:cxnLst>
                <a:cxn ang="0">
                  <a:pos x="connsiteX0" y="connsiteY0"/>
                </a:cxn>
                <a:cxn ang="0">
                  <a:pos x="connsiteX1" y="connsiteY1"/>
                </a:cxn>
                <a:cxn ang="0">
                  <a:pos x="connsiteX2" y="connsiteY2"/>
                </a:cxn>
                <a:cxn ang="0">
                  <a:pos x="connsiteX3" y="connsiteY3"/>
                </a:cxn>
              </a:cxnLst>
              <a:rect l="l" t="t" r="r" b="b"/>
              <a:pathLst>
                <a:path w="424815" h="51615">
                  <a:moveTo>
                    <a:pt x="0" y="47637"/>
                  </a:moveTo>
                  <a:cubicBezTo>
                    <a:pt x="54134" y="23507"/>
                    <a:pt x="108268" y="-623"/>
                    <a:pt x="161925" y="12"/>
                  </a:cubicBezTo>
                  <a:cubicBezTo>
                    <a:pt x="215582" y="647"/>
                    <a:pt x="278130" y="49224"/>
                    <a:pt x="321945" y="51447"/>
                  </a:cubicBezTo>
                  <a:cubicBezTo>
                    <a:pt x="365760" y="53670"/>
                    <a:pt x="395287" y="33508"/>
                    <a:pt x="424815" y="13347"/>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7" name="Freeform: Shape 1024">
              <a:extLst>
                <a:ext uri="{FF2B5EF4-FFF2-40B4-BE49-F238E27FC236}">
                  <a16:creationId xmlns:a16="http://schemas.microsoft.com/office/drawing/2014/main" id="{DDE0E10A-3C21-234C-F9F5-754A2CF904B9}"/>
                </a:ext>
              </a:extLst>
            </p:cNvPr>
            <p:cNvSpPr/>
            <p:nvPr/>
          </p:nvSpPr>
          <p:spPr>
            <a:xfrm>
              <a:off x="6194170" y="3076109"/>
              <a:ext cx="1000846" cy="66800"/>
            </a:xfrm>
            <a:custGeom>
              <a:avLst/>
              <a:gdLst>
                <a:gd name="connsiteX0" fmla="*/ 0 w 609600"/>
                <a:gd name="connsiteY0" fmla="*/ 23186 h 38487"/>
                <a:gd name="connsiteX1" fmla="*/ 144780 w 609600"/>
                <a:gd name="connsiteY1" fmla="*/ 326 h 38487"/>
                <a:gd name="connsiteX2" fmla="*/ 318135 w 609600"/>
                <a:gd name="connsiteY2" fmla="*/ 38426 h 38487"/>
                <a:gd name="connsiteX3" fmla="*/ 474345 w 609600"/>
                <a:gd name="connsiteY3" fmla="*/ 9851 h 38487"/>
                <a:gd name="connsiteX4" fmla="*/ 609600 w 609600"/>
                <a:gd name="connsiteY4" fmla="*/ 34616 h 38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38487">
                  <a:moveTo>
                    <a:pt x="0" y="23186"/>
                  </a:moveTo>
                  <a:cubicBezTo>
                    <a:pt x="45879" y="10486"/>
                    <a:pt x="91758" y="-2214"/>
                    <a:pt x="144780" y="326"/>
                  </a:cubicBezTo>
                  <a:cubicBezTo>
                    <a:pt x="197802" y="2866"/>
                    <a:pt x="263208" y="36839"/>
                    <a:pt x="318135" y="38426"/>
                  </a:cubicBezTo>
                  <a:cubicBezTo>
                    <a:pt x="373062" y="40013"/>
                    <a:pt x="425768" y="10486"/>
                    <a:pt x="474345" y="9851"/>
                  </a:cubicBezTo>
                  <a:cubicBezTo>
                    <a:pt x="522922" y="9216"/>
                    <a:pt x="566261" y="21916"/>
                    <a:pt x="609600" y="34616"/>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8" name="Freeform: Shape 1026">
              <a:extLst>
                <a:ext uri="{FF2B5EF4-FFF2-40B4-BE49-F238E27FC236}">
                  <a16:creationId xmlns:a16="http://schemas.microsoft.com/office/drawing/2014/main" id="{D4F40D1B-D0FF-76A8-A594-8DED5E44CEE9}"/>
                </a:ext>
              </a:extLst>
            </p:cNvPr>
            <p:cNvSpPr/>
            <p:nvPr/>
          </p:nvSpPr>
          <p:spPr>
            <a:xfrm>
              <a:off x="6716487" y="3050962"/>
              <a:ext cx="1047761" cy="101764"/>
            </a:xfrm>
            <a:custGeom>
              <a:avLst/>
              <a:gdLst>
                <a:gd name="connsiteX0" fmla="*/ 0 w 638175"/>
                <a:gd name="connsiteY0" fmla="*/ 22434 h 58631"/>
                <a:gd name="connsiteX1" fmla="*/ 217170 w 638175"/>
                <a:gd name="connsiteY1" fmla="*/ 1479 h 58631"/>
                <a:gd name="connsiteX2" fmla="*/ 403860 w 638175"/>
                <a:gd name="connsiteY2" fmla="*/ 58629 h 58631"/>
                <a:gd name="connsiteX3" fmla="*/ 638175 w 638175"/>
                <a:gd name="connsiteY3" fmla="*/ 3384 h 58631"/>
              </a:gdLst>
              <a:ahLst/>
              <a:cxnLst>
                <a:cxn ang="0">
                  <a:pos x="connsiteX0" y="connsiteY0"/>
                </a:cxn>
                <a:cxn ang="0">
                  <a:pos x="connsiteX1" y="connsiteY1"/>
                </a:cxn>
                <a:cxn ang="0">
                  <a:pos x="connsiteX2" y="connsiteY2"/>
                </a:cxn>
                <a:cxn ang="0">
                  <a:pos x="connsiteX3" y="connsiteY3"/>
                </a:cxn>
              </a:cxnLst>
              <a:rect l="l" t="t" r="r" b="b"/>
              <a:pathLst>
                <a:path w="638175" h="58631">
                  <a:moveTo>
                    <a:pt x="0" y="22434"/>
                  </a:moveTo>
                  <a:cubicBezTo>
                    <a:pt x="74930" y="8940"/>
                    <a:pt x="149860" y="-4553"/>
                    <a:pt x="217170" y="1479"/>
                  </a:cubicBezTo>
                  <a:cubicBezTo>
                    <a:pt x="284480" y="7511"/>
                    <a:pt x="333693" y="58312"/>
                    <a:pt x="403860" y="58629"/>
                  </a:cubicBezTo>
                  <a:cubicBezTo>
                    <a:pt x="474027" y="58946"/>
                    <a:pt x="556101" y="31165"/>
                    <a:pt x="638175" y="3384"/>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9" name="Freeform: Shape 1028">
              <a:extLst>
                <a:ext uri="{FF2B5EF4-FFF2-40B4-BE49-F238E27FC236}">
                  <a16:creationId xmlns:a16="http://schemas.microsoft.com/office/drawing/2014/main" id="{0BF74ED5-B893-9D53-F1C7-E4AA7C920A21}"/>
                </a:ext>
              </a:extLst>
            </p:cNvPr>
            <p:cNvSpPr/>
            <p:nvPr/>
          </p:nvSpPr>
          <p:spPr>
            <a:xfrm>
              <a:off x="6772785" y="3083288"/>
              <a:ext cx="622401" cy="72844"/>
            </a:xfrm>
            <a:custGeom>
              <a:avLst/>
              <a:gdLst>
                <a:gd name="connsiteX0" fmla="*/ 0 w 379095"/>
                <a:gd name="connsiteY0" fmla="*/ 0 h 41969"/>
                <a:gd name="connsiteX1" fmla="*/ 116205 w 379095"/>
                <a:gd name="connsiteY1" fmla="*/ 41910 h 41969"/>
                <a:gd name="connsiteX2" fmla="*/ 321945 w 379095"/>
                <a:gd name="connsiteY2" fmla="*/ 9525 h 41969"/>
                <a:gd name="connsiteX3" fmla="*/ 379095 w 379095"/>
                <a:gd name="connsiteY3" fmla="*/ 20955 h 41969"/>
              </a:gdLst>
              <a:ahLst/>
              <a:cxnLst>
                <a:cxn ang="0">
                  <a:pos x="connsiteX0" y="connsiteY0"/>
                </a:cxn>
                <a:cxn ang="0">
                  <a:pos x="connsiteX1" y="connsiteY1"/>
                </a:cxn>
                <a:cxn ang="0">
                  <a:pos x="connsiteX2" y="connsiteY2"/>
                </a:cxn>
                <a:cxn ang="0">
                  <a:pos x="connsiteX3" y="connsiteY3"/>
                </a:cxn>
              </a:cxnLst>
              <a:rect l="l" t="t" r="r" b="b"/>
              <a:pathLst>
                <a:path w="379095" h="41969">
                  <a:moveTo>
                    <a:pt x="0" y="0"/>
                  </a:moveTo>
                  <a:cubicBezTo>
                    <a:pt x="31274" y="20161"/>
                    <a:pt x="62548" y="40323"/>
                    <a:pt x="116205" y="41910"/>
                  </a:cubicBezTo>
                  <a:cubicBezTo>
                    <a:pt x="169862" y="43497"/>
                    <a:pt x="278130" y="13017"/>
                    <a:pt x="321945" y="9525"/>
                  </a:cubicBezTo>
                  <a:cubicBezTo>
                    <a:pt x="365760" y="6033"/>
                    <a:pt x="372427" y="13494"/>
                    <a:pt x="379095" y="20955"/>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0" name="Freeform: Shape 1029">
              <a:extLst>
                <a:ext uri="{FF2B5EF4-FFF2-40B4-BE49-F238E27FC236}">
                  <a16:creationId xmlns:a16="http://schemas.microsoft.com/office/drawing/2014/main" id="{882EFF5A-7A43-CF85-8D45-AE180F6AB9C1}"/>
                </a:ext>
              </a:extLst>
            </p:cNvPr>
            <p:cNvSpPr/>
            <p:nvPr/>
          </p:nvSpPr>
          <p:spPr>
            <a:xfrm>
              <a:off x="7357655" y="3070062"/>
              <a:ext cx="1970417" cy="105810"/>
            </a:xfrm>
            <a:custGeom>
              <a:avLst/>
              <a:gdLst>
                <a:gd name="connsiteX0" fmla="*/ 0 w 1200150"/>
                <a:gd name="connsiteY0" fmla="*/ 0 h 60962"/>
                <a:gd name="connsiteX1" fmla="*/ 238125 w 1200150"/>
                <a:gd name="connsiteY1" fmla="*/ 28575 h 60962"/>
                <a:gd name="connsiteX2" fmla="*/ 434340 w 1200150"/>
                <a:gd name="connsiteY2" fmla="*/ 47625 h 60962"/>
                <a:gd name="connsiteX3" fmla="*/ 582930 w 1200150"/>
                <a:gd name="connsiteY3" fmla="*/ 15240 h 60962"/>
                <a:gd name="connsiteX4" fmla="*/ 836295 w 1200150"/>
                <a:gd name="connsiteY4" fmla="*/ 5715 h 60962"/>
                <a:gd name="connsiteX5" fmla="*/ 984885 w 1200150"/>
                <a:gd name="connsiteY5" fmla="*/ 60960 h 60962"/>
                <a:gd name="connsiteX6" fmla="*/ 1200150 w 1200150"/>
                <a:gd name="connsiteY6" fmla="*/ 7620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50" h="60962">
                  <a:moveTo>
                    <a:pt x="0" y="0"/>
                  </a:moveTo>
                  <a:lnTo>
                    <a:pt x="238125" y="28575"/>
                  </a:lnTo>
                  <a:cubicBezTo>
                    <a:pt x="310515" y="36512"/>
                    <a:pt x="376873" y="49848"/>
                    <a:pt x="434340" y="47625"/>
                  </a:cubicBezTo>
                  <a:cubicBezTo>
                    <a:pt x="491808" y="45403"/>
                    <a:pt x="515938" y="22225"/>
                    <a:pt x="582930" y="15240"/>
                  </a:cubicBezTo>
                  <a:cubicBezTo>
                    <a:pt x="649922" y="8255"/>
                    <a:pt x="769303" y="-1905"/>
                    <a:pt x="836295" y="5715"/>
                  </a:cubicBezTo>
                  <a:cubicBezTo>
                    <a:pt x="903287" y="13335"/>
                    <a:pt x="924243" y="60643"/>
                    <a:pt x="984885" y="60960"/>
                  </a:cubicBezTo>
                  <a:cubicBezTo>
                    <a:pt x="1045527" y="61277"/>
                    <a:pt x="1122838" y="34448"/>
                    <a:pt x="1200150" y="762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1" name="Freeform: Shape 1030">
              <a:extLst>
                <a:ext uri="{FF2B5EF4-FFF2-40B4-BE49-F238E27FC236}">
                  <a16:creationId xmlns:a16="http://schemas.microsoft.com/office/drawing/2014/main" id="{9F66C614-9217-B09B-B853-C66702EFF7C5}"/>
                </a:ext>
              </a:extLst>
            </p:cNvPr>
            <p:cNvSpPr/>
            <p:nvPr/>
          </p:nvSpPr>
          <p:spPr>
            <a:xfrm>
              <a:off x="7614122" y="3049743"/>
              <a:ext cx="1063400" cy="99675"/>
            </a:xfrm>
            <a:custGeom>
              <a:avLst/>
              <a:gdLst>
                <a:gd name="connsiteX0" fmla="*/ 0 w 647700"/>
                <a:gd name="connsiteY0" fmla="*/ 55522 h 57427"/>
                <a:gd name="connsiteX1" fmla="*/ 241935 w 647700"/>
                <a:gd name="connsiteY1" fmla="*/ 36472 h 57427"/>
                <a:gd name="connsiteX2" fmla="*/ 459105 w 647700"/>
                <a:gd name="connsiteY2" fmla="*/ 277 h 57427"/>
                <a:gd name="connsiteX3" fmla="*/ 647700 w 647700"/>
                <a:gd name="connsiteY3" fmla="*/ 57427 h 57427"/>
              </a:gdLst>
              <a:ahLst/>
              <a:cxnLst>
                <a:cxn ang="0">
                  <a:pos x="connsiteX0" y="connsiteY0"/>
                </a:cxn>
                <a:cxn ang="0">
                  <a:pos x="connsiteX1" y="connsiteY1"/>
                </a:cxn>
                <a:cxn ang="0">
                  <a:pos x="connsiteX2" y="connsiteY2"/>
                </a:cxn>
                <a:cxn ang="0">
                  <a:pos x="connsiteX3" y="connsiteY3"/>
                </a:cxn>
              </a:cxnLst>
              <a:rect l="l" t="t" r="r" b="b"/>
              <a:pathLst>
                <a:path w="647700" h="57427">
                  <a:moveTo>
                    <a:pt x="0" y="55522"/>
                  </a:moveTo>
                  <a:cubicBezTo>
                    <a:pt x="82708" y="50601"/>
                    <a:pt x="165417" y="45680"/>
                    <a:pt x="241935" y="36472"/>
                  </a:cubicBezTo>
                  <a:cubicBezTo>
                    <a:pt x="318453" y="27264"/>
                    <a:pt x="391478" y="-3216"/>
                    <a:pt x="459105" y="277"/>
                  </a:cubicBezTo>
                  <a:cubicBezTo>
                    <a:pt x="526733" y="3769"/>
                    <a:pt x="587216" y="30598"/>
                    <a:pt x="647700" y="57427"/>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2" name="Freeform: Shape 1031">
              <a:extLst>
                <a:ext uri="{FF2B5EF4-FFF2-40B4-BE49-F238E27FC236}">
                  <a16:creationId xmlns:a16="http://schemas.microsoft.com/office/drawing/2014/main" id="{A131AB7A-F00A-C424-F813-D1C5E7136786}"/>
                </a:ext>
              </a:extLst>
            </p:cNvPr>
            <p:cNvSpPr/>
            <p:nvPr/>
          </p:nvSpPr>
          <p:spPr>
            <a:xfrm>
              <a:off x="7839312" y="3060132"/>
              <a:ext cx="1817162" cy="89602"/>
            </a:xfrm>
            <a:custGeom>
              <a:avLst/>
              <a:gdLst>
                <a:gd name="connsiteX0" fmla="*/ 0 w 1106805"/>
                <a:gd name="connsiteY0" fmla="*/ 17151 h 51624"/>
                <a:gd name="connsiteX1" fmla="*/ 163830 w 1106805"/>
                <a:gd name="connsiteY1" fmla="*/ 17151 h 51624"/>
                <a:gd name="connsiteX2" fmla="*/ 331470 w 1106805"/>
                <a:gd name="connsiteY2" fmla="*/ 51441 h 51624"/>
                <a:gd name="connsiteX3" fmla="*/ 514350 w 1106805"/>
                <a:gd name="connsiteY3" fmla="*/ 6 h 51624"/>
                <a:gd name="connsiteX4" fmla="*/ 861060 w 1106805"/>
                <a:gd name="connsiteY4" fmla="*/ 47631 h 51624"/>
                <a:gd name="connsiteX5" fmla="*/ 1106805 w 1106805"/>
                <a:gd name="connsiteY5" fmla="*/ 15246 h 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805" h="51624">
                  <a:moveTo>
                    <a:pt x="0" y="17151"/>
                  </a:moveTo>
                  <a:cubicBezTo>
                    <a:pt x="54292" y="14293"/>
                    <a:pt x="108585" y="11436"/>
                    <a:pt x="163830" y="17151"/>
                  </a:cubicBezTo>
                  <a:cubicBezTo>
                    <a:pt x="219075" y="22866"/>
                    <a:pt x="273050" y="54299"/>
                    <a:pt x="331470" y="51441"/>
                  </a:cubicBezTo>
                  <a:cubicBezTo>
                    <a:pt x="389890" y="48583"/>
                    <a:pt x="426085" y="641"/>
                    <a:pt x="514350" y="6"/>
                  </a:cubicBezTo>
                  <a:cubicBezTo>
                    <a:pt x="602615" y="-629"/>
                    <a:pt x="762318" y="45091"/>
                    <a:pt x="861060" y="47631"/>
                  </a:cubicBezTo>
                  <a:cubicBezTo>
                    <a:pt x="959802" y="50171"/>
                    <a:pt x="1033303" y="32708"/>
                    <a:pt x="1106805" y="15246"/>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3" name="Freeform: Shape 1033">
              <a:extLst>
                <a:ext uri="{FF2B5EF4-FFF2-40B4-BE49-F238E27FC236}">
                  <a16:creationId xmlns:a16="http://schemas.microsoft.com/office/drawing/2014/main" id="{7B1E8A0B-16E7-0F97-7D1F-BFB4B9C970ED}"/>
                </a:ext>
              </a:extLst>
            </p:cNvPr>
            <p:cNvSpPr/>
            <p:nvPr/>
          </p:nvSpPr>
          <p:spPr>
            <a:xfrm>
              <a:off x="8593075" y="3043211"/>
              <a:ext cx="1113442" cy="112819"/>
            </a:xfrm>
            <a:custGeom>
              <a:avLst/>
              <a:gdLst>
                <a:gd name="connsiteX0" fmla="*/ 0 w 678180"/>
                <a:gd name="connsiteY0" fmla="*/ 65000 h 65000"/>
                <a:gd name="connsiteX1" fmla="*/ 280035 w 678180"/>
                <a:gd name="connsiteY1" fmla="*/ 38330 h 65000"/>
                <a:gd name="connsiteX2" fmla="*/ 485775 w 678180"/>
                <a:gd name="connsiteY2" fmla="*/ 230 h 65000"/>
                <a:gd name="connsiteX3" fmla="*/ 678180 w 678180"/>
                <a:gd name="connsiteY3" fmla="*/ 57380 h 65000"/>
              </a:gdLst>
              <a:ahLst/>
              <a:cxnLst>
                <a:cxn ang="0">
                  <a:pos x="connsiteX0" y="connsiteY0"/>
                </a:cxn>
                <a:cxn ang="0">
                  <a:pos x="connsiteX1" y="connsiteY1"/>
                </a:cxn>
                <a:cxn ang="0">
                  <a:pos x="connsiteX2" y="connsiteY2"/>
                </a:cxn>
                <a:cxn ang="0">
                  <a:pos x="connsiteX3" y="connsiteY3"/>
                </a:cxn>
              </a:cxnLst>
              <a:rect l="l" t="t" r="r" b="b"/>
              <a:pathLst>
                <a:path w="678180" h="65000">
                  <a:moveTo>
                    <a:pt x="0" y="65000"/>
                  </a:moveTo>
                  <a:cubicBezTo>
                    <a:pt x="99536" y="57062"/>
                    <a:pt x="199073" y="49125"/>
                    <a:pt x="280035" y="38330"/>
                  </a:cubicBezTo>
                  <a:cubicBezTo>
                    <a:pt x="360998" y="27535"/>
                    <a:pt x="419418" y="-2945"/>
                    <a:pt x="485775" y="230"/>
                  </a:cubicBezTo>
                  <a:cubicBezTo>
                    <a:pt x="552133" y="3405"/>
                    <a:pt x="615156" y="30392"/>
                    <a:pt x="678180" y="5738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04" name="Graphic 6797">
              <a:extLst>
                <a:ext uri="{FF2B5EF4-FFF2-40B4-BE49-F238E27FC236}">
                  <a16:creationId xmlns:a16="http://schemas.microsoft.com/office/drawing/2014/main" id="{E2A0837A-3B27-4648-AA44-E404BB3575FA}"/>
                </a:ext>
              </a:extLst>
            </p:cNvPr>
            <p:cNvGrpSpPr>
              <a:grpSpLocks noChangeAspect="1"/>
            </p:cNvGrpSpPr>
            <p:nvPr/>
          </p:nvGrpSpPr>
          <p:grpSpPr>
            <a:xfrm>
              <a:off x="8616980" y="2530742"/>
              <a:ext cx="175061" cy="174096"/>
              <a:chOff x="6523116" y="846861"/>
              <a:chExt cx="519874" cy="517007"/>
            </a:xfrm>
          </p:grpSpPr>
          <p:sp>
            <p:nvSpPr>
              <p:cNvPr id="1202" name="Freeform 9">
                <a:extLst>
                  <a:ext uri="{FF2B5EF4-FFF2-40B4-BE49-F238E27FC236}">
                    <a16:creationId xmlns:a16="http://schemas.microsoft.com/office/drawing/2014/main" id="{2A1CFA49-5F60-A773-B2B5-ABBD5F1AABC9}"/>
                  </a:ext>
                </a:extLst>
              </p:cNvPr>
              <p:cNvSpPr/>
              <p:nvPr/>
            </p:nvSpPr>
            <p:spPr>
              <a:xfrm>
                <a:off x="6523116" y="846861"/>
                <a:ext cx="519874" cy="516723"/>
              </a:xfrm>
              <a:custGeom>
                <a:avLst/>
                <a:gdLst>
                  <a:gd name="connsiteX0" fmla="*/ 519875 w 519874"/>
                  <a:gd name="connsiteY0" fmla="*/ 258362 h 516723"/>
                  <a:gd name="connsiteX1" fmla="*/ 259937 w 519874"/>
                  <a:gd name="connsiteY1" fmla="*/ 516724 h 516723"/>
                  <a:gd name="connsiteX2" fmla="*/ 0 w 519874"/>
                  <a:gd name="connsiteY2" fmla="*/ 258362 h 516723"/>
                  <a:gd name="connsiteX3" fmla="*/ 259937 w 519874"/>
                  <a:gd name="connsiteY3" fmla="*/ 0 h 516723"/>
                  <a:gd name="connsiteX4" fmla="*/ 519875 w 519874"/>
                  <a:gd name="connsiteY4" fmla="*/ 258362 h 51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874" h="516723">
                    <a:moveTo>
                      <a:pt x="519875" y="258362"/>
                    </a:moveTo>
                    <a:cubicBezTo>
                      <a:pt x="519875" y="401051"/>
                      <a:pt x="403497" y="516724"/>
                      <a:pt x="259937" y="516724"/>
                    </a:cubicBezTo>
                    <a:cubicBezTo>
                      <a:pt x="116378" y="516724"/>
                      <a:pt x="0" y="401051"/>
                      <a:pt x="0" y="258362"/>
                    </a:cubicBezTo>
                    <a:cubicBezTo>
                      <a:pt x="0" y="115673"/>
                      <a:pt x="116378" y="0"/>
                      <a:pt x="259937" y="0"/>
                    </a:cubicBezTo>
                    <a:cubicBezTo>
                      <a:pt x="403497" y="0"/>
                      <a:pt x="519875" y="115673"/>
                      <a:pt x="519875" y="258362"/>
                    </a:cubicBezTo>
                    <a:close/>
                  </a:path>
                </a:pathLst>
              </a:custGeom>
              <a:solidFill>
                <a:srgbClr val="B3B3B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3" name="Freeform 10">
                <a:extLst>
                  <a:ext uri="{FF2B5EF4-FFF2-40B4-BE49-F238E27FC236}">
                    <a16:creationId xmlns:a16="http://schemas.microsoft.com/office/drawing/2014/main" id="{51C2B9B9-E946-B630-C1F3-B388E20D5213}"/>
                  </a:ext>
                </a:extLst>
              </p:cNvPr>
              <p:cNvSpPr/>
              <p:nvPr/>
            </p:nvSpPr>
            <p:spPr>
              <a:xfrm>
                <a:off x="6618271" y="850997"/>
                <a:ext cx="415968" cy="512871"/>
              </a:xfrm>
              <a:custGeom>
                <a:avLst/>
                <a:gdLst>
                  <a:gd name="connsiteX0" fmla="*/ 386334 w 415968"/>
                  <a:gd name="connsiteY0" fmla="*/ 375691 h 512871"/>
                  <a:gd name="connsiteX1" fmla="*/ 394240 w 415968"/>
                  <a:gd name="connsiteY1" fmla="*/ 359028 h 512871"/>
                  <a:gd name="connsiteX2" fmla="*/ 415671 w 415968"/>
                  <a:gd name="connsiteY2" fmla="*/ 270888 h 512871"/>
                  <a:gd name="connsiteX3" fmla="*/ 394240 w 415968"/>
                  <a:gd name="connsiteY3" fmla="*/ 162109 h 512871"/>
                  <a:gd name="connsiteX4" fmla="*/ 284416 w 415968"/>
                  <a:gd name="connsiteY4" fmla="*/ 29188 h 512871"/>
                  <a:gd name="connsiteX5" fmla="*/ 152305 w 415968"/>
                  <a:gd name="connsiteY5" fmla="*/ 124 h 512871"/>
                  <a:gd name="connsiteX6" fmla="*/ 60103 w 415968"/>
                  <a:gd name="connsiteY6" fmla="*/ 20005 h 512871"/>
                  <a:gd name="connsiteX7" fmla="*/ 0 w 415968"/>
                  <a:gd name="connsiteY7" fmla="*/ 54561 h 512871"/>
                  <a:gd name="connsiteX8" fmla="*/ 40291 w 415968"/>
                  <a:gd name="connsiteY8" fmla="*/ 49448 h 512871"/>
                  <a:gd name="connsiteX9" fmla="*/ 149638 w 415968"/>
                  <a:gd name="connsiteY9" fmla="*/ 70087 h 512871"/>
                  <a:gd name="connsiteX10" fmla="*/ 258032 w 415968"/>
                  <a:gd name="connsiteY10" fmla="*/ 205469 h 512871"/>
                  <a:gd name="connsiteX11" fmla="*/ 280797 w 415968"/>
                  <a:gd name="connsiteY11" fmla="*/ 311787 h 512871"/>
                  <a:gd name="connsiteX12" fmla="*/ 259366 w 415968"/>
                  <a:gd name="connsiteY12" fmla="*/ 399927 h 512871"/>
                  <a:gd name="connsiteX13" fmla="*/ 251460 w 415968"/>
                  <a:gd name="connsiteY13" fmla="*/ 416589 h 512871"/>
                  <a:gd name="connsiteX14" fmla="*/ 145732 w 415968"/>
                  <a:gd name="connsiteY14" fmla="*/ 512871 h 512871"/>
                  <a:gd name="connsiteX15" fmla="*/ 240601 w 415968"/>
                  <a:gd name="connsiteY15" fmla="*/ 498292 h 512871"/>
                  <a:gd name="connsiteX16" fmla="*/ 386334 w 415968"/>
                  <a:gd name="connsiteY16" fmla="*/ 375691 h 51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968" h="512871">
                    <a:moveTo>
                      <a:pt x="386334" y="375691"/>
                    </a:moveTo>
                    <a:cubicBezTo>
                      <a:pt x="389191" y="370294"/>
                      <a:pt x="391763" y="364709"/>
                      <a:pt x="394240" y="359028"/>
                    </a:cubicBezTo>
                    <a:cubicBezTo>
                      <a:pt x="406146" y="331479"/>
                      <a:pt x="413385" y="301373"/>
                      <a:pt x="415671" y="270888"/>
                    </a:cubicBezTo>
                    <a:cubicBezTo>
                      <a:pt x="418243" y="237279"/>
                      <a:pt x="403574" y="194203"/>
                      <a:pt x="394240" y="162109"/>
                    </a:cubicBezTo>
                    <a:cubicBezTo>
                      <a:pt x="376142" y="100098"/>
                      <a:pt x="338138" y="62513"/>
                      <a:pt x="284416" y="29188"/>
                    </a:cubicBezTo>
                    <a:cubicBezTo>
                      <a:pt x="246126" y="5426"/>
                      <a:pt x="198406" y="-1012"/>
                      <a:pt x="152305" y="124"/>
                    </a:cubicBezTo>
                    <a:cubicBezTo>
                      <a:pt x="119253" y="976"/>
                      <a:pt x="78581" y="14609"/>
                      <a:pt x="60103" y="20005"/>
                    </a:cubicBezTo>
                    <a:cubicBezTo>
                      <a:pt x="38767" y="26254"/>
                      <a:pt x="17050" y="47650"/>
                      <a:pt x="0" y="54561"/>
                    </a:cubicBezTo>
                    <a:cubicBezTo>
                      <a:pt x="3048" y="54182"/>
                      <a:pt x="37243" y="49543"/>
                      <a:pt x="40291" y="49448"/>
                    </a:cubicBezTo>
                    <a:cubicBezTo>
                      <a:pt x="86392" y="48312"/>
                      <a:pt x="108299" y="52099"/>
                      <a:pt x="149638" y="70087"/>
                    </a:cubicBezTo>
                    <a:cubicBezTo>
                      <a:pt x="210502" y="96595"/>
                      <a:pt x="239935" y="143458"/>
                      <a:pt x="258032" y="205469"/>
                    </a:cubicBezTo>
                    <a:cubicBezTo>
                      <a:pt x="267367" y="237469"/>
                      <a:pt x="283369" y="278178"/>
                      <a:pt x="280797" y="311787"/>
                    </a:cubicBezTo>
                    <a:cubicBezTo>
                      <a:pt x="278511" y="342271"/>
                      <a:pt x="271272" y="372377"/>
                      <a:pt x="259366" y="399927"/>
                    </a:cubicBezTo>
                    <a:cubicBezTo>
                      <a:pt x="256889" y="405607"/>
                      <a:pt x="254317" y="411098"/>
                      <a:pt x="251460" y="416589"/>
                    </a:cubicBezTo>
                    <a:cubicBezTo>
                      <a:pt x="236315" y="445654"/>
                      <a:pt x="171164" y="495168"/>
                      <a:pt x="145732" y="512871"/>
                    </a:cubicBezTo>
                    <a:cubicBezTo>
                      <a:pt x="168307" y="512682"/>
                      <a:pt x="219551" y="503972"/>
                      <a:pt x="240601" y="498292"/>
                    </a:cubicBezTo>
                    <a:cubicBezTo>
                      <a:pt x="296323" y="483050"/>
                      <a:pt x="358712" y="428423"/>
                      <a:pt x="386334" y="375691"/>
                    </a:cubicBezTo>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4" name="Freeform 11">
                <a:extLst>
                  <a:ext uri="{FF2B5EF4-FFF2-40B4-BE49-F238E27FC236}">
                    <a16:creationId xmlns:a16="http://schemas.microsoft.com/office/drawing/2014/main" id="{C72F173F-164C-127B-3AC4-E0CA03527D1F}"/>
                  </a:ext>
                </a:extLst>
              </p:cNvPr>
              <p:cNvSpPr/>
              <p:nvPr/>
            </p:nvSpPr>
            <p:spPr>
              <a:xfrm>
                <a:off x="6601207" y="1050945"/>
                <a:ext cx="69674" cy="60382"/>
              </a:xfrm>
              <a:custGeom>
                <a:avLst/>
                <a:gdLst>
                  <a:gd name="connsiteX0" fmla="*/ 1252 w 69674"/>
                  <a:gd name="connsiteY0" fmla="*/ 22941 h 60382"/>
                  <a:gd name="connsiteX1" fmla="*/ 14 w 69674"/>
                  <a:gd name="connsiteY1" fmla="*/ 31367 h 60382"/>
                  <a:gd name="connsiteX2" fmla="*/ 4300 w 69674"/>
                  <a:gd name="connsiteY2" fmla="*/ 47177 h 60382"/>
                  <a:gd name="connsiteX3" fmla="*/ 16682 w 69674"/>
                  <a:gd name="connsiteY3" fmla="*/ 58065 h 60382"/>
                  <a:gd name="connsiteX4" fmla="*/ 36590 w 69674"/>
                  <a:gd name="connsiteY4" fmla="*/ 59390 h 60382"/>
                  <a:gd name="connsiteX5" fmla="*/ 63069 w 69674"/>
                  <a:gd name="connsiteY5" fmla="*/ 38089 h 60382"/>
                  <a:gd name="connsiteX6" fmla="*/ 64784 w 69674"/>
                  <a:gd name="connsiteY6" fmla="*/ 35533 h 60382"/>
                  <a:gd name="connsiteX7" fmla="*/ 65927 w 69674"/>
                  <a:gd name="connsiteY7" fmla="*/ 34491 h 60382"/>
                  <a:gd name="connsiteX8" fmla="*/ 69641 w 69674"/>
                  <a:gd name="connsiteY8" fmla="*/ 24456 h 60382"/>
                  <a:gd name="connsiteX9" fmla="*/ 68975 w 69674"/>
                  <a:gd name="connsiteY9" fmla="*/ 20953 h 60382"/>
                  <a:gd name="connsiteX10" fmla="*/ 65165 w 69674"/>
                  <a:gd name="connsiteY10" fmla="*/ 14989 h 60382"/>
                  <a:gd name="connsiteX11" fmla="*/ 52401 w 69674"/>
                  <a:gd name="connsiteY11" fmla="*/ 4764 h 60382"/>
                  <a:gd name="connsiteX12" fmla="*/ 34208 w 69674"/>
                  <a:gd name="connsiteY12" fmla="*/ 30 h 60382"/>
                  <a:gd name="connsiteX13" fmla="*/ 6681 w 69674"/>
                  <a:gd name="connsiteY13" fmla="*/ 12716 h 60382"/>
                  <a:gd name="connsiteX14" fmla="*/ 1252 w 69674"/>
                  <a:gd name="connsiteY14" fmla="*/ 22941 h 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674" h="60382">
                    <a:moveTo>
                      <a:pt x="1252" y="22941"/>
                    </a:moveTo>
                    <a:cubicBezTo>
                      <a:pt x="299" y="25687"/>
                      <a:pt x="14" y="28527"/>
                      <a:pt x="14" y="31367"/>
                    </a:cubicBezTo>
                    <a:cubicBezTo>
                      <a:pt x="-177" y="36858"/>
                      <a:pt x="1633" y="42444"/>
                      <a:pt x="4300" y="47177"/>
                    </a:cubicBezTo>
                    <a:cubicBezTo>
                      <a:pt x="7062" y="51816"/>
                      <a:pt x="11634" y="56077"/>
                      <a:pt x="16682" y="58065"/>
                    </a:cubicBezTo>
                    <a:cubicBezTo>
                      <a:pt x="23255" y="60716"/>
                      <a:pt x="29636" y="61000"/>
                      <a:pt x="36590" y="59390"/>
                    </a:cubicBezTo>
                    <a:cubicBezTo>
                      <a:pt x="48306" y="56739"/>
                      <a:pt x="56497" y="47367"/>
                      <a:pt x="63069" y="38089"/>
                    </a:cubicBezTo>
                    <a:cubicBezTo>
                      <a:pt x="63736" y="37237"/>
                      <a:pt x="64212" y="36385"/>
                      <a:pt x="64784" y="35533"/>
                    </a:cubicBezTo>
                    <a:cubicBezTo>
                      <a:pt x="65165" y="35154"/>
                      <a:pt x="65641" y="34870"/>
                      <a:pt x="65927" y="34491"/>
                    </a:cubicBezTo>
                    <a:cubicBezTo>
                      <a:pt x="68308" y="31746"/>
                      <a:pt x="69927" y="28148"/>
                      <a:pt x="69641" y="24456"/>
                    </a:cubicBezTo>
                    <a:cubicBezTo>
                      <a:pt x="69451" y="23320"/>
                      <a:pt x="69260" y="22184"/>
                      <a:pt x="68975" y="20953"/>
                    </a:cubicBezTo>
                    <a:cubicBezTo>
                      <a:pt x="68213" y="18681"/>
                      <a:pt x="66974" y="16693"/>
                      <a:pt x="65165" y="14989"/>
                    </a:cubicBezTo>
                    <a:cubicBezTo>
                      <a:pt x="61640" y="10823"/>
                      <a:pt x="57164" y="7320"/>
                      <a:pt x="52401" y="4764"/>
                    </a:cubicBezTo>
                    <a:cubicBezTo>
                      <a:pt x="46686" y="1640"/>
                      <a:pt x="40590" y="314"/>
                      <a:pt x="34208" y="30"/>
                    </a:cubicBezTo>
                    <a:cubicBezTo>
                      <a:pt x="24112" y="-443"/>
                      <a:pt x="12682" y="4669"/>
                      <a:pt x="6681" y="12716"/>
                    </a:cubicBezTo>
                    <a:cubicBezTo>
                      <a:pt x="4109" y="16219"/>
                      <a:pt x="2681" y="18870"/>
                      <a:pt x="1252" y="22941"/>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5" name="Freeform 15">
                <a:extLst>
                  <a:ext uri="{FF2B5EF4-FFF2-40B4-BE49-F238E27FC236}">
                    <a16:creationId xmlns:a16="http://schemas.microsoft.com/office/drawing/2014/main" id="{4645FAAE-28DB-6419-CE68-AF18D125185B}"/>
                  </a:ext>
                </a:extLst>
              </p:cNvPr>
              <p:cNvSpPr/>
              <p:nvPr/>
            </p:nvSpPr>
            <p:spPr>
              <a:xfrm>
                <a:off x="6544374" y="1050105"/>
                <a:ext cx="52468" cy="59294"/>
              </a:xfrm>
              <a:custGeom>
                <a:avLst/>
                <a:gdLst>
                  <a:gd name="connsiteX0" fmla="*/ 935 w 52468"/>
                  <a:gd name="connsiteY0" fmla="*/ 17722 h 59294"/>
                  <a:gd name="connsiteX1" fmla="*/ 363 w 52468"/>
                  <a:gd name="connsiteY1" fmla="*/ 27757 h 59294"/>
                  <a:gd name="connsiteX2" fmla="*/ 6936 w 52468"/>
                  <a:gd name="connsiteY2" fmla="*/ 43188 h 59294"/>
                  <a:gd name="connsiteX3" fmla="*/ 9793 w 52468"/>
                  <a:gd name="connsiteY3" fmla="*/ 46691 h 59294"/>
                  <a:gd name="connsiteX4" fmla="*/ 14937 w 52468"/>
                  <a:gd name="connsiteY4" fmla="*/ 54644 h 59294"/>
                  <a:gd name="connsiteX5" fmla="*/ 27129 w 52468"/>
                  <a:gd name="connsiteY5" fmla="*/ 59283 h 59294"/>
                  <a:gd name="connsiteX6" fmla="*/ 35034 w 52468"/>
                  <a:gd name="connsiteY6" fmla="*/ 56916 h 59294"/>
                  <a:gd name="connsiteX7" fmla="*/ 39321 w 52468"/>
                  <a:gd name="connsiteY7" fmla="*/ 54076 h 59294"/>
                  <a:gd name="connsiteX8" fmla="*/ 39797 w 52468"/>
                  <a:gd name="connsiteY8" fmla="*/ 53413 h 59294"/>
                  <a:gd name="connsiteX9" fmla="*/ 52179 w 52468"/>
                  <a:gd name="connsiteY9" fmla="*/ 33153 h 59294"/>
                  <a:gd name="connsiteX10" fmla="*/ 50655 w 52468"/>
                  <a:gd name="connsiteY10" fmla="*/ 19142 h 59294"/>
                  <a:gd name="connsiteX11" fmla="*/ 41892 w 52468"/>
                  <a:gd name="connsiteY11" fmla="*/ 6834 h 59294"/>
                  <a:gd name="connsiteX12" fmla="*/ 24176 w 52468"/>
                  <a:gd name="connsiteY12" fmla="*/ 18 h 59294"/>
                  <a:gd name="connsiteX13" fmla="*/ 17127 w 52468"/>
                  <a:gd name="connsiteY13" fmla="*/ 870 h 59294"/>
                  <a:gd name="connsiteX14" fmla="*/ 7983 w 52468"/>
                  <a:gd name="connsiteY14" fmla="*/ 5793 h 59294"/>
                  <a:gd name="connsiteX15" fmla="*/ 935 w 52468"/>
                  <a:gd name="connsiteY15" fmla="*/ 17722 h 5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68" h="59294">
                    <a:moveTo>
                      <a:pt x="935" y="17722"/>
                    </a:moveTo>
                    <a:cubicBezTo>
                      <a:pt x="-18" y="20846"/>
                      <a:pt x="-303" y="24443"/>
                      <a:pt x="363" y="27757"/>
                    </a:cubicBezTo>
                    <a:cubicBezTo>
                      <a:pt x="1411" y="33248"/>
                      <a:pt x="3507" y="38360"/>
                      <a:pt x="6936" y="43188"/>
                    </a:cubicBezTo>
                    <a:cubicBezTo>
                      <a:pt x="7793" y="44419"/>
                      <a:pt x="8841" y="45555"/>
                      <a:pt x="9793" y="46691"/>
                    </a:cubicBezTo>
                    <a:cubicBezTo>
                      <a:pt x="10650" y="49626"/>
                      <a:pt x="12555" y="52656"/>
                      <a:pt x="14937" y="54644"/>
                    </a:cubicBezTo>
                    <a:cubicBezTo>
                      <a:pt x="18366" y="57389"/>
                      <a:pt x="22747" y="59472"/>
                      <a:pt x="27129" y="59283"/>
                    </a:cubicBezTo>
                    <a:cubicBezTo>
                      <a:pt x="30081" y="59188"/>
                      <a:pt x="32653" y="58241"/>
                      <a:pt x="35034" y="56916"/>
                    </a:cubicBezTo>
                    <a:cubicBezTo>
                      <a:pt x="36654" y="56159"/>
                      <a:pt x="38273" y="55212"/>
                      <a:pt x="39321" y="54076"/>
                    </a:cubicBezTo>
                    <a:cubicBezTo>
                      <a:pt x="39511" y="53887"/>
                      <a:pt x="39606" y="53603"/>
                      <a:pt x="39797" y="53413"/>
                    </a:cubicBezTo>
                    <a:cubicBezTo>
                      <a:pt x="45702" y="47827"/>
                      <a:pt x="50941" y="41295"/>
                      <a:pt x="52179" y="33153"/>
                    </a:cubicBezTo>
                    <a:cubicBezTo>
                      <a:pt x="52846" y="28609"/>
                      <a:pt x="52370" y="23686"/>
                      <a:pt x="50655" y="19142"/>
                    </a:cubicBezTo>
                    <a:cubicBezTo>
                      <a:pt x="48941" y="14692"/>
                      <a:pt x="45798" y="9958"/>
                      <a:pt x="41892" y="6834"/>
                    </a:cubicBezTo>
                    <a:cubicBezTo>
                      <a:pt x="36654" y="2669"/>
                      <a:pt x="30843" y="302"/>
                      <a:pt x="24176" y="18"/>
                    </a:cubicBezTo>
                    <a:cubicBezTo>
                      <a:pt x="21795" y="-77"/>
                      <a:pt x="19318" y="207"/>
                      <a:pt x="17127" y="870"/>
                    </a:cubicBezTo>
                    <a:cubicBezTo>
                      <a:pt x="13222" y="2101"/>
                      <a:pt x="11127" y="3426"/>
                      <a:pt x="7983" y="5793"/>
                    </a:cubicBezTo>
                    <a:cubicBezTo>
                      <a:pt x="4173" y="8917"/>
                      <a:pt x="2364" y="13272"/>
                      <a:pt x="935" y="1772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6" name="Freeform 3233">
                <a:extLst>
                  <a:ext uri="{FF2B5EF4-FFF2-40B4-BE49-F238E27FC236}">
                    <a16:creationId xmlns:a16="http://schemas.microsoft.com/office/drawing/2014/main" id="{2908C904-B3DF-3952-23A5-CF8FE3B220AE}"/>
                  </a:ext>
                </a:extLst>
              </p:cNvPr>
              <p:cNvSpPr/>
              <p:nvPr/>
            </p:nvSpPr>
            <p:spPr>
              <a:xfrm>
                <a:off x="6567530" y="973146"/>
                <a:ext cx="57531" cy="60373"/>
              </a:xfrm>
              <a:custGeom>
                <a:avLst/>
                <a:gdLst>
                  <a:gd name="connsiteX0" fmla="*/ 258 w 57531"/>
                  <a:gd name="connsiteY0" fmla="*/ 23392 h 60373"/>
                  <a:gd name="connsiteX1" fmla="*/ 4545 w 57531"/>
                  <a:gd name="connsiteY1" fmla="*/ 43463 h 60373"/>
                  <a:gd name="connsiteX2" fmla="*/ 9498 w 57531"/>
                  <a:gd name="connsiteY2" fmla="*/ 49238 h 60373"/>
                  <a:gd name="connsiteX3" fmla="*/ 11307 w 57531"/>
                  <a:gd name="connsiteY3" fmla="*/ 53782 h 60373"/>
                  <a:gd name="connsiteX4" fmla="*/ 20070 w 57531"/>
                  <a:gd name="connsiteY4" fmla="*/ 59936 h 60373"/>
                  <a:gd name="connsiteX5" fmla="*/ 49979 w 57531"/>
                  <a:gd name="connsiteY5" fmla="*/ 49427 h 60373"/>
                  <a:gd name="connsiteX6" fmla="*/ 57218 w 57531"/>
                  <a:gd name="connsiteY6" fmla="*/ 34469 h 60373"/>
                  <a:gd name="connsiteX7" fmla="*/ 53789 w 57531"/>
                  <a:gd name="connsiteY7" fmla="*/ 15061 h 60373"/>
                  <a:gd name="connsiteX8" fmla="*/ 41883 w 57531"/>
                  <a:gd name="connsiteY8" fmla="*/ 3038 h 60373"/>
                  <a:gd name="connsiteX9" fmla="*/ 22356 w 57531"/>
                  <a:gd name="connsiteY9" fmla="*/ 671 h 60373"/>
                  <a:gd name="connsiteX10" fmla="*/ 258 w 57531"/>
                  <a:gd name="connsiteY10" fmla="*/ 23392 h 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60373">
                    <a:moveTo>
                      <a:pt x="258" y="23392"/>
                    </a:moveTo>
                    <a:cubicBezTo>
                      <a:pt x="-599" y="30398"/>
                      <a:pt x="639" y="37404"/>
                      <a:pt x="4545" y="43463"/>
                    </a:cubicBezTo>
                    <a:cubicBezTo>
                      <a:pt x="5878" y="45546"/>
                      <a:pt x="7593" y="47534"/>
                      <a:pt x="9498" y="49238"/>
                    </a:cubicBezTo>
                    <a:cubicBezTo>
                      <a:pt x="9783" y="50847"/>
                      <a:pt x="10355" y="52362"/>
                      <a:pt x="11307" y="53782"/>
                    </a:cubicBezTo>
                    <a:cubicBezTo>
                      <a:pt x="13403" y="56717"/>
                      <a:pt x="16451" y="59273"/>
                      <a:pt x="20070" y="59936"/>
                    </a:cubicBezTo>
                    <a:cubicBezTo>
                      <a:pt x="31024" y="61735"/>
                      <a:pt x="42740" y="57948"/>
                      <a:pt x="49979" y="49427"/>
                    </a:cubicBezTo>
                    <a:cubicBezTo>
                      <a:pt x="53598" y="45167"/>
                      <a:pt x="56456" y="39960"/>
                      <a:pt x="57218" y="34469"/>
                    </a:cubicBezTo>
                    <a:cubicBezTo>
                      <a:pt x="58170" y="27558"/>
                      <a:pt x="56932" y="21215"/>
                      <a:pt x="53789" y="15061"/>
                    </a:cubicBezTo>
                    <a:cubicBezTo>
                      <a:pt x="51217" y="10043"/>
                      <a:pt x="46836" y="5783"/>
                      <a:pt x="41883" y="3038"/>
                    </a:cubicBezTo>
                    <a:cubicBezTo>
                      <a:pt x="35787" y="-276"/>
                      <a:pt x="29119" y="-560"/>
                      <a:pt x="22356" y="671"/>
                    </a:cubicBezTo>
                    <a:cubicBezTo>
                      <a:pt x="11498" y="2754"/>
                      <a:pt x="1592" y="12410"/>
                      <a:pt x="258" y="2339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7" name="Freeform 3234">
                <a:extLst>
                  <a:ext uri="{FF2B5EF4-FFF2-40B4-BE49-F238E27FC236}">
                    <a16:creationId xmlns:a16="http://schemas.microsoft.com/office/drawing/2014/main" id="{2C74AC4F-E0A0-3B33-27A7-4A74446F11BF}"/>
                  </a:ext>
                </a:extLst>
              </p:cNvPr>
              <p:cNvSpPr/>
              <p:nvPr/>
            </p:nvSpPr>
            <p:spPr>
              <a:xfrm>
                <a:off x="6642345" y="972635"/>
                <a:ext cx="65840" cy="54860"/>
              </a:xfrm>
              <a:custGeom>
                <a:avLst/>
                <a:gdLst>
                  <a:gd name="connsiteX0" fmla="*/ 405 w 65840"/>
                  <a:gd name="connsiteY0" fmla="*/ 22199 h 54860"/>
                  <a:gd name="connsiteX1" fmla="*/ 17645 w 65840"/>
                  <a:gd name="connsiteY1" fmla="*/ 52305 h 54860"/>
                  <a:gd name="connsiteX2" fmla="*/ 30694 w 65840"/>
                  <a:gd name="connsiteY2" fmla="*/ 54861 h 54860"/>
                  <a:gd name="connsiteX3" fmla="*/ 40791 w 65840"/>
                  <a:gd name="connsiteY3" fmla="*/ 53346 h 54860"/>
                  <a:gd name="connsiteX4" fmla="*/ 57745 w 65840"/>
                  <a:gd name="connsiteY4" fmla="*/ 45867 h 54860"/>
                  <a:gd name="connsiteX5" fmla="*/ 64603 w 65840"/>
                  <a:gd name="connsiteY5" fmla="*/ 36210 h 54860"/>
                  <a:gd name="connsiteX6" fmla="*/ 64794 w 65840"/>
                  <a:gd name="connsiteY6" fmla="*/ 31855 h 54860"/>
                  <a:gd name="connsiteX7" fmla="*/ 65746 w 65840"/>
                  <a:gd name="connsiteY7" fmla="*/ 23524 h 54860"/>
                  <a:gd name="connsiteX8" fmla="*/ 50792 w 65840"/>
                  <a:gd name="connsiteY8" fmla="*/ 3359 h 54860"/>
                  <a:gd name="connsiteX9" fmla="*/ 30789 w 65840"/>
                  <a:gd name="connsiteY9" fmla="*/ 45 h 54860"/>
                  <a:gd name="connsiteX10" fmla="*/ 405 w 65840"/>
                  <a:gd name="connsiteY10" fmla="*/ 22199 h 5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40" h="54860">
                    <a:moveTo>
                      <a:pt x="405" y="22199"/>
                    </a:moveTo>
                    <a:cubicBezTo>
                      <a:pt x="-1881" y="34885"/>
                      <a:pt x="5739" y="47760"/>
                      <a:pt x="17645" y="52305"/>
                    </a:cubicBezTo>
                    <a:cubicBezTo>
                      <a:pt x="22217" y="54009"/>
                      <a:pt x="25741" y="54861"/>
                      <a:pt x="30694" y="54861"/>
                    </a:cubicBezTo>
                    <a:cubicBezTo>
                      <a:pt x="34123" y="54861"/>
                      <a:pt x="37552" y="54198"/>
                      <a:pt x="40791" y="53346"/>
                    </a:cubicBezTo>
                    <a:cubicBezTo>
                      <a:pt x="46696" y="51831"/>
                      <a:pt x="52316" y="48802"/>
                      <a:pt x="57745" y="45867"/>
                    </a:cubicBezTo>
                    <a:cubicBezTo>
                      <a:pt x="61079" y="44068"/>
                      <a:pt x="63746" y="39713"/>
                      <a:pt x="64603" y="36210"/>
                    </a:cubicBezTo>
                    <a:cubicBezTo>
                      <a:pt x="64889" y="34885"/>
                      <a:pt x="64889" y="33370"/>
                      <a:pt x="64794" y="31855"/>
                    </a:cubicBezTo>
                    <a:cubicBezTo>
                      <a:pt x="65651" y="29205"/>
                      <a:pt x="66032" y="26364"/>
                      <a:pt x="65746" y="23524"/>
                    </a:cubicBezTo>
                    <a:cubicBezTo>
                      <a:pt x="64698" y="14625"/>
                      <a:pt x="59174" y="6767"/>
                      <a:pt x="50792" y="3359"/>
                    </a:cubicBezTo>
                    <a:cubicBezTo>
                      <a:pt x="44506" y="803"/>
                      <a:pt x="37648" y="-239"/>
                      <a:pt x="30789" y="45"/>
                    </a:cubicBezTo>
                    <a:cubicBezTo>
                      <a:pt x="17455" y="613"/>
                      <a:pt x="2977" y="7903"/>
                      <a:pt x="405" y="2219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8" name="Freeform 3268">
                <a:extLst>
                  <a:ext uri="{FF2B5EF4-FFF2-40B4-BE49-F238E27FC236}">
                    <a16:creationId xmlns:a16="http://schemas.microsoft.com/office/drawing/2014/main" id="{6F1AA324-A9F9-A68C-09C7-B119CE24B642}"/>
                  </a:ext>
                </a:extLst>
              </p:cNvPr>
              <p:cNvSpPr/>
              <p:nvPr/>
            </p:nvSpPr>
            <p:spPr>
              <a:xfrm>
                <a:off x="6689669" y="1107672"/>
                <a:ext cx="61145" cy="63469"/>
              </a:xfrm>
              <a:custGeom>
                <a:avLst/>
                <a:gdLst>
                  <a:gd name="connsiteX0" fmla="*/ 1087 w 61145"/>
                  <a:gd name="connsiteY0" fmla="*/ 21692 h 63469"/>
                  <a:gd name="connsiteX1" fmla="*/ 1658 w 61145"/>
                  <a:gd name="connsiteY1" fmla="*/ 38544 h 63469"/>
                  <a:gd name="connsiteX2" fmla="*/ 15564 w 61145"/>
                  <a:gd name="connsiteY2" fmla="*/ 54260 h 63469"/>
                  <a:gd name="connsiteX3" fmla="*/ 20708 w 61145"/>
                  <a:gd name="connsiteY3" fmla="*/ 56343 h 63469"/>
                  <a:gd name="connsiteX4" fmla="*/ 26423 w 61145"/>
                  <a:gd name="connsiteY4" fmla="*/ 62023 h 63469"/>
                  <a:gd name="connsiteX5" fmla="*/ 36996 w 61145"/>
                  <a:gd name="connsiteY5" fmla="*/ 62970 h 63469"/>
                  <a:gd name="connsiteX6" fmla="*/ 60522 w 61145"/>
                  <a:gd name="connsiteY6" fmla="*/ 38450 h 63469"/>
                  <a:gd name="connsiteX7" fmla="*/ 48902 w 61145"/>
                  <a:gd name="connsiteY7" fmla="*/ 6924 h 63469"/>
                  <a:gd name="connsiteX8" fmla="*/ 41663 w 61145"/>
                  <a:gd name="connsiteY8" fmla="*/ 2569 h 63469"/>
                  <a:gd name="connsiteX9" fmla="*/ 29280 w 61145"/>
                  <a:gd name="connsiteY9" fmla="*/ 12 h 63469"/>
                  <a:gd name="connsiteX10" fmla="*/ 12326 w 61145"/>
                  <a:gd name="connsiteY10" fmla="*/ 5409 h 63469"/>
                  <a:gd name="connsiteX11" fmla="*/ 4706 w 61145"/>
                  <a:gd name="connsiteY11" fmla="*/ 13551 h 63469"/>
                  <a:gd name="connsiteX12" fmla="*/ 1087 w 61145"/>
                  <a:gd name="connsiteY12" fmla="*/ 21692 h 6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45" h="63469">
                    <a:moveTo>
                      <a:pt x="1087" y="21692"/>
                    </a:moveTo>
                    <a:cubicBezTo>
                      <a:pt x="-533" y="26899"/>
                      <a:pt x="-342" y="33527"/>
                      <a:pt x="1658" y="38544"/>
                    </a:cubicBezTo>
                    <a:cubicBezTo>
                      <a:pt x="4325" y="45361"/>
                      <a:pt x="8992" y="50852"/>
                      <a:pt x="15564" y="54260"/>
                    </a:cubicBezTo>
                    <a:cubicBezTo>
                      <a:pt x="17184" y="55112"/>
                      <a:pt x="18898" y="55775"/>
                      <a:pt x="20708" y="56343"/>
                    </a:cubicBezTo>
                    <a:cubicBezTo>
                      <a:pt x="22042" y="58709"/>
                      <a:pt x="23851" y="60887"/>
                      <a:pt x="26423" y="62023"/>
                    </a:cubicBezTo>
                    <a:cubicBezTo>
                      <a:pt x="29852" y="63632"/>
                      <a:pt x="33281" y="63822"/>
                      <a:pt x="36996" y="62970"/>
                    </a:cubicBezTo>
                    <a:cubicBezTo>
                      <a:pt x="48616" y="60319"/>
                      <a:pt x="58141" y="49905"/>
                      <a:pt x="60522" y="38450"/>
                    </a:cubicBezTo>
                    <a:cubicBezTo>
                      <a:pt x="62904" y="27089"/>
                      <a:pt x="58332" y="13929"/>
                      <a:pt x="48902" y="6924"/>
                    </a:cubicBezTo>
                    <a:cubicBezTo>
                      <a:pt x="46616" y="5219"/>
                      <a:pt x="44330" y="3610"/>
                      <a:pt x="41663" y="2569"/>
                    </a:cubicBezTo>
                    <a:cubicBezTo>
                      <a:pt x="37377" y="959"/>
                      <a:pt x="33948" y="202"/>
                      <a:pt x="29280" y="12"/>
                    </a:cubicBezTo>
                    <a:cubicBezTo>
                      <a:pt x="23470" y="-177"/>
                      <a:pt x="16898" y="1811"/>
                      <a:pt x="12326" y="5409"/>
                    </a:cubicBezTo>
                    <a:cubicBezTo>
                      <a:pt x="8992" y="7965"/>
                      <a:pt x="7087" y="10142"/>
                      <a:pt x="4706" y="13551"/>
                    </a:cubicBezTo>
                    <a:cubicBezTo>
                      <a:pt x="2896" y="16012"/>
                      <a:pt x="1944" y="18852"/>
                      <a:pt x="1087" y="2169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09" name="Freeform 3271">
                <a:extLst>
                  <a:ext uri="{FF2B5EF4-FFF2-40B4-BE49-F238E27FC236}">
                    <a16:creationId xmlns:a16="http://schemas.microsoft.com/office/drawing/2014/main" id="{458A3D4E-8DC8-A3EF-241F-1EC225B595D8}"/>
                  </a:ext>
                </a:extLst>
              </p:cNvPr>
              <p:cNvSpPr/>
              <p:nvPr/>
            </p:nvSpPr>
            <p:spPr>
              <a:xfrm>
                <a:off x="6674623" y="1237456"/>
                <a:ext cx="61114" cy="60572"/>
              </a:xfrm>
              <a:custGeom>
                <a:avLst/>
                <a:gdLst>
                  <a:gd name="connsiteX0" fmla="*/ 703 w 61114"/>
                  <a:gd name="connsiteY0" fmla="*/ 23219 h 60572"/>
                  <a:gd name="connsiteX1" fmla="*/ 513 w 61114"/>
                  <a:gd name="connsiteY1" fmla="*/ 34864 h 60572"/>
                  <a:gd name="connsiteX2" fmla="*/ 7180 w 61114"/>
                  <a:gd name="connsiteY2" fmla="*/ 47929 h 60572"/>
                  <a:gd name="connsiteX3" fmla="*/ 18705 w 61114"/>
                  <a:gd name="connsiteY3" fmla="*/ 54556 h 60572"/>
                  <a:gd name="connsiteX4" fmla="*/ 20706 w 61114"/>
                  <a:gd name="connsiteY4" fmla="*/ 54934 h 60572"/>
                  <a:gd name="connsiteX5" fmla="*/ 22515 w 61114"/>
                  <a:gd name="connsiteY5" fmla="*/ 56828 h 60572"/>
                  <a:gd name="connsiteX6" fmla="*/ 32612 w 61114"/>
                  <a:gd name="connsiteY6" fmla="*/ 60520 h 60572"/>
                  <a:gd name="connsiteX7" fmla="*/ 52614 w 61114"/>
                  <a:gd name="connsiteY7" fmla="*/ 51053 h 60572"/>
                  <a:gd name="connsiteX8" fmla="*/ 58139 w 61114"/>
                  <a:gd name="connsiteY8" fmla="*/ 43195 h 60572"/>
                  <a:gd name="connsiteX9" fmla="*/ 61091 w 61114"/>
                  <a:gd name="connsiteY9" fmla="*/ 30698 h 60572"/>
                  <a:gd name="connsiteX10" fmla="*/ 55186 w 61114"/>
                  <a:gd name="connsiteY10" fmla="*/ 12616 h 60572"/>
                  <a:gd name="connsiteX11" fmla="*/ 45471 w 61114"/>
                  <a:gd name="connsiteY11" fmla="*/ 3906 h 60572"/>
                  <a:gd name="connsiteX12" fmla="*/ 42613 w 61114"/>
                  <a:gd name="connsiteY12" fmla="*/ 2486 h 60572"/>
                  <a:gd name="connsiteX13" fmla="*/ 36136 w 61114"/>
                  <a:gd name="connsiteY13" fmla="*/ 403 h 60572"/>
                  <a:gd name="connsiteX14" fmla="*/ 703 w 61114"/>
                  <a:gd name="connsiteY14" fmla="*/ 23219 h 6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114" h="60572">
                    <a:moveTo>
                      <a:pt x="703" y="23219"/>
                    </a:moveTo>
                    <a:cubicBezTo>
                      <a:pt x="-250" y="27101"/>
                      <a:pt x="-154" y="30982"/>
                      <a:pt x="513" y="34864"/>
                    </a:cubicBezTo>
                    <a:cubicBezTo>
                      <a:pt x="1465" y="39881"/>
                      <a:pt x="3656" y="44142"/>
                      <a:pt x="7180" y="47929"/>
                    </a:cubicBezTo>
                    <a:cubicBezTo>
                      <a:pt x="10228" y="51337"/>
                      <a:pt x="14419" y="53230"/>
                      <a:pt x="18705" y="54556"/>
                    </a:cubicBezTo>
                    <a:cubicBezTo>
                      <a:pt x="19372" y="54745"/>
                      <a:pt x="20039" y="54840"/>
                      <a:pt x="20706" y="54934"/>
                    </a:cubicBezTo>
                    <a:cubicBezTo>
                      <a:pt x="21182" y="55597"/>
                      <a:pt x="21753" y="56260"/>
                      <a:pt x="22515" y="56828"/>
                    </a:cubicBezTo>
                    <a:cubicBezTo>
                      <a:pt x="25277" y="59195"/>
                      <a:pt x="28897" y="60899"/>
                      <a:pt x="32612" y="60520"/>
                    </a:cubicBezTo>
                    <a:cubicBezTo>
                      <a:pt x="40232" y="59763"/>
                      <a:pt x="47185" y="56544"/>
                      <a:pt x="52614" y="51053"/>
                    </a:cubicBezTo>
                    <a:cubicBezTo>
                      <a:pt x="54805" y="48781"/>
                      <a:pt x="56805" y="46035"/>
                      <a:pt x="58139" y="43195"/>
                    </a:cubicBezTo>
                    <a:cubicBezTo>
                      <a:pt x="60139" y="38935"/>
                      <a:pt x="60901" y="35242"/>
                      <a:pt x="61091" y="30698"/>
                    </a:cubicBezTo>
                    <a:cubicBezTo>
                      <a:pt x="61377" y="24544"/>
                      <a:pt x="58996" y="17444"/>
                      <a:pt x="55186" y="12616"/>
                    </a:cubicBezTo>
                    <a:cubicBezTo>
                      <a:pt x="52233" y="8923"/>
                      <a:pt x="49566" y="6367"/>
                      <a:pt x="45471" y="3906"/>
                    </a:cubicBezTo>
                    <a:cubicBezTo>
                      <a:pt x="44518" y="3338"/>
                      <a:pt x="43565" y="2864"/>
                      <a:pt x="42613" y="2486"/>
                    </a:cubicBezTo>
                    <a:cubicBezTo>
                      <a:pt x="40517" y="1634"/>
                      <a:pt x="38422" y="782"/>
                      <a:pt x="36136" y="403"/>
                    </a:cubicBezTo>
                    <a:cubicBezTo>
                      <a:pt x="20324" y="-2153"/>
                      <a:pt x="4608" y="7693"/>
                      <a:pt x="703" y="2321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0" name="Freeform 3272">
                <a:extLst>
                  <a:ext uri="{FF2B5EF4-FFF2-40B4-BE49-F238E27FC236}">
                    <a16:creationId xmlns:a16="http://schemas.microsoft.com/office/drawing/2014/main" id="{2E654F9C-14F9-5059-DCB4-4D7B1B667420}"/>
                  </a:ext>
                </a:extLst>
              </p:cNvPr>
              <p:cNvSpPr/>
              <p:nvPr/>
            </p:nvSpPr>
            <p:spPr>
              <a:xfrm>
                <a:off x="6588748" y="1218612"/>
                <a:ext cx="74896" cy="64578"/>
              </a:xfrm>
              <a:custGeom>
                <a:avLst/>
                <a:gdLst>
                  <a:gd name="connsiteX0" fmla="*/ 377 w 74896"/>
                  <a:gd name="connsiteY0" fmla="*/ 24454 h 64578"/>
                  <a:gd name="connsiteX1" fmla="*/ 22665 w 74896"/>
                  <a:gd name="connsiteY1" fmla="*/ 61566 h 64578"/>
                  <a:gd name="connsiteX2" fmla="*/ 70957 w 74896"/>
                  <a:gd name="connsiteY2" fmla="*/ 50678 h 64578"/>
                  <a:gd name="connsiteX3" fmla="*/ 73814 w 74896"/>
                  <a:gd name="connsiteY3" fmla="*/ 36477 h 64578"/>
                  <a:gd name="connsiteX4" fmla="*/ 66766 w 74896"/>
                  <a:gd name="connsiteY4" fmla="*/ 11389 h 64578"/>
                  <a:gd name="connsiteX5" fmla="*/ 52573 w 74896"/>
                  <a:gd name="connsiteY5" fmla="*/ 3626 h 64578"/>
                  <a:gd name="connsiteX6" fmla="*/ 41810 w 74896"/>
                  <a:gd name="connsiteY6" fmla="*/ 691 h 64578"/>
                  <a:gd name="connsiteX7" fmla="*/ 15236 w 74896"/>
                  <a:gd name="connsiteY7" fmla="*/ 4478 h 64578"/>
                  <a:gd name="connsiteX8" fmla="*/ 377 w 74896"/>
                  <a:gd name="connsiteY8" fmla="*/ 24454 h 6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96" h="64578">
                    <a:moveTo>
                      <a:pt x="377" y="24454"/>
                    </a:moveTo>
                    <a:cubicBezTo>
                      <a:pt x="-2100" y="40075"/>
                      <a:pt x="7901" y="55980"/>
                      <a:pt x="22665" y="61566"/>
                    </a:cubicBezTo>
                    <a:cubicBezTo>
                      <a:pt x="39238" y="67909"/>
                      <a:pt x="58860" y="64217"/>
                      <a:pt x="70957" y="50678"/>
                    </a:cubicBezTo>
                    <a:cubicBezTo>
                      <a:pt x="74386" y="46891"/>
                      <a:pt x="75433" y="41211"/>
                      <a:pt x="73814" y="36477"/>
                    </a:cubicBezTo>
                    <a:cubicBezTo>
                      <a:pt x="76767" y="27673"/>
                      <a:pt x="73433" y="17732"/>
                      <a:pt x="66766" y="11389"/>
                    </a:cubicBezTo>
                    <a:cubicBezTo>
                      <a:pt x="62670" y="7508"/>
                      <a:pt x="57812" y="5425"/>
                      <a:pt x="52573" y="3626"/>
                    </a:cubicBezTo>
                    <a:cubicBezTo>
                      <a:pt x="49049" y="2395"/>
                      <a:pt x="45525" y="1354"/>
                      <a:pt x="41810" y="691"/>
                    </a:cubicBezTo>
                    <a:cubicBezTo>
                      <a:pt x="32571" y="-824"/>
                      <a:pt x="23522" y="28"/>
                      <a:pt x="15236" y="4478"/>
                    </a:cubicBezTo>
                    <a:cubicBezTo>
                      <a:pt x="7806" y="8454"/>
                      <a:pt x="1710" y="16123"/>
                      <a:pt x="377" y="2445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1" name="Freeform 3273">
                <a:extLst>
                  <a:ext uri="{FF2B5EF4-FFF2-40B4-BE49-F238E27FC236}">
                    <a16:creationId xmlns:a16="http://schemas.microsoft.com/office/drawing/2014/main" id="{02535786-4375-CBDD-E875-CF834A31A6CD}"/>
                  </a:ext>
                </a:extLst>
              </p:cNvPr>
              <p:cNvSpPr/>
              <p:nvPr/>
            </p:nvSpPr>
            <p:spPr>
              <a:xfrm>
                <a:off x="6560199" y="1134950"/>
                <a:ext cx="61113" cy="62462"/>
              </a:xfrm>
              <a:custGeom>
                <a:avLst/>
                <a:gdLst>
                  <a:gd name="connsiteX0" fmla="*/ 351 w 61113"/>
                  <a:gd name="connsiteY0" fmla="*/ 25372 h 62462"/>
                  <a:gd name="connsiteX1" fmla="*/ 4541 w 61113"/>
                  <a:gd name="connsiteY1" fmla="*/ 46011 h 62462"/>
                  <a:gd name="connsiteX2" fmla="*/ 14257 w 61113"/>
                  <a:gd name="connsiteY2" fmla="*/ 54721 h 62462"/>
                  <a:gd name="connsiteX3" fmla="*/ 24544 w 61113"/>
                  <a:gd name="connsiteY3" fmla="*/ 57656 h 62462"/>
                  <a:gd name="connsiteX4" fmla="*/ 28640 w 61113"/>
                  <a:gd name="connsiteY4" fmla="*/ 60875 h 62462"/>
                  <a:gd name="connsiteX5" fmla="*/ 39213 w 61113"/>
                  <a:gd name="connsiteY5" fmla="*/ 61821 h 62462"/>
                  <a:gd name="connsiteX6" fmla="*/ 57501 w 61113"/>
                  <a:gd name="connsiteY6" fmla="*/ 46106 h 62462"/>
                  <a:gd name="connsiteX7" fmla="*/ 59882 w 61113"/>
                  <a:gd name="connsiteY7" fmla="*/ 22816 h 62462"/>
                  <a:gd name="connsiteX8" fmla="*/ 49309 w 61113"/>
                  <a:gd name="connsiteY8" fmla="*/ 7384 h 62462"/>
                  <a:gd name="connsiteX9" fmla="*/ 44070 w 61113"/>
                  <a:gd name="connsiteY9" fmla="*/ 3787 h 62462"/>
                  <a:gd name="connsiteX10" fmla="*/ 37879 w 61113"/>
                  <a:gd name="connsiteY10" fmla="*/ 1325 h 62462"/>
                  <a:gd name="connsiteX11" fmla="*/ 28354 w 61113"/>
                  <a:gd name="connsiteY11" fmla="*/ 0 h 62462"/>
                  <a:gd name="connsiteX12" fmla="*/ 8828 w 61113"/>
                  <a:gd name="connsiteY12" fmla="*/ 8805 h 62462"/>
                  <a:gd name="connsiteX13" fmla="*/ 351 w 61113"/>
                  <a:gd name="connsiteY13" fmla="*/ 25372 h 6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13" h="62462">
                    <a:moveTo>
                      <a:pt x="351" y="25372"/>
                    </a:moveTo>
                    <a:cubicBezTo>
                      <a:pt x="-602" y="32473"/>
                      <a:pt x="255" y="40047"/>
                      <a:pt x="4541" y="46011"/>
                    </a:cubicBezTo>
                    <a:cubicBezTo>
                      <a:pt x="7113" y="49703"/>
                      <a:pt x="10257" y="52543"/>
                      <a:pt x="14257" y="54721"/>
                    </a:cubicBezTo>
                    <a:cubicBezTo>
                      <a:pt x="17496" y="56520"/>
                      <a:pt x="20925" y="57372"/>
                      <a:pt x="24544" y="57656"/>
                    </a:cubicBezTo>
                    <a:cubicBezTo>
                      <a:pt x="25687" y="58981"/>
                      <a:pt x="27021" y="60117"/>
                      <a:pt x="28640" y="60875"/>
                    </a:cubicBezTo>
                    <a:cubicBezTo>
                      <a:pt x="31878" y="62389"/>
                      <a:pt x="35688" y="63052"/>
                      <a:pt x="39213" y="61821"/>
                    </a:cubicBezTo>
                    <a:cubicBezTo>
                      <a:pt x="47023" y="59076"/>
                      <a:pt x="53595" y="53490"/>
                      <a:pt x="57501" y="46106"/>
                    </a:cubicBezTo>
                    <a:cubicBezTo>
                      <a:pt x="61215" y="39005"/>
                      <a:pt x="62168" y="30579"/>
                      <a:pt x="59882" y="22816"/>
                    </a:cubicBezTo>
                    <a:cubicBezTo>
                      <a:pt x="58167" y="16946"/>
                      <a:pt x="54262" y="10982"/>
                      <a:pt x="49309" y="7384"/>
                    </a:cubicBezTo>
                    <a:cubicBezTo>
                      <a:pt x="47595" y="6154"/>
                      <a:pt x="45880" y="4828"/>
                      <a:pt x="44070" y="3787"/>
                    </a:cubicBezTo>
                    <a:cubicBezTo>
                      <a:pt x="42165" y="2746"/>
                      <a:pt x="39975" y="1988"/>
                      <a:pt x="37879" y="1325"/>
                    </a:cubicBezTo>
                    <a:cubicBezTo>
                      <a:pt x="34831" y="284"/>
                      <a:pt x="31497" y="0"/>
                      <a:pt x="28354" y="0"/>
                    </a:cubicBezTo>
                    <a:cubicBezTo>
                      <a:pt x="20925" y="189"/>
                      <a:pt x="13876" y="3598"/>
                      <a:pt x="8828" y="8805"/>
                    </a:cubicBezTo>
                    <a:cubicBezTo>
                      <a:pt x="4351" y="13160"/>
                      <a:pt x="1113" y="19408"/>
                      <a:pt x="351" y="2537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2" name="Freeform 3274">
                <a:extLst>
                  <a:ext uri="{FF2B5EF4-FFF2-40B4-BE49-F238E27FC236}">
                    <a16:creationId xmlns:a16="http://schemas.microsoft.com/office/drawing/2014/main" id="{EC7BA188-7DD0-9BB4-73AF-852215AFF099}"/>
                  </a:ext>
                </a:extLst>
              </p:cNvPr>
              <p:cNvSpPr/>
              <p:nvPr/>
            </p:nvSpPr>
            <p:spPr>
              <a:xfrm>
                <a:off x="6624413" y="1143146"/>
                <a:ext cx="61589" cy="71713"/>
              </a:xfrm>
              <a:custGeom>
                <a:avLst/>
                <a:gdLst>
                  <a:gd name="connsiteX0" fmla="*/ 1097 w 61589"/>
                  <a:gd name="connsiteY0" fmla="*/ 23329 h 71713"/>
                  <a:gd name="connsiteX1" fmla="*/ 906 w 61589"/>
                  <a:gd name="connsiteY1" fmla="*/ 39897 h 71713"/>
                  <a:gd name="connsiteX2" fmla="*/ 16241 w 61589"/>
                  <a:gd name="connsiteY2" fmla="*/ 66405 h 71713"/>
                  <a:gd name="connsiteX3" fmla="*/ 26052 w 61589"/>
                  <a:gd name="connsiteY3" fmla="*/ 70098 h 71713"/>
                  <a:gd name="connsiteX4" fmla="*/ 40911 w 61589"/>
                  <a:gd name="connsiteY4" fmla="*/ 70950 h 71713"/>
                  <a:gd name="connsiteX5" fmla="*/ 59866 w 61589"/>
                  <a:gd name="connsiteY5" fmla="*/ 49743 h 71713"/>
                  <a:gd name="connsiteX6" fmla="*/ 61580 w 61589"/>
                  <a:gd name="connsiteY6" fmla="*/ 37152 h 71713"/>
                  <a:gd name="connsiteX7" fmla="*/ 59580 w 61589"/>
                  <a:gd name="connsiteY7" fmla="*/ 23708 h 71713"/>
                  <a:gd name="connsiteX8" fmla="*/ 51484 w 61589"/>
                  <a:gd name="connsiteY8" fmla="*/ 9886 h 71713"/>
                  <a:gd name="connsiteX9" fmla="*/ 37577 w 61589"/>
                  <a:gd name="connsiteY9" fmla="*/ 1365 h 71713"/>
                  <a:gd name="connsiteX10" fmla="*/ 9002 w 61589"/>
                  <a:gd name="connsiteY10" fmla="*/ 8844 h 71713"/>
                  <a:gd name="connsiteX11" fmla="*/ 1097 w 61589"/>
                  <a:gd name="connsiteY11" fmla="*/ 23329 h 7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9" h="71713">
                    <a:moveTo>
                      <a:pt x="1097" y="23329"/>
                    </a:moveTo>
                    <a:cubicBezTo>
                      <a:pt x="-523" y="28820"/>
                      <a:pt x="-142" y="34406"/>
                      <a:pt x="906" y="39897"/>
                    </a:cubicBezTo>
                    <a:cubicBezTo>
                      <a:pt x="2811" y="50216"/>
                      <a:pt x="9383" y="58832"/>
                      <a:pt x="16241" y="66405"/>
                    </a:cubicBezTo>
                    <a:cubicBezTo>
                      <a:pt x="18432" y="68867"/>
                      <a:pt x="22814" y="70192"/>
                      <a:pt x="26052" y="70098"/>
                    </a:cubicBezTo>
                    <a:cubicBezTo>
                      <a:pt x="30624" y="71802"/>
                      <a:pt x="35768" y="72275"/>
                      <a:pt x="40911" y="70950"/>
                    </a:cubicBezTo>
                    <a:cubicBezTo>
                      <a:pt x="50912" y="68299"/>
                      <a:pt x="56913" y="58926"/>
                      <a:pt x="59866" y="49743"/>
                    </a:cubicBezTo>
                    <a:cubicBezTo>
                      <a:pt x="61199" y="45672"/>
                      <a:pt x="61485" y="41412"/>
                      <a:pt x="61580" y="37152"/>
                    </a:cubicBezTo>
                    <a:cubicBezTo>
                      <a:pt x="61676" y="32702"/>
                      <a:pt x="61009" y="27968"/>
                      <a:pt x="59580" y="23708"/>
                    </a:cubicBezTo>
                    <a:cubicBezTo>
                      <a:pt x="57961" y="18501"/>
                      <a:pt x="55199" y="13957"/>
                      <a:pt x="51484" y="9886"/>
                    </a:cubicBezTo>
                    <a:cubicBezTo>
                      <a:pt x="47674" y="5720"/>
                      <a:pt x="42816" y="3164"/>
                      <a:pt x="37577" y="1365"/>
                    </a:cubicBezTo>
                    <a:cubicBezTo>
                      <a:pt x="27576" y="-2138"/>
                      <a:pt x="16241" y="1365"/>
                      <a:pt x="9002" y="8844"/>
                    </a:cubicBezTo>
                    <a:cubicBezTo>
                      <a:pt x="5097" y="12915"/>
                      <a:pt x="2716" y="18028"/>
                      <a:pt x="1097" y="2332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nvGrpSpPr>
              <p:cNvPr id="1213" name="Graphic 6797">
                <a:extLst>
                  <a:ext uri="{FF2B5EF4-FFF2-40B4-BE49-F238E27FC236}">
                    <a16:creationId xmlns:a16="http://schemas.microsoft.com/office/drawing/2014/main" id="{77A70ADF-43CB-76E5-CE6F-76D046DC9A0B}"/>
                  </a:ext>
                </a:extLst>
              </p:cNvPr>
              <p:cNvGrpSpPr/>
              <p:nvPr/>
            </p:nvGrpSpPr>
            <p:grpSpPr>
              <a:xfrm>
                <a:off x="6775105" y="1131663"/>
                <a:ext cx="128969" cy="88681"/>
                <a:chOff x="6775105" y="1131663"/>
                <a:chExt cx="128969" cy="88681"/>
              </a:xfrm>
              <a:solidFill>
                <a:srgbClr val="E6E6E6"/>
              </a:solidFill>
            </p:grpSpPr>
            <p:sp>
              <p:nvSpPr>
                <p:cNvPr id="1235" name="Freeform 261">
                  <a:extLst>
                    <a:ext uri="{FF2B5EF4-FFF2-40B4-BE49-F238E27FC236}">
                      <a16:creationId xmlns:a16="http://schemas.microsoft.com/office/drawing/2014/main" id="{28D908E0-A53D-6C45-098D-1FB3BD2FE6FA}"/>
                    </a:ext>
                  </a:extLst>
                </p:cNvPr>
                <p:cNvSpPr/>
                <p:nvPr/>
              </p:nvSpPr>
              <p:spPr>
                <a:xfrm>
                  <a:off x="6872950" y="1167368"/>
                  <a:ext cx="400" cy="716"/>
                </a:xfrm>
                <a:custGeom>
                  <a:avLst/>
                  <a:gdLst>
                    <a:gd name="connsiteX0" fmla="*/ 400 w 400"/>
                    <a:gd name="connsiteY0" fmla="*/ 717 h 716"/>
                    <a:gd name="connsiteX1" fmla="*/ 400 w 400"/>
                    <a:gd name="connsiteY1" fmla="*/ 717 h 716"/>
                    <a:gd name="connsiteX2" fmla="*/ 400 w 400"/>
                    <a:gd name="connsiteY2" fmla="*/ 717 h 716"/>
                  </a:gdLst>
                  <a:ahLst/>
                  <a:cxnLst>
                    <a:cxn ang="0">
                      <a:pos x="connsiteX0" y="connsiteY0"/>
                    </a:cxn>
                    <a:cxn ang="0">
                      <a:pos x="connsiteX1" y="connsiteY1"/>
                    </a:cxn>
                    <a:cxn ang="0">
                      <a:pos x="connsiteX2" y="connsiteY2"/>
                    </a:cxn>
                  </a:cxnLst>
                  <a:rect l="l" t="t" r="r" b="b"/>
                  <a:pathLst>
                    <a:path w="400" h="716">
                      <a:moveTo>
                        <a:pt x="400" y="717"/>
                      </a:moveTo>
                      <a:cubicBezTo>
                        <a:pt x="19" y="-40"/>
                        <a:pt x="-267" y="-419"/>
                        <a:pt x="400" y="717"/>
                      </a:cubicBezTo>
                      <a:lnTo>
                        <a:pt x="400" y="717"/>
                      </a:ln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6" name="Freeform 262">
                  <a:extLst>
                    <a:ext uri="{FF2B5EF4-FFF2-40B4-BE49-F238E27FC236}">
                      <a16:creationId xmlns:a16="http://schemas.microsoft.com/office/drawing/2014/main" id="{2B879510-3F31-DC1F-17E5-0A64E480198C}"/>
                    </a:ext>
                  </a:extLst>
                </p:cNvPr>
                <p:cNvSpPr/>
                <p:nvPr/>
              </p:nvSpPr>
              <p:spPr>
                <a:xfrm>
                  <a:off x="6775105" y="1131663"/>
                  <a:ext cx="128969" cy="88681"/>
                </a:xfrm>
                <a:custGeom>
                  <a:avLst/>
                  <a:gdLst>
                    <a:gd name="connsiteX0" fmla="*/ 43 w 128969"/>
                    <a:gd name="connsiteY0" fmla="*/ 54694 h 88681"/>
                    <a:gd name="connsiteX1" fmla="*/ 16331 w 128969"/>
                    <a:gd name="connsiteY1" fmla="*/ 83664 h 88681"/>
                    <a:gd name="connsiteX2" fmla="*/ 49097 w 128969"/>
                    <a:gd name="connsiteY2" fmla="*/ 84516 h 88681"/>
                    <a:gd name="connsiteX3" fmla="*/ 52621 w 128969"/>
                    <a:gd name="connsiteY3" fmla="*/ 81960 h 88681"/>
                    <a:gd name="connsiteX4" fmla="*/ 70814 w 128969"/>
                    <a:gd name="connsiteY4" fmla="*/ 69084 h 88681"/>
                    <a:gd name="connsiteX5" fmla="*/ 74052 w 128969"/>
                    <a:gd name="connsiteY5" fmla="*/ 53463 h 88681"/>
                    <a:gd name="connsiteX6" fmla="*/ 74814 w 128969"/>
                    <a:gd name="connsiteY6" fmla="*/ 51286 h 88681"/>
                    <a:gd name="connsiteX7" fmla="*/ 104627 w 128969"/>
                    <a:gd name="connsiteY7" fmla="*/ 77037 h 88681"/>
                    <a:gd name="connsiteX8" fmla="*/ 123297 w 128969"/>
                    <a:gd name="connsiteY8" fmla="*/ 71167 h 88681"/>
                    <a:gd name="connsiteX9" fmla="*/ 126535 w 128969"/>
                    <a:gd name="connsiteY9" fmla="*/ 65297 h 88681"/>
                    <a:gd name="connsiteX10" fmla="*/ 105390 w 128969"/>
                    <a:gd name="connsiteY10" fmla="*/ 3855 h 88681"/>
                    <a:gd name="connsiteX11" fmla="*/ 67480 w 128969"/>
                    <a:gd name="connsiteY11" fmla="*/ 13511 h 88681"/>
                    <a:gd name="connsiteX12" fmla="*/ 65003 w 128969"/>
                    <a:gd name="connsiteY12" fmla="*/ 29416 h 88681"/>
                    <a:gd name="connsiteX13" fmla="*/ 64623 w 128969"/>
                    <a:gd name="connsiteY13" fmla="*/ 29037 h 88681"/>
                    <a:gd name="connsiteX14" fmla="*/ 49097 w 128969"/>
                    <a:gd name="connsiteY14" fmla="*/ 20422 h 88681"/>
                    <a:gd name="connsiteX15" fmla="*/ 17569 w 128969"/>
                    <a:gd name="connsiteY15" fmla="*/ 24304 h 88681"/>
                    <a:gd name="connsiteX16" fmla="*/ 4901 w 128969"/>
                    <a:gd name="connsiteY16" fmla="*/ 37653 h 88681"/>
                    <a:gd name="connsiteX17" fmla="*/ 43 w 128969"/>
                    <a:gd name="connsiteY17" fmla="*/ 54694 h 8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969" h="88681">
                      <a:moveTo>
                        <a:pt x="43" y="54694"/>
                      </a:moveTo>
                      <a:cubicBezTo>
                        <a:pt x="-624" y="66717"/>
                        <a:pt x="6520" y="77321"/>
                        <a:pt x="16331" y="83664"/>
                      </a:cubicBezTo>
                      <a:cubicBezTo>
                        <a:pt x="26046" y="90007"/>
                        <a:pt x="39095" y="90385"/>
                        <a:pt x="49097" y="84516"/>
                      </a:cubicBezTo>
                      <a:cubicBezTo>
                        <a:pt x="50335" y="83758"/>
                        <a:pt x="51478" y="82906"/>
                        <a:pt x="52621" y="81960"/>
                      </a:cubicBezTo>
                      <a:cubicBezTo>
                        <a:pt x="60146" y="80161"/>
                        <a:pt x="66527" y="75427"/>
                        <a:pt x="70814" y="69084"/>
                      </a:cubicBezTo>
                      <a:cubicBezTo>
                        <a:pt x="73957" y="64445"/>
                        <a:pt x="74909" y="58859"/>
                        <a:pt x="74052" y="53463"/>
                      </a:cubicBezTo>
                      <a:cubicBezTo>
                        <a:pt x="74338" y="52800"/>
                        <a:pt x="74624" y="52043"/>
                        <a:pt x="74814" y="51286"/>
                      </a:cubicBezTo>
                      <a:cubicBezTo>
                        <a:pt x="82910" y="61794"/>
                        <a:pt x="92912" y="70599"/>
                        <a:pt x="104627" y="77037"/>
                      </a:cubicBezTo>
                      <a:cubicBezTo>
                        <a:pt x="110914" y="80539"/>
                        <a:pt x="120153" y="77794"/>
                        <a:pt x="123297" y="71167"/>
                      </a:cubicBezTo>
                      <a:cubicBezTo>
                        <a:pt x="124630" y="69557"/>
                        <a:pt x="125773" y="67569"/>
                        <a:pt x="126535" y="65297"/>
                      </a:cubicBezTo>
                      <a:cubicBezTo>
                        <a:pt x="133393" y="43806"/>
                        <a:pt x="125583" y="15594"/>
                        <a:pt x="105390" y="3855"/>
                      </a:cubicBezTo>
                      <a:cubicBezTo>
                        <a:pt x="92721" y="-3625"/>
                        <a:pt x="74433" y="-122"/>
                        <a:pt x="67480" y="13511"/>
                      </a:cubicBezTo>
                      <a:cubicBezTo>
                        <a:pt x="64908" y="18529"/>
                        <a:pt x="64337" y="24020"/>
                        <a:pt x="65003" y="29416"/>
                      </a:cubicBezTo>
                      <a:cubicBezTo>
                        <a:pt x="64908" y="29321"/>
                        <a:pt x="64718" y="29132"/>
                        <a:pt x="64623" y="29037"/>
                      </a:cubicBezTo>
                      <a:cubicBezTo>
                        <a:pt x="59955" y="24967"/>
                        <a:pt x="54907" y="22410"/>
                        <a:pt x="49097" y="20422"/>
                      </a:cubicBezTo>
                      <a:cubicBezTo>
                        <a:pt x="38810" y="16919"/>
                        <a:pt x="26713" y="18434"/>
                        <a:pt x="17569" y="24304"/>
                      </a:cubicBezTo>
                      <a:cubicBezTo>
                        <a:pt x="12330" y="27712"/>
                        <a:pt x="8139" y="32256"/>
                        <a:pt x="4901" y="37653"/>
                      </a:cubicBezTo>
                      <a:cubicBezTo>
                        <a:pt x="1758" y="42954"/>
                        <a:pt x="424" y="48729"/>
                        <a:pt x="43" y="5469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sp>
            <p:nvSpPr>
              <p:cNvPr id="1214" name="Freeform 3291">
                <a:extLst>
                  <a:ext uri="{FF2B5EF4-FFF2-40B4-BE49-F238E27FC236}">
                    <a16:creationId xmlns:a16="http://schemas.microsoft.com/office/drawing/2014/main" id="{B02FAD8B-90BE-08C6-A00B-FFAC44EB16E1}"/>
                  </a:ext>
                </a:extLst>
              </p:cNvPr>
              <p:cNvSpPr/>
              <p:nvPr/>
            </p:nvSpPr>
            <p:spPr>
              <a:xfrm>
                <a:off x="6786717" y="1073530"/>
                <a:ext cx="57691" cy="61760"/>
              </a:xfrm>
              <a:custGeom>
                <a:avLst/>
                <a:gdLst>
                  <a:gd name="connsiteX0" fmla="*/ 1098 w 57691"/>
                  <a:gd name="connsiteY0" fmla="*/ 20427 h 61760"/>
                  <a:gd name="connsiteX1" fmla="*/ 146 w 57691"/>
                  <a:gd name="connsiteY1" fmla="*/ 29800 h 61760"/>
                  <a:gd name="connsiteX2" fmla="*/ 3480 w 57691"/>
                  <a:gd name="connsiteY2" fmla="*/ 39930 h 61760"/>
                  <a:gd name="connsiteX3" fmla="*/ 3480 w 57691"/>
                  <a:gd name="connsiteY3" fmla="*/ 40024 h 61760"/>
                  <a:gd name="connsiteX4" fmla="*/ 2527 w 57691"/>
                  <a:gd name="connsiteY4" fmla="*/ 50533 h 61760"/>
                  <a:gd name="connsiteX5" fmla="*/ 9290 w 57691"/>
                  <a:gd name="connsiteY5" fmla="*/ 58580 h 61760"/>
                  <a:gd name="connsiteX6" fmla="*/ 19387 w 57691"/>
                  <a:gd name="connsiteY6" fmla="*/ 61515 h 61760"/>
                  <a:gd name="connsiteX7" fmla="*/ 33007 w 57691"/>
                  <a:gd name="connsiteY7" fmla="*/ 60758 h 61760"/>
                  <a:gd name="connsiteX8" fmla="*/ 42437 w 57691"/>
                  <a:gd name="connsiteY8" fmla="*/ 56876 h 61760"/>
                  <a:gd name="connsiteX9" fmla="*/ 50057 w 57691"/>
                  <a:gd name="connsiteY9" fmla="*/ 50249 h 61760"/>
                  <a:gd name="connsiteX10" fmla="*/ 56343 w 57691"/>
                  <a:gd name="connsiteY10" fmla="*/ 38509 h 61760"/>
                  <a:gd name="connsiteX11" fmla="*/ 57677 w 57691"/>
                  <a:gd name="connsiteY11" fmla="*/ 28379 h 61760"/>
                  <a:gd name="connsiteX12" fmla="*/ 48342 w 57691"/>
                  <a:gd name="connsiteY12" fmla="*/ 8025 h 61760"/>
                  <a:gd name="connsiteX13" fmla="*/ 7290 w 57691"/>
                  <a:gd name="connsiteY13" fmla="*/ 9161 h 61760"/>
                  <a:gd name="connsiteX14" fmla="*/ 1098 w 57691"/>
                  <a:gd name="connsiteY14" fmla="*/ 20427 h 6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1" h="61760">
                    <a:moveTo>
                      <a:pt x="1098" y="20427"/>
                    </a:moveTo>
                    <a:cubicBezTo>
                      <a:pt x="146" y="23362"/>
                      <a:pt x="-235" y="26770"/>
                      <a:pt x="146" y="29800"/>
                    </a:cubicBezTo>
                    <a:cubicBezTo>
                      <a:pt x="527" y="33492"/>
                      <a:pt x="1765" y="36900"/>
                      <a:pt x="3480" y="39930"/>
                    </a:cubicBezTo>
                    <a:cubicBezTo>
                      <a:pt x="3480" y="39930"/>
                      <a:pt x="3480" y="39930"/>
                      <a:pt x="3480" y="40024"/>
                    </a:cubicBezTo>
                    <a:cubicBezTo>
                      <a:pt x="1956" y="43243"/>
                      <a:pt x="1289" y="47030"/>
                      <a:pt x="2527" y="50533"/>
                    </a:cubicBezTo>
                    <a:cubicBezTo>
                      <a:pt x="3670" y="53752"/>
                      <a:pt x="5956" y="57255"/>
                      <a:pt x="9290" y="58580"/>
                    </a:cubicBezTo>
                    <a:cubicBezTo>
                      <a:pt x="12529" y="59905"/>
                      <a:pt x="15862" y="61136"/>
                      <a:pt x="19387" y="61515"/>
                    </a:cubicBezTo>
                    <a:cubicBezTo>
                      <a:pt x="24244" y="61988"/>
                      <a:pt x="28149" y="61799"/>
                      <a:pt x="33007" y="60758"/>
                    </a:cubicBezTo>
                    <a:cubicBezTo>
                      <a:pt x="36341" y="60095"/>
                      <a:pt x="39580" y="58580"/>
                      <a:pt x="42437" y="56876"/>
                    </a:cubicBezTo>
                    <a:cubicBezTo>
                      <a:pt x="45295" y="55172"/>
                      <a:pt x="48057" y="52900"/>
                      <a:pt x="50057" y="50249"/>
                    </a:cubicBezTo>
                    <a:cubicBezTo>
                      <a:pt x="53010" y="46367"/>
                      <a:pt x="54724" y="43054"/>
                      <a:pt x="56343" y="38509"/>
                    </a:cubicBezTo>
                    <a:cubicBezTo>
                      <a:pt x="57391" y="35291"/>
                      <a:pt x="57772" y="31693"/>
                      <a:pt x="57677" y="28379"/>
                    </a:cubicBezTo>
                    <a:cubicBezTo>
                      <a:pt x="57391" y="20711"/>
                      <a:pt x="53962" y="13232"/>
                      <a:pt x="48342" y="8025"/>
                    </a:cubicBezTo>
                    <a:cubicBezTo>
                      <a:pt x="37008" y="-2579"/>
                      <a:pt x="17577" y="-3147"/>
                      <a:pt x="7290" y="9161"/>
                    </a:cubicBezTo>
                    <a:cubicBezTo>
                      <a:pt x="4242" y="12664"/>
                      <a:pt x="2432" y="16072"/>
                      <a:pt x="1098" y="2042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5" name="Freeform 3292">
                <a:extLst>
                  <a:ext uri="{FF2B5EF4-FFF2-40B4-BE49-F238E27FC236}">
                    <a16:creationId xmlns:a16="http://schemas.microsoft.com/office/drawing/2014/main" id="{9001322D-2E90-C12D-B138-66D2F53A33C6}"/>
                  </a:ext>
                </a:extLst>
              </p:cNvPr>
              <p:cNvSpPr/>
              <p:nvPr/>
            </p:nvSpPr>
            <p:spPr>
              <a:xfrm>
                <a:off x="6776093" y="987322"/>
                <a:ext cx="46303" cy="45375"/>
              </a:xfrm>
              <a:custGeom>
                <a:avLst/>
                <a:gdLst>
                  <a:gd name="connsiteX0" fmla="*/ 674 w 46303"/>
                  <a:gd name="connsiteY0" fmla="*/ 16033 h 45375"/>
                  <a:gd name="connsiteX1" fmla="*/ 769 w 46303"/>
                  <a:gd name="connsiteY1" fmla="*/ 26068 h 45375"/>
                  <a:gd name="connsiteX2" fmla="*/ 5722 w 46303"/>
                  <a:gd name="connsiteY2" fmla="*/ 34778 h 45375"/>
                  <a:gd name="connsiteX3" fmla="*/ 8008 w 46303"/>
                  <a:gd name="connsiteY3" fmla="*/ 36766 h 45375"/>
                  <a:gd name="connsiteX4" fmla="*/ 8865 w 46303"/>
                  <a:gd name="connsiteY4" fmla="*/ 38659 h 45375"/>
                  <a:gd name="connsiteX5" fmla="*/ 12771 w 46303"/>
                  <a:gd name="connsiteY5" fmla="*/ 42257 h 45375"/>
                  <a:gd name="connsiteX6" fmla="*/ 30297 w 46303"/>
                  <a:gd name="connsiteY6" fmla="*/ 44529 h 45375"/>
                  <a:gd name="connsiteX7" fmla="*/ 43917 w 46303"/>
                  <a:gd name="connsiteY7" fmla="*/ 33263 h 45375"/>
                  <a:gd name="connsiteX8" fmla="*/ 45060 w 46303"/>
                  <a:gd name="connsiteY8" fmla="*/ 15559 h 45375"/>
                  <a:gd name="connsiteX9" fmla="*/ 32868 w 46303"/>
                  <a:gd name="connsiteY9" fmla="*/ 2305 h 45375"/>
                  <a:gd name="connsiteX10" fmla="*/ 14771 w 46303"/>
                  <a:gd name="connsiteY10" fmla="*/ 1358 h 45375"/>
                  <a:gd name="connsiteX11" fmla="*/ 5913 w 46303"/>
                  <a:gd name="connsiteY11" fmla="*/ 6944 h 45375"/>
                  <a:gd name="connsiteX12" fmla="*/ 674 w 46303"/>
                  <a:gd name="connsiteY12" fmla="*/ 16033 h 4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303" h="45375">
                    <a:moveTo>
                      <a:pt x="674" y="16033"/>
                    </a:moveTo>
                    <a:cubicBezTo>
                      <a:pt x="-374" y="19251"/>
                      <a:pt x="-88" y="22849"/>
                      <a:pt x="769" y="26068"/>
                    </a:cubicBezTo>
                    <a:cubicBezTo>
                      <a:pt x="1531" y="29381"/>
                      <a:pt x="3436" y="32222"/>
                      <a:pt x="5722" y="34778"/>
                    </a:cubicBezTo>
                    <a:cubicBezTo>
                      <a:pt x="6389" y="35535"/>
                      <a:pt x="7151" y="36103"/>
                      <a:pt x="8008" y="36766"/>
                    </a:cubicBezTo>
                    <a:cubicBezTo>
                      <a:pt x="8294" y="37429"/>
                      <a:pt x="8580" y="37997"/>
                      <a:pt x="8865" y="38659"/>
                    </a:cubicBezTo>
                    <a:cubicBezTo>
                      <a:pt x="9818" y="40174"/>
                      <a:pt x="11151" y="41405"/>
                      <a:pt x="12771" y="42257"/>
                    </a:cubicBezTo>
                    <a:cubicBezTo>
                      <a:pt x="17819" y="45665"/>
                      <a:pt x="24582" y="46044"/>
                      <a:pt x="30297" y="44529"/>
                    </a:cubicBezTo>
                    <a:cubicBezTo>
                      <a:pt x="36107" y="43014"/>
                      <a:pt x="41346" y="38659"/>
                      <a:pt x="43917" y="33263"/>
                    </a:cubicBezTo>
                    <a:cubicBezTo>
                      <a:pt x="46489" y="27867"/>
                      <a:pt x="47156" y="21334"/>
                      <a:pt x="45060" y="15559"/>
                    </a:cubicBezTo>
                    <a:cubicBezTo>
                      <a:pt x="42965" y="9784"/>
                      <a:pt x="38583" y="4672"/>
                      <a:pt x="32868" y="2305"/>
                    </a:cubicBezTo>
                    <a:cubicBezTo>
                      <a:pt x="27249" y="-156"/>
                      <a:pt x="20676" y="-914"/>
                      <a:pt x="14771" y="1358"/>
                    </a:cubicBezTo>
                    <a:cubicBezTo>
                      <a:pt x="11437" y="2684"/>
                      <a:pt x="8580" y="4388"/>
                      <a:pt x="5913" y="6944"/>
                    </a:cubicBezTo>
                    <a:cubicBezTo>
                      <a:pt x="3246" y="9406"/>
                      <a:pt x="1722" y="12624"/>
                      <a:pt x="674" y="1603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6" name="Freeform 3298">
                <a:extLst>
                  <a:ext uri="{FF2B5EF4-FFF2-40B4-BE49-F238E27FC236}">
                    <a16:creationId xmlns:a16="http://schemas.microsoft.com/office/drawing/2014/main" id="{CBD630E8-9916-3899-10D0-43B24147A431}"/>
                  </a:ext>
                </a:extLst>
              </p:cNvPr>
              <p:cNvSpPr/>
              <p:nvPr/>
            </p:nvSpPr>
            <p:spPr>
              <a:xfrm>
                <a:off x="6692504" y="927089"/>
                <a:ext cx="73260" cy="72731"/>
              </a:xfrm>
              <a:custGeom>
                <a:avLst/>
                <a:gdLst>
                  <a:gd name="connsiteX0" fmla="*/ 3014 w 73260"/>
                  <a:gd name="connsiteY0" fmla="*/ 39438 h 72731"/>
                  <a:gd name="connsiteX1" fmla="*/ 19778 w 73260"/>
                  <a:gd name="connsiteY1" fmla="*/ 59319 h 72731"/>
                  <a:gd name="connsiteX2" fmla="*/ 37876 w 73260"/>
                  <a:gd name="connsiteY2" fmla="*/ 72100 h 72731"/>
                  <a:gd name="connsiteX3" fmla="*/ 64927 w 73260"/>
                  <a:gd name="connsiteY3" fmla="*/ 63579 h 72731"/>
                  <a:gd name="connsiteX4" fmla="*/ 72833 w 73260"/>
                  <a:gd name="connsiteY4" fmla="*/ 36503 h 72731"/>
                  <a:gd name="connsiteX5" fmla="*/ 57402 w 73260"/>
                  <a:gd name="connsiteY5" fmla="*/ 10941 h 72731"/>
                  <a:gd name="connsiteX6" fmla="*/ 33209 w 73260"/>
                  <a:gd name="connsiteY6" fmla="*/ 243 h 72731"/>
                  <a:gd name="connsiteX7" fmla="*/ 6253 w 73260"/>
                  <a:gd name="connsiteY7" fmla="*/ 8764 h 72731"/>
                  <a:gd name="connsiteX8" fmla="*/ 3014 w 73260"/>
                  <a:gd name="connsiteY8" fmla="*/ 39438 h 7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60" h="72731">
                    <a:moveTo>
                      <a:pt x="3014" y="39438"/>
                    </a:moveTo>
                    <a:cubicBezTo>
                      <a:pt x="6634" y="47390"/>
                      <a:pt x="11872" y="55343"/>
                      <a:pt x="19778" y="59319"/>
                    </a:cubicBezTo>
                    <a:cubicBezTo>
                      <a:pt x="23588" y="65851"/>
                      <a:pt x="30542" y="70490"/>
                      <a:pt x="37876" y="72100"/>
                    </a:cubicBezTo>
                    <a:cubicBezTo>
                      <a:pt x="47686" y="74183"/>
                      <a:pt x="58259" y="71058"/>
                      <a:pt x="64927" y="63579"/>
                    </a:cubicBezTo>
                    <a:cubicBezTo>
                      <a:pt x="71404" y="56384"/>
                      <a:pt x="74452" y="45970"/>
                      <a:pt x="72833" y="36503"/>
                    </a:cubicBezTo>
                    <a:cubicBezTo>
                      <a:pt x="71118" y="26373"/>
                      <a:pt x="65689" y="17190"/>
                      <a:pt x="57402" y="10941"/>
                    </a:cubicBezTo>
                    <a:cubicBezTo>
                      <a:pt x="50353" y="5640"/>
                      <a:pt x="42162" y="1095"/>
                      <a:pt x="33209" y="243"/>
                    </a:cubicBezTo>
                    <a:cubicBezTo>
                      <a:pt x="23493" y="-703"/>
                      <a:pt x="12920" y="906"/>
                      <a:pt x="6253" y="8764"/>
                    </a:cubicBezTo>
                    <a:cubicBezTo>
                      <a:pt x="-1272" y="17379"/>
                      <a:pt x="-1558" y="29308"/>
                      <a:pt x="3014" y="39438"/>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7" name="Freeform 3315">
                <a:extLst>
                  <a:ext uri="{FF2B5EF4-FFF2-40B4-BE49-F238E27FC236}">
                    <a16:creationId xmlns:a16="http://schemas.microsoft.com/office/drawing/2014/main" id="{FF1D48FE-00B7-8964-5FF6-5E5E98154E4C}"/>
                  </a:ext>
                </a:extLst>
              </p:cNvPr>
              <p:cNvSpPr/>
              <p:nvPr/>
            </p:nvSpPr>
            <p:spPr>
              <a:xfrm>
                <a:off x="6713987" y="1037773"/>
                <a:ext cx="61447" cy="61535"/>
              </a:xfrm>
              <a:custGeom>
                <a:avLst/>
                <a:gdLst>
                  <a:gd name="connsiteX0" fmla="*/ 10 w 61447"/>
                  <a:gd name="connsiteY0" fmla="*/ 29012 h 61535"/>
                  <a:gd name="connsiteX1" fmla="*/ 1820 w 61447"/>
                  <a:gd name="connsiteY1" fmla="*/ 39142 h 61535"/>
                  <a:gd name="connsiteX2" fmla="*/ 9345 w 61447"/>
                  <a:gd name="connsiteY2" fmla="*/ 49745 h 61535"/>
                  <a:gd name="connsiteX3" fmla="*/ 15631 w 61447"/>
                  <a:gd name="connsiteY3" fmla="*/ 53343 h 61535"/>
                  <a:gd name="connsiteX4" fmla="*/ 16489 w 61447"/>
                  <a:gd name="connsiteY4" fmla="*/ 55047 h 61535"/>
                  <a:gd name="connsiteX5" fmla="*/ 25251 w 61447"/>
                  <a:gd name="connsiteY5" fmla="*/ 61201 h 61535"/>
                  <a:gd name="connsiteX6" fmla="*/ 38777 w 61447"/>
                  <a:gd name="connsiteY6" fmla="*/ 60443 h 61535"/>
                  <a:gd name="connsiteX7" fmla="*/ 48302 w 61447"/>
                  <a:gd name="connsiteY7" fmla="*/ 55899 h 61535"/>
                  <a:gd name="connsiteX8" fmla="*/ 61161 w 61447"/>
                  <a:gd name="connsiteY8" fmla="*/ 35923 h 61535"/>
                  <a:gd name="connsiteX9" fmla="*/ 55827 w 61447"/>
                  <a:gd name="connsiteY9" fmla="*/ 12918 h 61535"/>
                  <a:gd name="connsiteX10" fmla="*/ 35348 w 61447"/>
                  <a:gd name="connsiteY10" fmla="*/ 232 h 61535"/>
                  <a:gd name="connsiteX11" fmla="*/ 12298 w 61447"/>
                  <a:gd name="connsiteY11" fmla="*/ 5817 h 61535"/>
                  <a:gd name="connsiteX12" fmla="*/ 3153 w 61447"/>
                  <a:gd name="connsiteY12" fmla="*/ 16137 h 61535"/>
                  <a:gd name="connsiteX13" fmla="*/ 10 w 61447"/>
                  <a:gd name="connsiteY13" fmla="*/ 29012 h 6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447" h="61535">
                    <a:moveTo>
                      <a:pt x="10" y="29012"/>
                    </a:moveTo>
                    <a:cubicBezTo>
                      <a:pt x="-85" y="32420"/>
                      <a:pt x="486" y="36018"/>
                      <a:pt x="1820" y="39142"/>
                    </a:cubicBezTo>
                    <a:cubicBezTo>
                      <a:pt x="3534" y="43118"/>
                      <a:pt x="5725" y="47095"/>
                      <a:pt x="9345" y="49745"/>
                    </a:cubicBezTo>
                    <a:cubicBezTo>
                      <a:pt x="11345" y="51260"/>
                      <a:pt x="13440" y="52396"/>
                      <a:pt x="15631" y="53343"/>
                    </a:cubicBezTo>
                    <a:cubicBezTo>
                      <a:pt x="15917" y="53911"/>
                      <a:pt x="16107" y="54479"/>
                      <a:pt x="16489" y="55047"/>
                    </a:cubicBezTo>
                    <a:cubicBezTo>
                      <a:pt x="18489" y="57887"/>
                      <a:pt x="21632" y="60727"/>
                      <a:pt x="25251" y="61201"/>
                    </a:cubicBezTo>
                    <a:cubicBezTo>
                      <a:pt x="30014" y="61769"/>
                      <a:pt x="34110" y="61674"/>
                      <a:pt x="38777" y="60443"/>
                    </a:cubicBezTo>
                    <a:cubicBezTo>
                      <a:pt x="42111" y="59497"/>
                      <a:pt x="45540" y="57982"/>
                      <a:pt x="48302" y="55899"/>
                    </a:cubicBezTo>
                    <a:cubicBezTo>
                      <a:pt x="54684" y="51071"/>
                      <a:pt x="60113" y="44160"/>
                      <a:pt x="61161" y="35923"/>
                    </a:cubicBezTo>
                    <a:cubicBezTo>
                      <a:pt x="62113" y="27971"/>
                      <a:pt x="60780" y="19545"/>
                      <a:pt x="55827" y="12918"/>
                    </a:cubicBezTo>
                    <a:cubicBezTo>
                      <a:pt x="50874" y="6291"/>
                      <a:pt x="43730" y="1084"/>
                      <a:pt x="35348" y="232"/>
                    </a:cubicBezTo>
                    <a:cubicBezTo>
                      <a:pt x="27347" y="-621"/>
                      <a:pt x="18870" y="800"/>
                      <a:pt x="12298" y="5817"/>
                    </a:cubicBezTo>
                    <a:cubicBezTo>
                      <a:pt x="8583" y="8657"/>
                      <a:pt x="5344" y="11876"/>
                      <a:pt x="3153" y="16137"/>
                    </a:cubicBezTo>
                    <a:cubicBezTo>
                      <a:pt x="963" y="20207"/>
                      <a:pt x="201" y="24373"/>
                      <a:pt x="10" y="2901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8" name="Freeform 3316">
                <a:extLst>
                  <a:ext uri="{FF2B5EF4-FFF2-40B4-BE49-F238E27FC236}">
                    <a16:creationId xmlns:a16="http://schemas.microsoft.com/office/drawing/2014/main" id="{330190E2-CA76-9D45-CCFD-E619819CCB19}"/>
                  </a:ext>
                </a:extLst>
              </p:cNvPr>
              <p:cNvSpPr/>
              <p:nvPr/>
            </p:nvSpPr>
            <p:spPr>
              <a:xfrm>
                <a:off x="6676608" y="1016244"/>
                <a:ext cx="47656" cy="72534"/>
              </a:xfrm>
              <a:custGeom>
                <a:avLst/>
                <a:gdLst>
                  <a:gd name="connsiteX0" fmla="*/ 622 w 47656"/>
                  <a:gd name="connsiteY0" fmla="*/ 41737 h 72534"/>
                  <a:gd name="connsiteX1" fmla="*/ 1670 w 47656"/>
                  <a:gd name="connsiteY1" fmla="*/ 52908 h 72534"/>
                  <a:gd name="connsiteX2" fmla="*/ 7671 w 47656"/>
                  <a:gd name="connsiteY2" fmla="*/ 62565 h 72534"/>
                  <a:gd name="connsiteX3" fmla="*/ 9671 w 47656"/>
                  <a:gd name="connsiteY3" fmla="*/ 66067 h 72534"/>
                  <a:gd name="connsiteX4" fmla="*/ 28721 w 47656"/>
                  <a:gd name="connsiteY4" fmla="*/ 70422 h 72534"/>
                  <a:gd name="connsiteX5" fmla="*/ 31007 w 47656"/>
                  <a:gd name="connsiteY5" fmla="*/ 68434 h 72534"/>
                  <a:gd name="connsiteX6" fmla="*/ 47009 w 47656"/>
                  <a:gd name="connsiteY6" fmla="*/ 48174 h 72534"/>
                  <a:gd name="connsiteX7" fmla="*/ 44056 w 47656"/>
                  <a:gd name="connsiteY7" fmla="*/ 24412 h 72534"/>
                  <a:gd name="connsiteX8" fmla="*/ 35103 w 47656"/>
                  <a:gd name="connsiteY8" fmla="*/ 10400 h 72534"/>
                  <a:gd name="connsiteX9" fmla="*/ 24054 w 47656"/>
                  <a:gd name="connsiteY9" fmla="*/ 1595 h 72534"/>
                  <a:gd name="connsiteX10" fmla="*/ 5385 w 47656"/>
                  <a:gd name="connsiteY10" fmla="*/ 7465 h 72534"/>
                  <a:gd name="connsiteX11" fmla="*/ 622 w 47656"/>
                  <a:gd name="connsiteY11" fmla="*/ 41737 h 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56" h="72534">
                    <a:moveTo>
                      <a:pt x="622" y="41737"/>
                    </a:moveTo>
                    <a:cubicBezTo>
                      <a:pt x="146" y="45429"/>
                      <a:pt x="432" y="49216"/>
                      <a:pt x="1670" y="52908"/>
                    </a:cubicBezTo>
                    <a:cubicBezTo>
                      <a:pt x="2908" y="56600"/>
                      <a:pt x="5004" y="59914"/>
                      <a:pt x="7671" y="62565"/>
                    </a:cubicBezTo>
                    <a:cubicBezTo>
                      <a:pt x="8338" y="63701"/>
                      <a:pt x="8909" y="64931"/>
                      <a:pt x="9671" y="66067"/>
                    </a:cubicBezTo>
                    <a:cubicBezTo>
                      <a:pt x="13672" y="72127"/>
                      <a:pt x="22530" y="74683"/>
                      <a:pt x="28721" y="70422"/>
                    </a:cubicBezTo>
                    <a:cubicBezTo>
                      <a:pt x="29578" y="69854"/>
                      <a:pt x="30340" y="69192"/>
                      <a:pt x="31007" y="68434"/>
                    </a:cubicBezTo>
                    <a:cubicBezTo>
                      <a:pt x="39580" y="65310"/>
                      <a:pt x="45294" y="56884"/>
                      <a:pt x="47009" y="48174"/>
                    </a:cubicBezTo>
                    <a:cubicBezTo>
                      <a:pt x="48533" y="40317"/>
                      <a:pt x="47295" y="31701"/>
                      <a:pt x="44056" y="24412"/>
                    </a:cubicBezTo>
                    <a:cubicBezTo>
                      <a:pt x="41675" y="19015"/>
                      <a:pt x="38913" y="14850"/>
                      <a:pt x="35103" y="10400"/>
                    </a:cubicBezTo>
                    <a:cubicBezTo>
                      <a:pt x="32055" y="6802"/>
                      <a:pt x="28054" y="3962"/>
                      <a:pt x="24054" y="1595"/>
                    </a:cubicBezTo>
                    <a:cubicBezTo>
                      <a:pt x="17958" y="-2097"/>
                      <a:pt x="8242" y="933"/>
                      <a:pt x="5385" y="7465"/>
                    </a:cubicBezTo>
                    <a:cubicBezTo>
                      <a:pt x="527" y="18258"/>
                      <a:pt x="-997" y="30187"/>
                      <a:pt x="622" y="4173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19" name="Freeform 3317">
                <a:extLst>
                  <a:ext uri="{FF2B5EF4-FFF2-40B4-BE49-F238E27FC236}">
                    <a16:creationId xmlns:a16="http://schemas.microsoft.com/office/drawing/2014/main" id="{4992BFBA-D6E7-6D33-3E80-DF63371E1312}"/>
                  </a:ext>
                </a:extLst>
              </p:cNvPr>
              <p:cNvSpPr/>
              <p:nvPr/>
            </p:nvSpPr>
            <p:spPr>
              <a:xfrm>
                <a:off x="6919029" y="1180098"/>
                <a:ext cx="68581" cy="62370"/>
              </a:xfrm>
              <a:custGeom>
                <a:avLst/>
                <a:gdLst>
                  <a:gd name="connsiteX0" fmla="*/ 137 w 68581"/>
                  <a:gd name="connsiteY0" fmla="*/ 33903 h 62370"/>
                  <a:gd name="connsiteX1" fmla="*/ 5090 w 68581"/>
                  <a:gd name="connsiteY1" fmla="*/ 47726 h 62370"/>
                  <a:gd name="connsiteX2" fmla="*/ 10233 w 68581"/>
                  <a:gd name="connsiteY2" fmla="*/ 52933 h 62370"/>
                  <a:gd name="connsiteX3" fmla="*/ 15567 w 68581"/>
                  <a:gd name="connsiteY3" fmla="*/ 58045 h 62370"/>
                  <a:gd name="connsiteX4" fmla="*/ 44999 w 68581"/>
                  <a:gd name="connsiteY4" fmla="*/ 61264 h 62370"/>
                  <a:gd name="connsiteX5" fmla="*/ 66145 w 68581"/>
                  <a:gd name="connsiteY5" fmla="*/ 44033 h 62370"/>
                  <a:gd name="connsiteX6" fmla="*/ 63668 w 68581"/>
                  <a:gd name="connsiteY6" fmla="*/ 15158 h 62370"/>
                  <a:gd name="connsiteX7" fmla="*/ 39475 w 68581"/>
                  <a:gd name="connsiteY7" fmla="*/ 295 h 62370"/>
                  <a:gd name="connsiteX8" fmla="*/ 23664 w 68581"/>
                  <a:gd name="connsiteY8" fmla="*/ 1431 h 62370"/>
                  <a:gd name="connsiteX9" fmla="*/ 10138 w 68581"/>
                  <a:gd name="connsiteY9" fmla="*/ 9004 h 62370"/>
                  <a:gd name="connsiteX10" fmla="*/ 137 w 68581"/>
                  <a:gd name="connsiteY10" fmla="*/ 33903 h 6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81" h="62370">
                    <a:moveTo>
                      <a:pt x="137" y="33903"/>
                    </a:moveTo>
                    <a:cubicBezTo>
                      <a:pt x="613" y="38732"/>
                      <a:pt x="2042" y="43844"/>
                      <a:pt x="5090" y="47726"/>
                    </a:cubicBezTo>
                    <a:cubicBezTo>
                      <a:pt x="6614" y="49714"/>
                      <a:pt x="8423" y="51418"/>
                      <a:pt x="10233" y="52933"/>
                    </a:cubicBezTo>
                    <a:cubicBezTo>
                      <a:pt x="11472" y="55110"/>
                      <a:pt x="13281" y="57098"/>
                      <a:pt x="15567" y="58045"/>
                    </a:cubicBezTo>
                    <a:cubicBezTo>
                      <a:pt x="25188" y="61832"/>
                      <a:pt x="34808" y="63725"/>
                      <a:pt x="44999" y="61264"/>
                    </a:cubicBezTo>
                    <a:cubicBezTo>
                      <a:pt x="53858" y="59181"/>
                      <a:pt x="62621" y="52554"/>
                      <a:pt x="66145" y="44033"/>
                    </a:cubicBezTo>
                    <a:cubicBezTo>
                      <a:pt x="70050" y="34661"/>
                      <a:pt x="69288" y="23773"/>
                      <a:pt x="63668" y="15158"/>
                    </a:cubicBezTo>
                    <a:cubicBezTo>
                      <a:pt x="58430" y="7111"/>
                      <a:pt x="49095" y="1336"/>
                      <a:pt x="39475" y="295"/>
                    </a:cubicBezTo>
                    <a:cubicBezTo>
                      <a:pt x="34046" y="-273"/>
                      <a:pt x="28998" y="-84"/>
                      <a:pt x="23664" y="1431"/>
                    </a:cubicBezTo>
                    <a:cubicBezTo>
                      <a:pt x="18520" y="2945"/>
                      <a:pt x="14234" y="5596"/>
                      <a:pt x="10138" y="9004"/>
                    </a:cubicBezTo>
                    <a:cubicBezTo>
                      <a:pt x="3280" y="14969"/>
                      <a:pt x="-816" y="24815"/>
                      <a:pt x="137" y="3390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0" name="Freeform 3318">
                <a:extLst>
                  <a:ext uri="{FF2B5EF4-FFF2-40B4-BE49-F238E27FC236}">
                    <a16:creationId xmlns:a16="http://schemas.microsoft.com/office/drawing/2014/main" id="{45EC4052-8CC9-286D-0A22-B29BAC20B631}"/>
                  </a:ext>
                </a:extLst>
              </p:cNvPr>
              <p:cNvSpPr/>
              <p:nvPr/>
            </p:nvSpPr>
            <p:spPr>
              <a:xfrm>
                <a:off x="6960504" y="1093090"/>
                <a:ext cx="68295" cy="62961"/>
              </a:xfrm>
              <a:custGeom>
                <a:avLst/>
                <a:gdLst>
                  <a:gd name="connsiteX0" fmla="*/ 0 w 68295"/>
                  <a:gd name="connsiteY0" fmla="*/ 31636 h 62961"/>
                  <a:gd name="connsiteX1" fmla="*/ 10478 w 68295"/>
                  <a:gd name="connsiteY1" fmla="*/ 52464 h 62961"/>
                  <a:gd name="connsiteX2" fmla="*/ 12097 w 68295"/>
                  <a:gd name="connsiteY2" fmla="*/ 56534 h 62961"/>
                  <a:gd name="connsiteX3" fmla="*/ 20860 w 68295"/>
                  <a:gd name="connsiteY3" fmla="*/ 62688 h 62961"/>
                  <a:gd name="connsiteX4" fmla="*/ 31147 w 68295"/>
                  <a:gd name="connsiteY4" fmla="*/ 60889 h 62961"/>
                  <a:gd name="connsiteX5" fmla="*/ 35147 w 68295"/>
                  <a:gd name="connsiteY5" fmla="*/ 58523 h 62961"/>
                  <a:gd name="connsiteX6" fmla="*/ 53245 w 68295"/>
                  <a:gd name="connsiteY6" fmla="*/ 51327 h 62961"/>
                  <a:gd name="connsiteX7" fmla="*/ 68294 w 68295"/>
                  <a:gd name="connsiteY7" fmla="*/ 26807 h 62961"/>
                  <a:gd name="connsiteX8" fmla="*/ 54769 w 68295"/>
                  <a:gd name="connsiteY8" fmla="*/ 5317 h 62961"/>
                  <a:gd name="connsiteX9" fmla="*/ 34004 w 68295"/>
                  <a:gd name="connsiteY9" fmla="*/ 15 h 62961"/>
                  <a:gd name="connsiteX10" fmla="*/ 11049 w 68295"/>
                  <a:gd name="connsiteY10" fmla="*/ 8346 h 62961"/>
                  <a:gd name="connsiteX11" fmla="*/ 0 w 68295"/>
                  <a:gd name="connsiteY11" fmla="*/ 31636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295" h="62961">
                    <a:moveTo>
                      <a:pt x="0" y="31636"/>
                    </a:moveTo>
                    <a:cubicBezTo>
                      <a:pt x="0" y="39683"/>
                      <a:pt x="4000" y="47635"/>
                      <a:pt x="10478" y="52464"/>
                    </a:cubicBezTo>
                    <a:cubicBezTo>
                      <a:pt x="10858" y="53978"/>
                      <a:pt x="11335" y="55304"/>
                      <a:pt x="12097" y="56534"/>
                    </a:cubicBezTo>
                    <a:cubicBezTo>
                      <a:pt x="14192" y="59469"/>
                      <a:pt x="17240" y="62026"/>
                      <a:pt x="20860" y="62688"/>
                    </a:cubicBezTo>
                    <a:cubicBezTo>
                      <a:pt x="24194" y="63256"/>
                      <a:pt x="28289" y="63067"/>
                      <a:pt x="31147" y="60889"/>
                    </a:cubicBezTo>
                    <a:cubicBezTo>
                      <a:pt x="32385" y="59943"/>
                      <a:pt x="33814" y="59185"/>
                      <a:pt x="35147" y="58523"/>
                    </a:cubicBezTo>
                    <a:cubicBezTo>
                      <a:pt x="41148" y="56156"/>
                      <a:pt x="47530" y="54641"/>
                      <a:pt x="53245" y="51327"/>
                    </a:cubicBezTo>
                    <a:cubicBezTo>
                      <a:pt x="62103" y="46120"/>
                      <a:pt x="68389" y="37221"/>
                      <a:pt x="68294" y="26807"/>
                    </a:cubicBezTo>
                    <a:cubicBezTo>
                      <a:pt x="68199" y="17529"/>
                      <a:pt x="62198" y="10145"/>
                      <a:pt x="54769" y="5317"/>
                    </a:cubicBezTo>
                    <a:cubicBezTo>
                      <a:pt x="48768" y="1435"/>
                      <a:pt x="41148" y="-174"/>
                      <a:pt x="34004" y="15"/>
                    </a:cubicBezTo>
                    <a:cubicBezTo>
                      <a:pt x="25717" y="299"/>
                      <a:pt x="17431" y="3044"/>
                      <a:pt x="11049" y="8346"/>
                    </a:cubicBezTo>
                    <a:cubicBezTo>
                      <a:pt x="3905" y="14121"/>
                      <a:pt x="95" y="22358"/>
                      <a:pt x="0" y="3163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1" name="Freeform 3319">
                <a:extLst>
                  <a:ext uri="{FF2B5EF4-FFF2-40B4-BE49-F238E27FC236}">
                    <a16:creationId xmlns:a16="http://schemas.microsoft.com/office/drawing/2014/main" id="{FB498732-B865-487A-485B-C414A68B3D0C}"/>
                  </a:ext>
                </a:extLst>
              </p:cNvPr>
              <p:cNvSpPr/>
              <p:nvPr/>
            </p:nvSpPr>
            <p:spPr>
              <a:xfrm>
                <a:off x="6907999" y="923931"/>
                <a:ext cx="55014" cy="53379"/>
              </a:xfrm>
              <a:custGeom>
                <a:avLst/>
                <a:gdLst>
                  <a:gd name="connsiteX0" fmla="*/ 403 w 55014"/>
                  <a:gd name="connsiteY0" fmla="*/ 19780 h 53379"/>
                  <a:gd name="connsiteX1" fmla="*/ 2403 w 55014"/>
                  <a:gd name="connsiteY1" fmla="*/ 32939 h 53379"/>
                  <a:gd name="connsiteX2" fmla="*/ 4690 w 55014"/>
                  <a:gd name="connsiteY2" fmla="*/ 36063 h 53379"/>
                  <a:gd name="connsiteX3" fmla="*/ 4880 w 55014"/>
                  <a:gd name="connsiteY3" fmla="*/ 36915 h 53379"/>
                  <a:gd name="connsiteX4" fmla="*/ 17358 w 55014"/>
                  <a:gd name="connsiteY4" fmla="*/ 50643 h 53379"/>
                  <a:gd name="connsiteX5" fmla="*/ 36027 w 55014"/>
                  <a:gd name="connsiteY5" fmla="*/ 52631 h 53379"/>
                  <a:gd name="connsiteX6" fmla="*/ 54886 w 55014"/>
                  <a:gd name="connsiteY6" fmla="*/ 24797 h 53379"/>
                  <a:gd name="connsiteX7" fmla="*/ 46695 w 55014"/>
                  <a:gd name="connsiteY7" fmla="*/ 7472 h 53379"/>
                  <a:gd name="connsiteX8" fmla="*/ 28311 w 55014"/>
                  <a:gd name="connsiteY8" fmla="*/ 88 h 53379"/>
                  <a:gd name="connsiteX9" fmla="*/ 403 w 55014"/>
                  <a:gd name="connsiteY9" fmla="*/ 19780 h 5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14" h="53379">
                    <a:moveTo>
                      <a:pt x="403" y="19780"/>
                    </a:moveTo>
                    <a:cubicBezTo>
                      <a:pt x="-549" y="24324"/>
                      <a:pt x="213" y="28774"/>
                      <a:pt x="2403" y="32939"/>
                    </a:cubicBezTo>
                    <a:cubicBezTo>
                      <a:pt x="2975" y="34075"/>
                      <a:pt x="3832" y="35117"/>
                      <a:pt x="4690" y="36063"/>
                    </a:cubicBezTo>
                    <a:cubicBezTo>
                      <a:pt x="4785" y="36347"/>
                      <a:pt x="4785" y="36631"/>
                      <a:pt x="4880" y="36915"/>
                    </a:cubicBezTo>
                    <a:cubicBezTo>
                      <a:pt x="7261" y="42880"/>
                      <a:pt x="11452" y="47803"/>
                      <a:pt x="17358" y="50643"/>
                    </a:cubicBezTo>
                    <a:cubicBezTo>
                      <a:pt x="23359" y="53483"/>
                      <a:pt x="29645" y="54051"/>
                      <a:pt x="36027" y="52631"/>
                    </a:cubicBezTo>
                    <a:cubicBezTo>
                      <a:pt x="48314" y="49886"/>
                      <a:pt x="56125" y="36821"/>
                      <a:pt x="54886" y="24797"/>
                    </a:cubicBezTo>
                    <a:cubicBezTo>
                      <a:pt x="54219" y="18265"/>
                      <a:pt x="51552" y="12016"/>
                      <a:pt x="46695" y="7472"/>
                    </a:cubicBezTo>
                    <a:cubicBezTo>
                      <a:pt x="41646" y="2644"/>
                      <a:pt x="35169" y="561"/>
                      <a:pt x="28311" y="88"/>
                    </a:cubicBezTo>
                    <a:cubicBezTo>
                      <a:pt x="16024" y="-954"/>
                      <a:pt x="2880" y="7378"/>
                      <a:pt x="403" y="19780"/>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2" name="Freeform 3320">
                <a:extLst>
                  <a:ext uri="{FF2B5EF4-FFF2-40B4-BE49-F238E27FC236}">
                    <a16:creationId xmlns:a16="http://schemas.microsoft.com/office/drawing/2014/main" id="{A19FACE1-8DC1-6225-474F-01CDE5C52388}"/>
                  </a:ext>
                </a:extLst>
              </p:cNvPr>
              <p:cNvSpPr/>
              <p:nvPr/>
            </p:nvSpPr>
            <p:spPr>
              <a:xfrm>
                <a:off x="6945120" y="974779"/>
                <a:ext cx="54829" cy="53620"/>
              </a:xfrm>
              <a:custGeom>
                <a:avLst/>
                <a:gdLst>
                  <a:gd name="connsiteX0" fmla="*/ 716 w 54829"/>
                  <a:gd name="connsiteY0" fmla="*/ 18067 h 53620"/>
                  <a:gd name="connsiteX1" fmla="*/ 1763 w 54829"/>
                  <a:gd name="connsiteY1" fmla="*/ 31321 h 53620"/>
                  <a:gd name="connsiteX2" fmla="*/ 3859 w 54829"/>
                  <a:gd name="connsiteY2" fmla="*/ 34635 h 53620"/>
                  <a:gd name="connsiteX3" fmla="*/ 4049 w 54829"/>
                  <a:gd name="connsiteY3" fmla="*/ 35487 h 53620"/>
                  <a:gd name="connsiteX4" fmla="*/ 15575 w 54829"/>
                  <a:gd name="connsiteY4" fmla="*/ 49972 h 53620"/>
                  <a:gd name="connsiteX5" fmla="*/ 34053 w 54829"/>
                  <a:gd name="connsiteY5" fmla="*/ 53285 h 53620"/>
                  <a:gd name="connsiteX6" fmla="*/ 54818 w 54829"/>
                  <a:gd name="connsiteY6" fmla="*/ 26777 h 53620"/>
                  <a:gd name="connsiteX7" fmla="*/ 47864 w 54829"/>
                  <a:gd name="connsiteY7" fmla="*/ 8884 h 53620"/>
                  <a:gd name="connsiteX8" fmla="*/ 30053 w 54829"/>
                  <a:gd name="connsiteY8" fmla="*/ 268 h 53620"/>
                  <a:gd name="connsiteX9" fmla="*/ 716 w 54829"/>
                  <a:gd name="connsiteY9" fmla="*/ 18067 h 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9" h="53620">
                    <a:moveTo>
                      <a:pt x="716" y="18067"/>
                    </a:moveTo>
                    <a:cubicBezTo>
                      <a:pt x="-523" y="22611"/>
                      <a:pt x="-142" y="27061"/>
                      <a:pt x="1763" y="31321"/>
                    </a:cubicBezTo>
                    <a:cubicBezTo>
                      <a:pt x="2335" y="32552"/>
                      <a:pt x="3001" y="33593"/>
                      <a:pt x="3859" y="34635"/>
                    </a:cubicBezTo>
                    <a:cubicBezTo>
                      <a:pt x="3954" y="34919"/>
                      <a:pt x="3954" y="35203"/>
                      <a:pt x="4049" y="35487"/>
                    </a:cubicBezTo>
                    <a:cubicBezTo>
                      <a:pt x="6050" y="41546"/>
                      <a:pt x="9860" y="46847"/>
                      <a:pt x="15575" y="49972"/>
                    </a:cubicBezTo>
                    <a:cubicBezTo>
                      <a:pt x="21290" y="53191"/>
                      <a:pt x="27576" y="54232"/>
                      <a:pt x="34053" y="53285"/>
                    </a:cubicBezTo>
                    <a:cubicBezTo>
                      <a:pt x="46531" y="51392"/>
                      <a:pt x="55199" y="38895"/>
                      <a:pt x="54818" y="26777"/>
                    </a:cubicBezTo>
                    <a:cubicBezTo>
                      <a:pt x="54627" y="20150"/>
                      <a:pt x="52436" y="13807"/>
                      <a:pt x="47864" y="8884"/>
                    </a:cubicBezTo>
                    <a:cubicBezTo>
                      <a:pt x="43102" y="3771"/>
                      <a:pt x="36815" y="1215"/>
                      <a:pt x="30053" y="268"/>
                    </a:cubicBezTo>
                    <a:cubicBezTo>
                      <a:pt x="17765" y="-1530"/>
                      <a:pt x="4049" y="5854"/>
                      <a:pt x="716" y="1806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3" name="Freeform 3321">
                <a:extLst>
                  <a:ext uri="{FF2B5EF4-FFF2-40B4-BE49-F238E27FC236}">
                    <a16:creationId xmlns:a16="http://schemas.microsoft.com/office/drawing/2014/main" id="{AB554640-A00F-A9A1-55F6-B0745416F844}"/>
                  </a:ext>
                </a:extLst>
              </p:cNvPr>
              <p:cNvSpPr/>
              <p:nvPr/>
            </p:nvSpPr>
            <p:spPr>
              <a:xfrm>
                <a:off x="6937119" y="1035367"/>
                <a:ext cx="54829" cy="53623"/>
              </a:xfrm>
              <a:custGeom>
                <a:avLst/>
                <a:gdLst>
                  <a:gd name="connsiteX0" fmla="*/ 716 w 54829"/>
                  <a:gd name="connsiteY0" fmla="*/ 18070 h 53623"/>
                  <a:gd name="connsiteX1" fmla="*/ 1763 w 54829"/>
                  <a:gd name="connsiteY1" fmla="*/ 31324 h 53623"/>
                  <a:gd name="connsiteX2" fmla="*/ 3859 w 54829"/>
                  <a:gd name="connsiteY2" fmla="*/ 34637 h 53623"/>
                  <a:gd name="connsiteX3" fmla="*/ 4049 w 54829"/>
                  <a:gd name="connsiteY3" fmla="*/ 35489 h 53623"/>
                  <a:gd name="connsiteX4" fmla="*/ 15575 w 54829"/>
                  <a:gd name="connsiteY4" fmla="*/ 49974 h 53623"/>
                  <a:gd name="connsiteX5" fmla="*/ 34053 w 54829"/>
                  <a:gd name="connsiteY5" fmla="*/ 53288 h 53623"/>
                  <a:gd name="connsiteX6" fmla="*/ 54818 w 54829"/>
                  <a:gd name="connsiteY6" fmla="*/ 26779 h 53623"/>
                  <a:gd name="connsiteX7" fmla="*/ 47864 w 54829"/>
                  <a:gd name="connsiteY7" fmla="*/ 8886 h 53623"/>
                  <a:gd name="connsiteX8" fmla="*/ 30052 w 54829"/>
                  <a:gd name="connsiteY8" fmla="*/ 271 h 53623"/>
                  <a:gd name="connsiteX9" fmla="*/ 716 w 54829"/>
                  <a:gd name="connsiteY9" fmla="*/ 18070 h 5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9" h="53623">
                    <a:moveTo>
                      <a:pt x="716" y="18070"/>
                    </a:moveTo>
                    <a:cubicBezTo>
                      <a:pt x="-523" y="22614"/>
                      <a:pt x="-142" y="27063"/>
                      <a:pt x="1763" y="31324"/>
                    </a:cubicBezTo>
                    <a:cubicBezTo>
                      <a:pt x="2335" y="32554"/>
                      <a:pt x="3001" y="33596"/>
                      <a:pt x="3859" y="34637"/>
                    </a:cubicBezTo>
                    <a:cubicBezTo>
                      <a:pt x="3954" y="34921"/>
                      <a:pt x="3954" y="35205"/>
                      <a:pt x="4049" y="35489"/>
                    </a:cubicBezTo>
                    <a:cubicBezTo>
                      <a:pt x="6050" y="41548"/>
                      <a:pt x="9860" y="46850"/>
                      <a:pt x="15575" y="49974"/>
                    </a:cubicBezTo>
                    <a:cubicBezTo>
                      <a:pt x="21290" y="53193"/>
                      <a:pt x="27576" y="54235"/>
                      <a:pt x="34053" y="53288"/>
                    </a:cubicBezTo>
                    <a:cubicBezTo>
                      <a:pt x="46531" y="51394"/>
                      <a:pt x="55199" y="38898"/>
                      <a:pt x="54818" y="26779"/>
                    </a:cubicBezTo>
                    <a:cubicBezTo>
                      <a:pt x="54627" y="20152"/>
                      <a:pt x="52436" y="13809"/>
                      <a:pt x="47864" y="8886"/>
                    </a:cubicBezTo>
                    <a:cubicBezTo>
                      <a:pt x="43102" y="3774"/>
                      <a:pt x="36815" y="1218"/>
                      <a:pt x="30052" y="271"/>
                    </a:cubicBezTo>
                    <a:cubicBezTo>
                      <a:pt x="17765" y="-1528"/>
                      <a:pt x="3954" y="5762"/>
                      <a:pt x="716" y="18070"/>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4" name="Freeform 3322">
                <a:extLst>
                  <a:ext uri="{FF2B5EF4-FFF2-40B4-BE49-F238E27FC236}">
                    <a16:creationId xmlns:a16="http://schemas.microsoft.com/office/drawing/2014/main" id="{C3FFC92A-0196-A56B-137D-A4DD4C18FBB1}"/>
                  </a:ext>
                </a:extLst>
              </p:cNvPr>
              <p:cNvSpPr/>
              <p:nvPr/>
            </p:nvSpPr>
            <p:spPr>
              <a:xfrm>
                <a:off x="6823403" y="901389"/>
                <a:ext cx="61279" cy="61776"/>
              </a:xfrm>
              <a:custGeom>
                <a:avLst/>
                <a:gdLst>
                  <a:gd name="connsiteX0" fmla="*/ 893 w 61279"/>
                  <a:gd name="connsiteY0" fmla="*/ 22536 h 61776"/>
                  <a:gd name="connsiteX1" fmla="*/ 1941 w 61279"/>
                  <a:gd name="connsiteY1" fmla="*/ 41186 h 61776"/>
                  <a:gd name="connsiteX2" fmla="*/ 15657 w 61279"/>
                  <a:gd name="connsiteY2" fmla="*/ 57943 h 61776"/>
                  <a:gd name="connsiteX3" fmla="*/ 38422 w 61279"/>
                  <a:gd name="connsiteY3" fmla="*/ 60783 h 61776"/>
                  <a:gd name="connsiteX4" fmla="*/ 55567 w 61279"/>
                  <a:gd name="connsiteY4" fmla="*/ 46488 h 61776"/>
                  <a:gd name="connsiteX5" fmla="*/ 57948 w 61279"/>
                  <a:gd name="connsiteY5" fmla="*/ 33044 h 61776"/>
                  <a:gd name="connsiteX6" fmla="*/ 57948 w 61279"/>
                  <a:gd name="connsiteY6" fmla="*/ 33044 h 61776"/>
                  <a:gd name="connsiteX7" fmla="*/ 59662 w 61279"/>
                  <a:gd name="connsiteY7" fmla="*/ 30488 h 61776"/>
                  <a:gd name="connsiteX8" fmla="*/ 60615 w 61279"/>
                  <a:gd name="connsiteY8" fmla="*/ 19980 h 61776"/>
                  <a:gd name="connsiteX9" fmla="*/ 54138 w 61279"/>
                  <a:gd name="connsiteY9" fmla="*/ 9755 h 61776"/>
                  <a:gd name="connsiteX10" fmla="*/ 47089 w 61279"/>
                  <a:gd name="connsiteY10" fmla="*/ 4359 h 61776"/>
                  <a:gd name="connsiteX11" fmla="*/ 29849 w 61279"/>
                  <a:gd name="connsiteY11" fmla="*/ 4 h 61776"/>
                  <a:gd name="connsiteX12" fmla="*/ 12990 w 61279"/>
                  <a:gd name="connsiteY12" fmla="*/ 5021 h 61776"/>
                  <a:gd name="connsiteX13" fmla="*/ 893 w 61279"/>
                  <a:gd name="connsiteY13" fmla="*/ 22536 h 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79" h="61776">
                    <a:moveTo>
                      <a:pt x="893" y="22536"/>
                    </a:moveTo>
                    <a:cubicBezTo>
                      <a:pt x="-631" y="28500"/>
                      <a:pt x="-155" y="35506"/>
                      <a:pt x="1941" y="41186"/>
                    </a:cubicBezTo>
                    <a:cubicBezTo>
                      <a:pt x="4608" y="48381"/>
                      <a:pt x="9180" y="53967"/>
                      <a:pt x="15657" y="57943"/>
                    </a:cubicBezTo>
                    <a:cubicBezTo>
                      <a:pt x="22324" y="62109"/>
                      <a:pt x="30897" y="62582"/>
                      <a:pt x="38422" y="60783"/>
                    </a:cubicBezTo>
                    <a:cubicBezTo>
                      <a:pt x="45661" y="58985"/>
                      <a:pt x="52709" y="53399"/>
                      <a:pt x="55567" y="46488"/>
                    </a:cubicBezTo>
                    <a:cubicBezTo>
                      <a:pt x="57376" y="42228"/>
                      <a:pt x="58519" y="37778"/>
                      <a:pt x="57948" y="33044"/>
                    </a:cubicBezTo>
                    <a:lnTo>
                      <a:pt x="57948" y="33044"/>
                    </a:lnTo>
                    <a:cubicBezTo>
                      <a:pt x="58615" y="32287"/>
                      <a:pt x="59281" y="31435"/>
                      <a:pt x="59662" y="30488"/>
                    </a:cubicBezTo>
                    <a:cubicBezTo>
                      <a:pt x="61091" y="27364"/>
                      <a:pt x="61948" y="23293"/>
                      <a:pt x="60615" y="19980"/>
                    </a:cubicBezTo>
                    <a:cubicBezTo>
                      <a:pt x="58901" y="15909"/>
                      <a:pt x="57186" y="13068"/>
                      <a:pt x="54138" y="9755"/>
                    </a:cubicBezTo>
                    <a:cubicBezTo>
                      <a:pt x="52138" y="7577"/>
                      <a:pt x="49566" y="5779"/>
                      <a:pt x="47089" y="4359"/>
                    </a:cubicBezTo>
                    <a:cubicBezTo>
                      <a:pt x="41946" y="1234"/>
                      <a:pt x="35850" y="4"/>
                      <a:pt x="29849" y="4"/>
                    </a:cubicBezTo>
                    <a:cubicBezTo>
                      <a:pt x="24134" y="-91"/>
                      <a:pt x="17752" y="1708"/>
                      <a:pt x="12990" y="5021"/>
                    </a:cubicBezTo>
                    <a:cubicBezTo>
                      <a:pt x="6894" y="9187"/>
                      <a:pt x="2703" y="15246"/>
                      <a:pt x="893" y="2253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5" name="Freeform 3323">
                <a:extLst>
                  <a:ext uri="{FF2B5EF4-FFF2-40B4-BE49-F238E27FC236}">
                    <a16:creationId xmlns:a16="http://schemas.microsoft.com/office/drawing/2014/main" id="{3FA0A640-C257-E9CD-AA51-1B951DC992B1}"/>
                  </a:ext>
                </a:extLst>
              </p:cNvPr>
              <p:cNvSpPr/>
              <p:nvPr/>
            </p:nvSpPr>
            <p:spPr>
              <a:xfrm>
                <a:off x="6805217" y="947320"/>
                <a:ext cx="51052" cy="64754"/>
              </a:xfrm>
              <a:custGeom>
                <a:avLst/>
                <a:gdLst>
                  <a:gd name="connsiteX0" fmla="*/ 411 w 51052"/>
                  <a:gd name="connsiteY0" fmla="*/ 36154 h 64754"/>
                  <a:gd name="connsiteX1" fmla="*/ 5649 w 51052"/>
                  <a:gd name="connsiteY1" fmla="*/ 54236 h 64754"/>
                  <a:gd name="connsiteX2" fmla="*/ 29176 w 51052"/>
                  <a:gd name="connsiteY2" fmla="*/ 63987 h 64754"/>
                  <a:gd name="connsiteX3" fmla="*/ 44416 w 51052"/>
                  <a:gd name="connsiteY3" fmla="*/ 46757 h 64754"/>
                  <a:gd name="connsiteX4" fmla="*/ 44416 w 51052"/>
                  <a:gd name="connsiteY4" fmla="*/ 46662 h 64754"/>
                  <a:gd name="connsiteX5" fmla="*/ 49750 w 51052"/>
                  <a:gd name="connsiteY5" fmla="*/ 35301 h 64754"/>
                  <a:gd name="connsiteX6" fmla="*/ 49274 w 51052"/>
                  <a:gd name="connsiteY6" fmla="*/ 17219 h 64754"/>
                  <a:gd name="connsiteX7" fmla="*/ 36129 w 51052"/>
                  <a:gd name="connsiteY7" fmla="*/ 2261 h 64754"/>
                  <a:gd name="connsiteX8" fmla="*/ 13460 w 51052"/>
                  <a:gd name="connsiteY8" fmla="*/ 3491 h 64754"/>
                  <a:gd name="connsiteX9" fmla="*/ 411 w 51052"/>
                  <a:gd name="connsiteY9" fmla="*/ 36154 h 6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64754">
                    <a:moveTo>
                      <a:pt x="411" y="36154"/>
                    </a:moveTo>
                    <a:cubicBezTo>
                      <a:pt x="1268" y="42497"/>
                      <a:pt x="2411" y="48650"/>
                      <a:pt x="5649" y="54236"/>
                    </a:cubicBezTo>
                    <a:cubicBezTo>
                      <a:pt x="10412" y="62189"/>
                      <a:pt x="20032" y="66638"/>
                      <a:pt x="29176" y="63987"/>
                    </a:cubicBezTo>
                    <a:cubicBezTo>
                      <a:pt x="36891" y="61715"/>
                      <a:pt x="42987" y="54615"/>
                      <a:pt x="44416" y="46757"/>
                    </a:cubicBezTo>
                    <a:cubicBezTo>
                      <a:pt x="44416" y="46757"/>
                      <a:pt x="44416" y="46757"/>
                      <a:pt x="44416" y="46662"/>
                    </a:cubicBezTo>
                    <a:cubicBezTo>
                      <a:pt x="46607" y="43159"/>
                      <a:pt x="48417" y="39467"/>
                      <a:pt x="49750" y="35301"/>
                    </a:cubicBezTo>
                    <a:cubicBezTo>
                      <a:pt x="51560" y="29621"/>
                      <a:pt x="51560" y="22710"/>
                      <a:pt x="49274" y="17219"/>
                    </a:cubicBezTo>
                    <a:cubicBezTo>
                      <a:pt x="46702" y="10971"/>
                      <a:pt x="42511" y="5196"/>
                      <a:pt x="36129" y="2261"/>
                    </a:cubicBezTo>
                    <a:cubicBezTo>
                      <a:pt x="28795" y="-1147"/>
                      <a:pt x="20508" y="-674"/>
                      <a:pt x="13460" y="3491"/>
                    </a:cubicBezTo>
                    <a:cubicBezTo>
                      <a:pt x="2220" y="10213"/>
                      <a:pt x="-1304" y="23846"/>
                      <a:pt x="411" y="3615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6" name="Freeform 3324">
                <a:extLst>
                  <a:ext uri="{FF2B5EF4-FFF2-40B4-BE49-F238E27FC236}">
                    <a16:creationId xmlns:a16="http://schemas.microsoft.com/office/drawing/2014/main" id="{00AFFCF3-372B-A286-88A3-13C471439160}"/>
                  </a:ext>
                </a:extLst>
              </p:cNvPr>
              <p:cNvSpPr/>
              <p:nvPr/>
            </p:nvSpPr>
            <p:spPr>
              <a:xfrm>
                <a:off x="6751701" y="867832"/>
                <a:ext cx="37129" cy="47168"/>
              </a:xfrm>
              <a:custGeom>
                <a:avLst/>
                <a:gdLst>
                  <a:gd name="connsiteX0" fmla="*/ 300 w 37129"/>
                  <a:gd name="connsiteY0" fmla="*/ 26365 h 47168"/>
                  <a:gd name="connsiteX1" fmla="*/ 4111 w 37129"/>
                  <a:gd name="connsiteY1" fmla="*/ 39524 h 47168"/>
                  <a:gd name="connsiteX2" fmla="*/ 21256 w 37129"/>
                  <a:gd name="connsiteY2" fmla="*/ 46625 h 47168"/>
                  <a:gd name="connsiteX3" fmla="*/ 32305 w 37129"/>
                  <a:gd name="connsiteY3" fmla="*/ 34128 h 47168"/>
                  <a:gd name="connsiteX4" fmla="*/ 32305 w 37129"/>
                  <a:gd name="connsiteY4" fmla="*/ 34033 h 47168"/>
                  <a:gd name="connsiteX5" fmla="*/ 36210 w 37129"/>
                  <a:gd name="connsiteY5" fmla="*/ 25702 h 47168"/>
                  <a:gd name="connsiteX6" fmla="*/ 35829 w 37129"/>
                  <a:gd name="connsiteY6" fmla="*/ 12543 h 47168"/>
                  <a:gd name="connsiteX7" fmla="*/ 26304 w 37129"/>
                  <a:gd name="connsiteY7" fmla="*/ 1655 h 47168"/>
                  <a:gd name="connsiteX8" fmla="*/ 9825 w 37129"/>
                  <a:gd name="connsiteY8" fmla="*/ 2507 h 47168"/>
                  <a:gd name="connsiteX9" fmla="*/ 300 w 37129"/>
                  <a:gd name="connsiteY9" fmla="*/ 26365 h 4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29" h="47168">
                    <a:moveTo>
                      <a:pt x="300" y="26365"/>
                    </a:moveTo>
                    <a:cubicBezTo>
                      <a:pt x="967" y="30909"/>
                      <a:pt x="1729" y="35453"/>
                      <a:pt x="4111" y="39524"/>
                    </a:cubicBezTo>
                    <a:cubicBezTo>
                      <a:pt x="7635" y="45299"/>
                      <a:pt x="14588" y="48518"/>
                      <a:pt x="21256" y="46625"/>
                    </a:cubicBezTo>
                    <a:cubicBezTo>
                      <a:pt x="26875" y="45015"/>
                      <a:pt x="31352" y="39808"/>
                      <a:pt x="32305" y="34128"/>
                    </a:cubicBezTo>
                    <a:cubicBezTo>
                      <a:pt x="32305" y="34128"/>
                      <a:pt x="32305" y="34128"/>
                      <a:pt x="32305" y="34033"/>
                    </a:cubicBezTo>
                    <a:cubicBezTo>
                      <a:pt x="33924" y="31477"/>
                      <a:pt x="35257" y="28826"/>
                      <a:pt x="36210" y="25702"/>
                    </a:cubicBezTo>
                    <a:cubicBezTo>
                      <a:pt x="37448" y="21631"/>
                      <a:pt x="37543" y="16519"/>
                      <a:pt x="35829" y="12543"/>
                    </a:cubicBezTo>
                    <a:cubicBezTo>
                      <a:pt x="33924" y="7998"/>
                      <a:pt x="30876" y="3833"/>
                      <a:pt x="26304" y="1655"/>
                    </a:cubicBezTo>
                    <a:cubicBezTo>
                      <a:pt x="20970" y="-806"/>
                      <a:pt x="14874" y="-522"/>
                      <a:pt x="9825" y="2507"/>
                    </a:cubicBezTo>
                    <a:cubicBezTo>
                      <a:pt x="1539" y="7430"/>
                      <a:pt x="-938" y="17465"/>
                      <a:pt x="300" y="26365"/>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7" name="Freeform 3325">
                <a:extLst>
                  <a:ext uri="{FF2B5EF4-FFF2-40B4-BE49-F238E27FC236}">
                    <a16:creationId xmlns:a16="http://schemas.microsoft.com/office/drawing/2014/main" id="{3F8241D2-BF98-7261-C83B-3137B5CB3A9B}"/>
                  </a:ext>
                </a:extLst>
              </p:cNvPr>
              <p:cNvSpPr/>
              <p:nvPr/>
            </p:nvSpPr>
            <p:spPr>
              <a:xfrm>
                <a:off x="6770004" y="917296"/>
                <a:ext cx="41471" cy="43982"/>
              </a:xfrm>
              <a:custGeom>
                <a:avLst/>
                <a:gdLst>
                  <a:gd name="connsiteX0" fmla="*/ 3524 w 41471"/>
                  <a:gd name="connsiteY0" fmla="*/ 15527 h 43982"/>
                  <a:gd name="connsiteX1" fmla="*/ 0 w 41471"/>
                  <a:gd name="connsiteY1" fmla="*/ 28781 h 43982"/>
                  <a:gd name="connsiteX2" fmla="*/ 11049 w 41471"/>
                  <a:gd name="connsiteY2" fmla="*/ 43550 h 43982"/>
                  <a:gd name="connsiteX3" fmla="*/ 27051 w 41471"/>
                  <a:gd name="connsiteY3" fmla="*/ 38438 h 43982"/>
                  <a:gd name="connsiteX4" fmla="*/ 27051 w 41471"/>
                  <a:gd name="connsiteY4" fmla="*/ 38438 h 43982"/>
                  <a:gd name="connsiteX5" fmla="*/ 34671 w 41471"/>
                  <a:gd name="connsiteY5" fmla="*/ 33326 h 43982"/>
                  <a:gd name="connsiteX6" fmla="*/ 41148 w 41471"/>
                  <a:gd name="connsiteY6" fmla="*/ 21870 h 43982"/>
                  <a:gd name="connsiteX7" fmla="*/ 38576 w 41471"/>
                  <a:gd name="connsiteY7" fmla="*/ 7669 h 43982"/>
                  <a:gd name="connsiteX8" fmla="*/ 24003 w 41471"/>
                  <a:gd name="connsiteY8" fmla="*/ 1 h 43982"/>
                  <a:gd name="connsiteX9" fmla="*/ 3524 w 41471"/>
                  <a:gd name="connsiteY9" fmla="*/ 15527 h 4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71" h="43982">
                    <a:moveTo>
                      <a:pt x="3524" y="15527"/>
                    </a:moveTo>
                    <a:cubicBezTo>
                      <a:pt x="1714" y="19787"/>
                      <a:pt x="95" y="24048"/>
                      <a:pt x="0" y="28781"/>
                    </a:cubicBezTo>
                    <a:cubicBezTo>
                      <a:pt x="0" y="35503"/>
                      <a:pt x="4286" y="41846"/>
                      <a:pt x="11049" y="43550"/>
                    </a:cubicBezTo>
                    <a:cubicBezTo>
                      <a:pt x="16669" y="44970"/>
                      <a:pt x="23241" y="42793"/>
                      <a:pt x="27051" y="38438"/>
                    </a:cubicBezTo>
                    <a:lnTo>
                      <a:pt x="27051" y="38438"/>
                    </a:lnTo>
                    <a:cubicBezTo>
                      <a:pt x="29718" y="37018"/>
                      <a:pt x="32290" y="35503"/>
                      <a:pt x="34671" y="33326"/>
                    </a:cubicBezTo>
                    <a:cubicBezTo>
                      <a:pt x="37910" y="30486"/>
                      <a:pt x="40481" y="26131"/>
                      <a:pt x="41148" y="21870"/>
                    </a:cubicBezTo>
                    <a:cubicBezTo>
                      <a:pt x="41910" y="16947"/>
                      <a:pt x="41434" y="11835"/>
                      <a:pt x="38576" y="7669"/>
                    </a:cubicBezTo>
                    <a:cubicBezTo>
                      <a:pt x="35242" y="2841"/>
                      <a:pt x="29908" y="1"/>
                      <a:pt x="24003" y="1"/>
                    </a:cubicBezTo>
                    <a:cubicBezTo>
                      <a:pt x="14383" y="-94"/>
                      <a:pt x="7144" y="7196"/>
                      <a:pt x="3524" y="1552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8" name="Freeform 3326">
                <a:extLst>
                  <a:ext uri="{FF2B5EF4-FFF2-40B4-BE49-F238E27FC236}">
                    <a16:creationId xmlns:a16="http://schemas.microsoft.com/office/drawing/2014/main" id="{5C87B7CB-8AA7-1369-ED81-B8EAEC01E247}"/>
                  </a:ext>
                </a:extLst>
              </p:cNvPr>
              <p:cNvSpPr/>
              <p:nvPr/>
            </p:nvSpPr>
            <p:spPr>
              <a:xfrm>
                <a:off x="6628047" y="906705"/>
                <a:ext cx="42877" cy="42690"/>
              </a:xfrm>
              <a:custGeom>
                <a:avLst/>
                <a:gdLst>
                  <a:gd name="connsiteX0" fmla="*/ 5273 w 42877"/>
                  <a:gd name="connsiteY0" fmla="*/ 12864 h 42690"/>
                  <a:gd name="connsiteX1" fmla="*/ 130 w 42877"/>
                  <a:gd name="connsiteY1" fmla="*/ 25551 h 42690"/>
                  <a:gd name="connsiteX2" fmla="*/ 9179 w 42877"/>
                  <a:gd name="connsiteY2" fmla="*/ 41645 h 42690"/>
                  <a:gd name="connsiteX3" fmla="*/ 25657 w 42877"/>
                  <a:gd name="connsiteY3" fmla="*/ 38615 h 42690"/>
                  <a:gd name="connsiteX4" fmla="*/ 25657 w 42877"/>
                  <a:gd name="connsiteY4" fmla="*/ 38615 h 42690"/>
                  <a:gd name="connsiteX5" fmla="*/ 33944 w 42877"/>
                  <a:gd name="connsiteY5" fmla="*/ 34544 h 42690"/>
                  <a:gd name="connsiteX6" fmla="*/ 41849 w 42877"/>
                  <a:gd name="connsiteY6" fmla="*/ 24036 h 42690"/>
                  <a:gd name="connsiteX7" fmla="*/ 41183 w 42877"/>
                  <a:gd name="connsiteY7" fmla="*/ 9646 h 42690"/>
                  <a:gd name="connsiteX8" fmla="*/ 27753 w 42877"/>
                  <a:gd name="connsiteY8" fmla="*/ 178 h 42690"/>
                  <a:gd name="connsiteX9" fmla="*/ 5273 w 42877"/>
                  <a:gd name="connsiteY9" fmla="*/ 12864 h 4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77" h="42690">
                    <a:moveTo>
                      <a:pt x="5273" y="12864"/>
                    </a:moveTo>
                    <a:cubicBezTo>
                      <a:pt x="2892" y="16841"/>
                      <a:pt x="701" y="20912"/>
                      <a:pt x="130" y="25551"/>
                    </a:cubicBezTo>
                    <a:cubicBezTo>
                      <a:pt x="-727" y="32272"/>
                      <a:pt x="2702" y="39089"/>
                      <a:pt x="9179" y="41645"/>
                    </a:cubicBezTo>
                    <a:cubicBezTo>
                      <a:pt x="14608" y="43822"/>
                      <a:pt x="21371" y="42497"/>
                      <a:pt x="25657" y="38615"/>
                    </a:cubicBezTo>
                    <a:lnTo>
                      <a:pt x="25657" y="38615"/>
                    </a:lnTo>
                    <a:cubicBezTo>
                      <a:pt x="28514" y="37574"/>
                      <a:pt x="31181" y="36343"/>
                      <a:pt x="33944" y="34544"/>
                    </a:cubicBezTo>
                    <a:cubicBezTo>
                      <a:pt x="37563" y="32083"/>
                      <a:pt x="40706" y="28201"/>
                      <a:pt x="41849" y="24036"/>
                    </a:cubicBezTo>
                    <a:cubicBezTo>
                      <a:pt x="43183" y="19302"/>
                      <a:pt x="43469" y="14190"/>
                      <a:pt x="41183" y="9646"/>
                    </a:cubicBezTo>
                    <a:cubicBezTo>
                      <a:pt x="38516" y="4439"/>
                      <a:pt x="33563" y="936"/>
                      <a:pt x="27753" y="178"/>
                    </a:cubicBezTo>
                    <a:cubicBezTo>
                      <a:pt x="18132" y="-1147"/>
                      <a:pt x="9941" y="5101"/>
                      <a:pt x="5273" y="1286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29" name="Freeform 255">
                <a:extLst>
                  <a:ext uri="{FF2B5EF4-FFF2-40B4-BE49-F238E27FC236}">
                    <a16:creationId xmlns:a16="http://schemas.microsoft.com/office/drawing/2014/main" id="{14D7BEAE-8CD0-FF6B-DBD8-21E22FC079A2}"/>
                  </a:ext>
                </a:extLst>
              </p:cNvPr>
              <p:cNvSpPr/>
              <p:nvPr/>
            </p:nvSpPr>
            <p:spPr>
              <a:xfrm>
                <a:off x="6839076" y="1025632"/>
                <a:ext cx="64660" cy="72104"/>
              </a:xfrm>
              <a:custGeom>
                <a:avLst/>
                <a:gdLst>
                  <a:gd name="connsiteX0" fmla="*/ 3318 w 64660"/>
                  <a:gd name="connsiteY0" fmla="*/ 21273 h 72104"/>
                  <a:gd name="connsiteX1" fmla="*/ 13605 w 64660"/>
                  <a:gd name="connsiteY1" fmla="*/ 65674 h 72104"/>
                  <a:gd name="connsiteX2" fmla="*/ 25130 w 64660"/>
                  <a:gd name="connsiteY2" fmla="*/ 68798 h 72104"/>
                  <a:gd name="connsiteX3" fmla="*/ 44370 w 64660"/>
                  <a:gd name="connsiteY3" fmla="*/ 67851 h 72104"/>
                  <a:gd name="connsiteX4" fmla="*/ 58658 w 64660"/>
                  <a:gd name="connsiteY4" fmla="*/ 51094 h 72104"/>
                  <a:gd name="connsiteX5" fmla="*/ 64659 w 64660"/>
                  <a:gd name="connsiteY5" fmla="*/ 30266 h 72104"/>
                  <a:gd name="connsiteX6" fmla="*/ 56467 w 64660"/>
                  <a:gd name="connsiteY6" fmla="*/ 9060 h 72104"/>
                  <a:gd name="connsiteX7" fmla="*/ 35703 w 64660"/>
                  <a:gd name="connsiteY7" fmla="*/ 66 h 72104"/>
                  <a:gd name="connsiteX8" fmla="*/ 3318 w 64660"/>
                  <a:gd name="connsiteY8" fmla="*/ 21273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60" h="72104">
                    <a:moveTo>
                      <a:pt x="3318" y="21273"/>
                    </a:moveTo>
                    <a:cubicBezTo>
                      <a:pt x="-2588" y="36136"/>
                      <a:pt x="-1445" y="56491"/>
                      <a:pt x="13605" y="65674"/>
                    </a:cubicBezTo>
                    <a:cubicBezTo>
                      <a:pt x="17034" y="67757"/>
                      <a:pt x="21129" y="68798"/>
                      <a:pt x="25130" y="68798"/>
                    </a:cubicBezTo>
                    <a:cubicBezTo>
                      <a:pt x="31036" y="73532"/>
                      <a:pt x="38846" y="73153"/>
                      <a:pt x="44370" y="67851"/>
                    </a:cubicBezTo>
                    <a:cubicBezTo>
                      <a:pt x="49704" y="62645"/>
                      <a:pt x="54753" y="57438"/>
                      <a:pt x="58658" y="51094"/>
                    </a:cubicBezTo>
                    <a:cubicBezTo>
                      <a:pt x="62563" y="44846"/>
                      <a:pt x="64468" y="37651"/>
                      <a:pt x="64659" y="30266"/>
                    </a:cubicBezTo>
                    <a:cubicBezTo>
                      <a:pt x="64754" y="22409"/>
                      <a:pt x="61706" y="14929"/>
                      <a:pt x="56467" y="9060"/>
                    </a:cubicBezTo>
                    <a:cubicBezTo>
                      <a:pt x="51133" y="3095"/>
                      <a:pt x="43513" y="634"/>
                      <a:pt x="35703" y="66"/>
                    </a:cubicBezTo>
                    <a:cubicBezTo>
                      <a:pt x="21701" y="-881"/>
                      <a:pt x="8366" y="8492"/>
                      <a:pt x="3318" y="2127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0" name="Freeform 256">
                <a:extLst>
                  <a:ext uri="{FF2B5EF4-FFF2-40B4-BE49-F238E27FC236}">
                    <a16:creationId xmlns:a16="http://schemas.microsoft.com/office/drawing/2014/main" id="{D0B03838-51C4-1154-4BDA-6B08EEF3B7E1}"/>
                  </a:ext>
                </a:extLst>
              </p:cNvPr>
              <p:cNvSpPr/>
              <p:nvPr/>
            </p:nvSpPr>
            <p:spPr>
              <a:xfrm>
                <a:off x="6737429" y="1109051"/>
                <a:ext cx="55156" cy="75034"/>
              </a:xfrm>
              <a:custGeom>
                <a:avLst/>
                <a:gdLst>
                  <a:gd name="connsiteX0" fmla="*/ 25526 w 55156"/>
                  <a:gd name="connsiteY0" fmla="*/ 53 h 75034"/>
                  <a:gd name="connsiteX1" fmla="*/ 5429 w 55156"/>
                  <a:gd name="connsiteY1" fmla="*/ 14443 h 75034"/>
                  <a:gd name="connsiteX2" fmla="*/ 5429 w 55156"/>
                  <a:gd name="connsiteY2" fmla="*/ 14538 h 75034"/>
                  <a:gd name="connsiteX3" fmla="*/ 571 w 55156"/>
                  <a:gd name="connsiteY3" fmla="*/ 36218 h 75034"/>
                  <a:gd name="connsiteX4" fmla="*/ 666 w 55156"/>
                  <a:gd name="connsiteY4" fmla="*/ 36407 h 75034"/>
                  <a:gd name="connsiteX5" fmla="*/ 761 w 55156"/>
                  <a:gd name="connsiteY5" fmla="*/ 36596 h 75034"/>
                  <a:gd name="connsiteX6" fmla="*/ 1238 w 55156"/>
                  <a:gd name="connsiteY6" fmla="*/ 38111 h 75034"/>
                  <a:gd name="connsiteX7" fmla="*/ 2571 w 55156"/>
                  <a:gd name="connsiteY7" fmla="*/ 49377 h 75034"/>
                  <a:gd name="connsiteX8" fmla="*/ 9143 w 55156"/>
                  <a:gd name="connsiteY8" fmla="*/ 65661 h 75034"/>
                  <a:gd name="connsiteX9" fmla="*/ 29813 w 55156"/>
                  <a:gd name="connsiteY9" fmla="*/ 74939 h 75034"/>
                  <a:gd name="connsiteX10" fmla="*/ 49625 w 55156"/>
                  <a:gd name="connsiteY10" fmla="*/ 61590 h 75034"/>
                  <a:gd name="connsiteX11" fmla="*/ 54482 w 55156"/>
                  <a:gd name="connsiteY11" fmla="*/ 43791 h 75034"/>
                  <a:gd name="connsiteX12" fmla="*/ 54673 w 55156"/>
                  <a:gd name="connsiteY12" fmla="*/ 26277 h 75034"/>
                  <a:gd name="connsiteX13" fmla="*/ 45053 w 55156"/>
                  <a:gd name="connsiteY13" fmla="*/ 7059 h 75034"/>
                  <a:gd name="connsiteX14" fmla="*/ 25526 w 55156"/>
                  <a:gd name="connsiteY14" fmla="*/ 53 h 7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156" h="75034">
                    <a:moveTo>
                      <a:pt x="25526" y="53"/>
                    </a:moveTo>
                    <a:cubicBezTo>
                      <a:pt x="16763" y="621"/>
                      <a:pt x="9048" y="6680"/>
                      <a:pt x="5429" y="14443"/>
                    </a:cubicBezTo>
                    <a:cubicBezTo>
                      <a:pt x="5429" y="14443"/>
                      <a:pt x="5429" y="14443"/>
                      <a:pt x="5429" y="14538"/>
                    </a:cubicBezTo>
                    <a:cubicBezTo>
                      <a:pt x="3428" y="15390"/>
                      <a:pt x="-1334" y="33851"/>
                      <a:pt x="571" y="36218"/>
                    </a:cubicBezTo>
                    <a:cubicBezTo>
                      <a:pt x="571" y="36312"/>
                      <a:pt x="571" y="36312"/>
                      <a:pt x="666" y="36407"/>
                    </a:cubicBezTo>
                    <a:cubicBezTo>
                      <a:pt x="-572" y="35082"/>
                      <a:pt x="190" y="35839"/>
                      <a:pt x="761" y="36596"/>
                    </a:cubicBezTo>
                    <a:cubicBezTo>
                      <a:pt x="952" y="37070"/>
                      <a:pt x="1047" y="37543"/>
                      <a:pt x="1238" y="38111"/>
                    </a:cubicBezTo>
                    <a:cubicBezTo>
                      <a:pt x="1809" y="41898"/>
                      <a:pt x="1904" y="45685"/>
                      <a:pt x="2571" y="49377"/>
                    </a:cubicBezTo>
                    <a:cubicBezTo>
                      <a:pt x="3619" y="55152"/>
                      <a:pt x="5333" y="61022"/>
                      <a:pt x="9143" y="65661"/>
                    </a:cubicBezTo>
                    <a:cubicBezTo>
                      <a:pt x="14287" y="71909"/>
                      <a:pt x="21526" y="75696"/>
                      <a:pt x="29813" y="74939"/>
                    </a:cubicBezTo>
                    <a:cubicBezTo>
                      <a:pt x="38290" y="74181"/>
                      <a:pt x="45338" y="68690"/>
                      <a:pt x="49625" y="61590"/>
                    </a:cubicBezTo>
                    <a:cubicBezTo>
                      <a:pt x="52863" y="56288"/>
                      <a:pt x="54006" y="49945"/>
                      <a:pt x="54482" y="43791"/>
                    </a:cubicBezTo>
                    <a:cubicBezTo>
                      <a:pt x="54959" y="38016"/>
                      <a:pt x="55625" y="32052"/>
                      <a:pt x="54673" y="26277"/>
                    </a:cubicBezTo>
                    <a:cubicBezTo>
                      <a:pt x="53339" y="18798"/>
                      <a:pt x="50577" y="12360"/>
                      <a:pt x="45053" y="7059"/>
                    </a:cubicBezTo>
                    <a:cubicBezTo>
                      <a:pt x="39719" y="2325"/>
                      <a:pt x="32480" y="-421"/>
                      <a:pt x="25526" y="5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1" name="Freeform 257">
                <a:extLst>
                  <a:ext uri="{FF2B5EF4-FFF2-40B4-BE49-F238E27FC236}">
                    <a16:creationId xmlns:a16="http://schemas.microsoft.com/office/drawing/2014/main" id="{137690F6-C822-212E-8A49-FC10252592C5}"/>
                  </a:ext>
                </a:extLst>
              </p:cNvPr>
              <p:cNvSpPr/>
              <p:nvPr/>
            </p:nvSpPr>
            <p:spPr>
              <a:xfrm>
                <a:off x="6770783" y="1026230"/>
                <a:ext cx="57138" cy="44939"/>
              </a:xfrm>
              <a:custGeom>
                <a:avLst/>
                <a:gdLst>
                  <a:gd name="connsiteX0" fmla="*/ 1125 w 57138"/>
                  <a:gd name="connsiteY0" fmla="*/ 33361 h 44939"/>
                  <a:gd name="connsiteX1" fmla="*/ 9412 w 57138"/>
                  <a:gd name="connsiteY1" fmla="*/ 42828 h 44939"/>
                  <a:gd name="connsiteX2" fmla="*/ 19032 w 57138"/>
                  <a:gd name="connsiteY2" fmla="*/ 44911 h 44939"/>
                  <a:gd name="connsiteX3" fmla="*/ 25510 w 57138"/>
                  <a:gd name="connsiteY3" fmla="*/ 43207 h 44939"/>
                  <a:gd name="connsiteX4" fmla="*/ 28939 w 57138"/>
                  <a:gd name="connsiteY4" fmla="*/ 43585 h 44939"/>
                  <a:gd name="connsiteX5" fmla="*/ 41797 w 57138"/>
                  <a:gd name="connsiteY5" fmla="*/ 40840 h 44939"/>
                  <a:gd name="connsiteX6" fmla="*/ 50179 w 57138"/>
                  <a:gd name="connsiteY6" fmla="*/ 35822 h 44939"/>
                  <a:gd name="connsiteX7" fmla="*/ 54942 w 57138"/>
                  <a:gd name="connsiteY7" fmla="*/ 29763 h 44939"/>
                  <a:gd name="connsiteX8" fmla="*/ 57132 w 57138"/>
                  <a:gd name="connsiteY8" fmla="*/ 20485 h 44939"/>
                  <a:gd name="connsiteX9" fmla="*/ 54561 w 57138"/>
                  <a:gd name="connsiteY9" fmla="*/ 11112 h 44939"/>
                  <a:gd name="connsiteX10" fmla="*/ 40845 w 57138"/>
                  <a:gd name="connsiteY10" fmla="*/ 982 h 44939"/>
                  <a:gd name="connsiteX11" fmla="*/ 14556 w 57138"/>
                  <a:gd name="connsiteY11" fmla="*/ 6568 h 44939"/>
                  <a:gd name="connsiteX12" fmla="*/ 2649 w 57138"/>
                  <a:gd name="connsiteY12" fmla="*/ 17077 h 44939"/>
                  <a:gd name="connsiteX13" fmla="*/ 1125 w 57138"/>
                  <a:gd name="connsiteY13" fmla="*/ 33361 h 4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38" h="44939">
                    <a:moveTo>
                      <a:pt x="1125" y="33361"/>
                    </a:moveTo>
                    <a:cubicBezTo>
                      <a:pt x="2745" y="37431"/>
                      <a:pt x="5412" y="40745"/>
                      <a:pt x="9412" y="42828"/>
                    </a:cubicBezTo>
                    <a:cubicBezTo>
                      <a:pt x="12270" y="44343"/>
                      <a:pt x="15794" y="45100"/>
                      <a:pt x="19032" y="44911"/>
                    </a:cubicBezTo>
                    <a:cubicBezTo>
                      <a:pt x="21414" y="44721"/>
                      <a:pt x="23605" y="44153"/>
                      <a:pt x="25510" y="43207"/>
                    </a:cubicBezTo>
                    <a:cubicBezTo>
                      <a:pt x="26653" y="43491"/>
                      <a:pt x="27796" y="43680"/>
                      <a:pt x="28939" y="43585"/>
                    </a:cubicBezTo>
                    <a:cubicBezTo>
                      <a:pt x="33320" y="43017"/>
                      <a:pt x="37797" y="42544"/>
                      <a:pt x="41797" y="40840"/>
                    </a:cubicBezTo>
                    <a:cubicBezTo>
                      <a:pt x="45131" y="39514"/>
                      <a:pt x="47512" y="38094"/>
                      <a:pt x="50179" y="35822"/>
                    </a:cubicBezTo>
                    <a:cubicBezTo>
                      <a:pt x="52084" y="34118"/>
                      <a:pt x="53799" y="31940"/>
                      <a:pt x="54942" y="29763"/>
                    </a:cubicBezTo>
                    <a:cubicBezTo>
                      <a:pt x="56466" y="26733"/>
                      <a:pt x="57037" y="23893"/>
                      <a:pt x="57132" y="20485"/>
                    </a:cubicBezTo>
                    <a:cubicBezTo>
                      <a:pt x="57228" y="17077"/>
                      <a:pt x="56085" y="14047"/>
                      <a:pt x="54561" y="11112"/>
                    </a:cubicBezTo>
                    <a:cubicBezTo>
                      <a:pt x="51798" y="5905"/>
                      <a:pt x="46369" y="2687"/>
                      <a:pt x="40845" y="982"/>
                    </a:cubicBezTo>
                    <a:cubicBezTo>
                      <a:pt x="31510" y="-1952"/>
                      <a:pt x="22366" y="2213"/>
                      <a:pt x="14556" y="6568"/>
                    </a:cubicBezTo>
                    <a:cubicBezTo>
                      <a:pt x="9793" y="9219"/>
                      <a:pt x="5602" y="12438"/>
                      <a:pt x="2649" y="17077"/>
                    </a:cubicBezTo>
                    <a:cubicBezTo>
                      <a:pt x="-113" y="21621"/>
                      <a:pt x="-875" y="28154"/>
                      <a:pt x="1125" y="33361"/>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2" name="Freeform 258">
                <a:extLst>
                  <a:ext uri="{FF2B5EF4-FFF2-40B4-BE49-F238E27FC236}">
                    <a16:creationId xmlns:a16="http://schemas.microsoft.com/office/drawing/2014/main" id="{E48B5A59-67EA-DEC2-A8AE-18AA6F82553B}"/>
                  </a:ext>
                </a:extLst>
              </p:cNvPr>
              <p:cNvSpPr/>
              <p:nvPr/>
            </p:nvSpPr>
            <p:spPr>
              <a:xfrm>
                <a:off x="6566729" y="934718"/>
                <a:ext cx="448390" cy="400830"/>
              </a:xfrm>
              <a:custGeom>
                <a:avLst/>
                <a:gdLst>
                  <a:gd name="connsiteX0" fmla="*/ 337673 w 448390"/>
                  <a:gd name="connsiteY0" fmla="*/ 251923 h 400830"/>
                  <a:gd name="connsiteX1" fmla="*/ 267855 w 448390"/>
                  <a:gd name="connsiteY1" fmla="*/ 243687 h 400830"/>
                  <a:gd name="connsiteX2" fmla="*/ 202037 w 448390"/>
                  <a:gd name="connsiteY2" fmla="*/ 271142 h 400830"/>
                  <a:gd name="connsiteX3" fmla="*/ 119169 w 448390"/>
                  <a:gd name="connsiteY3" fmla="*/ 247190 h 400830"/>
                  <a:gd name="connsiteX4" fmla="*/ 61924 w 448390"/>
                  <a:gd name="connsiteY4" fmla="*/ 212539 h 400830"/>
                  <a:gd name="connsiteX5" fmla="*/ 1917 w 448390"/>
                  <a:gd name="connsiteY5" fmla="*/ 228918 h 400830"/>
                  <a:gd name="connsiteX6" fmla="*/ 63639 w 448390"/>
                  <a:gd name="connsiteY6" fmla="*/ 284869 h 400830"/>
                  <a:gd name="connsiteX7" fmla="*/ 116502 w 448390"/>
                  <a:gd name="connsiteY7" fmla="*/ 341862 h 400830"/>
                  <a:gd name="connsiteX8" fmla="*/ 195655 w 448390"/>
                  <a:gd name="connsiteY8" fmla="*/ 334857 h 400830"/>
                  <a:gd name="connsiteX9" fmla="*/ 254806 w 448390"/>
                  <a:gd name="connsiteY9" fmla="*/ 388063 h 400830"/>
                  <a:gd name="connsiteX10" fmla="*/ 327481 w 448390"/>
                  <a:gd name="connsiteY10" fmla="*/ 393743 h 400830"/>
                  <a:gd name="connsiteX11" fmla="*/ 348341 w 448390"/>
                  <a:gd name="connsiteY11" fmla="*/ 322076 h 400830"/>
                  <a:gd name="connsiteX12" fmla="*/ 397014 w 448390"/>
                  <a:gd name="connsiteY12" fmla="*/ 272183 h 400830"/>
                  <a:gd name="connsiteX13" fmla="*/ 447973 w 448390"/>
                  <a:gd name="connsiteY13" fmla="*/ 231001 h 400830"/>
                  <a:gd name="connsiteX14" fmla="*/ 415683 w 448390"/>
                  <a:gd name="connsiteY14" fmla="*/ 148635 h 400830"/>
                  <a:gd name="connsiteX15" fmla="*/ 364724 w 448390"/>
                  <a:gd name="connsiteY15" fmla="*/ 89844 h 400830"/>
                  <a:gd name="connsiteX16" fmla="*/ 343959 w 448390"/>
                  <a:gd name="connsiteY16" fmla="*/ 19028 h 400830"/>
                  <a:gd name="connsiteX17" fmla="*/ 288715 w 448390"/>
                  <a:gd name="connsiteY17" fmla="*/ 93631 h 400830"/>
                  <a:gd name="connsiteX18" fmla="*/ 343579 w 448390"/>
                  <a:gd name="connsiteY18" fmla="*/ 147783 h 400830"/>
                  <a:gd name="connsiteX19" fmla="*/ 334339 w 448390"/>
                  <a:gd name="connsiteY19" fmla="*/ 184516 h 400830"/>
                  <a:gd name="connsiteX20" fmla="*/ 348817 w 448390"/>
                  <a:gd name="connsiteY20" fmla="*/ 216800 h 400830"/>
                  <a:gd name="connsiteX21" fmla="*/ 337673 w 448390"/>
                  <a:gd name="connsiteY21" fmla="*/ 251923 h 40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390" h="400830">
                    <a:moveTo>
                      <a:pt x="337673" y="251923"/>
                    </a:moveTo>
                    <a:cubicBezTo>
                      <a:pt x="318909" y="231190"/>
                      <a:pt x="291858" y="238480"/>
                      <a:pt x="267855" y="243687"/>
                    </a:cubicBezTo>
                    <a:cubicBezTo>
                      <a:pt x="238994" y="249935"/>
                      <a:pt x="226897" y="274550"/>
                      <a:pt x="202037" y="271142"/>
                    </a:cubicBezTo>
                    <a:cubicBezTo>
                      <a:pt x="168414" y="266503"/>
                      <a:pt x="155460" y="242551"/>
                      <a:pt x="119169" y="247190"/>
                    </a:cubicBezTo>
                    <a:cubicBezTo>
                      <a:pt x="72783" y="253059"/>
                      <a:pt x="83832" y="244066"/>
                      <a:pt x="61924" y="212539"/>
                    </a:cubicBezTo>
                    <a:cubicBezTo>
                      <a:pt x="43636" y="186126"/>
                      <a:pt x="-10847" y="190197"/>
                      <a:pt x="1917" y="228918"/>
                    </a:cubicBezTo>
                    <a:cubicBezTo>
                      <a:pt x="9918" y="253343"/>
                      <a:pt x="49637" y="262905"/>
                      <a:pt x="63639" y="284869"/>
                    </a:cubicBezTo>
                    <a:cubicBezTo>
                      <a:pt x="79736" y="309958"/>
                      <a:pt x="84784" y="330218"/>
                      <a:pt x="116502" y="341862"/>
                    </a:cubicBezTo>
                    <a:cubicBezTo>
                      <a:pt x="144792" y="352276"/>
                      <a:pt x="171843" y="326431"/>
                      <a:pt x="195655" y="334857"/>
                    </a:cubicBezTo>
                    <a:cubicBezTo>
                      <a:pt x="216325" y="342241"/>
                      <a:pt x="230898" y="376039"/>
                      <a:pt x="254806" y="388063"/>
                    </a:cubicBezTo>
                    <a:cubicBezTo>
                      <a:pt x="273760" y="397530"/>
                      <a:pt x="309860" y="408228"/>
                      <a:pt x="327481" y="393743"/>
                    </a:cubicBezTo>
                    <a:cubicBezTo>
                      <a:pt x="344245" y="379921"/>
                      <a:pt x="338911" y="342904"/>
                      <a:pt x="348341" y="322076"/>
                    </a:cubicBezTo>
                    <a:cubicBezTo>
                      <a:pt x="359866" y="296609"/>
                      <a:pt x="369486" y="282692"/>
                      <a:pt x="397014" y="272183"/>
                    </a:cubicBezTo>
                    <a:cubicBezTo>
                      <a:pt x="420731" y="263095"/>
                      <a:pt x="443972" y="264136"/>
                      <a:pt x="447973" y="231001"/>
                    </a:cubicBezTo>
                    <a:cubicBezTo>
                      <a:pt x="451401" y="202504"/>
                      <a:pt x="433114" y="170315"/>
                      <a:pt x="415683" y="148635"/>
                    </a:cubicBezTo>
                    <a:cubicBezTo>
                      <a:pt x="399776" y="128943"/>
                      <a:pt x="371677" y="114269"/>
                      <a:pt x="364724" y="89844"/>
                    </a:cubicBezTo>
                    <a:cubicBezTo>
                      <a:pt x="357009" y="62767"/>
                      <a:pt x="368629" y="42223"/>
                      <a:pt x="343959" y="19028"/>
                    </a:cubicBezTo>
                    <a:cubicBezTo>
                      <a:pt x="283761" y="-37870"/>
                      <a:pt x="232803" y="46484"/>
                      <a:pt x="288715" y="93631"/>
                    </a:cubicBezTo>
                    <a:cubicBezTo>
                      <a:pt x="309955" y="111524"/>
                      <a:pt x="340911" y="116352"/>
                      <a:pt x="343579" y="147783"/>
                    </a:cubicBezTo>
                    <a:cubicBezTo>
                      <a:pt x="344722" y="161132"/>
                      <a:pt x="333958" y="171925"/>
                      <a:pt x="334339" y="184516"/>
                    </a:cubicBezTo>
                    <a:cubicBezTo>
                      <a:pt x="334720" y="197960"/>
                      <a:pt x="342817" y="205534"/>
                      <a:pt x="348817" y="216800"/>
                    </a:cubicBezTo>
                    <a:cubicBezTo>
                      <a:pt x="355199" y="229013"/>
                      <a:pt x="351484" y="252018"/>
                      <a:pt x="337673" y="251923"/>
                    </a:cubicBezTo>
                    <a:close/>
                  </a:path>
                </a:pathLst>
              </a:custGeom>
              <a:solidFill>
                <a:srgbClr val="66666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3" name="Freeform 259">
                <a:extLst>
                  <a:ext uri="{FF2B5EF4-FFF2-40B4-BE49-F238E27FC236}">
                    <a16:creationId xmlns:a16="http://schemas.microsoft.com/office/drawing/2014/main" id="{0DC9ECDC-3183-C2BA-397E-F23879F6CD5D}"/>
                  </a:ext>
                </a:extLst>
              </p:cNvPr>
              <p:cNvSpPr/>
              <p:nvPr/>
            </p:nvSpPr>
            <p:spPr>
              <a:xfrm rot="-2118194">
                <a:off x="6887421" y="941349"/>
                <a:ext cx="113537" cy="143712"/>
              </a:xfrm>
              <a:custGeom>
                <a:avLst/>
                <a:gdLst>
                  <a:gd name="connsiteX0" fmla="*/ 113537 w 113537"/>
                  <a:gd name="connsiteY0" fmla="*/ 71856 h 143712"/>
                  <a:gd name="connsiteX1" fmla="*/ 56769 w 113537"/>
                  <a:gd name="connsiteY1" fmla="*/ 143712 h 143712"/>
                  <a:gd name="connsiteX2" fmla="*/ 0 w 113537"/>
                  <a:gd name="connsiteY2" fmla="*/ 71856 h 143712"/>
                  <a:gd name="connsiteX3" fmla="*/ 56769 w 113537"/>
                  <a:gd name="connsiteY3" fmla="*/ 0 h 143712"/>
                  <a:gd name="connsiteX4" fmla="*/ 113537 w 113537"/>
                  <a:gd name="connsiteY4" fmla="*/ 71856 h 14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37" h="143712">
                    <a:moveTo>
                      <a:pt x="113537" y="71856"/>
                    </a:moveTo>
                    <a:cubicBezTo>
                      <a:pt x="113537" y="111541"/>
                      <a:pt x="88121" y="143712"/>
                      <a:pt x="56769" y="143712"/>
                    </a:cubicBezTo>
                    <a:cubicBezTo>
                      <a:pt x="25416" y="143712"/>
                      <a:pt x="0" y="111541"/>
                      <a:pt x="0" y="71856"/>
                    </a:cubicBezTo>
                    <a:cubicBezTo>
                      <a:pt x="0" y="32171"/>
                      <a:pt x="25417" y="0"/>
                      <a:pt x="56769" y="0"/>
                    </a:cubicBezTo>
                    <a:cubicBezTo>
                      <a:pt x="88121" y="0"/>
                      <a:pt x="113537" y="32171"/>
                      <a:pt x="113537" y="7185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234" name="Freeform 260">
                <a:extLst>
                  <a:ext uri="{FF2B5EF4-FFF2-40B4-BE49-F238E27FC236}">
                    <a16:creationId xmlns:a16="http://schemas.microsoft.com/office/drawing/2014/main" id="{44BFAB05-C2F3-68A4-FED5-B107CED4A22C}"/>
                  </a:ext>
                </a:extLst>
              </p:cNvPr>
              <p:cNvSpPr/>
              <p:nvPr/>
            </p:nvSpPr>
            <p:spPr>
              <a:xfrm rot="-2118194">
                <a:off x="6912758" y="973443"/>
                <a:ext cx="62864" cy="79524"/>
              </a:xfrm>
              <a:custGeom>
                <a:avLst/>
                <a:gdLst>
                  <a:gd name="connsiteX0" fmla="*/ 62865 w 62864"/>
                  <a:gd name="connsiteY0" fmla="*/ 39762 h 79524"/>
                  <a:gd name="connsiteX1" fmla="*/ 31432 w 62864"/>
                  <a:gd name="connsiteY1" fmla="*/ 79525 h 79524"/>
                  <a:gd name="connsiteX2" fmla="*/ 0 w 62864"/>
                  <a:gd name="connsiteY2" fmla="*/ 39762 h 79524"/>
                  <a:gd name="connsiteX3" fmla="*/ 31432 w 62864"/>
                  <a:gd name="connsiteY3" fmla="*/ 0 h 79524"/>
                  <a:gd name="connsiteX4" fmla="*/ 62865 w 62864"/>
                  <a:gd name="connsiteY4" fmla="*/ 39762 h 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79524">
                    <a:moveTo>
                      <a:pt x="62865" y="39762"/>
                    </a:moveTo>
                    <a:cubicBezTo>
                      <a:pt x="62865" y="61722"/>
                      <a:pt x="48792" y="79525"/>
                      <a:pt x="31432" y="79525"/>
                    </a:cubicBezTo>
                    <a:cubicBezTo>
                      <a:pt x="14073" y="79525"/>
                      <a:pt x="0" y="61722"/>
                      <a:pt x="0" y="39762"/>
                    </a:cubicBezTo>
                    <a:cubicBezTo>
                      <a:pt x="0" y="17802"/>
                      <a:pt x="14073" y="0"/>
                      <a:pt x="31432" y="0"/>
                    </a:cubicBezTo>
                    <a:cubicBezTo>
                      <a:pt x="48792" y="0"/>
                      <a:pt x="62865" y="17802"/>
                      <a:pt x="62865" y="3976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sp>
          <p:nvSpPr>
            <p:cNvPr id="905" name="Freeform: Shape 1070">
              <a:extLst>
                <a:ext uri="{FF2B5EF4-FFF2-40B4-BE49-F238E27FC236}">
                  <a16:creationId xmlns:a16="http://schemas.microsoft.com/office/drawing/2014/main" id="{7A1466FF-5EC4-F859-BD75-F6FB110AADA9}"/>
                </a:ext>
              </a:extLst>
            </p:cNvPr>
            <p:cNvSpPr/>
            <p:nvPr/>
          </p:nvSpPr>
          <p:spPr>
            <a:xfrm>
              <a:off x="6772308" y="2330653"/>
              <a:ext cx="523479" cy="697520"/>
            </a:xfrm>
            <a:custGeom>
              <a:avLst/>
              <a:gdLst>
                <a:gd name="connsiteX0" fmla="*/ 23668 w 541233"/>
                <a:gd name="connsiteY0" fmla="*/ 50569 h 693644"/>
                <a:gd name="connsiteX1" fmla="*/ 260041 w 541233"/>
                <a:gd name="connsiteY1" fmla="*/ 14897 h 693644"/>
                <a:gd name="connsiteX2" fmla="*/ 519646 w 541233"/>
                <a:gd name="connsiteY2" fmla="*/ 13247 h 693644"/>
                <a:gd name="connsiteX3" fmla="*/ 526120 w 541233"/>
                <a:gd name="connsiteY3" fmla="*/ 180561 h 693644"/>
                <a:gd name="connsiteX4" fmla="*/ 518503 w 541233"/>
                <a:gd name="connsiteY4" fmla="*/ 398401 h 693644"/>
                <a:gd name="connsiteX5" fmla="*/ 517361 w 541233"/>
                <a:gd name="connsiteY5" fmla="*/ 662956 h 693644"/>
                <a:gd name="connsiteX6" fmla="*/ 238968 w 541233"/>
                <a:gd name="connsiteY6" fmla="*/ 680348 h 693644"/>
                <a:gd name="connsiteX7" fmla="*/ 35474 w 541233"/>
                <a:gd name="connsiteY7" fmla="*/ 665749 h 693644"/>
                <a:gd name="connsiteX8" fmla="*/ 3229 w 541233"/>
                <a:gd name="connsiteY8" fmla="*/ 366410 h 693644"/>
                <a:gd name="connsiteX9" fmla="*/ 4880 w 541233"/>
                <a:gd name="connsiteY9" fmla="*/ 183989 h 693644"/>
                <a:gd name="connsiteX10" fmla="*/ 23668 w 541233"/>
                <a:gd name="connsiteY10" fmla="*/ 50442 h 69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233" h="693644">
                  <a:moveTo>
                    <a:pt x="23668" y="50569"/>
                  </a:moveTo>
                  <a:cubicBezTo>
                    <a:pt x="66195" y="22387"/>
                    <a:pt x="177399" y="21117"/>
                    <a:pt x="260041" y="14897"/>
                  </a:cubicBezTo>
                  <a:cubicBezTo>
                    <a:pt x="342683" y="8677"/>
                    <a:pt x="475215" y="-14301"/>
                    <a:pt x="519646" y="13247"/>
                  </a:cubicBezTo>
                  <a:cubicBezTo>
                    <a:pt x="563950" y="40921"/>
                    <a:pt x="526374" y="116454"/>
                    <a:pt x="526120" y="180561"/>
                  </a:cubicBezTo>
                  <a:cubicBezTo>
                    <a:pt x="525993" y="244796"/>
                    <a:pt x="521042" y="327438"/>
                    <a:pt x="518503" y="398401"/>
                  </a:cubicBezTo>
                  <a:cubicBezTo>
                    <a:pt x="515965" y="469364"/>
                    <a:pt x="563950" y="615986"/>
                    <a:pt x="517361" y="662956"/>
                  </a:cubicBezTo>
                  <a:cubicBezTo>
                    <a:pt x="470772" y="709926"/>
                    <a:pt x="319325" y="679967"/>
                    <a:pt x="238968" y="680348"/>
                  </a:cubicBezTo>
                  <a:cubicBezTo>
                    <a:pt x="158611" y="680856"/>
                    <a:pt x="74827" y="718051"/>
                    <a:pt x="35474" y="665749"/>
                  </a:cubicBezTo>
                  <a:cubicBezTo>
                    <a:pt x="-3753" y="613447"/>
                    <a:pt x="9831" y="439024"/>
                    <a:pt x="3229" y="366410"/>
                  </a:cubicBezTo>
                  <a:cubicBezTo>
                    <a:pt x="-3245" y="293797"/>
                    <a:pt x="1452" y="236672"/>
                    <a:pt x="4880" y="183989"/>
                  </a:cubicBezTo>
                  <a:cubicBezTo>
                    <a:pt x="8307" y="131306"/>
                    <a:pt x="4880" y="76593"/>
                    <a:pt x="23668" y="50442"/>
                  </a:cubicBezTo>
                  <a:close/>
                </a:path>
              </a:pathLst>
            </a:custGeom>
            <a:solidFill>
              <a:schemeClr val="accent6">
                <a:lumMod val="60000"/>
                <a:lumOff val="40000"/>
              </a:schemeClr>
            </a:solidFill>
            <a:ln w="12671" cap="flat">
              <a:noFill/>
              <a:prstDash val="solid"/>
              <a:miter/>
            </a:ln>
          </p:spPr>
          <p:txBody>
            <a:bodyPr rtlCol="0" anchor="ctr"/>
            <a:lstStyle/>
            <a:p>
              <a:endParaRPr lang="en-GB"/>
            </a:p>
          </p:txBody>
        </p:sp>
        <p:sp>
          <p:nvSpPr>
            <p:cNvPr id="906" name="Freeform: Shape 1071">
              <a:extLst>
                <a:ext uri="{FF2B5EF4-FFF2-40B4-BE49-F238E27FC236}">
                  <a16:creationId xmlns:a16="http://schemas.microsoft.com/office/drawing/2014/main" id="{AF893299-CBF7-AF5F-33C1-685ADE855E83}"/>
                </a:ext>
              </a:extLst>
            </p:cNvPr>
            <p:cNvSpPr/>
            <p:nvPr/>
          </p:nvSpPr>
          <p:spPr>
            <a:xfrm>
              <a:off x="6783109" y="2324158"/>
              <a:ext cx="485755" cy="585944"/>
            </a:xfrm>
            <a:custGeom>
              <a:avLst/>
              <a:gdLst>
                <a:gd name="connsiteX0" fmla="*/ 250524 w 502229"/>
                <a:gd name="connsiteY0" fmla="*/ 16368 h 582689"/>
                <a:gd name="connsiteX1" fmla="*/ 489690 w 502229"/>
                <a:gd name="connsiteY1" fmla="*/ 9893 h 582689"/>
                <a:gd name="connsiteX2" fmla="*/ 468490 w 502229"/>
                <a:gd name="connsiteY2" fmla="*/ 142806 h 582689"/>
                <a:gd name="connsiteX3" fmla="*/ 466967 w 502229"/>
                <a:gd name="connsiteY3" fmla="*/ 345920 h 582689"/>
                <a:gd name="connsiteX4" fmla="*/ 435357 w 502229"/>
                <a:gd name="connsiteY4" fmla="*/ 497112 h 582689"/>
                <a:gd name="connsiteX5" fmla="*/ 255728 w 502229"/>
                <a:gd name="connsiteY5" fmla="*/ 582674 h 582689"/>
                <a:gd name="connsiteX6" fmla="*/ 62643 w 502229"/>
                <a:gd name="connsiteY6" fmla="*/ 502571 h 582689"/>
                <a:gd name="connsiteX7" fmla="*/ 35985 w 502229"/>
                <a:gd name="connsiteY7" fmla="*/ 326878 h 582689"/>
                <a:gd name="connsiteX8" fmla="*/ 7168 w 502229"/>
                <a:gd name="connsiteY8" fmla="*/ 160451 h 582689"/>
                <a:gd name="connsiteX9" fmla="*/ 24687 w 502229"/>
                <a:gd name="connsiteY9" fmla="*/ 42773 h 582689"/>
                <a:gd name="connsiteX10" fmla="*/ 250524 w 502229"/>
                <a:gd name="connsiteY10" fmla="*/ 16368 h 5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2229" h="582689">
                  <a:moveTo>
                    <a:pt x="250524" y="16368"/>
                  </a:moveTo>
                  <a:cubicBezTo>
                    <a:pt x="330246" y="6466"/>
                    <a:pt x="453383" y="-11180"/>
                    <a:pt x="489690" y="9893"/>
                  </a:cubicBezTo>
                  <a:cubicBezTo>
                    <a:pt x="525996" y="30967"/>
                    <a:pt x="472298" y="86823"/>
                    <a:pt x="468490" y="142806"/>
                  </a:cubicBezTo>
                  <a:cubicBezTo>
                    <a:pt x="464681" y="198789"/>
                    <a:pt x="469379" y="283335"/>
                    <a:pt x="466967" y="345920"/>
                  </a:cubicBezTo>
                  <a:cubicBezTo>
                    <a:pt x="464555" y="408504"/>
                    <a:pt x="470521" y="457632"/>
                    <a:pt x="435357" y="497112"/>
                  </a:cubicBezTo>
                  <a:cubicBezTo>
                    <a:pt x="400193" y="536593"/>
                    <a:pt x="317805" y="581785"/>
                    <a:pt x="255728" y="582674"/>
                  </a:cubicBezTo>
                  <a:cubicBezTo>
                    <a:pt x="193652" y="583563"/>
                    <a:pt x="99204" y="545225"/>
                    <a:pt x="62643" y="502571"/>
                  </a:cubicBezTo>
                  <a:cubicBezTo>
                    <a:pt x="25956" y="459917"/>
                    <a:pt x="42078" y="390986"/>
                    <a:pt x="35985" y="326878"/>
                  </a:cubicBezTo>
                  <a:cubicBezTo>
                    <a:pt x="29891" y="262897"/>
                    <a:pt x="9072" y="207802"/>
                    <a:pt x="7168" y="160451"/>
                  </a:cubicBezTo>
                  <a:cubicBezTo>
                    <a:pt x="5264" y="113101"/>
                    <a:pt x="-15809" y="66765"/>
                    <a:pt x="24687" y="42773"/>
                  </a:cubicBezTo>
                  <a:cubicBezTo>
                    <a:pt x="65182" y="18780"/>
                    <a:pt x="170801" y="26270"/>
                    <a:pt x="250524" y="16368"/>
                  </a:cubicBezTo>
                  <a:close/>
                </a:path>
              </a:pathLst>
            </a:custGeom>
            <a:solidFill>
              <a:schemeClr val="accent6">
                <a:lumMod val="40000"/>
                <a:lumOff val="60000"/>
              </a:schemeClr>
            </a:solidFill>
            <a:ln w="12671" cap="flat">
              <a:noFill/>
              <a:prstDash val="solid"/>
              <a:miter/>
            </a:ln>
          </p:spPr>
          <p:txBody>
            <a:bodyPr rtlCol="0" anchor="ctr"/>
            <a:lstStyle/>
            <a:p>
              <a:endParaRPr lang="en-GB"/>
            </a:p>
          </p:txBody>
        </p:sp>
        <p:grpSp>
          <p:nvGrpSpPr>
            <p:cNvPr id="907" name="Group 906">
              <a:extLst>
                <a:ext uri="{FF2B5EF4-FFF2-40B4-BE49-F238E27FC236}">
                  <a16:creationId xmlns:a16="http://schemas.microsoft.com/office/drawing/2014/main" id="{38D08030-119D-51B9-498C-1B65BE27E3FF}"/>
                </a:ext>
              </a:extLst>
            </p:cNvPr>
            <p:cNvGrpSpPr/>
            <p:nvPr/>
          </p:nvGrpSpPr>
          <p:grpSpPr>
            <a:xfrm>
              <a:off x="6920402" y="2669391"/>
              <a:ext cx="219219" cy="207514"/>
              <a:chOff x="2893476" y="2480616"/>
              <a:chExt cx="260889" cy="246961"/>
            </a:xfrm>
          </p:grpSpPr>
          <p:sp>
            <p:nvSpPr>
              <p:cNvPr id="1199" name="Freeform: Shape 1073">
                <a:extLst>
                  <a:ext uri="{FF2B5EF4-FFF2-40B4-BE49-F238E27FC236}">
                    <a16:creationId xmlns:a16="http://schemas.microsoft.com/office/drawing/2014/main" id="{04E83353-BCC9-AD93-B1C4-04D6F3A7A848}"/>
                  </a:ext>
                </a:extLst>
              </p:cNvPr>
              <p:cNvSpPr/>
              <p:nvPr/>
            </p:nvSpPr>
            <p:spPr>
              <a:xfrm>
                <a:off x="2896291"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1" y="241451"/>
                      <a:pt x="129225" y="241451"/>
                    </a:cubicBezTo>
                    <a:cubicBezTo>
                      <a:pt x="58008" y="241451"/>
                      <a:pt x="4818" y="155890"/>
                      <a:pt x="374" y="115648"/>
                    </a:cubicBezTo>
                    <a:close/>
                  </a:path>
                </a:pathLst>
              </a:custGeom>
              <a:solidFill>
                <a:srgbClr val="B361A4"/>
              </a:solidFill>
              <a:ln w="12671" cap="flat">
                <a:noFill/>
                <a:prstDash val="solid"/>
                <a:miter/>
              </a:ln>
            </p:spPr>
            <p:txBody>
              <a:bodyPr rtlCol="0" anchor="ctr"/>
              <a:lstStyle/>
              <a:p>
                <a:endParaRPr lang="en-GB"/>
              </a:p>
            </p:txBody>
          </p:sp>
          <p:sp>
            <p:nvSpPr>
              <p:cNvPr id="1200" name="Freeform: Shape 1074">
                <a:extLst>
                  <a:ext uri="{FF2B5EF4-FFF2-40B4-BE49-F238E27FC236}">
                    <a16:creationId xmlns:a16="http://schemas.microsoft.com/office/drawing/2014/main" id="{C8FBEE76-8A3F-4575-6957-30EE498BCA0F}"/>
                  </a:ext>
                </a:extLst>
              </p:cNvPr>
              <p:cNvSpPr/>
              <p:nvPr/>
            </p:nvSpPr>
            <p:spPr>
              <a:xfrm>
                <a:off x="2893476"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201" name="Freeform: Shape 1075">
                <a:extLst>
                  <a:ext uri="{FF2B5EF4-FFF2-40B4-BE49-F238E27FC236}">
                    <a16:creationId xmlns:a16="http://schemas.microsoft.com/office/drawing/2014/main" id="{9AA2C9AC-5590-8FC3-BF97-C854DFD05A44}"/>
                  </a:ext>
                </a:extLst>
              </p:cNvPr>
              <p:cNvSpPr/>
              <p:nvPr/>
            </p:nvSpPr>
            <p:spPr>
              <a:xfrm>
                <a:off x="2940213" y="2521933"/>
                <a:ext cx="63023" cy="50330"/>
              </a:xfrm>
              <a:custGeom>
                <a:avLst/>
                <a:gdLst>
                  <a:gd name="connsiteX0" fmla="*/ 2281 w 63023"/>
                  <a:gd name="connsiteY0" fmla="*/ 40107 h 50330"/>
                  <a:gd name="connsiteX1" fmla="*/ 14594 w 63023"/>
                  <a:gd name="connsiteY1" fmla="*/ 3039 h 50330"/>
                  <a:gd name="connsiteX2" fmla="*/ 61184 w 63023"/>
                  <a:gd name="connsiteY2" fmla="*/ 16749 h 50330"/>
                  <a:gd name="connsiteX3" fmla="*/ 39349 w 63023"/>
                  <a:gd name="connsiteY3" fmla="*/ 47724 h 50330"/>
                  <a:gd name="connsiteX4" fmla="*/ 2281 w 63023"/>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23" h="50330">
                    <a:moveTo>
                      <a:pt x="2281" y="40107"/>
                    </a:moveTo>
                    <a:cubicBezTo>
                      <a:pt x="-1909" y="32618"/>
                      <a:pt x="-1655" y="9513"/>
                      <a:pt x="14594" y="3039"/>
                    </a:cubicBezTo>
                    <a:cubicBezTo>
                      <a:pt x="30844" y="-3435"/>
                      <a:pt x="54582" y="119"/>
                      <a:pt x="61184" y="16749"/>
                    </a:cubicBezTo>
                    <a:cubicBezTo>
                      <a:pt x="67785" y="33506"/>
                      <a:pt x="55725" y="41377"/>
                      <a:pt x="39349" y="47724"/>
                    </a:cubicBezTo>
                    <a:cubicBezTo>
                      <a:pt x="23100" y="54198"/>
                      <a:pt x="6343" y="47470"/>
                      <a:pt x="2281" y="39980"/>
                    </a:cubicBezTo>
                    <a:close/>
                  </a:path>
                </a:pathLst>
              </a:custGeom>
              <a:solidFill>
                <a:srgbClr val="F8E3ED"/>
              </a:solidFill>
              <a:ln w="12671" cap="flat">
                <a:noFill/>
                <a:prstDash val="solid"/>
                <a:miter/>
              </a:ln>
            </p:spPr>
            <p:txBody>
              <a:bodyPr rtlCol="0" anchor="ctr"/>
              <a:lstStyle/>
              <a:p>
                <a:endParaRPr lang="en-GB"/>
              </a:p>
            </p:txBody>
          </p:sp>
        </p:grpSp>
        <p:sp>
          <p:nvSpPr>
            <p:cNvPr id="908" name="Freeform: Shape 1076">
              <a:extLst>
                <a:ext uri="{FF2B5EF4-FFF2-40B4-BE49-F238E27FC236}">
                  <a16:creationId xmlns:a16="http://schemas.microsoft.com/office/drawing/2014/main" id="{4A19DE60-3233-B175-6E9B-C9FE836458D3}"/>
                </a:ext>
              </a:extLst>
            </p:cNvPr>
            <p:cNvSpPr/>
            <p:nvPr/>
          </p:nvSpPr>
          <p:spPr>
            <a:xfrm>
              <a:off x="6864907"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7"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909" name="Freeform: Shape 1077">
              <a:extLst>
                <a:ext uri="{FF2B5EF4-FFF2-40B4-BE49-F238E27FC236}">
                  <a16:creationId xmlns:a16="http://schemas.microsoft.com/office/drawing/2014/main" id="{04E92C80-B48F-3008-03B4-0402819DDE54}"/>
                </a:ext>
              </a:extLst>
            </p:cNvPr>
            <p:cNvSpPr/>
            <p:nvPr/>
          </p:nvSpPr>
          <p:spPr>
            <a:xfrm>
              <a:off x="7141075"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2090"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910" name="Freeform: Shape 1078">
              <a:extLst>
                <a:ext uri="{FF2B5EF4-FFF2-40B4-BE49-F238E27FC236}">
                  <a16:creationId xmlns:a16="http://schemas.microsoft.com/office/drawing/2014/main" id="{C54156F5-5388-82C3-E063-C7F76161089E}"/>
                </a:ext>
              </a:extLst>
            </p:cNvPr>
            <p:cNvSpPr/>
            <p:nvPr/>
          </p:nvSpPr>
          <p:spPr>
            <a:xfrm>
              <a:off x="7266107" y="2196248"/>
              <a:ext cx="520824" cy="831872"/>
            </a:xfrm>
            <a:custGeom>
              <a:avLst/>
              <a:gdLst>
                <a:gd name="connsiteX0" fmla="*/ 252456 w 538488"/>
                <a:gd name="connsiteY0" fmla="*/ 4174 h 860085"/>
                <a:gd name="connsiteX1" fmla="*/ 253598 w 538488"/>
                <a:gd name="connsiteY1" fmla="*/ 78692 h 860085"/>
                <a:gd name="connsiteX2" fmla="*/ 260580 w 538488"/>
                <a:gd name="connsiteY2" fmla="*/ 186342 h 860085"/>
                <a:gd name="connsiteX3" fmla="*/ 292317 w 538488"/>
                <a:gd name="connsiteY3" fmla="*/ 85547 h 860085"/>
                <a:gd name="connsiteX4" fmla="*/ 329258 w 538488"/>
                <a:gd name="connsiteY4" fmla="*/ 10268 h 860085"/>
                <a:gd name="connsiteX5" fmla="*/ 332051 w 538488"/>
                <a:gd name="connsiteY5" fmla="*/ 86562 h 860085"/>
                <a:gd name="connsiteX6" fmla="*/ 348046 w 538488"/>
                <a:gd name="connsiteY6" fmla="*/ 182533 h 860085"/>
                <a:gd name="connsiteX7" fmla="*/ 368484 w 538488"/>
                <a:gd name="connsiteY7" fmla="*/ 89355 h 860085"/>
                <a:gd name="connsiteX8" fmla="*/ 397809 w 538488"/>
                <a:gd name="connsiteY8" fmla="*/ 15599 h 860085"/>
                <a:gd name="connsiteX9" fmla="*/ 405172 w 538488"/>
                <a:gd name="connsiteY9" fmla="*/ 97480 h 860085"/>
                <a:gd name="connsiteX10" fmla="*/ 424341 w 538488"/>
                <a:gd name="connsiteY10" fmla="*/ 186723 h 860085"/>
                <a:gd name="connsiteX11" fmla="*/ 456331 w 538488"/>
                <a:gd name="connsiteY11" fmla="*/ 76534 h 860085"/>
                <a:gd name="connsiteX12" fmla="*/ 484259 w 538488"/>
                <a:gd name="connsiteY12" fmla="*/ 20423 h 860085"/>
                <a:gd name="connsiteX13" fmla="*/ 491749 w 538488"/>
                <a:gd name="connsiteY13" fmla="*/ 106112 h 860085"/>
                <a:gd name="connsiteX14" fmla="*/ 520439 w 538488"/>
                <a:gd name="connsiteY14" fmla="*/ 203226 h 860085"/>
                <a:gd name="connsiteX15" fmla="*/ 526913 w 538488"/>
                <a:gd name="connsiteY15" fmla="*/ 560325 h 860085"/>
                <a:gd name="connsiteX16" fmla="*/ 512441 w 538488"/>
                <a:gd name="connsiteY16" fmla="*/ 829831 h 860085"/>
                <a:gd name="connsiteX17" fmla="*/ 235445 w 538488"/>
                <a:gd name="connsiteY17" fmla="*/ 847223 h 860085"/>
                <a:gd name="connsiteX18" fmla="*/ 32966 w 538488"/>
                <a:gd name="connsiteY18" fmla="*/ 832624 h 860085"/>
                <a:gd name="connsiteX19" fmla="*/ 3768 w 538488"/>
                <a:gd name="connsiteY19" fmla="*/ 539125 h 860085"/>
                <a:gd name="connsiteX20" fmla="*/ 2626 w 538488"/>
                <a:gd name="connsiteY20" fmla="*/ 350229 h 860085"/>
                <a:gd name="connsiteX21" fmla="*/ 14940 w 538488"/>
                <a:gd name="connsiteY21" fmla="*/ 212747 h 860085"/>
                <a:gd name="connsiteX22" fmla="*/ 52897 w 538488"/>
                <a:gd name="connsiteY22" fmla="*/ 67647 h 860085"/>
                <a:gd name="connsiteX23" fmla="*/ 92250 w 538488"/>
                <a:gd name="connsiteY23" fmla="*/ 493 h 860085"/>
                <a:gd name="connsiteX24" fmla="*/ 95931 w 538488"/>
                <a:gd name="connsiteY24" fmla="*/ 86689 h 860085"/>
                <a:gd name="connsiteX25" fmla="*/ 108499 w 538488"/>
                <a:gd name="connsiteY25" fmla="*/ 196371 h 860085"/>
                <a:gd name="connsiteX26" fmla="*/ 136173 w 538488"/>
                <a:gd name="connsiteY26" fmla="*/ 92910 h 860085"/>
                <a:gd name="connsiteX27" fmla="*/ 162959 w 538488"/>
                <a:gd name="connsiteY27" fmla="*/ 2524 h 860085"/>
                <a:gd name="connsiteX28" fmla="*/ 171210 w 538488"/>
                <a:gd name="connsiteY28" fmla="*/ 95956 h 860085"/>
                <a:gd name="connsiteX29" fmla="*/ 184159 w 538488"/>
                <a:gd name="connsiteY29" fmla="*/ 184311 h 860085"/>
                <a:gd name="connsiteX30" fmla="*/ 213483 w 538488"/>
                <a:gd name="connsiteY30" fmla="*/ 85674 h 860085"/>
                <a:gd name="connsiteX31" fmla="*/ 252456 w 538488"/>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88" h="860085">
                  <a:moveTo>
                    <a:pt x="252456" y="4174"/>
                  </a:moveTo>
                  <a:cubicBezTo>
                    <a:pt x="273783" y="10522"/>
                    <a:pt x="259184" y="46193"/>
                    <a:pt x="253598" y="78692"/>
                  </a:cubicBezTo>
                  <a:cubicBezTo>
                    <a:pt x="248013" y="111317"/>
                    <a:pt x="227574" y="183295"/>
                    <a:pt x="260580" y="186342"/>
                  </a:cubicBezTo>
                  <a:cubicBezTo>
                    <a:pt x="293586" y="189389"/>
                    <a:pt x="291047" y="125789"/>
                    <a:pt x="292317" y="85547"/>
                  </a:cubicBezTo>
                  <a:cubicBezTo>
                    <a:pt x="293459" y="45432"/>
                    <a:pt x="305138" y="7094"/>
                    <a:pt x="329258" y="10268"/>
                  </a:cubicBezTo>
                  <a:cubicBezTo>
                    <a:pt x="353378" y="13441"/>
                    <a:pt x="333067" y="57872"/>
                    <a:pt x="332051" y="86562"/>
                  </a:cubicBezTo>
                  <a:cubicBezTo>
                    <a:pt x="331035" y="115252"/>
                    <a:pt x="328877" y="182280"/>
                    <a:pt x="348046" y="182533"/>
                  </a:cubicBezTo>
                  <a:cubicBezTo>
                    <a:pt x="367088" y="182787"/>
                    <a:pt x="367088" y="121599"/>
                    <a:pt x="368484" y="89355"/>
                  </a:cubicBezTo>
                  <a:cubicBezTo>
                    <a:pt x="369881" y="57111"/>
                    <a:pt x="371150" y="14330"/>
                    <a:pt x="397809" y="15599"/>
                  </a:cubicBezTo>
                  <a:cubicBezTo>
                    <a:pt x="424341" y="16996"/>
                    <a:pt x="406822" y="68028"/>
                    <a:pt x="405172" y="97480"/>
                  </a:cubicBezTo>
                  <a:cubicBezTo>
                    <a:pt x="403521" y="126804"/>
                    <a:pt x="400602" y="186596"/>
                    <a:pt x="424341" y="186723"/>
                  </a:cubicBezTo>
                  <a:cubicBezTo>
                    <a:pt x="448080" y="186723"/>
                    <a:pt x="453411" y="112332"/>
                    <a:pt x="456331" y="76534"/>
                  </a:cubicBezTo>
                  <a:cubicBezTo>
                    <a:pt x="459124" y="40735"/>
                    <a:pt x="463440" y="19408"/>
                    <a:pt x="484259" y="20423"/>
                  </a:cubicBezTo>
                  <a:cubicBezTo>
                    <a:pt x="505078" y="21439"/>
                    <a:pt x="485783" y="75645"/>
                    <a:pt x="491749" y="106112"/>
                  </a:cubicBezTo>
                  <a:cubicBezTo>
                    <a:pt x="497842" y="136579"/>
                    <a:pt x="514599" y="127566"/>
                    <a:pt x="520439" y="203226"/>
                  </a:cubicBezTo>
                  <a:cubicBezTo>
                    <a:pt x="526278" y="278886"/>
                    <a:pt x="527294" y="454325"/>
                    <a:pt x="526913" y="560325"/>
                  </a:cubicBezTo>
                  <a:cubicBezTo>
                    <a:pt x="526659" y="666198"/>
                    <a:pt x="561062" y="781973"/>
                    <a:pt x="512441" y="829831"/>
                  </a:cubicBezTo>
                  <a:cubicBezTo>
                    <a:pt x="463821" y="877690"/>
                    <a:pt x="315421" y="846842"/>
                    <a:pt x="235445" y="847223"/>
                  </a:cubicBezTo>
                  <a:cubicBezTo>
                    <a:pt x="155596"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7" y="126804"/>
                    <a:pt x="136173" y="92910"/>
                  </a:cubicBezTo>
                  <a:cubicBezTo>
                    <a:pt x="139093" y="58888"/>
                    <a:pt x="139093" y="1508"/>
                    <a:pt x="162959" y="2524"/>
                  </a:cubicBezTo>
                  <a:cubicBezTo>
                    <a:pt x="186825" y="3540"/>
                    <a:pt x="174003" y="62316"/>
                    <a:pt x="171210" y="95956"/>
                  </a:cubicBezTo>
                  <a:cubicBezTo>
                    <a:pt x="168418" y="129597"/>
                    <a:pt x="166006"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911" name="Freeform: Shape 1079">
              <a:extLst>
                <a:ext uri="{FF2B5EF4-FFF2-40B4-BE49-F238E27FC236}">
                  <a16:creationId xmlns:a16="http://schemas.microsoft.com/office/drawing/2014/main" id="{B397C518-2F25-8834-4859-9B0671EFC154}"/>
                </a:ext>
              </a:extLst>
            </p:cNvPr>
            <p:cNvSpPr/>
            <p:nvPr/>
          </p:nvSpPr>
          <p:spPr>
            <a:xfrm>
              <a:off x="7279640" y="2201368"/>
              <a:ext cx="472501" cy="708611"/>
            </a:xfrm>
            <a:custGeom>
              <a:avLst/>
              <a:gdLst>
                <a:gd name="connsiteX0" fmla="*/ 234782 w 488526"/>
                <a:gd name="connsiteY0" fmla="*/ 3704 h 732643"/>
                <a:gd name="connsiteX1" fmla="*/ 228943 w 488526"/>
                <a:gd name="connsiteY1" fmla="*/ 85584 h 732643"/>
                <a:gd name="connsiteX2" fmla="*/ 246969 w 488526"/>
                <a:gd name="connsiteY2" fmla="*/ 188030 h 732643"/>
                <a:gd name="connsiteX3" fmla="*/ 280229 w 488526"/>
                <a:gd name="connsiteY3" fmla="*/ 100310 h 732643"/>
                <a:gd name="connsiteX4" fmla="*/ 308030 w 488526"/>
                <a:gd name="connsiteY4" fmla="*/ 11448 h 732643"/>
                <a:gd name="connsiteX5" fmla="*/ 309807 w 488526"/>
                <a:gd name="connsiteY5" fmla="*/ 78983 h 732643"/>
                <a:gd name="connsiteX6" fmla="*/ 332531 w 488526"/>
                <a:gd name="connsiteY6" fmla="*/ 188411 h 732643"/>
                <a:gd name="connsiteX7" fmla="*/ 356777 w 488526"/>
                <a:gd name="connsiteY7" fmla="*/ 88250 h 732643"/>
                <a:gd name="connsiteX8" fmla="*/ 383309 w 488526"/>
                <a:gd name="connsiteY8" fmla="*/ 13987 h 732643"/>
                <a:gd name="connsiteX9" fmla="*/ 384452 w 488526"/>
                <a:gd name="connsiteY9" fmla="*/ 89266 h 732643"/>
                <a:gd name="connsiteX10" fmla="*/ 405017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4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521 w 488526"/>
                <a:gd name="connsiteY29" fmla="*/ 87488 h 732643"/>
                <a:gd name="connsiteX30" fmla="*/ 168389 w 488526"/>
                <a:gd name="connsiteY30" fmla="*/ 193869 h 732643"/>
                <a:gd name="connsiteX31" fmla="*/ 198857 w 488526"/>
                <a:gd name="connsiteY31" fmla="*/ 90662 h 732643"/>
                <a:gd name="connsiteX32" fmla="*/ 235036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782" y="3704"/>
                  </a:moveTo>
                  <a:cubicBezTo>
                    <a:pt x="257506" y="6497"/>
                    <a:pt x="233767" y="54863"/>
                    <a:pt x="228943" y="85584"/>
                  </a:cubicBezTo>
                  <a:cubicBezTo>
                    <a:pt x="223992" y="116305"/>
                    <a:pt x="209393" y="190949"/>
                    <a:pt x="246969" y="188030"/>
                  </a:cubicBezTo>
                  <a:cubicBezTo>
                    <a:pt x="284545" y="184983"/>
                    <a:pt x="278706" y="134458"/>
                    <a:pt x="280229" y="100310"/>
                  </a:cubicBezTo>
                  <a:cubicBezTo>
                    <a:pt x="281752" y="66162"/>
                    <a:pt x="283149" y="4974"/>
                    <a:pt x="308030" y="11448"/>
                  </a:cubicBezTo>
                  <a:cubicBezTo>
                    <a:pt x="332912" y="17922"/>
                    <a:pt x="310823" y="50039"/>
                    <a:pt x="309807" y="78983"/>
                  </a:cubicBezTo>
                  <a:cubicBezTo>
                    <a:pt x="308919" y="107927"/>
                    <a:pt x="301175" y="185110"/>
                    <a:pt x="332531" y="188411"/>
                  </a:cubicBezTo>
                  <a:cubicBezTo>
                    <a:pt x="363887" y="191711"/>
                    <a:pt x="356397" y="119479"/>
                    <a:pt x="356777" y="88250"/>
                  </a:cubicBezTo>
                  <a:cubicBezTo>
                    <a:pt x="357158" y="57021"/>
                    <a:pt x="359697" y="11194"/>
                    <a:pt x="383309" y="13987"/>
                  </a:cubicBezTo>
                  <a:cubicBezTo>
                    <a:pt x="406921" y="16780"/>
                    <a:pt x="384579" y="60703"/>
                    <a:pt x="384452" y="89266"/>
                  </a:cubicBezTo>
                  <a:cubicBezTo>
                    <a:pt x="384198" y="117829"/>
                    <a:pt x="378485" y="191330"/>
                    <a:pt x="405017" y="193488"/>
                  </a:cubicBezTo>
                  <a:cubicBezTo>
                    <a:pt x="431549" y="195646"/>
                    <a:pt x="441958" y="135093"/>
                    <a:pt x="445767" y="100564"/>
                  </a:cubicBezTo>
                  <a:cubicBezTo>
                    <a:pt x="449575" y="66035"/>
                    <a:pt x="443862" y="14748"/>
                    <a:pt x="465316" y="18303"/>
                  </a:cubicBezTo>
                  <a:cubicBezTo>
                    <a:pt x="486770" y="21857"/>
                    <a:pt x="469125" y="64638"/>
                    <a:pt x="471283" y="93328"/>
                  </a:cubicBezTo>
                  <a:cubicBezTo>
                    <a:pt x="473441" y="122145"/>
                    <a:pt x="475472" y="155024"/>
                    <a:pt x="478265" y="190823"/>
                  </a:cubicBezTo>
                  <a:cubicBezTo>
                    <a:pt x="481058" y="226621"/>
                    <a:pt x="491086" y="256961"/>
                    <a:pt x="487913" y="307867"/>
                  </a:cubicBezTo>
                  <a:cubicBezTo>
                    <a:pt x="484739" y="358772"/>
                    <a:pt x="461508" y="433543"/>
                    <a:pt x="459096" y="496001"/>
                  </a:cubicBezTo>
                  <a:cubicBezTo>
                    <a:pt x="456811" y="558458"/>
                    <a:pt x="462651"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397" y="194250"/>
                    <a:pt x="168389" y="193869"/>
                  </a:cubicBezTo>
                  <a:cubicBezTo>
                    <a:pt x="192509" y="193615"/>
                    <a:pt x="194413" y="122906"/>
                    <a:pt x="198857" y="90662"/>
                  </a:cubicBezTo>
                  <a:cubicBezTo>
                    <a:pt x="203300" y="58418"/>
                    <a:pt x="212186"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912" name="Group 911">
              <a:extLst>
                <a:ext uri="{FF2B5EF4-FFF2-40B4-BE49-F238E27FC236}">
                  <a16:creationId xmlns:a16="http://schemas.microsoft.com/office/drawing/2014/main" id="{0334F201-4D46-6AF9-405B-904785977DE0}"/>
                </a:ext>
              </a:extLst>
            </p:cNvPr>
            <p:cNvGrpSpPr/>
            <p:nvPr/>
          </p:nvGrpSpPr>
          <p:grpSpPr>
            <a:xfrm>
              <a:off x="7398140" y="2619861"/>
              <a:ext cx="219111" cy="207514"/>
              <a:chOff x="3387424" y="2480616"/>
              <a:chExt cx="260761" cy="246961"/>
            </a:xfrm>
          </p:grpSpPr>
          <p:sp>
            <p:nvSpPr>
              <p:cNvPr id="1196" name="Freeform: Shape 1081">
                <a:extLst>
                  <a:ext uri="{FF2B5EF4-FFF2-40B4-BE49-F238E27FC236}">
                    <a16:creationId xmlns:a16="http://schemas.microsoft.com/office/drawing/2014/main" id="{F1F759A0-42B8-67EE-851E-9A7112F9B3A8}"/>
                  </a:ext>
                </a:extLst>
              </p:cNvPr>
              <p:cNvSpPr/>
              <p:nvPr/>
            </p:nvSpPr>
            <p:spPr>
              <a:xfrm>
                <a:off x="3390111"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2" y="241451"/>
                      <a:pt x="129225" y="241451"/>
                    </a:cubicBezTo>
                    <a:cubicBezTo>
                      <a:pt x="58008" y="241451"/>
                      <a:pt x="4818" y="155890"/>
                      <a:pt x="374" y="115648"/>
                    </a:cubicBezTo>
                    <a:close/>
                  </a:path>
                </a:pathLst>
              </a:custGeom>
              <a:solidFill>
                <a:srgbClr val="B361A4"/>
              </a:solidFill>
              <a:ln w="12671" cap="flat">
                <a:noFill/>
                <a:prstDash val="solid"/>
                <a:miter/>
              </a:ln>
            </p:spPr>
            <p:txBody>
              <a:bodyPr rtlCol="0" anchor="ctr"/>
              <a:lstStyle/>
              <a:p>
                <a:endParaRPr lang="en-GB"/>
              </a:p>
            </p:txBody>
          </p:sp>
          <p:sp>
            <p:nvSpPr>
              <p:cNvPr id="1197" name="Freeform: Shape 1082">
                <a:extLst>
                  <a:ext uri="{FF2B5EF4-FFF2-40B4-BE49-F238E27FC236}">
                    <a16:creationId xmlns:a16="http://schemas.microsoft.com/office/drawing/2014/main" id="{99A1D3DD-9A4B-B368-4CF4-FCC3BA04D2C2}"/>
                  </a:ext>
                </a:extLst>
              </p:cNvPr>
              <p:cNvSpPr/>
              <p:nvPr/>
            </p:nvSpPr>
            <p:spPr>
              <a:xfrm>
                <a:off x="3387424"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98" name="Freeform: Shape 1083">
                <a:extLst>
                  <a:ext uri="{FF2B5EF4-FFF2-40B4-BE49-F238E27FC236}">
                    <a16:creationId xmlns:a16="http://schemas.microsoft.com/office/drawing/2014/main" id="{C7BCC80C-457E-8935-D4A8-3EA7A3E4D822}"/>
                  </a:ext>
                </a:extLst>
              </p:cNvPr>
              <p:cNvSpPr/>
              <p:nvPr/>
            </p:nvSpPr>
            <p:spPr>
              <a:xfrm>
                <a:off x="3434794" y="2521933"/>
                <a:ext cx="63150" cy="50330"/>
              </a:xfrm>
              <a:custGeom>
                <a:avLst/>
                <a:gdLst>
                  <a:gd name="connsiteX0" fmla="*/ 2281 w 63150"/>
                  <a:gd name="connsiteY0" fmla="*/ 40107 h 50330"/>
                  <a:gd name="connsiteX1" fmla="*/ 14594 w 63150"/>
                  <a:gd name="connsiteY1" fmla="*/ 3039 h 50330"/>
                  <a:gd name="connsiteX2" fmla="*/ 61311 w 63150"/>
                  <a:gd name="connsiteY2" fmla="*/ 16749 h 50330"/>
                  <a:gd name="connsiteX3" fmla="*/ 39476 w 63150"/>
                  <a:gd name="connsiteY3" fmla="*/ 47724 h 50330"/>
                  <a:gd name="connsiteX4" fmla="*/ 2408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582" y="119"/>
                      <a:pt x="61311" y="16749"/>
                    </a:cubicBezTo>
                    <a:cubicBezTo>
                      <a:pt x="67912" y="33506"/>
                      <a:pt x="55852"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913" name="Freeform: Shape 1084">
              <a:extLst>
                <a:ext uri="{FF2B5EF4-FFF2-40B4-BE49-F238E27FC236}">
                  <a16:creationId xmlns:a16="http://schemas.microsoft.com/office/drawing/2014/main" id="{182B1A29-4EF5-C466-6727-0A4D6522016E}"/>
                </a:ext>
              </a:extLst>
            </p:cNvPr>
            <p:cNvSpPr/>
            <p:nvPr/>
          </p:nvSpPr>
          <p:spPr>
            <a:xfrm>
              <a:off x="7351336"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914" name="Freeform: Shape 1085">
              <a:extLst>
                <a:ext uri="{FF2B5EF4-FFF2-40B4-BE49-F238E27FC236}">
                  <a16:creationId xmlns:a16="http://schemas.microsoft.com/office/drawing/2014/main" id="{74C28E62-2817-D939-4B67-61D7AE85F456}"/>
                </a:ext>
              </a:extLst>
            </p:cNvPr>
            <p:cNvSpPr/>
            <p:nvPr/>
          </p:nvSpPr>
          <p:spPr>
            <a:xfrm>
              <a:off x="7354132"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2"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915" name="Freeform: Shape 1086">
              <a:extLst>
                <a:ext uri="{FF2B5EF4-FFF2-40B4-BE49-F238E27FC236}">
                  <a16:creationId xmlns:a16="http://schemas.microsoft.com/office/drawing/2014/main" id="{B3D92F47-A4CF-F99C-A147-60F31F368E65}"/>
                </a:ext>
              </a:extLst>
            </p:cNvPr>
            <p:cNvSpPr/>
            <p:nvPr/>
          </p:nvSpPr>
          <p:spPr>
            <a:xfrm>
              <a:off x="7614969" y="2542361"/>
              <a:ext cx="61354" cy="59807"/>
            </a:xfrm>
            <a:custGeom>
              <a:avLst/>
              <a:gdLst>
                <a:gd name="connsiteX0" fmla="*/ 10964 w 63435"/>
                <a:gd name="connsiteY0" fmla="*/ 58264 h 61835"/>
                <a:gd name="connsiteX1" fmla="*/ 5760 w 63435"/>
                <a:gd name="connsiteY1" fmla="*/ 7739 h 61835"/>
                <a:gd name="connsiteX2" fmla="*/ 56284 w 63435"/>
                <a:gd name="connsiteY2" fmla="*/ 13706 h 61835"/>
                <a:gd name="connsiteX3" fmla="*/ 46763 w 63435"/>
                <a:gd name="connsiteY3" fmla="*/ 49504 h 61835"/>
                <a:gd name="connsiteX4" fmla="*/ 10964 w 63435"/>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5" h="61835">
                  <a:moveTo>
                    <a:pt x="10964" y="58264"/>
                  </a:moveTo>
                  <a:cubicBezTo>
                    <a:pt x="4109" y="51282"/>
                    <a:pt x="-6808" y="20053"/>
                    <a:pt x="5760" y="7739"/>
                  </a:cubicBezTo>
                  <a:cubicBezTo>
                    <a:pt x="18327" y="-4575"/>
                    <a:pt x="40924" y="-1909"/>
                    <a:pt x="56284" y="13706"/>
                  </a:cubicBezTo>
                  <a:cubicBezTo>
                    <a:pt x="71645" y="29320"/>
                    <a:pt x="59331" y="37191"/>
                    <a:pt x="46763" y="49504"/>
                  </a:cubicBezTo>
                  <a:cubicBezTo>
                    <a:pt x="34322" y="61818"/>
                    <a:pt x="17819" y="65246"/>
                    <a:pt x="10964" y="58264"/>
                  </a:cubicBezTo>
                  <a:close/>
                </a:path>
              </a:pathLst>
            </a:custGeom>
            <a:solidFill>
              <a:srgbClr val="54B9E5"/>
            </a:solidFill>
            <a:ln w="12671" cap="flat">
              <a:noFill/>
              <a:prstDash val="solid"/>
              <a:miter/>
            </a:ln>
          </p:spPr>
          <p:txBody>
            <a:bodyPr rtlCol="0" anchor="ctr"/>
            <a:lstStyle/>
            <a:p>
              <a:endParaRPr lang="en-GB"/>
            </a:p>
          </p:txBody>
        </p:sp>
        <p:sp>
          <p:nvSpPr>
            <p:cNvPr id="916" name="Freeform: Shape 1087">
              <a:extLst>
                <a:ext uri="{FF2B5EF4-FFF2-40B4-BE49-F238E27FC236}">
                  <a16:creationId xmlns:a16="http://schemas.microsoft.com/office/drawing/2014/main" id="{E7869486-AEFB-F3C8-5EF0-9683C29CC29E}"/>
                </a:ext>
              </a:extLst>
            </p:cNvPr>
            <p:cNvSpPr/>
            <p:nvPr/>
          </p:nvSpPr>
          <p:spPr>
            <a:xfrm>
              <a:off x="7630468"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19"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917" name="Freeform: Shape 1088">
              <a:extLst>
                <a:ext uri="{FF2B5EF4-FFF2-40B4-BE49-F238E27FC236}">
                  <a16:creationId xmlns:a16="http://schemas.microsoft.com/office/drawing/2014/main" id="{CAB6CFEC-F108-EFD9-D7E2-28DDF115C0BD}"/>
                </a:ext>
              </a:extLst>
            </p:cNvPr>
            <p:cNvSpPr/>
            <p:nvPr/>
          </p:nvSpPr>
          <p:spPr>
            <a:xfrm>
              <a:off x="7327948"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918" name="Freeform: Shape 1089">
              <a:extLst>
                <a:ext uri="{FF2B5EF4-FFF2-40B4-BE49-F238E27FC236}">
                  <a16:creationId xmlns:a16="http://schemas.microsoft.com/office/drawing/2014/main" id="{B39DDBB5-C098-AE3C-D315-6159EDCDB96A}"/>
                </a:ext>
              </a:extLst>
            </p:cNvPr>
            <p:cNvSpPr/>
            <p:nvPr/>
          </p:nvSpPr>
          <p:spPr>
            <a:xfrm>
              <a:off x="7628144" y="2428132"/>
              <a:ext cx="83394" cy="59138"/>
            </a:xfrm>
            <a:custGeom>
              <a:avLst/>
              <a:gdLst>
                <a:gd name="connsiteX0" fmla="*/ 7 w 86222"/>
                <a:gd name="connsiteY0" fmla="*/ 39645 h 61144"/>
                <a:gd name="connsiteX1" fmla="*/ 39488 w 86222"/>
                <a:gd name="connsiteY1" fmla="*/ 38 h 61144"/>
                <a:gd name="connsiteX2" fmla="*/ 86204 w 86222"/>
                <a:gd name="connsiteY2" fmla="*/ 34567 h 61144"/>
                <a:gd name="connsiteX3" fmla="*/ 42153 w 86222"/>
                <a:gd name="connsiteY3" fmla="*/ 61099 h 61144"/>
                <a:gd name="connsiteX4" fmla="*/ 7 w 86222"/>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2" h="61144">
                  <a:moveTo>
                    <a:pt x="7" y="39645"/>
                  </a:moveTo>
                  <a:cubicBezTo>
                    <a:pt x="-500" y="29490"/>
                    <a:pt x="25143" y="927"/>
                    <a:pt x="39488" y="38"/>
                  </a:cubicBezTo>
                  <a:cubicBezTo>
                    <a:pt x="53832" y="-850"/>
                    <a:pt x="85188" y="13875"/>
                    <a:pt x="86204" y="34567"/>
                  </a:cubicBezTo>
                  <a:cubicBezTo>
                    <a:pt x="87092" y="55387"/>
                    <a:pt x="56625" y="60338"/>
                    <a:pt x="42153" y="61099"/>
                  </a:cubicBezTo>
                  <a:cubicBezTo>
                    <a:pt x="27808" y="61988"/>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919" name="Freeform: Shape 1090">
              <a:extLst>
                <a:ext uri="{FF2B5EF4-FFF2-40B4-BE49-F238E27FC236}">
                  <a16:creationId xmlns:a16="http://schemas.microsoft.com/office/drawing/2014/main" id="{2C979FC1-2B3C-9198-A0A8-7177D719E527}"/>
                </a:ext>
              </a:extLst>
            </p:cNvPr>
            <p:cNvSpPr/>
            <p:nvPr/>
          </p:nvSpPr>
          <p:spPr>
            <a:xfrm>
              <a:off x="6281519" y="2196248"/>
              <a:ext cx="517957" cy="831872"/>
            </a:xfrm>
            <a:custGeom>
              <a:avLst/>
              <a:gdLst>
                <a:gd name="connsiteX0" fmla="*/ 252202 w 535523"/>
                <a:gd name="connsiteY0" fmla="*/ 4174 h 860085"/>
                <a:gd name="connsiteX1" fmla="*/ 253344 w 535523"/>
                <a:gd name="connsiteY1" fmla="*/ 78692 h 860085"/>
                <a:gd name="connsiteX2" fmla="*/ 260326 w 535523"/>
                <a:gd name="connsiteY2" fmla="*/ 186342 h 860085"/>
                <a:gd name="connsiteX3" fmla="*/ 292063 w 535523"/>
                <a:gd name="connsiteY3" fmla="*/ 85547 h 860085"/>
                <a:gd name="connsiteX4" fmla="*/ 329004 w 535523"/>
                <a:gd name="connsiteY4" fmla="*/ 10268 h 860085"/>
                <a:gd name="connsiteX5" fmla="*/ 331797 w 535523"/>
                <a:gd name="connsiteY5" fmla="*/ 86562 h 860085"/>
                <a:gd name="connsiteX6" fmla="*/ 347792 w 535523"/>
                <a:gd name="connsiteY6" fmla="*/ 182533 h 860085"/>
                <a:gd name="connsiteX7" fmla="*/ 368231 w 535523"/>
                <a:gd name="connsiteY7" fmla="*/ 89355 h 860085"/>
                <a:gd name="connsiteX8" fmla="*/ 397555 w 535523"/>
                <a:gd name="connsiteY8" fmla="*/ 15599 h 860085"/>
                <a:gd name="connsiteX9" fmla="*/ 404918 w 535523"/>
                <a:gd name="connsiteY9" fmla="*/ 97480 h 860085"/>
                <a:gd name="connsiteX10" fmla="*/ 424087 w 535523"/>
                <a:gd name="connsiteY10" fmla="*/ 186723 h 860085"/>
                <a:gd name="connsiteX11" fmla="*/ 456077 w 535523"/>
                <a:gd name="connsiteY11" fmla="*/ 76534 h 860085"/>
                <a:gd name="connsiteX12" fmla="*/ 484132 w 535523"/>
                <a:gd name="connsiteY12" fmla="*/ 20423 h 860085"/>
                <a:gd name="connsiteX13" fmla="*/ 491749 w 535523"/>
                <a:gd name="connsiteY13" fmla="*/ 106112 h 860085"/>
                <a:gd name="connsiteX14" fmla="*/ 520439 w 535523"/>
                <a:gd name="connsiteY14" fmla="*/ 203226 h 860085"/>
                <a:gd name="connsiteX15" fmla="*/ 519550 w 535523"/>
                <a:gd name="connsiteY15" fmla="*/ 560325 h 860085"/>
                <a:gd name="connsiteX16" fmla="*/ 512568 w 535523"/>
                <a:gd name="connsiteY16" fmla="*/ 829831 h 860085"/>
                <a:gd name="connsiteX17" fmla="*/ 235445 w 535523"/>
                <a:gd name="connsiteY17" fmla="*/ 847223 h 860085"/>
                <a:gd name="connsiteX18" fmla="*/ 32966 w 535523"/>
                <a:gd name="connsiteY18" fmla="*/ 832624 h 860085"/>
                <a:gd name="connsiteX19" fmla="*/ 3768 w 535523"/>
                <a:gd name="connsiteY19" fmla="*/ 539125 h 860085"/>
                <a:gd name="connsiteX20" fmla="*/ 2626 w 535523"/>
                <a:gd name="connsiteY20" fmla="*/ 350229 h 860085"/>
                <a:gd name="connsiteX21" fmla="*/ 14940 w 535523"/>
                <a:gd name="connsiteY21" fmla="*/ 212747 h 860085"/>
                <a:gd name="connsiteX22" fmla="*/ 52897 w 535523"/>
                <a:gd name="connsiteY22" fmla="*/ 67647 h 860085"/>
                <a:gd name="connsiteX23" fmla="*/ 92250 w 535523"/>
                <a:gd name="connsiteY23" fmla="*/ 493 h 860085"/>
                <a:gd name="connsiteX24" fmla="*/ 95931 w 535523"/>
                <a:gd name="connsiteY24" fmla="*/ 86689 h 860085"/>
                <a:gd name="connsiteX25" fmla="*/ 108499 w 535523"/>
                <a:gd name="connsiteY25" fmla="*/ 196371 h 860085"/>
                <a:gd name="connsiteX26" fmla="*/ 136173 w 535523"/>
                <a:gd name="connsiteY26" fmla="*/ 92910 h 860085"/>
                <a:gd name="connsiteX27" fmla="*/ 162959 w 535523"/>
                <a:gd name="connsiteY27" fmla="*/ 2524 h 860085"/>
                <a:gd name="connsiteX28" fmla="*/ 171210 w 535523"/>
                <a:gd name="connsiteY28" fmla="*/ 95956 h 860085"/>
                <a:gd name="connsiteX29" fmla="*/ 184159 w 535523"/>
                <a:gd name="connsiteY29" fmla="*/ 184311 h 860085"/>
                <a:gd name="connsiteX30" fmla="*/ 213483 w 535523"/>
                <a:gd name="connsiteY30" fmla="*/ 85674 h 860085"/>
                <a:gd name="connsiteX31" fmla="*/ 252456 w 535523"/>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523" h="860085">
                  <a:moveTo>
                    <a:pt x="252202" y="4174"/>
                  </a:moveTo>
                  <a:cubicBezTo>
                    <a:pt x="273529" y="10522"/>
                    <a:pt x="258930" y="46193"/>
                    <a:pt x="253344" y="78692"/>
                  </a:cubicBezTo>
                  <a:cubicBezTo>
                    <a:pt x="247759" y="111317"/>
                    <a:pt x="227320" y="183295"/>
                    <a:pt x="260326" y="186342"/>
                  </a:cubicBezTo>
                  <a:cubicBezTo>
                    <a:pt x="293332" y="189389"/>
                    <a:pt x="290793" y="125789"/>
                    <a:pt x="292063" y="85547"/>
                  </a:cubicBezTo>
                  <a:cubicBezTo>
                    <a:pt x="293205" y="45432"/>
                    <a:pt x="304884" y="7094"/>
                    <a:pt x="329004" y="10268"/>
                  </a:cubicBezTo>
                  <a:cubicBezTo>
                    <a:pt x="353124" y="13441"/>
                    <a:pt x="332813" y="57872"/>
                    <a:pt x="331797" y="86562"/>
                  </a:cubicBezTo>
                  <a:cubicBezTo>
                    <a:pt x="330781" y="115252"/>
                    <a:pt x="328623" y="182280"/>
                    <a:pt x="347792" y="182533"/>
                  </a:cubicBezTo>
                  <a:cubicBezTo>
                    <a:pt x="366834" y="182787"/>
                    <a:pt x="366834" y="121599"/>
                    <a:pt x="368231" y="89355"/>
                  </a:cubicBezTo>
                  <a:cubicBezTo>
                    <a:pt x="369627" y="57111"/>
                    <a:pt x="370896" y="14330"/>
                    <a:pt x="397555" y="15599"/>
                  </a:cubicBezTo>
                  <a:cubicBezTo>
                    <a:pt x="424214" y="16996"/>
                    <a:pt x="406568" y="68028"/>
                    <a:pt x="404918" y="97480"/>
                  </a:cubicBezTo>
                  <a:cubicBezTo>
                    <a:pt x="403268" y="126804"/>
                    <a:pt x="400348" y="186596"/>
                    <a:pt x="424087" y="186723"/>
                  </a:cubicBezTo>
                  <a:cubicBezTo>
                    <a:pt x="447826" y="186723"/>
                    <a:pt x="453157" y="112332"/>
                    <a:pt x="456077" y="76534"/>
                  </a:cubicBezTo>
                  <a:cubicBezTo>
                    <a:pt x="458997" y="40735"/>
                    <a:pt x="463186" y="19408"/>
                    <a:pt x="484132" y="20423"/>
                  </a:cubicBezTo>
                  <a:cubicBezTo>
                    <a:pt x="505078" y="21439"/>
                    <a:pt x="485656" y="75645"/>
                    <a:pt x="491749" y="106112"/>
                  </a:cubicBezTo>
                  <a:cubicBezTo>
                    <a:pt x="497842" y="136579"/>
                    <a:pt x="514345" y="157017"/>
                    <a:pt x="520439" y="203226"/>
                  </a:cubicBezTo>
                  <a:cubicBezTo>
                    <a:pt x="526532" y="249434"/>
                    <a:pt x="519804" y="454325"/>
                    <a:pt x="519550" y="560325"/>
                  </a:cubicBezTo>
                  <a:cubicBezTo>
                    <a:pt x="519296" y="666198"/>
                    <a:pt x="559919" y="781973"/>
                    <a:pt x="512568" y="829831"/>
                  </a:cubicBezTo>
                  <a:cubicBezTo>
                    <a:pt x="465217" y="877690"/>
                    <a:pt x="315421" y="846842"/>
                    <a:pt x="235445" y="847223"/>
                  </a:cubicBezTo>
                  <a:cubicBezTo>
                    <a:pt x="155469"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093"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920" name="Freeform: Shape 1091">
              <a:extLst>
                <a:ext uri="{FF2B5EF4-FFF2-40B4-BE49-F238E27FC236}">
                  <a16:creationId xmlns:a16="http://schemas.microsoft.com/office/drawing/2014/main" id="{CF4EF23F-FC5D-625E-E66F-A0E16661D10D}"/>
                </a:ext>
              </a:extLst>
            </p:cNvPr>
            <p:cNvSpPr/>
            <p:nvPr/>
          </p:nvSpPr>
          <p:spPr>
            <a:xfrm>
              <a:off x="6294315" y="2201368"/>
              <a:ext cx="472545" cy="708611"/>
            </a:xfrm>
            <a:custGeom>
              <a:avLst/>
              <a:gdLst>
                <a:gd name="connsiteX0" fmla="*/ 235163 w 488571"/>
                <a:gd name="connsiteY0" fmla="*/ 3704 h 732643"/>
                <a:gd name="connsiteX1" fmla="*/ 229324 w 488571"/>
                <a:gd name="connsiteY1" fmla="*/ 85584 h 732643"/>
                <a:gd name="connsiteX2" fmla="*/ 247350 w 488571"/>
                <a:gd name="connsiteY2" fmla="*/ 188030 h 732643"/>
                <a:gd name="connsiteX3" fmla="*/ 280610 w 488571"/>
                <a:gd name="connsiteY3" fmla="*/ 100310 h 732643"/>
                <a:gd name="connsiteX4" fmla="*/ 308411 w 488571"/>
                <a:gd name="connsiteY4" fmla="*/ 11448 h 732643"/>
                <a:gd name="connsiteX5" fmla="*/ 310188 w 488571"/>
                <a:gd name="connsiteY5" fmla="*/ 78983 h 732643"/>
                <a:gd name="connsiteX6" fmla="*/ 332912 w 488571"/>
                <a:gd name="connsiteY6" fmla="*/ 188411 h 732643"/>
                <a:gd name="connsiteX7" fmla="*/ 357158 w 488571"/>
                <a:gd name="connsiteY7" fmla="*/ 88250 h 732643"/>
                <a:gd name="connsiteX8" fmla="*/ 383690 w 488571"/>
                <a:gd name="connsiteY8" fmla="*/ 13987 h 732643"/>
                <a:gd name="connsiteX9" fmla="*/ 384706 w 488571"/>
                <a:gd name="connsiteY9" fmla="*/ 89266 h 732643"/>
                <a:gd name="connsiteX10" fmla="*/ 405271 w 488571"/>
                <a:gd name="connsiteY10" fmla="*/ 193488 h 732643"/>
                <a:gd name="connsiteX11" fmla="*/ 445894 w 488571"/>
                <a:gd name="connsiteY11" fmla="*/ 100564 h 732643"/>
                <a:gd name="connsiteX12" fmla="*/ 465443 w 488571"/>
                <a:gd name="connsiteY12" fmla="*/ 18303 h 732643"/>
                <a:gd name="connsiteX13" fmla="*/ 471410 w 488571"/>
                <a:gd name="connsiteY13" fmla="*/ 93328 h 732643"/>
                <a:gd name="connsiteX14" fmla="*/ 478392 w 488571"/>
                <a:gd name="connsiteY14" fmla="*/ 190823 h 732643"/>
                <a:gd name="connsiteX15" fmla="*/ 487913 w 488571"/>
                <a:gd name="connsiteY15" fmla="*/ 307867 h 732643"/>
                <a:gd name="connsiteX16" fmla="*/ 459096 w 488571"/>
                <a:gd name="connsiteY16" fmla="*/ 496001 h 732643"/>
                <a:gd name="connsiteX17" fmla="*/ 427486 w 488571"/>
                <a:gd name="connsiteY17" fmla="*/ 647067 h 732643"/>
                <a:gd name="connsiteX18" fmla="*/ 248239 w 488571"/>
                <a:gd name="connsiteY18" fmla="*/ 732628 h 732643"/>
                <a:gd name="connsiteX19" fmla="*/ 55534 w 488571"/>
                <a:gd name="connsiteY19" fmla="*/ 652525 h 732643"/>
                <a:gd name="connsiteX20" fmla="*/ 28876 w 488571"/>
                <a:gd name="connsiteY20" fmla="*/ 477086 h 732643"/>
                <a:gd name="connsiteX21" fmla="*/ 186 w 488571"/>
                <a:gd name="connsiteY21" fmla="*/ 310787 h 732643"/>
                <a:gd name="connsiteX22" fmla="*/ 17705 w 488571"/>
                <a:gd name="connsiteY22" fmla="*/ 193235 h 732643"/>
                <a:gd name="connsiteX23" fmla="*/ 37508 w 488571"/>
                <a:gd name="connsiteY23" fmla="*/ 92059 h 732643"/>
                <a:gd name="connsiteX24" fmla="*/ 72164 w 488571"/>
                <a:gd name="connsiteY24" fmla="*/ 150 h 732643"/>
                <a:gd name="connsiteX25" fmla="*/ 71657 w 488571"/>
                <a:gd name="connsiteY25" fmla="*/ 102468 h 732643"/>
                <a:gd name="connsiteX26" fmla="*/ 91460 w 488571"/>
                <a:gd name="connsiteY26" fmla="*/ 203136 h 732643"/>
                <a:gd name="connsiteX27" fmla="*/ 124339 w 488571"/>
                <a:gd name="connsiteY27" fmla="*/ 90281 h 732643"/>
                <a:gd name="connsiteX28" fmla="*/ 147824 w 488571"/>
                <a:gd name="connsiteY28" fmla="*/ 150 h 732643"/>
                <a:gd name="connsiteX29" fmla="*/ 152521 w 488571"/>
                <a:gd name="connsiteY29" fmla="*/ 87488 h 732643"/>
                <a:gd name="connsiteX30" fmla="*/ 168389 w 488571"/>
                <a:gd name="connsiteY30" fmla="*/ 193869 h 732643"/>
                <a:gd name="connsiteX31" fmla="*/ 198857 w 488571"/>
                <a:gd name="connsiteY31" fmla="*/ 90662 h 732643"/>
                <a:gd name="connsiteX32" fmla="*/ 235036 w 488571"/>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71" h="732643">
                  <a:moveTo>
                    <a:pt x="235163" y="3704"/>
                  </a:moveTo>
                  <a:cubicBezTo>
                    <a:pt x="257886" y="6497"/>
                    <a:pt x="234148" y="54863"/>
                    <a:pt x="229324" y="85584"/>
                  </a:cubicBezTo>
                  <a:cubicBezTo>
                    <a:pt x="224373" y="116305"/>
                    <a:pt x="209774" y="190949"/>
                    <a:pt x="247350" y="188030"/>
                  </a:cubicBezTo>
                  <a:cubicBezTo>
                    <a:pt x="284926" y="184983"/>
                    <a:pt x="279086" y="134458"/>
                    <a:pt x="280610" y="100310"/>
                  </a:cubicBezTo>
                  <a:cubicBezTo>
                    <a:pt x="282260" y="66162"/>
                    <a:pt x="283530" y="4974"/>
                    <a:pt x="308411" y="11448"/>
                  </a:cubicBezTo>
                  <a:cubicBezTo>
                    <a:pt x="333292" y="17922"/>
                    <a:pt x="311204" y="50039"/>
                    <a:pt x="310188" y="78983"/>
                  </a:cubicBezTo>
                  <a:cubicBezTo>
                    <a:pt x="309300" y="107927"/>
                    <a:pt x="301556" y="185110"/>
                    <a:pt x="332912" y="188411"/>
                  </a:cubicBezTo>
                  <a:cubicBezTo>
                    <a:pt x="364267" y="191711"/>
                    <a:pt x="356777" y="119479"/>
                    <a:pt x="357158" y="88250"/>
                  </a:cubicBezTo>
                  <a:cubicBezTo>
                    <a:pt x="357539" y="57021"/>
                    <a:pt x="360078" y="11194"/>
                    <a:pt x="383690" y="13987"/>
                  </a:cubicBezTo>
                  <a:cubicBezTo>
                    <a:pt x="407302" y="16906"/>
                    <a:pt x="385086" y="60703"/>
                    <a:pt x="384706" y="89266"/>
                  </a:cubicBezTo>
                  <a:cubicBezTo>
                    <a:pt x="384452" y="117829"/>
                    <a:pt x="378739" y="191330"/>
                    <a:pt x="405271" y="193488"/>
                  </a:cubicBezTo>
                  <a:cubicBezTo>
                    <a:pt x="431803" y="195646"/>
                    <a:pt x="442212" y="135093"/>
                    <a:pt x="445894" y="100564"/>
                  </a:cubicBezTo>
                  <a:cubicBezTo>
                    <a:pt x="449702" y="66035"/>
                    <a:pt x="443989" y="14748"/>
                    <a:pt x="465443" y="18303"/>
                  </a:cubicBezTo>
                  <a:cubicBezTo>
                    <a:pt x="486897" y="21857"/>
                    <a:pt x="469252" y="64638"/>
                    <a:pt x="471410" y="93328"/>
                  </a:cubicBezTo>
                  <a:cubicBezTo>
                    <a:pt x="473568" y="122145"/>
                    <a:pt x="475726" y="155024"/>
                    <a:pt x="478392" y="190823"/>
                  </a:cubicBezTo>
                  <a:cubicBezTo>
                    <a:pt x="481185" y="226621"/>
                    <a:pt x="491213" y="256961"/>
                    <a:pt x="487913" y="307867"/>
                  </a:cubicBezTo>
                  <a:cubicBezTo>
                    <a:pt x="484739" y="358772"/>
                    <a:pt x="461508" y="433543"/>
                    <a:pt x="459096" y="496001"/>
                  </a:cubicBezTo>
                  <a:cubicBezTo>
                    <a:pt x="456684" y="558458"/>
                    <a:pt x="462650"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203"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270" y="194250"/>
                    <a:pt x="168389" y="193869"/>
                  </a:cubicBezTo>
                  <a:cubicBezTo>
                    <a:pt x="192509" y="193615"/>
                    <a:pt x="194413" y="122906"/>
                    <a:pt x="198857" y="90662"/>
                  </a:cubicBezTo>
                  <a:cubicBezTo>
                    <a:pt x="203300" y="58418"/>
                    <a:pt x="212313"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921" name="Group 920">
              <a:extLst>
                <a:ext uri="{FF2B5EF4-FFF2-40B4-BE49-F238E27FC236}">
                  <a16:creationId xmlns:a16="http://schemas.microsoft.com/office/drawing/2014/main" id="{487A99B8-4D35-5FB9-D386-186231FA73F4}"/>
                </a:ext>
              </a:extLst>
            </p:cNvPr>
            <p:cNvGrpSpPr/>
            <p:nvPr/>
          </p:nvGrpSpPr>
          <p:grpSpPr>
            <a:xfrm>
              <a:off x="6413067" y="2619861"/>
              <a:ext cx="219219" cy="207514"/>
              <a:chOff x="2368935" y="2480616"/>
              <a:chExt cx="260889" cy="246961"/>
            </a:xfrm>
          </p:grpSpPr>
          <p:sp>
            <p:nvSpPr>
              <p:cNvPr id="1193" name="Freeform: Shape 1093">
                <a:extLst>
                  <a:ext uri="{FF2B5EF4-FFF2-40B4-BE49-F238E27FC236}">
                    <a16:creationId xmlns:a16="http://schemas.microsoft.com/office/drawing/2014/main" id="{2198EE9D-BD6F-92EE-70EB-B85406BCADB6}"/>
                  </a:ext>
                </a:extLst>
              </p:cNvPr>
              <p:cNvSpPr/>
              <p:nvPr/>
            </p:nvSpPr>
            <p:spPr>
              <a:xfrm>
                <a:off x="2374539" y="2486126"/>
                <a:ext cx="255285" cy="241451"/>
              </a:xfrm>
              <a:custGeom>
                <a:avLst/>
                <a:gdLst>
                  <a:gd name="connsiteX0" fmla="*/ 378 w 255285"/>
                  <a:gd name="connsiteY0" fmla="*/ 115648 h 241451"/>
                  <a:gd name="connsiteX1" fmla="*/ 101173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173" y="0"/>
                    </a:cubicBezTo>
                    <a:cubicBezTo>
                      <a:pt x="171628" y="0"/>
                      <a:pt x="255286" y="46208"/>
                      <a:pt x="255286" y="115648"/>
                    </a:cubicBezTo>
                    <a:cubicBezTo>
                      <a:pt x="255286" y="185087"/>
                      <a:pt x="198160" y="241451"/>
                      <a:pt x="127832" y="241451"/>
                    </a:cubicBezTo>
                    <a:cubicBezTo>
                      <a:pt x="57504"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194" name="Freeform: Shape 1094">
                <a:extLst>
                  <a:ext uri="{FF2B5EF4-FFF2-40B4-BE49-F238E27FC236}">
                    <a16:creationId xmlns:a16="http://schemas.microsoft.com/office/drawing/2014/main" id="{19EEBE90-482B-5564-2CB7-8B0EFB713C21}"/>
                  </a:ext>
                </a:extLst>
              </p:cNvPr>
              <p:cNvSpPr/>
              <p:nvPr/>
            </p:nvSpPr>
            <p:spPr>
              <a:xfrm>
                <a:off x="2368935"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1031"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95" name="Freeform: Shape 1095">
                <a:extLst>
                  <a:ext uri="{FF2B5EF4-FFF2-40B4-BE49-F238E27FC236}">
                    <a16:creationId xmlns:a16="http://schemas.microsoft.com/office/drawing/2014/main" id="{378D1028-7C0D-94EB-76BD-56729E29D0BD}"/>
                  </a:ext>
                </a:extLst>
              </p:cNvPr>
              <p:cNvSpPr/>
              <p:nvPr/>
            </p:nvSpPr>
            <p:spPr>
              <a:xfrm>
                <a:off x="2416433"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582"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922" name="Freeform: Shape 1096">
              <a:extLst>
                <a:ext uri="{FF2B5EF4-FFF2-40B4-BE49-F238E27FC236}">
                  <a16:creationId xmlns:a16="http://schemas.microsoft.com/office/drawing/2014/main" id="{9B5292DA-7602-BE3F-91C0-1C055E35AB92}"/>
                </a:ext>
              </a:extLst>
            </p:cNvPr>
            <p:cNvSpPr/>
            <p:nvPr/>
          </p:nvSpPr>
          <p:spPr>
            <a:xfrm>
              <a:off x="6343520" y="2794968"/>
              <a:ext cx="84972" cy="84638"/>
            </a:xfrm>
            <a:custGeom>
              <a:avLst/>
              <a:gdLst>
                <a:gd name="connsiteX0" fmla="*/ 9969 w 87854"/>
                <a:gd name="connsiteY0" fmla="*/ 77216 h 87509"/>
                <a:gd name="connsiteX1" fmla="*/ 16063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3" y="15520"/>
                  </a:cubicBezTo>
                  <a:cubicBezTo>
                    <a:pt x="34851" y="-2887"/>
                    <a:pt x="62525" y="-5299"/>
                    <a:pt x="77885" y="10315"/>
                  </a:cubicBezTo>
                  <a:cubicBezTo>
                    <a:pt x="93246" y="25930"/>
                    <a:pt x="90580" y="53604"/>
                    <a:pt x="71792" y="72011"/>
                  </a:cubicBezTo>
                  <a:cubicBezTo>
                    <a:pt x="53004" y="90418"/>
                    <a:pt x="25330" y="92830"/>
                    <a:pt x="9969" y="77089"/>
                  </a:cubicBezTo>
                  <a:close/>
                </a:path>
              </a:pathLst>
            </a:custGeom>
            <a:solidFill>
              <a:srgbClr val="54B9E5"/>
            </a:solidFill>
            <a:ln w="12671" cap="flat">
              <a:noFill/>
              <a:prstDash val="solid"/>
              <a:miter/>
            </a:ln>
          </p:spPr>
          <p:txBody>
            <a:bodyPr rtlCol="0" anchor="ctr"/>
            <a:lstStyle/>
            <a:p>
              <a:endParaRPr lang="en-GB"/>
            </a:p>
          </p:txBody>
        </p:sp>
        <p:sp>
          <p:nvSpPr>
            <p:cNvPr id="923" name="Freeform: Shape 1097">
              <a:extLst>
                <a:ext uri="{FF2B5EF4-FFF2-40B4-BE49-F238E27FC236}">
                  <a16:creationId xmlns:a16="http://schemas.microsoft.com/office/drawing/2014/main" id="{6A15A411-8767-1524-C5A6-09BDB6450F02}"/>
                </a:ext>
              </a:extLst>
            </p:cNvPr>
            <p:cNvSpPr/>
            <p:nvPr/>
          </p:nvSpPr>
          <p:spPr>
            <a:xfrm>
              <a:off x="6369176"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1"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924" name="Freeform: Shape 1098">
              <a:extLst>
                <a:ext uri="{FF2B5EF4-FFF2-40B4-BE49-F238E27FC236}">
                  <a16:creationId xmlns:a16="http://schemas.microsoft.com/office/drawing/2014/main" id="{B5F881BD-3C7E-20B2-17C9-475EE866281A}"/>
                </a:ext>
              </a:extLst>
            </p:cNvPr>
            <p:cNvSpPr/>
            <p:nvPr/>
          </p:nvSpPr>
          <p:spPr>
            <a:xfrm>
              <a:off x="6630012" y="2542361"/>
              <a:ext cx="61359" cy="59807"/>
            </a:xfrm>
            <a:custGeom>
              <a:avLst/>
              <a:gdLst>
                <a:gd name="connsiteX0" fmla="*/ 10964 w 63440"/>
                <a:gd name="connsiteY0" fmla="*/ 58264 h 61835"/>
                <a:gd name="connsiteX1" fmla="*/ 5760 w 63440"/>
                <a:gd name="connsiteY1" fmla="*/ 7739 h 61835"/>
                <a:gd name="connsiteX2" fmla="*/ 56284 w 63440"/>
                <a:gd name="connsiteY2" fmla="*/ 13706 h 61835"/>
                <a:gd name="connsiteX3" fmla="*/ 46890 w 63440"/>
                <a:gd name="connsiteY3" fmla="*/ 49504 h 61835"/>
                <a:gd name="connsiteX4" fmla="*/ 11091 w 63440"/>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40" h="61835">
                  <a:moveTo>
                    <a:pt x="10964" y="58264"/>
                  </a:moveTo>
                  <a:cubicBezTo>
                    <a:pt x="4109" y="51282"/>
                    <a:pt x="-6808" y="20053"/>
                    <a:pt x="5760" y="7739"/>
                  </a:cubicBezTo>
                  <a:cubicBezTo>
                    <a:pt x="18327" y="-4575"/>
                    <a:pt x="40797" y="-1909"/>
                    <a:pt x="56284" y="13706"/>
                  </a:cubicBezTo>
                  <a:cubicBezTo>
                    <a:pt x="71645" y="29320"/>
                    <a:pt x="59331" y="37191"/>
                    <a:pt x="46890" y="49504"/>
                  </a:cubicBezTo>
                  <a:cubicBezTo>
                    <a:pt x="34449" y="61818"/>
                    <a:pt x="17946" y="65246"/>
                    <a:pt x="11091" y="58264"/>
                  </a:cubicBezTo>
                  <a:close/>
                </a:path>
              </a:pathLst>
            </a:custGeom>
            <a:solidFill>
              <a:srgbClr val="54B9E5"/>
            </a:solidFill>
            <a:ln w="12671" cap="flat">
              <a:noFill/>
              <a:prstDash val="solid"/>
              <a:miter/>
            </a:ln>
          </p:spPr>
          <p:txBody>
            <a:bodyPr rtlCol="0" anchor="ctr"/>
            <a:lstStyle/>
            <a:p>
              <a:endParaRPr lang="en-GB"/>
            </a:p>
          </p:txBody>
        </p:sp>
        <p:sp>
          <p:nvSpPr>
            <p:cNvPr id="925" name="Freeform: Shape 1099">
              <a:extLst>
                <a:ext uri="{FF2B5EF4-FFF2-40B4-BE49-F238E27FC236}">
                  <a16:creationId xmlns:a16="http://schemas.microsoft.com/office/drawing/2014/main" id="{0C01FA4E-C0AD-FA57-0E21-21588CC9A1B4}"/>
                </a:ext>
              </a:extLst>
            </p:cNvPr>
            <p:cNvSpPr/>
            <p:nvPr/>
          </p:nvSpPr>
          <p:spPr>
            <a:xfrm>
              <a:off x="6645512"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20"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926" name="Freeform: Shape 1100">
              <a:extLst>
                <a:ext uri="{FF2B5EF4-FFF2-40B4-BE49-F238E27FC236}">
                  <a16:creationId xmlns:a16="http://schemas.microsoft.com/office/drawing/2014/main" id="{2DD19305-9810-4DE2-37A9-9A1396C31613}"/>
                </a:ext>
              </a:extLst>
            </p:cNvPr>
            <p:cNvSpPr/>
            <p:nvPr/>
          </p:nvSpPr>
          <p:spPr>
            <a:xfrm>
              <a:off x="6342992"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927" name="Freeform: Shape 1101">
              <a:extLst>
                <a:ext uri="{FF2B5EF4-FFF2-40B4-BE49-F238E27FC236}">
                  <a16:creationId xmlns:a16="http://schemas.microsoft.com/office/drawing/2014/main" id="{9B1A00A4-48EC-5B82-DE4C-DE25B5A7C7D6}"/>
                </a:ext>
              </a:extLst>
            </p:cNvPr>
            <p:cNvSpPr/>
            <p:nvPr/>
          </p:nvSpPr>
          <p:spPr>
            <a:xfrm>
              <a:off x="6643311" y="2428132"/>
              <a:ext cx="83400" cy="59128"/>
            </a:xfrm>
            <a:custGeom>
              <a:avLst/>
              <a:gdLst>
                <a:gd name="connsiteX0" fmla="*/ 7 w 86228"/>
                <a:gd name="connsiteY0" fmla="*/ 39645 h 61133"/>
                <a:gd name="connsiteX1" fmla="*/ 39488 w 86228"/>
                <a:gd name="connsiteY1" fmla="*/ 38 h 61133"/>
                <a:gd name="connsiteX2" fmla="*/ 86204 w 86228"/>
                <a:gd name="connsiteY2" fmla="*/ 34567 h 61133"/>
                <a:gd name="connsiteX3" fmla="*/ 42154 w 86228"/>
                <a:gd name="connsiteY3" fmla="*/ 61099 h 61133"/>
                <a:gd name="connsiteX4" fmla="*/ 7 w 86228"/>
                <a:gd name="connsiteY4" fmla="*/ 39518 h 6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33">
                  <a:moveTo>
                    <a:pt x="7" y="39645"/>
                  </a:moveTo>
                  <a:cubicBezTo>
                    <a:pt x="-500" y="29490"/>
                    <a:pt x="25143" y="927"/>
                    <a:pt x="39488" y="38"/>
                  </a:cubicBezTo>
                  <a:cubicBezTo>
                    <a:pt x="53833" y="-850"/>
                    <a:pt x="85188" y="13875"/>
                    <a:pt x="86204" y="34567"/>
                  </a:cubicBezTo>
                  <a:cubicBezTo>
                    <a:pt x="87219" y="55387"/>
                    <a:pt x="56625" y="60338"/>
                    <a:pt x="42154" y="61099"/>
                  </a:cubicBezTo>
                  <a:cubicBezTo>
                    <a:pt x="27682" y="61861"/>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928" name="Freeform: Shape 1102">
              <a:extLst>
                <a:ext uri="{FF2B5EF4-FFF2-40B4-BE49-F238E27FC236}">
                  <a16:creationId xmlns:a16="http://schemas.microsoft.com/office/drawing/2014/main" id="{DA2A1B56-3F17-03CF-3071-CC2B4099312A}"/>
                </a:ext>
              </a:extLst>
            </p:cNvPr>
            <p:cNvSpPr/>
            <p:nvPr/>
          </p:nvSpPr>
          <p:spPr>
            <a:xfrm>
              <a:off x="5789930" y="2357281"/>
              <a:ext cx="520847" cy="670891"/>
            </a:xfrm>
            <a:custGeom>
              <a:avLst/>
              <a:gdLst>
                <a:gd name="connsiteX0" fmla="*/ 23541 w 538511"/>
                <a:gd name="connsiteY0" fmla="*/ 50569 h 693644"/>
                <a:gd name="connsiteX1" fmla="*/ 258772 w 538511"/>
                <a:gd name="connsiteY1" fmla="*/ 14897 h 693644"/>
                <a:gd name="connsiteX2" fmla="*/ 516980 w 538511"/>
                <a:gd name="connsiteY2" fmla="*/ 13247 h 693644"/>
                <a:gd name="connsiteX3" fmla="*/ 523454 w 538511"/>
                <a:gd name="connsiteY3" fmla="*/ 180561 h 693644"/>
                <a:gd name="connsiteX4" fmla="*/ 515965 w 538511"/>
                <a:gd name="connsiteY4" fmla="*/ 398401 h 693644"/>
                <a:gd name="connsiteX5" fmla="*/ 514695 w 538511"/>
                <a:gd name="connsiteY5" fmla="*/ 662956 h 693644"/>
                <a:gd name="connsiteX6" fmla="*/ 237699 w 538511"/>
                <a:gd name="connsiteY6" fmla="*/ 680348 h 693644"/>
                <a:gd name="connsiteX7" fmla="*/ 35220 w 538511"/>
                <a:gd name="connsiteY7" fmla="*/ 665749 h 693644"/>
                <a:gd name="connsiteX8" fmla="*/ 3229 w 538511"/>
                <a:gd name="connsiteY8" fmla="*/ 366410 h 693644"/>
                <a:gd name="connsiteX9" fmla="*/ 4880 w 538511"/>
                <a:gd name="connsiteY9" fmla="*/ 183989 h 693644"/>
                <a:gd name="connsiteX10" fmla="*/ 23541 w 538511"/>
                <a:gd name="connsiteY10" fmla="*/ 50442 h 69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8511" h="693644">
                  <a:moveTo>
                    <a:pt x="23541" y="50569"/>
                  </a:moveTo>
                  <a:cubicBezTo>
                    <a:pt x="65814" y="22387"/>
                    <a:pt x="176511" y="21117"/>
                    <a:pt x="258772" y="14897"/>
                  </a:cubicBezTo>
                  <a:cubicBezTo>
                    <a:pt x="341033" y="8677"/>
                    <a:pt x="472803" y="-14301"/>
                    <a:pt x="516980" y="13247"/>
                  </a:cubicBezTo>
                  <a:cubicBezTo>
                    <a:pt x="561157" y="40921"/>
                    <a:pt x="523708" y="116454"/>
                    <a:pt x="523454" y="180561"/>
                  </a:cubicBezTo>
                  <a:cubicBezTo>
                    <a:pt x="523327" y="244796"/>
                    <a:pt x="518377" y="327438"/>
                    <a:pt x="515965" y="398401"/>
                  </a:cubicBezTo>
                  <a:cubicBezTo>
                    <a:pt x="513426" y="469364"/>
                    <a:pt x="561157" y="615986"/>
                    <a:pt x="514695" y="662956"/>
                  </a:cubicBezTo>
                  <a:cubicBezTo>
                    <a:pt x="468360" y="709926"/>
                    <a:pt x="317675" y="679967"/>
                    <a:pt x="237699" y="680348"/>
                  </a:cubicBezTo>
                  <a:cubicBezTo>
                    <a:pt x="157850" y="680856"/>
                    <a:pt x="74319" y="718051"/>
                    <a:pt x="35220" y="665749"/>
                  </a:cubicBezTo>
                  <a:cubicBezTo>
                    <a:pt x="-3753" y="613447"/>
                    <a:pt x="9704" y="439024"/>
                    <a:pt x="3229" y="366410"/>
                  </a:cubicBezTo>
                  <a:cubicBezTo>
                    <a:pt x="-3245" y="293797"/>
                    <a:pt x="1452" y="236672"/>
                    <a:pt x="4880" y="183989"/>
                  </a:cubicBezTo>
                  <a:cubicBezTo>
                    <a:pt x="8307" y="131306"/>
                    <a:pt x="4880" y="76593"/>
                    <a:pt x="23541" y="50442"/>
                  </a:cubicBezTo>
                  <a:close/>
                </a:path>
              </a:pathLst>
            </a:custGeom>
            <a:solidFill>
              <a:srgbClr val="F19C67"/>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29" name="Freeform: Shape 1103">
              <a:extLst>
                <a:ext uri="{FF2B5EF4-FFF2-40B4-BE49-F238E27FC236}">
                  <a16:creationId xmlns:a16="http://schemas.microsoft.com/office/drawing/2014/main" id="{D87DF6F9-0098-4AB0-D550-7389FEACE057}"/>
                </a:ext>
              </a:extLst>
            </p:cNvPr>
            <p:cNvSpPr/>
            <p:nvPr/>
          </p:nvSpPr>
          <p:spPr>
            <a:xfrm>
              <a:off x="5800762" y="2346526"/>
              <a:ext cx="483096" cy="563575"/>
            </a:xfrm>
            <a:custGeom>
              <a:avLst/>
              <a:gdLst>
                <a:gd name="connsiteX0" fmla="*/ 249096 w 499480"/>
                <a:gd name="connsiteY0" fmla="*/ 16368 h 582689"/>
                <a:gd name="connsiteX1" fmla="*/ 486992 w 499480"/>
                <a:gd name="connsiteY1" fmla="*/ 9893 h 582689"/>
                <a:gd name="connsiteX2" fmla="*/ 465919 w 499480"/>
                <a:gd name="connsiteY2" fmla="*/ 142806 h 582689"/>
                <a:gd name="connsiteX3" fmla="*/ 464396 w 499480"/>
                <a:gd name="connsiteY3" fmla="*/ 345920 h 582689"/>
                <a:gd name="connsiteX4" fmla="*/ 432913 w 499480"/>
                <a:gd name="connsiteY4" fmla="*/ 497112 h 582689"/>
                <a:gd name="connsiteX5" fmla="*/ 254300 w 499480"/>
                <a:gd name="connsiteY5" fmla="*/ 582674 h 582689"/>
                <a:gd name="connsiteX6" fmla="*/ 62231 w 499480"/>
                <a:gd name="connsiteY6" fmla="*/ 502571 h 582689"/>
                <a:gd name="connsiteX7" fmla="*/ 35699 w 499480"/>
                <a:gd name="connsiteY7" fmla="*/ 326878 h 582689"/>
                <a:gd name="connsiteX8" fmla="*/ 7136 w 499480"/>
                <a:gd name="connsiteY8" fmla="*/ 160451 h 582689"/>
                <a:gd name="connsiteX9" fmla="*/ 24528 w 499480"/>
                <a:gd name="connsiteY9" fmla="*/ 42773 h 582689"/>
                <a:gd name="connsiteX10" fmla="*/ 249096 w 499480"/>
                <a:gd name="connsiteY10" fmla="*/ 16368 h 5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480" h="582689">
                  <a:moveTo>
                    <a:pt x="249096" y="16368"/>
                  </a:moveTo>
                  <a:cubicBezTo>
                    <a:pt x="328437" y="6466"/>
                    <a:pt x="450813" y="-11180"/>
                    <a:pt x="486992" y="9893"/>
                  </a:cubicBezTo>
                  <a:cubicBezTo>
                    <a:pt x="523172" y="30967"/>
                    <a:pt x="469601" y="86823"/>
                    <a:pt x="465919" y="142806"/>
                  </a:cubicBezTo>
                  <a:cubicBezTo>
                    <a:pt x="462111" y="198789"/>
                    <a:pt x="466808" y="283335"/>
                    <a:pt x="464396" y="345920"/>
                  </a:cubicBezTo>
                  <a:cubicBezTo>
                    <a:pt x="462111" y="408504"/>
                    <a:pt x="467951" y="457632"/>
                    <a:pt x="432913" y="497112"/>
                  </a:cubicBezTo>
                  <a:cubicBezTo>
                    <a:pt x="397876" y="536593"/>
                    <a:pt x="315996" y="581785"/>
                    <a:pt x="254300" y="582674"/>
                  </a:cubicBezTo>
                  <a:cubicBezTo>
                    <a:pt x="192478" y="583563"/>
                    <a:pt x="98664" y="545225"/>
                    <a:pt x="62231" y="502571"/>
                  </a:cubicBezTo>
                  <a:cubicBezTo>
                    <a:pt x="25797" y="459917"/>
                    <a:pt x="41793" y="390986"/>
                    <a:pt x="35699" y="326878"/>
                  </a:cubicBezTo>
                  <a:cubicBezTo>
                    <a:pt x="29606" y="262897"/>
                    <a:pt x="8914" y="207802"/>
                    <a:pt x="7136" y="160451"/>
                  </a:cubicBezTo>
                  <a:cubicBezTo>
                    <a:pt x="5232" y="113101"/>
                    <a:pt x="-15714" y="66765"/>
                    <a:pt x="24528" y="42773"/>
                  </a:cubicBezTo>
                  <a:cubicBezTo>
                    <a:pt x="64897" y="18780"/>
                    <a:pt x="169881" y="26270"/>
                    <a:pt x="249096" y="16368"/>
                  </a:cubicBezTo>
                  <a:close/>
                </a:path>
              </a:pathLst>
            </a:custGeom>
            <a:solidFill>
              <a:srgbClr val="F6C3A2"/>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nvGrpSpPr>
            <p:cNvPr id="930" name="Group 929">
              <a:extLst>
                <a:ext uri="{FF2B5EF4-FFF2-40B4-BE49-F238E27FC236}">
                  <a16:creationId xmlns:a16="http://schemas.microsoft.com/office/drawing/2014/main" id="{4BECA998-EAD3-9D8C-6FD6-56776299B16F}"/>
                </a:ext>
              </a:extLst>
            </p:cNvPr>
            <p:cNvGrpSpPr/>
            <p:nvPr/>
          </p:nvGrpSpPr>
          <p:grpSpPr>
            <a:xfrm>
              <a:off x="5937847" y="2619861"/>
              <a:ext cx="216871" cy="207514"/>
              <a:chOff x="1877781" y="2480616"/>
              <a:chExt cx="258096" cy="246961"/>
            </a:xfrm>
          </p:grpSpPr>
          <p:sp>
            <p:nvSpPr>
              <p:cNvPr id="1190" name="Freeform: Shape 1105">
                <a:extLst>
                  <a:ext uri="{FF2B5EF4-FFF2-40B4-BE49-F238E27FC236}">
                    <a16:creationId xmlns:a16="http://schemas.microsoft.com/office/drawing/2014/main" id="{E6BCDE87-A0A5-6D44-B057-F4B51343C7D5}"/>
                  </a:ext>
                </a:extLst>
              </p:cNvPr>
              <p:cNvSpPr/>
              <p:nvPr/>
            </p:nvSpPr>
            <p:spPr>
              <a:xfrm>
                <a:off x="1880592" y="2486126"/>
                <a:ext cx="255285" cy="241451"/>
              </a:xfrm>
              <a:custGeom>
                <a:avLst/>
                <a:gdLst>
                  <a:gd name="connsiteX0" fmla="*/ 378 w 255285"/>
                  <a:gd name="connsiteY0" fmla="*/ 115648 h 241451"/>
                  <a:gd name="connsiteX1" fmla="*/ 101173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173" y="0"/>
                    </a:cubicBezTo>
                    <a:cubicBezTo>
                      <a:pt x="171628" y="0"/>
                      <a:pt x="255286" y="46208"/>
                      <a:pt x="255286" y="115648"/>
                    </a:cubicBezTo>
                    <a:cubicBezTo>
                      <a:pt x="255286" y="185087"/>
                      <a:pt x="198160" y="241451"/>
                      <a:pt x="127832" y="241451"/>
                    </a:cubicBezTo>
                    <a:cubicBezTo>
                      <a:pt x="57504"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191" name="Freeform: Shape 1106">
                <a:extLst>
                  <a:ext uri="{FF2B5EF4-FFF2-40B4-BE49-F238E27FC236}">
                    <a16:creationId xmlns:a16="http://schemas.microsoft.com/office/drawing/2014/main" id="{D6A45CEE-076E-B32D-C9A7-17DD71848BE0}"/>
                  </a:ext>
                </a:extLst>
              </p:cNvPr>
              <p:cNvSpPr/>
              <p:nvPr/>
            </p:nvSpPr>
            <p:spPr>
              <a:xfrm>
                <a:off x="1877781" y="2480616"/>
                <a:ext cx="202494" cy="197006"/>
              </a:xfrm>
              <a:custGeom>
                <a:avLst/>
                <a:gdLst>
                  <a:gd name="connsiteX0" fmla="*/ 16 w 202494"/>
                  <a:gd name="connsiteY0" fmla="*/ 97673 h 197006"/>
                  <a:gd name="connsiteX1" fmla="*/ 86466 w 202494"/>
                  <a:gd name="connsiteY1" fmla="*/ 179 h 197006"/>
                  <a:gd name="connsiteX2" fmla="*/ 202495 w 202494"/>
                  <a:gd name="connsiteY2" fmla="*/ 83328 h 197006"/>
                  <a:gd name="connsiteX3" fmla="*/ 80754 w 202494"/>
                  <a:gd name="connsiteY3" fmla="*/ 196945 h 197006"/>
                  <a:gd name="connsiteX4" fmla="*/ 16 w 20249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94" h="197006">
                    <a:moveTo>
                      <a:pt x="16" y="97673"/>
                    </a:moveTo>
                    <a:cubicBezTo>
                      <a:pt x="1031" y="64921"/>
                      <a:pt x="52698" y="2591"/>
                      <a:pt x="86466" y="179"/>
                    </a:cubicBezTo>
                    <a:cubicBezTo>
                      <a:pt x="120234" y="-2233"/>
                      <a:pt x="202495" y="19475"/>
                      <a:pt x="202495" y="83328"/>
                    </a:cubicBezTo>
                    <a:cubicBezTo>
                      <a:pt x="202495" y="147182"/>
                      <a:pt x="114521" y="194533"/>
                      <a:pt x="80754" y="196945"/>
                    </a:cubicBezTo>
                    <a:cubicBezTo>
                      <a:pt x="46986"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92" name="Freeform: Shape 1107">
                <a:extLst>
                  <a:ext uri="{FF2B5EF4-FFF2-40B4-BE49-F238E27FC236}">
                    <a16:creationId xmlns:a16="http://schemas.microsoft.com/office/drawing/2014/main" id="{1E6C3C27-0250-E520-3026-CF59C2835958}"/>
                  </a:ext>
                </a:extLst>
              </p:cNvPr>
              <p:cNvSpPr/>
              <p:nvPr/>
            </p:nvSpPr>
            <p:spPr>
              <a:xfrm>
                <a:off x="1923248"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281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582" y="119"/>
                      <a:pt x="61311" y="16749"/>
                    </a:cubicBezTo>
                    <a:cubicBezTo>
                      <a:pt x="67912" y="33506"/>
                      <a:pt x="55725" y="41377"/>
                      <a:pt x="39476" y="47724"/>
                    </a:cubicBezTo>
                    <a:cubicBezTo>
                      <a:pt x="23227" y="54198"/>
                      <a:pt x="6470" y="47470"/>
                      <a:pt x="2281" y="39980"/>
                    </a:cubicBezTo>
                    <a:close/>
                  </a:path>
                </a:pathLst>
              </a:custGeom>
              <a:solidFill>
                <a:srgbClr val="F8E3ED"/>
              </a:solidFill>
              <a:ln w="12671" cap="flat">
                <a:noFill/>
                <a:prstDash val="solid"/>
                <a:miter/>
              </a:ln>
            </p:spPr>
            <p:txBody>
              <a:bodyPr rtlCol="0" anchor="ctr"/>
              <a:lstStyle/>
              <a:p>
                <a:endParaRPr lang="en-GB"/>
              </a:p>
            </p:txBody>
          </p:sp>
        </p:grpSp>
        <p:sp>
          <p:nvSpPr>
            <p:cNvPr id="931" name="Freeform: Shape 1108">
              <a:extLst>
                <a:ext uri="{FF2B5EF4-FFF2-40B4-BE49-F238E27FC236}">
                  <a16:creationId xmlns:a16="http://schemas.microsoft.com/office/drawing/2014/main" id="{03FE87D1-8911-1B60-9ABE-E5AF3AC5E48A}"/>
                </a:ext>
              </a:extLst>
            </p:cNvPr>
            <p:cNvSpPr/>
            <p:nvPr/>
          </p:nvSpPr>
          <p:spPr>
            <a:xfrm>
              <a:off x="5881179"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7"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932" name="Freeform: Shape 1109">
              <a:extLst>
                <a:ext uri="{FF2B5EF4-FFF2-40B4-BE49-F238E27FC236}">
                  <a16:creationId xmlns:a16="http://schemas.microsoft.com/office/drawing/2014/main" id="{17AC87B4-4895-33B6-B1CE-6B49B2A77218}"/>
                </a:ext>
              </a:extLst>
            </p:cNvPr>
            <p:cNvSpPr/>
            <p:nvPr/>
          </p:nvSpPr>
          <p:spPr>
            <a:xfrm>
              <a:off x="6157469"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1963"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933" name="Freeform: Shape 1110">
              <a:extLst>
                <a:ext uri="{FF2B5EF4-FFF2-40B4-BE49-F238E27FC236}">
                  <a16:creationId xmlns:a16="http://schemas.microsoft.com/office/drawing/2014/main" id="{406D0FE2-812F-C641-26DB-8B834F4A0DBA}"/>
                </a:ext>
              </a:extLst>
            </p:cNvPr>
            <p:cNvSpPr/>
            <p:nvPr/>
          </p:nvSpPr>
          <p:spPr>
            <a:xfrm>
              <a:off x="5858962" y="2419177"/>
              <a:ext cx="76668" cy="76800"/>
            </a:xfrm>
            <a:custGeom>
              <a:avLst/>
              <a:gdLst>
                <a:gd name="connsiteX0" fmla="*/ 13 w 79268"/>
                <a:gd name="connsiteY0" fmla="*/ 50681 h 79405"/>
                <a:gd name="connsiteX1" fmla="*/ 35685 w 79268"/>
                <a:gd name="connsiteY1" fmla="*/ 29 h 79405"/>
                <a:gd name="connsiteX2" fmla="*/ 79227 w 79268"/>
                <a:gd name="connsiteY2" fmla="*/ 45730 h 79405"/>
                <a:gd name="connsiteX3" fmla="*/ 39239 w 79268"/>
                <a:gd name="connsiteY3" fmla="*/ 79370 h 79405"/>
                <a:gd name="connsiteX4" fmla="*/ 13 w 79268"/>
                <a:gd name="connsiteY4" fmla="*/ 50681 h 7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8" h="79405">
                  <a:moveTo>
                    <a:pt x="13" y="50681"/>
                  </a:moveTo>
                  <a:cubicBezTo>
                    <a:pt x="-622" y="37478"/>
                    <a:pt x="22482" y="918"/>
                    <a:pt x="35685" y="29"/>
                  </a:cubicBezTo>
                  <a:cubicBezTo>
                    <a:pt x="48887" y="-860"/>
                    <a:pt x="78085" y="18690"/>
                    <a:pt x="79227" y="45730"/>
                  </a:cubicBezTo>
                  <a:cubicBezTo>
                    <a:pt x="80497" y="72769"/>
                    <a:pt x="52442" y="78609"/>
                    <a:pt x="39239" y="79370"/>
                  </a:cubicBezTo>
                  <a:cubicBezTo>
                    <a:pt x="26037" y="80259"/>
                    <a:pt x="648" y="63883"/>
                    <a:pt x="13" y="50681"/>
                  </a:cubicBezTo>
                  <a:close/>
                </a:path>
              </a:pathLst>
            </a:custGeom>
            <a:solidFill>
              <a:srgbClr val="FBE1D1"/>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34" name="Freeform: Shape 1111">
              <a:extLst>
                <a:ext uri="{FF2B5EF4-FFF2-40B4-BE49-F238E27FC236}">
                  <a16:creationId xmlns:a16="http://schemas.microsoft.com/office/drawing/2014/main" id="{E9B90E49-C3C1-7582-D09D-97E8A5B87007}"/>
                </a:ext>
              </a:extLst>
            </p:cNvPr>
            <p:cNvSpPr/>
            <p:nvPr/>
          </p:nvSpPr>
          <p:spPr>
            <a:xfrm>
              <a:off x="8742559" y="2196248"/>
              <a:ext cx="518079" cy="831872"/>
            </a:xfrm>
            <a:custGeom>
              <a:avLst/>
              <a:gdLst>
                <a:gd name="connsiteX0" fmla="*/ 252329 w 535650"/>
                <a:gd name="connsiteY0" fmla="*/ 4174 h 860085"/>
                <a:gd name="connsiteX1" fmla="*/ 253471 w 535650"/>
                <a:gd name="connsiteY1" fmla="*/ 78692 h 860085"/>
                <a:gd name="connsiteX2" fmla="*/ 260453 w 535650"/>
                <a:gd name="connsiteY2" fmla="*/ 186342 h 860085"/>
                <a:gd name="connsiteX3" fmla="*/ 292190 w 535650"/>
                <a:gd name="connsiteY3" fmla="*/ 85547 h 860085"/>
                <a:gd name="connsiteX4" fmla="*/ 329131 w 535650"/>
                <a:gd name="connsiteY4" fmla="*/ 10268 h 860085"/>
                <a:gd name="connsiteX5" fmla="*/ 331924 w 535650"/>
                <a:gd name="connsiteY5" fmla="*/ 86562 h 860085"/>
                <a:gd name="connsiteX6" fmla="*/ 347919 w 535650"/>
                <a:gd name="connsiteY6" fmla="*/ 182533 h 860085"/>
                <a:gd name="connsiteX7" fmla="*/ 368357 w 535650"/>
                <a:gd name="connsiteY7" fmla="*/ 89355 h 860085"/>
                <a:gd name="connsiteX8" fmla="*/ 397682 w 535650"/>
                <a:gd name="connsiteY8" fmla="*/ 15599 h 860085"/>
                <a:gd name="connsiteX9" fmla="*/ 405045 w 535650"/>
                <a:gd name="connsiteY9" fmla="*/ 97480 h 860085"/>
                <a:gd name="connsiteX10" fmla="*/ 424214 w 535650"/>
                <a:gd name="connsiteY10" fmla="*/ 186723 h 860085"/>
                <a:gd name="connsiteX11" fmla="*/ 456204 w 535650"/>
                <a:gd name="connsiteY11" fmla="*/ 76534 h 860085"/>
                <a:gd name="connsiteX12" fmla="*/ 484259 w 535650"/>
                <a:gd name="connsiteY12" fmla="*/ 20423 h 860085"/>
                <a:gd name="connsiteX13" fmla="*/ 491876 w 535650"/>
                <a:gd name="connsiteY13" fmla="*/ 106112 h 860085"/>
                <a:gd name="connsiteX14" fmla="*/ 520566 w 535650"/>
                <a:gd name="connsiteY14" fmla="*/ 203226 h 860085"/>
                <a:gd name="connsiteX15" fmla="*/ 519677 w 535650"/>
                <a:gd name="connsiteY15" fmla="*/ 560325 h 860085"/>
                <a:gd name="connsiteX16" fmla="*/ 512695 w 535650"/>
                <a:gd name="connsiteY16" fmla="*/ 829831 h 860085"/>
                <a:gd name="connsiteX17" fmla="*/ 235572 w 535650"/>
                <a:gd name="connsiteY17" fmla="*/ 847223 h 860085"/>
                <a:gd name="connsiteX18" fmla="*/ 32966 w 535650"/>
                <a:gd name="connsiteY18" fmla="*/ 832624 h 860085"/>
                <a:gd name="connsiteX19" fmla="*/ 3768 w 535650"/>
                <a:gd name="connsiteY19" fmla="*/ 539125 h 860085"/>
                <a:gd name="connsiteX20" fmla="*/ 2626 w 535650"/>
                <a:gd name="connsiteY20" fmla="*/ 350229 h 860085"/>
                <a:gd name="connsiteX21" fmla="*/ 14940 w 535650"/>
                <a:gd name="connsiteY21" fmla="*/ 212747 h 860085"/>
                <a:gd name="connsiteX22" fmla="*/ 52897 w 535650"/>
                <a:gd name="connsiteY22" fmla="*/ 67647 h 860085"/>
                <a:gd name="connsiteX23" fmla="*/ 92250 w 535650"/>
                <a:gd name="connsiteY23" fmla="*/ 493 h 860085"/>
                <a:gd name="connsiteX24" fmla="*/ 95931 w 535650"/>
                <a:gd name="connsiteY24" fmla="*/ 86689 h 860085"/>
                <a:gd name="connsiteX25" fmla="*/ 108499 w 535650"/>
                <a:gd name="connsiteY25" fmla="*/ 196371 h 860085"/>
                <a:gd name="connsiteX26" fmla="*/ 136173 w 535650"/>
                <a:gd name="connsiteY26" fmla="*/ 92910 h 860085"/>
                <a:gd name="connsiteX27" fmla="*/ 162959 w 535650"/>
                <a:gd name="connsiteY27" fmla="*/ 2524 h 860085"/>
                <a:gd name="connsiteX28" fmla="*/ 171210 w 535650"/>
                <a:gd name="connsiteY28" fmla="*/ 95956 h 860085"/>
                <a:gd name="connsiteX29" fmla="*/ 184159 w 535650"/>
                <a:gd name="connsiteY29" fmla="*/ 184311 h 860085"/>
                <a:gd name="connsiteX30" fmla="*/ 213483 w 535650"/>
                <a:gd name="connsiteY30" fmla="*/ 85674 h 860085"/>
                <a:gd name="connsiteX31" fmla="*/ 252456 w 535650"/>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650" h="860085">
                  <a:moveTo>
                    <a:pt x="252329" y="4174"/>
                  </a:moveTo>
                  <a:cubicBezTo>
                    <a:pt x="273783" y="10522"/>
                    <a:pt x="259057" y="46193"/>
                    <a:pt x="253471" y="78692"/>
                  </a:cubicBezTo>
                  <a:cubicBezTo>
                    <a:pt x="247886" y="111317"/>
                    <a:pt x="227448" y="183295"/>
                    <a:pt x="260453" y="186342"/>
                  </a:cubicBezTo>
                  <a:cubicBezTo>
                    <a:pt x="293459" y="189389"/>
                    <a:pt x="290921" y="125789"/>
                    <a:pt x="292190" y="85547"/>
                  </a:cubicBezTo>
                  <a:cubicBezTo>
                    <a:pt x="293332" y="45432"/>
                    <a:pt x="305011" y="7094"/>
                    <a:pt x="329131" y="10268"/>
                  </a:cubicBezTo>
                  <a:cubicBezTo>
                    <a:pt x="353251" y="13441"/>
                    <a:pt x="332940" y="57872"/>
                    <a:pt x="331924" y="86562"/>
                  </a:cubicBezTo>
                  <a:cubicBezTo>
                    <a:pt x="330909" y="115252"/>
                    <a:pt x="328877" y="182280"/>
                    <a:pt x="347919" y="182533"/>
                  </a:cubicBezTo>
                  <a:cubicBezTo>
                    <a:pt x="366961" y="182787"/>
                    <a:pt x="366961" y="121599"/>
                    <a:pt x="368357" y="89355"/>
                  </a:cubicBezTo>
                  <a:cubicBezTo>
                    <a:pt x="369754" y="57111"/>
                    <a:pt x="371024" y="14330"/>
                    <a:pt x="397682" y="15599"/>
                  </a:cubicBezTo>
                  <a:cubicBezTo>
                    <a:pt x="424341" y="16869"/>
                    <a:pt x="406695" y="68028"/>
                    <a:pt x="405045" y="97480"/>
                  </a:cubicBezTo>
                  <a:cubicBezTo>
                    <a:pt x="403395" y="126804"/>
                    <a:pt x="400348" y="186596"/>
                    <a:pt x="424214" y="186723"/>
                  </a:cubicBezTo>
                  <a:cubicBezTo>
                    <a:pt x="447953" y="186723"/>
                    <a:pt x="453411" y="112332"/>
                    <a:pt x="456204" y="76534"/>
                  </a:cubicBezTo>
                  <a:cubicBezTo>
                    <a:pt x="459124" y="40735"/>
                    <a:pt x="463313" y="19408"/>
                    <a:pt x="484259" y="20423"/>
                  </a:cubicBezTo>
                  <a:cubicBezTo>
                    <a:pt x="505205" y="21439"/>
                    <a:pt x="485782" y="75645"/>
                    <a:pt x="491876" y="106112"/>
                  </a:cubicBezTo>
                  <a:cubicBezTo>
                    <a:pt x="497843" y="136579"/>
                    <a:pt x="514472" y="157017"/>
                    <a:pt x="520566" y="203226"/>
                  </a:cubicBezTo>
                  <a:cubicBezTo>
                    <a:pt x="526659" y="249434"/>
                    <a:pt x="519931" y="454325"/>
                    <a:pt x="519677" y="560325"/>
                  </a:cubicBezTo>
                  <a:cubicBezTo>
                    <a:pt x="519423" y="666198"/>
                    <a:pt x="560046" y="781973"/>
                    <a:pt x="512695" y="829831"/>
                  </a:cubicBezTo>
                  <a:cubicBezTo>
                    <a:pt x="465344" y="877690"/>
                    <a:pt x="315548" y="846842"/>
                    <a:pt x="235572" y="847223"/>
                  </a:cubicBezTo>
                  <a:cubicBezTo>
                    <a:pt x="155596" y="847731"/>
                    <a:pt x="71685"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7" y="126804"/>
                    <a:pt x="136173" y="92910"/>
                  </a:cubicBezTo>
                  <a:cubicBezTo>
                    <a:pt x="139220" y="58888"/>
                    <a:pt x="139093" y="1508"/>
                    <a:pt x="162959" y="2524"/>
                  </a:cubicBezTo>
                  <a:cubicBezTo>
                    <a:pt x="186825" y="3540"/>
                    <a:pt x="174130" y="62316"/>
                    <a:pt x="171210" y="95956"/>
                  </a:cubicBezTo>
                  <a:cubicBezTo>
                    <a:pt x="168418" y="129597"/>
                    <a:pt x="166006" y="181264"/>
                    <a:pt x="184159" y="184311"/>
                  </a:cubicBezTo>
                  <a:cubicBezTo>
                    <a:pt x="202312" y="187357"/>
                    <a:pt x="207898" y="120965"/>
                    <a:pt x="213483" y="85674"/>
                  </a:cubicBezTo>
                  <a:cubicBezTo>
                    <a:pt x="219069" y="50383"/>
                    <a:pt x="231129" y="-2173"/>
                    <a:pt x="252456" y="4174"/>
                  </a:cubicBezTo>
                  <a:close/>
                </a:path>
              </a:pathLst>
            </a:custGeom>
            <a:solidFill>
              <a:schemeClr val="accent5">
                <a:lumMod val="60000"/>
                <a:lumOff val="40000"/>
              </a:schemeClr>
            </a:solidFill>
            <a:ln w="12671" cap="flat">
              <a:noFill/>
              <a:prstDash val="solid"/>
              <a:miter/>
            </a:ln>
          </p:spPr>
          <p:txBody>
            <a:bodyPr rtlCol="0" anchor="ctr"/>
            <a:lstStyle/>
            <a:p>
              <a:endParaRPr lang="en-GB"/>
            </a:p>
          </p:txBody>
        </p:sp>
        <p:sp>
          <p:nvSpPr>
            <p:cNvPr id="935" name="Freeform: Shape 1112">
              <a:extLst>
                <a:ext uri="{FF2B5EF4-FFF2-40B4-BE49-F238E27FC236}">
                  <a16:creationId xmlns:a16="http://schemas.microsoft.com/office/drawing/2014/main" id="{0E8E0C03-8FD3-ED77-3E34-2BB6880490BA}"/>
                </a:ext>
              </a:extLst>
            </p:cNvPr>
            <p:cNvSpPr/>
            <p:nvPr/>
          </p:nvSpPr>
          <p:spPr>
            <a:xfrm>
              <a:off x="8755846" y="2201368"/>
              <a:ext cx="472501" cy="708611"/>
            </a:xfrm>
            <a:custGeom>
              <a:avLst/>
              <a:gdLst>
                <a:gd name="connsiteX0" fmla="*/ 234782 w 488526"/>
                <a:gd name="connsiteY0" fmla="*/ 3704 h 732643"/>
                <a:gd name="connsiteX1" fmla="*/ 228943 w 488526"/>
                <a:gd name="connsiteY1" fmla="*/ 85584 h 732643"/>
                <a:gd name="connsiteX2" fmla="*/ 246969 w 488526"/>
                <a:gd name="connsiteY2" fmla="*/ 188030 h 732643"/>
                <a:gd name="connsiteX3" fmla="*/ 280229 w 488526"/>
                <a:gd name="connsiteY3" fmla="*/ 100310 h 732643"/>
                <a:gd name="connsiteX4" fmla="*/ 308030 w 488526"/>
                <a:gd name="connsiteY4" fmla="*/ 11448 h 732643"/>
                <a:gd name="connsiteX5" fmla="*/ 309807 w 488526"/>
                <a:gd name="connsiteY5" fmla="*/ 78983 h 732643"/>
                <a:gd name="connsiteX6" fmla="*/ 332531 w 488526"/>
                <a:gd name="connsiteY6" fmla="*/ 188411 h 732643"/>
                <a:gd name="connsiteX7" fmla="*/ 356777 w 488526"/>
                <a:gd name="connsiteY7" fmla="*/ 88250 h 732643"/>
                <a:gd name="connsiteX8" fmla="*/ 383309 w 488526"/>
                <a:gd name="connsiteY8" fmla="*/ 13987 h 732643"/>
                <a:gd name="connsiteX9" fmla="*/ 384452 w 488526"/>
                <a:gd name="connsiteY9" fmla="*/ 89266 h 732643"/>
                <a:gd name="connsiteX10" fmla="*/ 405017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8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4 w 488526"/>
                <a:gd name="connsiteY22" fmla="*/ 193235 h 732643"/>
                <a:gd name="connsiteX23" fmla="*/ 37508 w 488526"/>
                <a:gd name="connsiteY23" fmla="*/ 92059 h 732643"/>
                <a:gd name="connsiteX24" fmla="*/ 72164 w 488526"/>
                <a:gd name="connsiteY24" fmla="*/ 150 h 732643"/>
                <a:gd name="connsiteX25" fmla="*/ 71656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521 w 488526"/>
                <a:gd name="connsiteY29" fmla="*/ 87488 h 732643"/>
                <a:gd name="connsiteX30" fmla="*/ 168390 w 488526"/>
                <a:gd name="connsiteY30" fmla="*/ 193869 h 732643"/>
                <a:gd name="connsiteX31" fmla="*/ 198856 w 488526"/>
                <a:gd name="connsiteY31" fmla="*/ 90662 h 732643"/>
                <a:gd name="connsiteX32" fmla="*/ 235036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782" y="3704"/>
                  </a:moveTo>
                  <a:cubicBezTo>
                    <a:pt x="257506" y="6497"/>
                    <a:pt x="233767" y="54863"/>
                    <a:pt x="228943" y="85584"/>
                  </a:cubicBezTo>
                  <a:cubicBezTo>
                    <a:pt x="223992" y="116305"/>
                    <a:pt x="209393" y="190949"/>
                    <a:pt x="246969" y="188030"/>
                  </a:cubicBezTo>
                  <a:cubicBezTo>
                    <a:pt x="284545" y="184983"/>
                    <a:pt x="278706" y="134458"/>
                    <a:pt x="280229" y="100310"/>
                  </a:cubicBezTo>
                  <a:cubicBezTo>
                    <a:pt x="281752" y="66162"/>
                    <a:pt x="283148" y="4974"/>
                    <a:pt x="308030" y="11448"/>
                  </a:cubicBezTo>
                  <a:cubicBezTo>
                    <a:pt x="332911" y="17922"/>
                    <a:pt x="310823" y="50039"/>
                    <a:pt x="309807" y="78983"/>
                  </a:cubicBezTo>
                  <a:cubicBezTo>
                    <a:pt x="308919" y="107927"/>
                    <a:pt x="301175" y="185110"/>
                    <a:pt x="332531" y="188411"/>
                  </a:cubicBezTo>
                  <a:cubicBezTo>
                    <a:pt x="363886" y="191711"/>
                    <a:pt x="356397" y="119479"/>
                    <a:pt x="356777" y="88250"/>
                  </a:cubicBezTo>
                  <a:cubicBezTo>
                    <a:pt x="357158" y="57021"/>
                    <a:pt x="359697" y="11194"/>
                    <a:pt x="383309" y="13987"/>
                  </a:cubicBezTo>
                  <a:cubicBezTo>
                    <a:pt x="406921" y="16780"/>
                    <a:pt x="384579" y="60703"/>
                    <a:pt x="384452" y="89266"/>
                  </a:cubicBezTo>
                  <a:cubicBezTo>
                    <a:pt x="384198" y="117829"/>
                    <a:pt x="378485" y="191330"/>
                    <a:pt x="405017" y="193488"/>
                  </a:cubicBezTo>
                  <a:cubicBezTo>
                    <a:pt x="431548" y="195646"/>
                    <a:pt x="441958" y="135093"/>
                    <a:pt x="445767" y="100564"/>
                  </a:cubicBezTo>
                  <a:cubicBezTo>
                    <a:pt x="449575" y="66035"/>
                    <a:pt x="443862" y="14748"/>
                    <a:pt x="465316" y="18303"/>
                  </a:cubicBezTo>
                  <a:cubicBezTo>
                    <a:pt x="486770" y="21857"/>
                    <a:pt x="469125" y="64638"/>
                    <a:pt x="471283" y="93328"/>
                  </a:cubicBezTo>
                  <a:cubicBezTo>
                    <a:pt x="473441" y="122145"/>
                    <a:pt x="475472" y="155024"/>
                    <a:pt x="478265" y="190823"/>
                  </a:cubicBezTo>
                  <a:cubicBezTo>
                    <a:pt x="481058" y="226621"/>
                    <a:pt x="491086" y="256961"/>
                    <a:pt x="487913" y="307867"/>
                  </a:cubicBezTo>
                  <a:cubicBezTo>
                    <a:pt x="484739" y="358772"/>
                    <a:pt x="461508" y="433543"/>
                    <a:pt x="459096" y="496001"/>
                  </a:cubicBezTo>
                  <a:cubicBezTo>
                    <a:pt x="456811" y="558458"/>
                    <a:pt x="462650" y="607713"/>
                    <a:pt x="427486" y="647067"/>
                  </a:cubicBezTo>
                  <a:cubicBezTo>
                    <a:pt x="392322" y="686547"/>
                    <a:pt x="310188" y="731740"/>
                    <a:pt x="248238"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4" y="193235"/>
                  </a:cubicBezTo>
                  <a:cubicBezTo>
                    <a:pt x="23925" y="156801"/>
                    <a:pt x="28368" y="124176"/>
                    <a:pt x="37508" y="92059"/>
                  </a:cubicBezTo>
                  <a:cubicBezTo>
                    <a:pt x="46521" y="59814"/>
                    <a:pt x="50076" y="277"/>
                    <a:pt x="72164" y="150"/>
                  </a:cubicBezTo>
                  <a:cubicBezTo>
                    <a:pt x="94126" y="150"/>
                    <a:pt x="72926" y="68574"/>
                    <a:pt x="71656"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397" y="194250"/>
                    <a:pt x="168390" y="193869"/>
                  </a:cubicBezTo>
                  <a:cubicBezTo>
                    <a:pt x="192509" y="193615"/>
                    <a:pt x="194413" y="122906"/>
                    <a:pt x="198856" y="90662"/>
                  </a:cubicBezTo>
                  <a:cubicBezTo>
                    <a:pt x="203300" y="58418"/>
                    <a:pt x="212186" y="784"/>
                    <a:pt x="235036" y="3577"/>
                  </a:cubicBezTo>
                  <a:close/>
                </a:path>
              </a:pathLst>
            </a:custGeom>
            <a:solidFill>
              <a:schemeClr val="accent5">
                <a:lumMod val="40000"/>
                <a:lumOff val="60000"/>
              </a:schemeClr>
            </a:solidFill>
            <a:ln w="12671" cap="flat">
              <a:noFill/>
              <a:prstDash val="solid"/>
              <a:miter/>
            </a:ln>
          </p:spPr>
          <p:txBody>
            <a:bodyPr rtlCol="0" anchor="ctr"/>
            <a:lstStyle/>
            <a:p>
              <a:endParaRPr lang="en-GB"/>
            </a:p>
          </p:txBody>
        </p:sp>
        <p:grpSp>
          <p:nvGrpSpPr>
            <p:cNvPr id="936" name="Group 935">
              <a:extLst>
                <a:ext uri="{FF2B5EF4-FFF2-40B4-BE49-F238E27FC236}">
                  <a16:creationId xmlns:a16="http://schemas.microsoft.com/office/drawing/2014/main" id="{C04E5FB2-73AA-B8EA-7FD8-284A2BB013CD}"/>
                </a:ext>
              </a:extLst>
            </p:cNvPr>
            <p:cNvGrpSpPr/>
            <p:nvPr/>
          </p:nvGrpSpPr>
          <p:grpSpPr>
            <a:xfrm>
              <a:off x="8874231" y="2619861"/>
              <a:ext cx="219219" cy="207514"/>
              <a:chOff x="4913569" y="2480616"/>
              <a:chExt cx="260889" cy="246961"/>
            </a:xfrm>
          </p:grpSpPr>
          <p:sp>
            <p:nvSpPr>
              <p:cNvPr id="1187" name="Freeform: Shape 1114">
                <a:extLst>
                  <a:ext uri="{FF2B5EF4-FFF2-40B4-BE49-F238E27FC236}">
                    <a16:creationId xmlns:a16="http://schemas.microsoft.com/office/drawing/2014/main" id="{E7F3E3C2-F94B-AA1E-3CB2-A4A5EC413C19}"/>
                  </a:ext>
                </a:extLst>
              </p:cNvPr>
              <p:cNvSpPr/>
              <p:nvPr/>
            </p:nvSpPr>
            <p:spPr>
              <a:xfrm>
                <a:off x="4916384"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1" y="241451"/>
                      <a:pt x="129225" y="241451"/>
                    </a:cubicBezTo>
                    <a:cubicBezTo>
                      <a:pt x="58008" y="241451"/>
                      <a:pt x="4817" y="155890"/>
                      <a:pt x="374" y="115648"/>
                    </a:cubicBezTo>
                    <a:close/>
                  </a:path>
                </a:pathLst>
              </a:custGeom>
              <a:solidFill>
                <a:srgbClr val="B361A4"/>
              </a:solidFill>
              <a:ln w="12671" cap="flat">
                <a:noFill/>
                <a:prstDash val="solid"/>
                <a:miter/>
              </a:ln>
            </p:spPr>
            <p:txBody>
              <a:bodyPr rtlCol="0" anchor="ctr"/>
              <a:lstStyle/>
              <a:p>
                <a:endParaRPr lang="en-GB"/>
              </a:p>
            </p:txBody>
          </p:sp>
          <p:sp>
            <p:nvSpPr>
              <p:cNvPr id="1188" name="Freeform: Shape 1115">
                <a:extLst>
                  <a:ext uri="{FF2B5EF4-FFF2-40B4-BE49-F238E27FC236}">
                    <a16:creationId xmlns:a16="http://schemas.microsoft.com/office/drawing/2014/main" id="{15A07F09-E685-16A8-D6A5-CEC3CE7EA399}"/>
                  </a:ext>
                </a:extLst>
              </p:cNvPr>
              <p:cNvSpPr/>
              <p:nvPr/>
            </p:nvSpPr>
            <p:spPr>
              <a:xfrm>
                <a:off x="4913569"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89" name="Freeform: Shape 1116">
                <a:extLst>
                  <a:ext uri="{FF2B5EF4-FFF2-40B4-BE49-F238E27FC236}">
                    <a16:creationId xmlns:a16="http://schemas.microsoft.com/office/drawing/2014/main" id="{48B3391B-174A-2BF2-6BFE-0D5C77A62F96}"/>
                  </a:ext>
                </a:extLst>
              </p:cNvPr>
              <p:cNvSpPr/>
              <p:nvPr/>
            </p:nvSpPr>
            <p:spPr>
              <a:xfrm>
                <a:off x="4959924" y="2521933"/>
                <a:ext cx="63150" cy="50330"/>
              </a:xfrm>
              <a:custGeom>
                <a:avLst/>
                <a:gdLst>
                  <a:gd name="connsiteX0" fmla="*/ 2281 w 63150"/>
                  <a:gd name="connsiteY0" fmla="*/ 40107 h 50330"/>
                  <a:gd name="connsiteX1" fmla="*/ 14594 w 63150"/>
                  <a:gd name="connsiteY1" fmla="*/ 3039 h 50330"/>
                  <a:gd name="connsiteX2" fmla="*/ 61310 w 63150"/>
                  <a:gd name="connsiteY2" fmla="*/ 16749 h 50330"/>
                  <a:gd name="connsiteX3" fmla="*/ 39476 w 63150"/>
                  <a:gd name="connsiteY3" fmla="*/ 47724 h 50330"/>
                  <a:gd name="connsiteX4" fmla="*/ 2408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709" y="119"/>
                      <a:pt x="61310" y="16749"/>
                    </a:cubicBezTo>
                    <a:cubicBezTo>
                      <a:pt x="67912" y="33506"/>
                      <a:pt x="55852"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937" name="Freeform: Shape 1117">
              <a:extLst>
                <a:ext uri="{FF2B5EF4-FFF2-40B4-BE49-F238E27FC236}">
                  <a16:creationId xmlns:a16="http://schemas.microsoft.com/office/drawing/2014/main" id="{3B47CFA9-D8CB-0ED8-E771-7B1D64BEF63C}"/>
                </a:ext>
              </a:extLst>
            </p:cNvPr>
            <p:cNvSpPr/>
            <p:nvPr/>
          </p:nvSpPr>
          <p:spPr>
            <a:xfrm>
              <a:off x="8826438" y="2836878"/>
              <a:ext cx="84972" cy="84638"/>
            </a:xfrm>
            <a:custGeom>
              <a:avLst/>
              <a:gdLst>
                <a:gd name="connsiteX0" fmla="*/ 9969 w 87854"/>
                <a:gd name="connsiteY0" fmla="*/ 77216 h 87509"/>
                <a:gd name="connsiteX1" fmla="*/ 16063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6" y="33927"/>
                    <a:pt x="16063" y="15520"/>
                  </a:cubicBezTo>
                  <a:cubicBezTo>
                    <a:pt x="34851" y="-2887"/>
                    <a:pt x="62398" y="-5299"/>
                    <a:pt x="77885" y="10315"/>
                  </a:cubicBezTo>
                  <a:cubicBezTo>
                    <a:pt x="93246" y="25930"/>
                    <a:pt x="90580" y="53604"/>
                    <a:pt x="71792" y="72011"/>
                  </a:cubicBezTo>
                  <a:cubicBezTo>
                    <a:pt x="53004" y="90418"/>
                    <a:pt x="25456" y="92830"/>
                    <a:pt x="9969" y="77089"/>
                  </a:cubicBezTo>
                  <a:close/>
                </a:path>
              </a:pathLst>
            </a:custGeom>
            <a:solidFill>
              <a:srgbClr val="54B9E5"/>
            </a:solidFill>
            <a:ln w="12671" cap="flat">
              <a:noFill/>
              <a:prstDash val="solid"/>
              <a:miter/>
            </a:ln>
          </p:spPr>
          <p:txBody>
            <a:bodyPr rtlCol="0" anchor="ctr"/>
            <a:lstStyle/>
            <a:p>
              <a:endParaRPr lang="en-GB"/>
            </a:p>
          </p:txBody>
        </p:sp>
        <p:sp>
          <p:nvSpPr>
            <p:cNvPr id="938" name="Freeform: Shape 1118">
              <a:extLst>
                <a:ext uri="{FF2B5EF4-FFF2-40B4-BE49-F238E27FC236}">
                  <a16:creationId xmlns:a16="http://schemas.microsoft.com/office/drawing/2014/main" id="{81819514-AD59-0049-70CA-0B7C4A81B04D}"/>
                </a:ext>
              </a:extLst>
            </p:cNvPr>
            <p:cNvSpPr/>
            <p:nvPr/>
          </p:nvSpPr>
          <p:spPr>
            <a:xfrm>
              <a:off x="9105570" y="2832965"/>
              <a:ext cx="46075" cy="46074"/>
            </a:xfrm>
            <a:custGeom>
              <a:avLst/>
              <a:gdLst>
                <a:gd name="connsiteX0" fmla="*/ 6872 w 47638"/>
                <a:gd name="connsiteY0" fmla="*/ 40512 h 47637"/>
                <a:gd name="connsiteX1" fmla="*/ 7126 w 47638"/>
                <a:gd name="connsiteY1" fmla="*/ 6872 h 47637"/>
                <a:gd name="connsiteX2" fmla="*/ 40766 w 47638"/>
                <a:gd name="connsiteY2" fmla="*/ 7126 h 47637"/>
                <a:gd name="connsiteX3" fmla="*/ 40513 w 47638"/>
                <a:gd name="connsiteY3" fmla="*/ 40766 h 47637"/>
                <a:gd name="connsiteX4" fmla="*/ 6872 w 47638"/>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8" h="47637">
                  <a:moveTo>
                    <a:pt x="6872" y="40512"/>
                  </a:moveTo>
                  <a:cubicBezTo>
                    <a:pt x="-2395" y="31118"/>
                    <a:pt x="-2269" y="16012"/>
                    <a:pt x="7126" y="6872"/>
                  </a:cubicBezTo>
                  <a:cubicBezTo>
                    <a:pt x="16520" y="-2395"/>
                    <a:pt x="31626" y="-2268"/>
                    <a:pt x="40766" y="7126"/>
                  </a:cubicBezTo>
                  <a:cubicBezTo>
                    <a:pt x="50034" y="16520"/>
                    <a:pt x="49906" y="31626"/>
                    <a:pt x="40513"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939" name="Freeform: Shape 1119">
              <a:extLst>
                <a:ext uri="{FF2B5EF4-FFF2-40B4-BE49-F238E27FC236}">
                  <a16:creationId xmlns:a16="http://schemas.microsoft.com/office/drawing/2014/main" id="{76664C76-5A67-CC94-73F4-B5CCA3381AF9}"/>
                </a:ext>
              </a:extLst>
            </p:cNvPr>
            <p:cNvSpPr/>
            <p:nvPr/>
          </p:nvSpPr>
          <p:spPr>
            <a:xfrm>
              <a:off x="8432250" y="2664524"/>
              <a:ext cx="94050" cy="94050"/>
            </a:xfrm>
            <a:custGeom>
              <a:avLst/>
              <a:gdLst>
                <a:gd name="connsiteX0" fmla="*/ 48620 w 97240"/>
                <a:gd name="connsiteY0" fmla="*/ 0 h 97240"/>
                <a:gd name="connsiteX1" fmla="*/ 0 w 97240"/>
                <a:gd name="connsiteY1" fmla="*/ 48620 h 97240"/>
                <a:gd name="connsiteX2" fmla="*/ 48620 w 97240"/>
                <a:gd name="connsiteY2" fmla="*/ 97241 h 97240"/>
                <a:gd name="connsiteX3" fmla="*/ 97241 w 97240"/>
                <a:gd name="connsiteY3" fmla="*/ 48620 h 97240"/>
                <a:gd name="connsiteX4" fmla="*/ 48620 w 97240"/>
                <a:gd name="connsiteY4" fmla="*/ 0 h 9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40" h="97240">
                  <a:moveTo>
                    <a:pt x="48620" y="0"/>
                  </a:moveTo>
                  <a:cubicBezTo>
                    <a:pt x="21835" y="0"/>
                    <a:pt x="0" y="21708"/>
                    <a:pt x="0" y="48620"/>
                  </a:cubicBezTo>
                  <a:cubicBezTo>
                    <a:pt x="0" y="75533"/>
                    <a:pt x="21708" y="97241"/>
                    <a:pt x="48620" y="97241"/>
                  </a:cubicBezTo>
                  <a:cubicBezTo>
                    <a:pt x="75533" y="97241"/>
                    <a:pt x="97241" y="75533"/>
                    <a:pt x="97241" y="48620"/>
                  </a:cubicBezTo>
                  <a:cubicBezTo>
                    <a:pt x="97241" y="21708"/>
                    <a:pt x="75533" y="0"/>
                    <a:pt x="48620" y="0"/>
                  </a:cubicBezTo>
                  <a:close/>
                </a:path>
              </a:pathLst>
            </a:custGeom>
            <a:solidFill>
              <a:srgbClr val="FFFFFF"/>
            </a:solidFill>
            <a:ln w="58031" cap="flat">
              <a:solidFill>
                <a:srgbClr val="590995"/>
              </a:solidFill>
              <a:prstDash val="solid"/>
              <a:miter/>
            </a:ln>
          </p:spPr>
          <p:txBody>
            <a:bodyPr rtlCol="0" anchor="ctr"/>
            <a:lstStyle/>
            <a:p>
              <a:endParaRPr lang="en-GB"/>
            </a:p>
          </p:txBody>
        </p:sp>
        <p:sp>
          <p:nvSpPr>
            <p:cNvPr id="940" name="Freeform: Shape 1120">
              <a:extLst>
                <a:ext uri="{FF2B5EF4-FFF2-40B4-BE49-F238E27FC236}">
                  <a16:creationId xmlns:a16="http://schemas.microsoft.com/office/drawing/2014/main" id="{E6E8093C-C8E2-E860-02D4-F99168EBB1EA}"/>
                </a:ext>
              </a:extLst>
            </p:cNvPr>
            <p:cNvSpPr/>
            <p:nvPr/>
          </p:nvSpPr>
          <p:spPr>
            <a:xfrm>
              <a:off x="8416411" y="2753049"/>
              <a:ext cx="123027" cy="259683"/>
            </a:xfrm>
            <a:custGeom>
              <a:avLst/>
              <a:gdLst>
                <a:gd name="connsiteX0" fmla="*/ 69947 w 127199"/>
                <a:gd name="connsiteY0" fmla="*/ 0 h 268490"/>
                <a:gd name="connsiteX1" fmla="*/ 69947 w 127199"/>
                <a:gd name="connsiteY1" fmla="*/ 153986 h 268490"/>
                <a:gd name="connsiteX2" fmla="*/ 57253 w 127199"/>
                <a:gd name="connsiteY2" fmla="*/ 153986 h 268490"/>
                <a:gd name="connsiteX3" fmla="*/ 57253 w 127199"/>
                <a:gd name="connsiteY3" fmla="*/ 0 h 268490"/>
                <a:gd name="connsiteX4" fmla="*/ 69947 w 127199"/>
                <a:gd name="connsiteY4" fmla="*/ 0 h 268490"/>
                <a:gd name="connsiteX5" fmla="*/ 127200 w 127199"/>
                <a:gd name="connsiteY5" fmla="*/ 141291 h 268490"/>
                <a:gd name="connsiteX6" fmla="*/ 63600 w 127199"/>
                <a:gd name="connsiteY6" fmla="*/ 268491 h 268490"/>
                <a:gd name="connsiteX7" fmla="*/ 0 w 127199"/>
                <a:gd name="connsiteY7" fmla="*/ 141291 h 268490"/>
                <a:gd name="connsiteX8" fmla="*/ 127200 w 127199"/>
                <a:gd name="connsiteY8" fmla="*/ 141291 h 26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199" h="268490">
                  <a:moveTo>
                    <a:pt x="69947" y="0"/>
                  </a:moveTo>
                  <a:lnTo>
                    <a:pt x="69947" y="153986"/>
                  </a:lnTo>
                  <a:lnTo>
                    <a:pt x="57253" y="153986"/>
                  </a:lnTo>
                  <a:lnTo>
                    <a:pt x="57253" y="0"/>
                  </a:lnTo>
                  <a:lnTo>
                    <a:pt x="69947" y="0"/>
                  </a:lnTo>
                  <a:close/>
                  <a:moveTo>
                    <a:pt x="127200" y="141291"/>
                  </a:moveTo>
                  <a:lnTo>
                    <a:pt x="63600" y="268491"/>
                  </a:lnTo>
                  <a:lnTo>
                    <a:pt x="0" y="141291"/>
                  </a:lnTo>
                  <a:lnTo>
                    <a:pt x="127200" y="141291"/>
                  </a:lnTo>
                  <a:close/>
                </a:path>
              </a:pathLst>
            </a:custGeom>
            <a:solidFill>
              <a:srgbClr val="590995"/>
            </a:solidFill>
            <a:ln w="12671" cap="flat">
              <a:noFill/>
              <a:prstDash val="solid"/>
              <a:miter/>
            </a:ln>
          </p:spPr>
          <p:txBody>
            <a:bodyPr rtlCol="0" anchor="ctr"/>
            <a:lstStyle/>
            <a:p>
              <a:endParaRPr lang="en-GB"/>
            </a:p>
          </p:txBody>
        </p:sp>
        <p:sp>
          <p:nvSpPr>
            <p:cNvPr id="941" name="Freeform: Shape 1121">
              <a:extLst>
                <a:ext uri="{FF2B5EF4-FFF2-40B4-BE49-F238E27FC236}">
                  <a16:creationId xmlns:a16="http://schemas.microsoft.com/office/drawing/2014/main" id="{E138FDB8-9CC9-E661-CE80-57670990D8FD}"/>
                </a:ext>
              </a:extLst>
            </p:cNvPr>
            <p:cNvSpPr/>
            <p:nvPr/>
          </p:nvSpPr>
          <p:spPr>
            <a:xfrm>
              <a:off x="8246029" y="2196248"/>
              <a:ext cx="518079" cy="831872"/>
            </a:xfrm>
            <a:custGeom>
              <a:avLst/>
              <a:gdLst>
                <a:gd name="connsiteX0" fmla="*/ 252329 w 535650"/>
                <a:gd name="connsiteY0" fmla="*/ 4174 h 860085"/>
                <a:gd name="connsiteX1" fmla="*/ 253471 w 535650"/>
                <a:gd name="connsiteY1" fmla="*/ 78692 h 860085"/>
                <a:gd name="connsiteX2" fmla="*/ 260453 w 535650"/>
                <a:gd name="connsiteY2" fmla="*/ 186342 h 860085"/>
                <a:gd name="connsiteX3" fmla="*/ 292190 w 535650"/>
                <a:gd name="connsiteY3" fmla="*/ 85547 h 860085"/>
                <a:gd name="connsiteX4" fmla="*/ 329131 w 535650"/>
                <a:gd name="connsiteY4" fmla="*/ 10268 h 860085"/>
                <a:gd name="connsiteX5" fmla="*/ 331924 w 535650"/>
                <a:gd name="connsiteY5" fmla="*/ 86562 h 860085"/>
                <a:gd name="connsiteX6" fmla="*/ 347919 w 535650"/>
                <a:gd name="connsiteY6" fmla="*/ 182533 h 860085"/>
                <a:gd name="connsiteX7" fmla="*/ 368357 w 535650"/>
                <a:gd name="connsiteY7" fmla="*/ 89355 h 860085"/>
                <a:gd name="connsiteX8" fmla="*/ 397682 w 535650"/>
                <a:gd name="connsiteY8" fmla="*/ 15599 h 860085"/>
                <a:gd name="connsiteX9" fmla="*/ 405045 w 535650"/>
                <a:gd name="connsiteY9" fmla="*/ 97480 h 860085"/>
                <a:gd name="connsiteX10" fmla="*/ 424214 w 535650"/>
                <a:gd name="connsiteY10" fmla="*/ 186723 h 860085"/>
                <a:gd name="connsiteX11" fmla="*/ 456204 w 535650"/>
                <a:gd name="connsiteY11" fmla="*/ 76534 h 860085"/>
                <a:gd name="connsiteX12" fmla="*/ 484259 w 535650"/>
                <a:gd name="connsiteY12" fmla="*/ 20423 h 860085"/>
                <a:gd name="connsiteX13" fmla="*/ 491876 w 535650"/>
                <a:gd name="connsiteY13" fmla="*/ 106112 h 860085"/>
                <a:gd name="connsiteX14" fmla="*/ 520566 w 535650"/>
                <a:gd name="connsiteY14" fmla="*/ 203226 h 860085"/>
                <a:gd name="connsiteX15" fmla="*/ 519677 w 535650"/>
                <a:gd name="connsiteY15" fmla="*/ 560325 h 860085"/>
                <a:gd name="connsiteX16" fmla="*/ 512695 w 535650"/>
                <a:gd name="connsiteY16" fmla="*/ 829831 h 860085"/>
                <a:gd name="connsiteX17" fmla="*/ 235572 w 535650"/>
                <a:gd name="connsiteY17" fmla="*/ 847223 h 860085"/>
                <a:gd name="connsiteX18" fmla="*/ 32966 w 535650"/>
                <a:gd name="connsiteY18" fmla="*/ 832624 h 860085"/>
                <a:gd name="connsiteX19" fmla="*/ 3768 w 535650"/>
                <a:gd name="connsiteY19" fmla="*/ 539125 h 860085"/>
                <a:gd name="connsiteX20" fmla="*/ 2626 w 535650"/>
                <a:gd name="connsiteY20" fmla="*/ 350229 h 860085"/>
                <a:gd name="connsiteX21" fmla="*/ 14940 w 535650"/>
                <a:gd name="connsiteY21" fmla="*/ 212747 h 860085"/>
                <a:gd name="connsiteX22" fmla="*/ 52896 w 535650"/>
                <a:gd name="connsiteY22" fmla="*/ 67647 h 860085"/>
                <a:gd name="connsiteX23" fmla="*/ 92250 w 535650"/>
                <a:gd name="connsiteY23" fmla="*/ 493 h 860085"/>
                <a:gd name="connsiteX24" fmla="*/ 95931 w 535650"/>
                <a:gd name="connsiteY24" fmla="*/ 86689 h 860085"/>
                <a:gd name="connsiteX25" fmla="*/ 108499 w 535650"/>
                <a:gd name="connsiteY25" fmla="*/ 196371 h 860085"/>
                <a:gd name="connsiteX26" fmla="*/ 136173 w 535650"/>
                <a:gd name="connsiteY26" fmla="*/ 92910 h 860085"/>
                <a:gd name="connsiteX27" fmla="*/ 162959 w 535650"/>
                <a:gd name="connsiteY27" fmla="*/ 2524 h 860085"/>
                <a:gd name="connsiteX28" fmla="*/ 171210 w 535650"/>
                <a:gd name="connsiteY28" fmla="*/ 95956 h 860085"/>
                <a:gd name="connsiteX29" fmla="*/ 184159 w 535650"/>
                <a:gd name="connsiteY29" fmla="*/ 184311 h 860085"/>
                <a:gd name="connsiteX30" fmla="*/ 213483 w 535650"/>
                <a:gd name="connsiteY30" fmla="*/ 85674 h 860085"/>
                <a:gd name="connsiteX31" fmla="*/ 252456 w 535650"/>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650" h="860085">
                  <a:moveTo>
                    <a:pt x="252329" y="4174"/>
                  </a:moveTo>
                  <a:cubicBezTo>
                    <a:pt x="273783" y="10522"/>
                    <a:pt x="259057" y="46193"/>
                    <a:pt x="253471" y="78692"/>
                  </a:cubicBezTo>
                  <a:cubicBezTo>
                    <a:pt x="247886" y="111317"/>
                    <a:pt x="227447" y="183295"/>
                    <a:pt x="260453" y="186342"/>
                  </a:cubicBezTo>
                  <a:cubicBezTo>
                    <a:pt x="293459" y="189389"/>
                    <a:pt x="290920" y="125789"/>
                    <a:pt x="292190" y="85547"/>
                  </a:cubicBezTo>
                  <a:cubicBezTo>
                    <a:pt x="293332" y="45432"/>
                    <a:pt x="305011" y="7094"/>
                    <a:pt x="329131" y="10268"/>
                  </a:cubicBezTo>
                  <a:cubicBezTo>
                    <a:pt x="353251" y="13441"/>
                    <a:pt x="332939" y="57872"/>
                    <a:pt x="331924" y="86562"/>
                  </a:cubicBezTo>
                  <a:cubicBezTo>
                    <a:pt x="330908" y="115252"/>
                    <a:pt x="328877" y="182280"/>
                    <a:pt x="347919" y="182533"/>
                  </a:cubicBezTo>
                  <a:cubicBezTo>
                    <a:pt x="366961" y="182787"/>
                    <a:pt x="366961" y="121599"/>
                    <a:pt x="368357" y="89355"/>
                  </a:cubicBezTo>
                  <a:cubicBezTo>
                    <a:pt x="369754" y="57111"/>
                    <a:pt x="371023" y="14330"/>
                    <a:pt x="397682" y="15599"/>
                  </a:cubicBezTo>
                  <a:cubicBezTo>
                    <a:pt x="424341" y="16869"/>
                    <a:pt x="406695" y="68028"/>
                    <a:pt x="405045" y="97480"/>
                  </a:cubicBezTo>
                  <a:cubicBezTo>
                    <a:pt x="403395" y="126804"/>
                    <a:pt x="400348" y="186596"/>
                    <a:pt x="424214" y="186723"/>
                  </a:cubicBezTo>
                  <a:cubicBezTo>
                    <a:pt x="447953" y="186723"/>
                    <a:pt x="453411" y="112332"/>
                    <a:pt x="456204" y="76534"/>
                  </a:cubicBezTo>
                  <a:cubicBezTo>
                    <a:pt x="459124" y="40735"/>
                    <a:pt x="463313" y="19408"/>
                    <a:pt x="484259" y="20423"/>
                  </a:cubicBezTo>
                  <a:cubicBezTo>
                    <a:pt x="505205" y="21439"/>
                    <a:pt x="485783" y="75645"/>
                    <a:pt x="491876" y="106112"/>
                  </a:cubicBezTo>
                  <a:cubicBezTo>
                    <a:pt x="497842" y="136579"/>
                    <a:pt x="514472" y="157017"/>
                    <a:pt x="520566" y="203226"/>
                  </a:cubicBezTo>
                  <a:cubicBezTo>
                    <a:pt x="526659" y="249434"/>
                    <a:pt x="519931" y="454325"/>
                    <a:pt x="519677" y="560325"/>
                  </a:cubicBezTo>
                  <a:cubicBezTo>
                    <a:pt x="519423" y="666198"/>
                    <a:pt x="560046" y="781973"/>
                    <a:pt x="512695" y="829831"/>
                  </a:cubicBezTo>
                  <a:cubicBezTo>
                    <a:pt x="465344" y="877690"/>
                    <a:pt x="315548" y="846842"/>
                    <a:pt x="235572" y="847223"/>
                  </a:cubicBezTo>
                  <a:cubicBezTo>
                    <a:pt x="155596" y="847731"/>
                    <a:pt x="71684" y="883910"/>
                    <a:pt x="32966" y="832624"/>
                  </a:cubicBezTo>
                  <a:cubicBezTo>
                    <a:pt x="-5753" y="781338"/>
                    <a:pt x="10243" y="611865"/>
                    <a:pt x="3768" y="539125"/>
                  </a:cubicBezTo>
                  <a:cubicBezTo>
                    <a:pt x="-2706" y="466385"/>
                    <a:pt x="722" y="404562"/>
                    <a:pt x="2626" y="350229"/>
                  </a:cubicBezTo>
                  <a:cubicBezTo>
                    <a:pt x="4530" y="295769"/>
                    <a:pt x="6561" y="259844"/>
                    <a:pt x="14940" y="212747"/>
                  </a:cubicBezTo>
                  <a:cubicBezTo>
                    <a:pt x="23318" y="165650"/>
                    <a:pt x="40075" y="102938"/>
                    <a:pt x="52896"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220"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942" name="Freeform: Shape 1122">
              <a:extLst>
                <a:ext uri="{FF2B5EF4-FFF2-40B4-BE49-F238E27FC236}">
                  <a16:creationId xmlns:a16="http://schemas.microsoft.com/office/drawing/2014/main" id="{B4F7166F-A2B2-2646-2BF4-B4CB24C90B57}"/>
                </a:ext>
              </a:extLst>
            </p:cNvPr>
            <p:cNvSpPr/>
            <p:nvPr/>
          </p:nvSpPr>
          <p:spPr>
            <a:xfrm>
              <a:off x="8261895" y="2201368"/>
              <a:ext cx="472501" cy="708611"/>
            </a:xfrm>
            <a:custGeom>
              <a:avLst/>
              <a:gdLst>
                <a:gd name="connsiteX0" fmla="*/ 234909 w 488526"/>
                <a:gd name="connsiteY0" fmla="*/ 3704 h 732643"/>
                <a:gd name="connsiteX1" fmla="*/ 229070 w 488526"/>
                <a:gd name="connsiteY1" fmla="*/ 85584 h 732643"/>
                <a:gd name="connsiteX2" fmla="*/ 247096 w 488526"/>
                <a:gd name="connsiteY2" fmla="*/ 188030 h 732643"/>
                <a:gd name="connsiteX3" fmla="*/ 280356 w 488526"/>
                <a:gd name="connsiteY3" fmla="*/ 100310 h 732643"/>
                <a:gd name="connsiteX4" fmla="*/ 308157 w 488526"/>
                <a:gd name="connsiteY4" fmla="*/ 11448 h 732643"/>
                <a:gd name="connsiteX5" fmla="*/ 309934 w 488526"/>
                <a:gd name="connsiteY5" fmla="*/ 78983 h 732643"/>
                <a:gd name="connsiteX6" fmla="*/ 332658 w 488526"/>
                <a:gd name="connsiteY6" fmla="*/ 188411 h 732643"/>
                <a:gd name="connsiteX7" fmla="*/ 356904 w 488526"/>
                <a:gd name="connsiteY7" fmla="*/ 88250 h 732643"/>
                <a:gd name="connsiteX8" fmla="*/ 383436 w 488526"/>
                <a:gd name="connsiteY8" fmla="*/ 13987 h 732643"/>
                <a:gd name="connsiteX9" fmla="*/ 384579 w 488526"/>
                <a:gd name="connsiteY9" fmla="*/ 89266 h 732643"/>
                <a:gd name="connsiteX10" fmla="*/ 405144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4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648 w 488526"/>
                <a:gd name="connsiteY29" fmla="*/ 87488 h 732643"/>
                <a:gd name="connsiteX30" fmla="*/ 168517 w 488526"/>
                <a:gd name="connsiteY30" fmla="*/ 193869 h 732643"/>
                <a:gd name="connsiteX31" fmla="*/ 198984 w 488526"/>
                <a:gd name="connsiteY31" fmla="*/ 90662 h 732643"/>
                <a:gd name="connsiteX32" fmla="*/ 235163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909" y="3704"/>
                  </a:moveTo>
                  <a:cubicBezTo>
                    <a:pt x="257633" y="6497"/>
                    <a:pt x="233894" y="54863"/>
                    <a:pt x="229070" y="85584"/>
                  </a:cubicBezTo>
                  <a:cubicBezTo>
                    <a:pt x="224119" y="116305"/>
                    <a:pt x="209520" y="190949"/>
                    <a:pt x="247096" y="188030"/>
                  </a:cubicBezTo>
                  <a:cubicBezTo>
                    <a:pt x="284672" y="184983"/>
                    <a:pt x="278833" y="134458"/>
                    <a:pt x="280356" y="100310"/>
                  </a:cubicBezTo>
                  <a:cubicBezTo>
                    <a:pt x="281879" y="66162"/>
                    <a:pt x="283276" y="4974"/>
                    <a:pt x="308157" y="11448"/>
                  </a:cubicBezTo>
                  <a:cubicBezTo>
                    <a:pt x="333039" y="17922"/>
                    <a:pt x="310950" y="50039"/>
                    <a:pt x="309934" y="78983"/>
                  </a:cubicBezTo>
                  <a:cubicBezTo>
                    <a:pt x="309046" y="107927"/>
                    <a:pt x="301302" y="185110"/>
                    <a:pt x="332658" y="188411"/>
                  </a:cubicBezTo>
                  <a:cubicBezTo>
                    <a:pt x="364013" y="191711"/>
                    <a:pt x="356524" y="119479"/>
                    <a:pt x="356904" y="88250"/>
                  </a:cubicBezTo>
                  <a:cubicBezTo>
                    <a:pt x="357285" y="57021"/>
                    <a:pt x="359824" y="11194"/>
                    <a:pt x="383436" y="13987"/>
                  </a:cubicBezTo>
                  <a:cubicBezTo>
                    <a:pt x="407048" y="16780"/>
                    <a:pt x="384706" y="60703"/>
                    <a:pt x="384579" y="89266"/>
                  </a:cubicBezTo>
                  <a:cubicBezTo>
                    <a:pt x="384325" y="117829"/>
                    <a:pt x="378612" y="191330"/>
                    <a:pt x="405144" y="193488"/>
                  </a:cubicBezTo>
                  <a:cubicBezTo>
                    <a:pt x="431676" y="195646"/>
                    <a:pt x="442085" y="135093"/>
                    <a:pt x="445767" y="100564"/>
                  </a:cubicBezTo>
                  <a:cubicBezTo>
                    <a:pt x="449448" y="66035"/>
                    <a:pt x="443862" y="14748"/>
                    <a:pt x="465316" y="18303"/>
                  </a:cubicBezTo>
                  <a:cubicBezTo>
                    <a:pt x="486770" y="21857"/>
                    <a:pt x="469125" y="64638"/>
                    <a:pt x="471283" y="93328"/>
                  </a:cubicBezTo>
                  <a:cubicBezTo>
                    <a:pt x="473441" y="122145"/>
                    <a:pt x="475599" y="155024"/>
                    <a:pt x="478265" y="190823"/>
                  </a:cubicBezTo>
                  <a:cubicBezTo>
                    <a:pt x="481058" y="226621"/>
                    <a:pt x="491086" y="256961"/>
                    <a:pt x="487913" y="307867"/>
                  </a:cubicBezTo>
                  <a:cubicBezTo>
                    <a:pt x="484739" y="358772"/>
                    <a:pt x="461508" y="433543"/>
                    <a:pt x="459096" y="496001"/>
                  </a:cubicBezTo>
                  <a:cubicBezTo>
                    <a:pt x="456811" y="558458"/>
                    <a:pt x="462651"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648" y="87488"/>
                  </a:cubicBezTo>
                  <a:cubicBezTo>
                    <a:pt x="152648" y="118336"/>
                    <a:pt x="144397" y="194250"/>
                    <a:pt x="168517" y="193869"/>
                  </a:cubicBezTo>
                  <a:cubicBezTo>
                    <a:pt x="192636" y="193615"/>
                    <a:pt x="194540" y="122906"/>
                    <a:pt x="198984" y="90662"/>
                  </a:cubicBezTo>
                  <a:cubicBezTo>
                    <a:pt x="203427" y="58418"/>
                    <a:pt x="212313" y="784"/>
                    <a:pt x="235163" y="3577"/>
                  </a:cubicBezTo>
                  <a:close/>
                </a:path>
              </a:pathLst>
            </a:custGeom>
            <a:solidFill>
              <a:srgbClr val="F6C3A2"/>
            </a:solidFill>
            <a:ln w="12671" cap="flat">
              <a:noFill/>
              <a:prstDash val="solid"/>
              <a:miter/>
            </a:ln>
          </p:spPr>
          <p:txBody>
            <a:bodyPr rtlCol="0" anchor="ctr"/>
            <a:lstStyle/>
            <a:p>
              <a:endParaRPr lang="en-GB"/>
            </a:p>
          </p:txBody>
        </p:sp>
        <p:grpSp>
          <p:nvGrpSpPr>
            <p:cNvPr id="943" name="Group 942">
              <a:extLst>
                <a:ext uri="{FF2B5EF4-FFF2-40B4-BE49-F238E27FC236}">
                  <a16:creationId xmlns:a16="http://schemas.microsoft.com/office/drawing/2014/main" id="{FE50EB4D-3A4E-DF5D-C1A6-6B766CABD8C5}"/>
                </a:ext>
              </a:extLst>
            </p:cNvPr>
            <p:cNvGrpSpPr/>
            <p:nvPr/>
          </p:nvGrpSpPr>
          <p:grpSpPr>
            <a:xfrm>
              <a:off x="8380225" y="2619861"/>
              <a:ext cx="216871" cy="207514"/>
              <a:chOff x="4402992" y="2480616"/>
              <a:chExt cx="258096" cy="246961"/>
            </a:xfrm>
          </p:grpSpPr>
          <p:sp>
            <p:nvSpPr>
              <p:cNvPr id="1184" name="Freeform: Shape 1124">
                <a:extLst>
                  <a:ext uri="{FF2B5EF4-FFF2-40B4-BE49-F238E27FC236}">
                    <a16:creationId xmlns:a16="http://schemas.microsoft.com/office/drawing/2014/main" id="{7F700F57-771D-1994-959B-79C517480A85}"/>
                  </a:ext>
                </a:extLst>
              </p:cNvPr>
              <p:cNvSpPr/>
              <p:nvPr/>
            </p:nvSpPr>
            <p:spPr>
              <a:xfrm>
                <a:off x="4405803" y="2486126"/>
                <a:ext cx="255285" cy="241451"/>
              </a:xfrm>
              <a:custGeom>
                <a:avLst/>
                <a:gdLst>
                  <a:gd name="connsiteX0" fmla="*/ 378 w 255285"/>
                  <a:gd name="connsiteY0" fmla="*/ 115648 h 241451"/>
                  <a:gd name="connsiteX1" fmla="*/ 101046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046" y="0"/>
                    </a:cubicBezTo>
                    <a:cubicBezTo>
                      <a:pt x="171374" y="0"/>
                      <a:pt x="255286" y="46208"/>
                      <a:pt x="255286" y="115648"/>
                    </a:cubicBezTo>
                    <a:cubicBezTo>
                      <a:pt x="255286" y="185087"/>
                      <a:pt x="198287" y="241451"/>
                      <a:pt x="127832" y="241451"/>
                    </a:cubicBezTo>
                    <a:cubicBezTo>
                      <a:pt x="57377"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185" name="Freeform: Shape 1125">
                <a:extLst>
                  <a:ext uri="{FF2B5EF4-FFF2-40B4-BE49-F238E27FC236}">
                    <a16:creationId xmlns:a16="http://schemas.microsoft.com/office/drawing/2014/main" id="{B797A327-4EE9-D484-3A69-DDC36C226200}"/>
                  </a:ext>
                </a:extLst>
              </p:cNvPr>
              <p:cNvSpPr/>
              <p:nvPr/>
            </p:nvSpPr>
            <p:spPr>
              <a:xfrm>
                <a:off x="4402992" y="2480616"/>
                <a:ext cx="202494" cy="197006"/>
              </a:xfrm>
              <a:custGeom>
                <a:avLst/>
                <a:gdLst>
                  <a:gd name="connsiteX0" fmla="*/ 16 w 202494"/>
                  <a:gd name="connsiteY0" fmla="*/ 97673 h 197006"/>
                  <a:gd name="connsiteX1" fmla="*/ 86466 w 202494"/>
                  <a:gd name="connsiteY1" fmla="*/ 179 h 197006"/>
                  <a:gd name="connsiteX2" fmla="*/ 202495 w 202494"/>
                  <a:gd name="connsiteY2" fmla="*/ 83328 h 197006"/>
                  <a:gd name="connsiteX3" fmla="*/ 80754 w 202494"/>
                  <a:gd name="connsiteY3" fmla="*/ 196945 h 197006"/>
                  <a:gd name="connsiteX4" fmla="*/ 16 w 20249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94" h="197006">
                    <a:moveTo>
                      <a:pt x="16" y="97673"/>
                    </a:moveTo>
                    <a:cubicBezTo>
                      <a:pt x="904" y="64921"/>
                      <a:pt x="52698" y="2591"/>
                      <a:pt x="86466" y="179"/>
                    </a:cubicBezTo>
                    <a:cubicBezTo>
                      <a:pt x="120234" y="-2233"/>
                      <a:pt x="202495" y="19475"/>
                      <a:pt x="202495" y="83328"/>
                    </a:cubicBezTo>
                    <a:cubicBezTo>
                      <a:pt x="202495" y="147182"/>
                      <a:pt x="114521" y="194533"/>
                      <a:pt x="80754" y="196945"/>
                    </a:cubicBezTo>
                    <a:cubicBezTo>
                      <a:pt x="46986"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86" name="Freeform: Shape 1126">
                <a:extLst>
                  <a:ext uri="{FF2B5EF4-FFF2-40B4-BE49-F238E27FC236}">
                    <a16:creationId xmlns:a16="http://schemas.microsoft.com/office/drawing/2014/main" id="{A00698B0-973F-AC39-6DAC-613930121892}"/>
                  </a:ext>
                </a:extLst>
              </p:cNvPr>
              <p:cNvSpPr/>
              <p:nvPr/>
            </p:nvSpPr>
            <p:spPr>
              <a:xfrm>
                <a:off x="4448205" y="2521933"/>
                <a:ext cx="63023" cy="50330"/>
              </a:xfrm>
              <a:custGeom>
                <a:avLst/>
                <a:gdLst>
                  <a:gd name="connsiteX0" fmla="*/ 2281 w 63023"/>
                  <a:gd name="connsiteY0" fmla="*/ 40107 h 50330"/>
                  <a:gd name="connsiteX1" fmla="*/ 14594 w 63023"/>
                  <a:gd name="connsiteY1" fmla="*/ 3039 h 50330"/>
                  <a:gd name="connsiteX2" fmla="*/ 61184 w 63023"/>
                  <a:gd name="connsiteY2" fmla="*/ 16749 h 50330"/>
                  <a:gd name="connsiteX3" fmla="*/ 39349 w 63023"/>
                  <a:gd name="connsiteY3" fmla="*/ 47724 h 50330"/>
                  <a:gd name="connsiteX4" fmla="*/ 2154 w 63023"/>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23" h="50330">
                    <a:moveTo>
                      <a:pt x="2281" y="40107"/>
                    </a:moveTo>
                    <a:cubicBezTo>
                      <a:pt x="-1909" y="32618"/>
                      <a:pt x="-1655" y="9513"/>
                      <a:pt x="14594" y="3039"/>
                    </a:cubicBezTo>
                    <a:cubicBezTo>
                      <a:pt x="30843" y="-3435"/>
                      <a:pt x="54583" y="119"/>
                      <a:pt x="61184" y="16749"/>
                    </a:cubicBezTo>
                    <a:cubicBezTo>
                      <a:pt x="67785" y="33506"/>
                      <a:pt x="55725" y="41377"/>
                      <a:pt x="39349" y="47724"/>
                    </a:cubicBezTo>
                    <a:cubicBezTo>
                      <a:pt x="23100" y="54198"/>
                      <a:pt x="6343" y="47470"/>
                      <a:pt x="2154" y="39980"/>
                    </a:cubicBezTo>
                    <a:close/>
                  </a:path>
                </a:pathLst>
              </a:custGeom>
              <a:solidFill>
                <a:srgbClr val="F8E3ED"/>
              </a:solidFill>
              <a:ln w="12671" cap="flat">
                <a:noFill/>
                <a:prstDash val="solid"/>
                <a:miter/>
              </a:ln>
            </p:spPr>
            <p:txBody>
              <a:bodyPr rtlCol="0" anchor="ctr"/>
              <a:lstStyle/>
              <a:p>
                <a:endParaRPr lang="en-GB"/>
              </a:p>
            </p:txBody>
          </p:sp>
        </p:grpSp>
        <p:sp>
          <p:nvSpPr>
            <p:cNvPr id="944" name="Freeform: Shape 1127">
              <a:extLst>
                <a:ext uri="{FF2B5EF4-FFF2-40B4-BE49-F238E27FC236}">
                  <a16:creationId xmlns:a16="http://schemas.microsoft.com/office/drawing/2014/main" id="{C2650DA4-A60B-8431-EEB4-42BC3CC89B31}"/>
                </a:ext>
              </a:extLst>
            </p:cNvPr>
            <p:cNvSpPr/>
            <p:nvPr/>
          </p:nvSpPr>
          <p:spPr>
            <a:xfrm>
              <a:off x="8331504"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6"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945" name="Freeform: Shape 1128">
              <a:extLst>
                <a:ext uri="{FF2B5EF4-FFF2-40B4-BE49-F238E27FC236}">
                  <a16:creationId xmlns:a16="http://schemas.microsoft.com/office/drawing/2014/main" id="{0AF67A0D-05E4-C26F-6719-66C98D22C7D4}"/>
                </a:ext>
              </a:extLst>
            </p:cNvPr>
            <p:cNvSpPr/>
            <p:nvPr/>
          </p:nvSpPr>
          <p:spPr>
            <a:xfrm>
              <a:off x="8334300" y="2525734"/>
              <a:ext cx="86726" cy="81445"/>
            </a:xfrm>
            <a:custGeom>
              <a:avLst/>
              <a:gdLst>
                <a:gd name="connsiteX0" fmla="*/ 10379 w 89667"/>
                <a:gd name="connsiteY0" fmla="*/ 80405 h 84207"/>
                <a:gd name="connsiteX1" fmla="*/ 11648 w 89667"/>
                <a:gd name="connsiteY1" fmla="*/ 13885 h 84207"/>
                <a:gd name="connsiteX2" fmla="*/ 78168 w 89667"/>
                <a:gd name="connsiteY2" fmla="*/ 13631 h 84207"/>
                <a:gd name="connsiteX3" fmla="*/ 73217 w 89667"/>
                <a:gd name="connsiteY3" fmla="*/ 64537 h 84207"/>
                <a:gd name="connsiteX4" fmla="*/ 10379 w 89667"/>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67" h="84207">
                  <a:moveTo>
                    <a:pt x="10379" y="80405"/>
                  </a:moveTo>
                  <a:cubicBezTo>
                    <a:pt x="96" y="71899"/>
                    <a:pt x="-7140" y="32292"/>
                    <a:pt x="11648" y="13885"/>
                  </a:cubicBezTo>
                  <a:cubicBezTo>
                    <a:pt x="30309" y="-4522"/>
                    <a:pt x="60142" y="-4649"/>
                    <a:pt x="78168" y="13631"/>
                  </a:cubicBezTo>
                  <a:cubicBezTo>
                    <a:pt x="96194" y="31911"/>
                    <a:pt x="91878" y="46129"/>
                    <a:pt x="73217" y="64537"/>
                  </a:cubicBezTo>
                  <a:cubicBezTo>
                    <a:pt x="54429" y="82944"/>
                    <a:pt x="20661" y="88910"/>
                    <a:pt x="10379" y="80405"/>
                  </a:cubicBezTo>
                  <a:close/>
                </a:path>
              </a:pathLst>
            </a:custGeom>
            <a:solidFill>
              <a:srgbClr val="54B9E5"/>
            </a:solidFill>
            <a:ln w="12671" cap="flat">
              <a:noFill/>
              <a:prstDash val="solid"/>
              <a:miter/>
            </a:ln>
          </p:spPr>
          <p:txBody>
            <a:bodyPr rtlCol="0" anchor="ctr"/>
            <a:lstStyle/>
            <a:p>
              <a:endParaRPr lang="en-GB"/>
            </a:p>
          </p:txBody>
        </p:sp>
        <p:sp>
          <p:nvSpPr>
            <p:cNvPr id="946" name="Freeform: Shape 1129">
              <a:extLst>
                <a:ext uri="{FF2B5EF4-FFF2-40B4-BE49-F238E27FC236}">
                  <a16:creationId xmlns:a16="http://schemas.microsoft.com/office/drawing/2014/main" id="{56F216CA-6E30-5F69-2CB3-C3AACB3372B2}"/>
                </a:ext>
              </a:extLst>
            </p:cNvPr>
            <p:cNvSpPr/>
            <p:nvPr/>
          </p:nvSpPr>
          <p:spPr>
            <a:xfrm>
              <a:off x="8595191" y="2542361"/>
              <a:ext cx="61181" cy="59807"/>
            </a:xfrm>
            <a:custGeom>
              <a:avLst/>
              <a:gdLst>
                <a:gd name="connsiteX0" fmla="*/ 10908 w 63256"/>
                <a:gd name="connsiteY0" fmla="*/ 58264 h 61835"/>
                <a:gd name="connsiteX1" fmla="*/ 5703 w 63256"/>
                <a:gd name="connsiteY1" fmla="*/ 7739 h 61835"/>
                <a:gd name="connsiteX2" fmla="*/ 56101 w 63256"/>
                <a:gd name="connsiteY2" fmla="*/ 13706 h 61835"/>
                <a:gd name="connsiteX3" fmla="*/ 46707 w 63256"/>
                <a:gd name="connsiteY3" fmla="*/ 49504 h 61835"/>
                <a:gd name="connsiteX4" fmla="*/ 10908 w 63256"/>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56" h="61835">
                  <a:moveTo>
                    <a:pt x="10908" y="58264"/>
                  </a:moveTo>
                  <a:cubicBezTo>
                    <a:pt x="4053" y="51282"/>
                    <a:pt x="-6737" y="20053"/>
                    <a:pt x="5703" y="7739"/>
                  </a:cubicBezTo>
                  <a:cubicBezTo>
                    <a:pt x="18144" y="-4575"/>
                    <a:pt x="40740" y="-1909"/>
                    <a:pt x="56101" y="13706"/>
                  </a:cubicBezTo>
                  <a:cubicBezTo>
                    <a:pt x="71461" y="29320"/>
                    <a:pt x="59148" y="37191"/>
                    <a:pt x="46707" y="49504"/>
                  </a:cubicBezTo>
                  <a:cubicBezTo>
                    <a:pt x="34266" y="61818"/>
                    <a:pt x="17763" y="65246"/>
                    <a:pt x="10908" y="58264"/>
                  </a:cubicBezTo>
                  <a:close/>
                </a:path>
              </a:pathLst>
            </a:custGeom>
            <a:solidFill>
              <a:srgbClr val="54B9E5"/>
            </a:solidFill>
            <a:ln w="12671" cap="flat">
              <a:noFill/>
              <a:prstDash val="solid"/>
              <a:miter/>
            </a:ln>
          </p:spPr>
          <p:txBody>
            <a:bodyPr rtlCol="0" anchor="ctr"/>
            <a:lstStyle/>
            <a:p>
              <a:endParaRPr lang="en-GB"/>
            </a:p>
          </p:txBody>
        </p:sp>
        <p:sp>
          <p:nvSpPr>
            <p:cNvPr id="947" name="Freeform: Shape 1130">
              <a:extLst>
                <a:ext uri="{FF2B5EF4-FFF2-40B4-BE49-F238E27FC236}">
                  <a16:creationId xmlns:a16="http://schemas.microsoft.com/office/drawing/2014/main" id="{A9715B0E-B523-694D-48D4-323AA6791735}"/>
                </a:ext>
              </a:extLst>
            </p:cNvPr>
            <p:cNvSpPr/>
            <p:nvPr/>
          </p:nvSpPr>
          <p:spPr>
            <a:xfrm>
              <a:off x="8610636"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20"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948" name="Freeform: Shape 1131">
              <a:extLst>
                <a:ext uri="{FF2B5EF4-FFF2-40B4-BE49-F238E27FC236}">
                  <a16:creationId xmlns:a16="http://schemas.microsoft.com/office/drawing/2014/main" id="{46B2225A-89BC-AFEE-C566-6F40911488DC}"/>
                </a:ext>
              </a:extLst>
            </p:cNvPr>
            <p:cNvSpPr/>
            <p:nvPr/>
          </p:nvSpPr>
          <p:spPr>
            <a:xfrm>
              <a:off x="8308117"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949" name="Freeform: Shape 1132">
              <a:extLst>
                <a:ext uri="{FF2B5EF4-FFF2-40B4-BE49-F238E27FC236}">
                  <a16:creationId xmlns:a16="http://schemas.microsoft.com/office/drawing/2014/main" id="{2E5818A2-8957-55E0-6C49-4112628FE0E1}"/>
                </a:ext>
              </a:extLst>
            </p:cNvPr>
            <p:cNvSpPr/>
            <p:nvPr/>
          </p:nvSpPr>
          <p:spPr>
            <a:xfrm>
              <a:off x="8608316" y="2428132"/>
              <a:ext cx="83397" cy="59138"/>
            </a:xfrm>
            <a:custGeom>
              <a:avLst/>
              <a:gdLst>
                <a:gd name="connsiteX0" fmla="*/ 4 w 86225"/>
                <a:gd name="connsiteY0" fmla="*/ 39645 h 61144"/>
                <a:gd name="connsiteX1" fmla="*/ 39484 w 86225"/>
                <a:gd name="connsiteY1" fmla="*/ 38 h 61144"/>
                <a:gd name="connsiteX2" fmla="*/ 86201 w 86225"/>
                <a:gd name="connsiteY2" fmla="*/ 34567 h 61144"/>
                <a:gd name="connsiteX3" fmla="*/ 42277 w 86225"/>
                <a:gd name="connsiteY3" fmla="*/ 61099 h 61144"/>
                <a:gd name="connsiteX4" fmla="*/ 131 w 86225"/>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5" h="61144">
                  <a:moveTo>
                    <a:pt x="4" y="39645"/>
                  </a:moveTo>
                  <a:cubicBezTo>
                    <a:pt x="-377" y="29490"/>
                    <a:pt x="25140" y="927"/>
                    <a:pt x="39484" y="38"/>
                  </a:cubicBezTo>
                  <a:cubicBezTo>
                    <a:pt x="53829" y="-850"/>
                    <a:pt x="85185" y="13875"/>
                    <a:pt x="86201" y="34567"/>
                  </a:cubicBezTo>
                  <a:cubicBezTo>
                    <a:pt x="87216" y="55387"/>
                    <a:pt x="56622" y="60338"/>
                    <a:pt x="42277" y="61099"/>
                  </a:cubicBezTo>
                  <a:cubicBezTo>
                    <a:pt x="27933" y="61988"/>
                    <a:pt x="512" y="49674"/>
                    <a:pt x="131" y="39518"/>
                  </a:cubicBezTo>
                  <a:close/>
                </a:path>
              </a:pathLst>
            </a:custGeom>
            <a:solidFill>
              <a:srgbClr val="FBE1D1"/>
            </a:solidFill>
            <a:ln w="12671" cap="flat">
              <a:noFill/>
              <a:prstDash val="solid"/>
              <a:miter/>
            </a:ln>
          </p:spPr>
          <p:txBody>
            <a:bodyPr rtlCol="0" anchor="ctr"/>
            <a:lstStyle/>
            <a:p>
              <a:endParaRPr lang="en-GB"/>
            </a:p>
          </p:txBody>
        </p:sp>
        <p:sp>
          <p:nvSpPr>
            <p:cNvPr id="950" name="Freeform: Shape 1133">
              <a:extLst>
                <a:ext uri="{FF2B5EF4-FFF2-40B4-BE49-F238E27FC236}">
                  <a16:creationId xmlns:a16="http://schemas.microsoft.com/office/drawing/2014/main" id="{50A83939-2B14-8AF6-1BBB-5691148A13CB}"/>
                </a:ext>
              </a:extLst>
            </p:cNvPr>
            <p:cNvSpPr/>
            <p:nvPr/>
          </p:nvSpPr>
          <p:spPr>
            <a:xfrm>
              <a:off x="7762667" y="2357281"/>
              <a:ext cx="523479" cy="670891"/>
            </a:xfrm>
            <a:custGeom>
              <a:avLst/>
              <a:gdLst>
                <a:gd name="connsiteX0" fmla="*/ 23668 w 541233"/>
                <a:gd name="connsiteY0" fmla="*/ 50569 h 693644"/>
                <a:gd name="connsiteX1" fmla="*/ 260041 w 541233"/>
                <a:gd name="connsiteY1" fmla="*/ 14897 h 693644"/>
                <a:gd name="connsiteX2" fmla="*/ 519646 w 541233"/>
                <a:gd name="connsiteY2" fmla="*/ 13247 h 693644"/>
                <a:gd name="connsiteX3" fmla="*/ 526120 w 541233"/>
                <a:gd name="connsiteY3" fmla="*/ 180561 h 693644"/>
                <a:gd name="connsiteX4" fmla="*/ 518503 w 541233"/>
                <a:gd name="connsiteY4" fmla="*/ 398401 h 693644"/>
                <a:gd name="connsiteX5" fmla="*/ 517361 w 541233"/>
                <a:gd name="connsiteY5" fmla="*/ 662956 h 693644"/>
                <a:gd name="connsiteX6" fmla="*/ 238968 w 541233"/>
                <a:gd name="connsiteY6" fmla="*/ 680348 h 693644"/>
                <a:gd name="connsiteX7" fmla="*/ 35474 w 541233"/>
                <a:gd name="connsiteY7" fmla="*/ 665749 h 693644"/>
                <a:gd name="connsiteX8" fmla="*/ 3229 w 541233"/>
                <a:gd name="connsiteY8" fmla="*/ 366410 h 693644"/>
                <a:gd name="connsiteX9" fmla="*/ 4880 w 541233"/>
                <a:gd name="connsiteY9" fmla="*/ 183989 h 693644"/>
                <a:gd name="connsiteX10" fmla="*/ 23668 w 541233"/>
                <a:gd name="connsiteY10" fmla="*/ 50442 h 69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233" h="693644">
                  <a:moveTo>
                    <a:pt x="23668" y="50569"/>
                  </a:moveTo>
                  <a:cubicBezTo>
                    <a:pt x="66195" y="22387"/>
                    <a:pt x="177399" y="21117"/>
                    <a:pt x="260041" y="14897"/>
                  </a:cubicBezTo>
                  <a:cubicBezTo>
                    <a:pt x="342683" y="8677"/>
                    <a:pt x="475215" y="-14301"/>
                    <a:pt x="519646" y="13247"/>
                  </a:cubicBezTo>
                  <a:cubicBezTo>
                    <a:pt x="563950" y="40921"/>
                    <a:pt x="526374" y="116454"/>
                    <a:pt x="526120" y="180561"/>
                  </a:cubicBezTo>
                  <a:cubicBezTo>
                    <a:pt x="525993" y="244796"/>
                    <a:pt x="521042" y="327438"/>
                    <a:pt x="518503" y="398401"/>
                  </a:cubicBezTo>
                  <a:cubicBezTo>
                    <a:pt x="515965" y="469364"/>
                    <a:pt x="563950" y="615986"/>
                    <a:pt x="517361" y="662956"/>
                  </a:cubicBezTo>
                  <a:cubicBezTo>
                    <a:pt x="470772" y="709926"/>
                    <a:pt x="319325" y="679967"/>
                    <a:pt x="238968" y="680348"/>
                  </a:cubicBezTo>
                  <a:cubicBezTo>
                    <a:pt x="158611" y="680856"/>
                    <a:pt x="74827" y="718051"/>
                    <a:pt x="35474" y="665749"/>
                  </a:cubicBezTo>
                  <a:cubicBezTo>
                    <a:pt x="-3753" y="613447"/>
                    <a:pt x="9831" y="439024"/>
                    <a:pt x="3229" y="366410"/>
                  </a:cubicBezTo>
                  <a:cubicBezTo>
                    <a:pt x="-3245" y="293797"/>
                    <a:pt x="1452" y="236672"/>
                    <a:pt x="4880" y="183989"/>
                  </a:cubicBezTo>
                  <a:cubicBezTo>
                    <a:pt x="8307" y="131306"/>
                    <a:pt x="4880" y="76593"/>
                    <a:pt x="23668" y="50442"/>
                  </a:cubicBezTo>
                  <a:close/>
                </a:path>
              </a:pathLst>
            </a:custGeom>
            <a:solidFill>
              <a:srgbClr val="9362B7"/>
            </a:solidFill>
            <a:ln w="12671" cap="flat">
              <a:noFill/>
              <a:prstDash val="solid"/>
              <a:miter/>
            </a:ln>
          </p:spPr>
          <p:txBody>
            <a:bodyPr rtlCol="0" anchor="ctr"/>
            <a:lstStyle/>
            <a:p>
              <a:endParaRPr lang="en-GB"/>
            </a:p>
          </p:txBody>
        </p:sp>
        <p:sp>
          <p:nvSpPr>
            <p:cNvPr id="951" name="Freeform: Shape 1134">
              <a:extLst>
                <a:ext uri="{FF2B5EF4-FFF2-40B4-BE49-F238E27FC236}">
                  <a16:creationId xmlns:a16="http://schemas.microsoft.com/office/drawing/2014/main" id="{22914B21-C7E6-2827-8526-0B831509B6CC}"/>
                </a:ext>
              </a:extLst>
            </p:cNvPr>
            <p:cNvSpPr/>
            <p:nvPr/>
          </p:nvSpPr>
          <p:spPr>
            <a:xfrm>
              <a:off x="7773469" y="2346526"/>
              <a:ext cx="485755" cy="563575"/>
            </a:xfrm>
            <a:custGeom>
              <a:avLst/>
              <a:gdLst>
                <a:gd name="connsiteX0" fmla="*/ 250523 w 502229"/>
                <a:gd name="connsiteY0" fmla="*/ 16368 h 582689"/>
                <a:gd name="connsiteX1" fmla="*/ 489690 w 502229"/>
                <a:gd name="connsiteY1" fmla="*/ 9893 h 582689"/>
                <a:gd name="connsiteX2" fmla="*/ 468490 w 502229"/>
                <a:gd name="connsiteY2" fmla="*/ 142806 h 582689"/>
                <a:gd name="connsiteX3" fmla="*/ 466967 w 502229"/>
                <a:gd name="connsiteY3" fmla="*/ 345920 h 582689"/>
                <a:gd name="connsiteX4" fmla="*/ 435357 w 502229"/>
                <a:gd name="connsiteY4" fmla="*/ 497112 h 582689"/>
                <a:gd name="connsiteX5" fmla="*/ 255728 w 502229"/>
                <a:gd name="connsiteY5" fmla="*/ 582674 h 582689"/>
                <a:gd name="connsiteX6" fmla="*/ 62643 w 502229"/>
                <a:gd name="connsiteY6" fmla="*/ 502571 h 582689"/>
                <a:gd name="connsiteX7" fmla="*/ 35985 w 502229"/>
                <a:gd name="connsiteY7" fmla="*/ 326878 h 582689"/>
                <a:gd name="connsiteX8" fmla="*/ 7168 w 502229"/>
                <a:gd name="connsiteY8" fmla="*/ 160451 h 582689"/>
                <a:gd name="connsiteX9" fmla="*/ 24687 w 502229"/>
                <a:gd name="connsiteY9" fmla="*/ 42773 h 582689"/>
                <a:gd name="connsiteX10" fmla="*/ 250523 w 502229"/>
                <a:gd name="connsiteY10" fmla="*/ 16368 h 5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2229" h="582689">
                  <a:moveTo>
                    <a:pt x="250523" y="16368"/>
                  </a:moveTo>
                  <a:cubicBezTo>
                    <a:pt x="330246" y="6466"/>
                    <a:pt x="453383" y="-11180"/>
                    <a:pt x="489690" y="9893"/>
                  </a:cubicBezTo>
                  <a:cubicBezTo>
                    <a:pt x="525996" y="30967"/>
                    <a:pt x="472298" y="86823"/>
                    <a:pt x="468490" y="142806"/>
                  </a:cubicBezTo>
                  <a:cubicBezTo>
                    <a:pt x="464681" y="198789"/>
                    <a:pt x="469379" y="283335"/>
                    <a:pt x="466967" y="345920"/>
                  </a:cubicBezTo>
                  <a:cubicBezTo>
                    <a:pt x="464555" y="408504"/>
                    <a:pt x="470521" y="457632"/>
                    <a:pt x="435357" y="497112"/>
                  </a:cubicBezTo>
                  <a:cubicBezTo>
                    <a:pt x="400193" y="536593"/>
                    <a:pt x="317805" y="581785"/>
                    <a:pt x="255728" y="582674"/>
                  </a:cubicBezTo>
                  <a:cubicBezTo>
                    <a:pt x="193652" y="583563"/>
                    <a:pt x="99204" y="545225"/>
                    <a:pt x="62643" y="502571"/>
                  </a:cubicBezTo>
                  <a:cubicBezTo>
                    <a:pt x="25956" y="459917"/>
                    <a:pt x="42078" y="390986"/>
                    <a:pt x="35985" y="326878"/>
                  </a:cubicBezTo>
                  <a:cubicBezTo>
                    <a:pt x="29891" y="262897"/>
                    <a:pt x="9072" y="207802"/>
                    <a:pt x="7168" y="160451"/>
                  </a:cubicBezTo>
                  <a:cubicBezTo>
                    <a:pt x="5264" y="113101"/>
                    <a:pt x="-15809" y="66765"/>
                    <a:pt x="24687" y="42773"/>
                  </a:cubicBezTo>
                  <a:cubicBezTo>
                    <a:pt x="65182" y="18780"/>
                    <a:pt x="170801" y="26270"/>
                    <a:pt x="250523" y="16368"/>
                  </a:cubicBezTo>
                  <a:close/>
                </a:path>
              </a:pathLst>
            </a:custGeom>
            <a:solidFill>
              <a:srgbClr val="BB9BD2"/>
            </a:solidFill>
            <a:ln w="12671" cap="flat">
              <a:noFill/>
              <a:prstDash val="solid"/>
              <a:miter/>
            </a:ln>
          </p:spPr>
          <p:txBody>
            <a:bodyPr rtlCol="0" anchor="ctr"/>
            <a:lstStyle/>
            <a:p>
              <a:endParaRPr lang="en-GB"/>
            </a:p>
          </p:txBody>
        </p:sp>
        <p:grpSp>
          <p:nvGrpSpPr>
            <p:cNvPr id="952" name="Group 951">
              <a:extLst>
                <a:ext uri="{FF2B5EF4-FFF2-40B4-BE49-F238E27FC236}">
                  <a16:creationId xmlns:a16="http://schemas.microsoft.com/office/drawing/2014/main" id="{55873B4C-3E08-3CE6-6390-01361670C1F4}"/>
                </a:ext>
              </a:extLst>
            </p:cNvPr>
            <p:cNvGrpSpPr/>
            <p:nvPr/>
          </p:nvGrpSpPr>
          <p:grpSpPr>
            <a:xfrm>
              <a:off x="7910761" y="2619861"/>
              <a:ext cx="219219" cy="207514"/>
              <a:chOff x="3917423" y="2480616"/>
              <a:chExt cx="260889" cy="246961"/>
            </a:xfrm>
          </p:grpSpPr>
          <p:sp>
            <p:nvSpPr>
              <p:cNvPr id="1181" name="Freeform: Shape 1136">
                <a:extLst>
                  <a:ext uri="{FF2B5EF4-FFF2-40B4-BE49-F238E27FC236}">
                    <a16:creationId xmlns:a16="http://schemas.microsoft.com/office/drawing/2014/main" id="{ADAEB31F-0303-40F5-011F-AD8A9D08E4C9}"/>
                  </a:ext>
                </a:extLst>
              </p:cNvPr>
              <p:cNvSpPr/>
              <p:nvPr/>
            </p:nvSpPr>
            <p:spPr>
              <a:xfrm>
                <a:off x="3920238"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1" y="241451"/>
                      <a:pt x="129225" y="241451"/>
                    </a:cubicBezTo>
                    <a:cubicBezTo>
                      <a:pt x="58008" y="241451"/>
                      <a:pt x="4817" y="155890"/>
                      <a:pt x="374" y="115648"/>
                    </a:cubicBezTo>
                    <a:close/>
                  </a:path>
                </a:pathLst>
              </a:custGeom>
              <a:solidFill>
                <a:srgbClr val="B361A4"/>
              </a:solidFill>
              <a:ln w="12671" cap="flat">
                <a:noFill/>
                <a:prstDash val="solid"/>
                <a:miter/>
              </a:ln>
            </p:spPr>
            <p:txBody>
              <a:bodyPr rtlCol="0" anchor="ctr"/>
              <a:lstStyle/>
              <a:p>
                <a:endParaRPr lang="en-GB"/>
              </a:p>
            </p:txBody>
          </p:sp>
          <p:sp>
            <p:nvSpPr>
              <p:cNvPr id="1182" name="Freeform: Shape 1137">
                <a:extLst>
                  <a:ext uri="{FF2B5EF4-FFF2-40B4-BE49-F238E27FC236}">
                    <a16:creationId xmlns:a16="http://schemas.microsoft.com/office/drawing/2014/main" id="{808E74D9-494F-59DD-1858-9B85F1B298D9}"/>
                  </a:ext>
                </a:extLst>
              </p:cNvPr>
              <p:cNvSpPr/>
              <p:nvPr/>
            </p:nvSpPr>
            <p:spPr>
              <a:xfrm>
                <a:off x="3917423"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83" name="Freeform: Shape 1138">
                <a:extLst>
                  <a:ext uri="{FF2B5EF4-FFF2-40B4-BE49-F238E27FC236}">
                    <a16:creationId xmlns:a16="http://schemas.microsoft.com/office/drawing/2014/main" id="{45548507-FC95-51F8-8ABA-27532691014C}"/>
                  </a:ext>
                </a:extLst>
              </p:cNvPr>
              <p:cNvSpPr/>
              <p:nvPr/>
            </p:nvSpPr>
            <p:spPr>
              <a:xfrm>
                <a:off x="3964286" y="2521933"/>
                <a:ext cx="63150" cy="50330"/>
              </a:xfrm>
              <a:custGeom>
                <a:avLst/>
                <a:gdLst>
                  <a:gd name="connsiteX0" fmla="*/ 2281 w 63150"/>
                  <a:gd name="connsiteY0" fmla="*/ 40107 h 50330"/>
                  <a:gd name="connsiteX1" fmla="*/ 14594 w 63150"/>
                  <a:gd name="connsiteY1" fmla="*/ 3039 h 50330"/>
                  <a:gd name="connsiteX2" fmla="*/ 61310 w 63150"/>
                  <a:gd name="connsiteY2" fmla="*/ 16749 h 50330"/>
                  <a:gd name="connsiteX3" fmla="*/ 39476 w 63150"/>
                  <a:gd name="connsiteY3" fmla="*/ 47724 h 50330"/>
                  <a:gd name="connsiteX4" fmla="*/ 2407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582" y="119"/>
                      <a:pt x="61310" y="16749"/>
                    </a:cubicBezTo>
                    <a:cubicBezTo>
                      <a:pt x="67912" y="33506"/>
                      <a:pt x="55852" y="41377"/>
                      <a:pt x="39476" y="47724"/>
                    </a:cubicBezTo>
                    <a:cubicBezTo>
                      <a:pt x="23227" y="54198"/>
                      <a:pt x="6470" y="47470"/>
                      <a:pt x="2407" y="39980"/>
                    </a:cubicBezTo>
                    <a:close/>
                  </a:path>
                </a:pathLst>
              </a:custGeom>
              <a:solidFill>
                <a:srgbClr val="F8E3ED"/>
              </a:solidFill>
              <a:ln w="12671" cap="flat">
                <a:noFill/>
                <a:prstDash val="solid"/>
                <a:miter/>
              </a:ln>
            </p:spPr>
            <p:txBody>
              <a:bodyPr rtlCol="0" anchor="ctr"/>
              <a:lstStyle/>
              <a:p>
                <a:endParaRPr lang="en-GB"/>
              </a:p>
            </p:txBody>
          </p:sp>
        </p:grpSp>
        <p:sp>
          <p:nvSpPr>
            <p:cNvPr id="953" name="Freeform: Shape 1139">
              <a:extLst>
                <a:ext uri="{FF2B5EF4-FFF2-40B4-BE49-F238E27FC236}">
                  <a16:creationId xmlns:a16="http://schemas.microsoft.com/office/drawing/2014/main" id="{B058797B-9DB0-C659-2B04-352374C1DA32}"/>
                </a:ext>
              </a:extLst>
            </p:cNvPr>
            <p:cNvSpPr/>
            <p:nvPr/>
          </p:nvSpPr>
          <p:spPr>
            <a:xfrm>
              <a:off x="7855266"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8"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954" name="Freeform: Shape 1140">
              <a:extLst>
                <a:ext uri="{FF2B5EF4-FFF2-40B4-BE49-F238E27FC236}">
                  <a16:creationId xmlns:a16="http://schemas.microsoft.com/office/drawing/2014/main" id="{B487FBEA-1B21-72C9-94A1-4101FF3D70EE}"/>
                </a:ext>
              </a:extLst>
            </p:cNvPr>
            <p:cNvSpPr/>
            <p:nvPr/>
          </p:nvSpPr>
          <p:spPr>
            <a:xfrm>
              <a:off x="8131557"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1963"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955" name="Freeform: Shape 1141">
              <a:extLst>
                <a:ext uri="{FF2B5EF4-FFF2-40B4-BE49-F238E27FC236}">
                  <a16:creationId xmlns:a16="http://schemas.microsoft.com/office/drawing/2014/main" id="{65A6269E-63A6-7315-1B57-F08F59B1CA00}"/>
                </a:ext>
              </a:extLst>
            </p:cNvPr>
            <p:cNvSpPr/>
            <p:nvPr/>
          </p:nvSpPr>
          <p:spPr>
            <a:xfrm>
              <a:off x="9236019" y="2196248"/>
              <a:ext cx="520735" cy="831872"/>
            </a:xfrm>
            <a:custGeom>
              <a:avLst/>
              <a:gdLst>
                <a:gd name="connsiteX0" fmla="*/ 253979 w 538396"/>
                <a:gd name="connsiteY0" fmla="*/ 4174 h 860085"/>
                <a:gd name="connsiteX1" fmla="*/ 255122 w 538396"/>
                <a:gd name="connsiteY1" fmla="*/ 78692 h 860085"/>
                <a:gd name="connsiteX2" fmla="*/ 262104 w 538396"/>
                <a:gd name="connsiteY2" fmla="*/ 186342 h 860085"/>
                <a:gd name="connsiteX3" fmla="*/ 293967 w 538396"/>
                <a:gd name="connsiteY3" fmla="*/ 85547 h 860085"/>
                <a:gd name="connsiteX4" fmla="*/ 331035 w 538396"/>
                <a:gd name="connsiteY4" fmla="*/ 10268 h 860085"/>
                <a:gd name="connsiteX5" fmla="*/ 333828 w 538396"/>
                <a:gd name="connsiteY5" fmla="*/ 86562 h 860085"/>
                <a:gd name="connsiteX6" fmla="*/ 349823 w 538396"/>
                <a:gd name="connsiteY6" fmla="*/ 182533 h 860085"/>
                <a:gd name="connsiteX7" fmla="*/ 370389 w 538396"/>
                <a:gd name="connsiteY7" fmla="*/ 89355 h 860085"/>
                <a:gd name="connsiteX8" fmla="*/ 399840 w 538396"/>
                <a:gd name="connsiteY8" fmla="*/ 15599 h 860085"/>
                <a:gd name="connsiteX9" fmla="*/ 407203 w 538396"/>
                <a:gd name="connsiteY9" fmla="*/ 97480 h 860085"/>
                <a:gd name="connsiteX10" fmla="*/ 426499 w 538396"/>
                <a:gd name="connsiteY10" fmla="*/ 186723 h 860085"/>
                <a:gd name="connsiteX11" fmla="*/ 458616 w 538396"/>
                <a:gd name="connsiteY11" fmla="*/ 76534 h 860085"/>
                <a:gd name="connsiteX12" fmla="*/ 486798 w 538396"/>
                <a:gd name="connsiteY12" fmla="*/ 20423 h 860085"/>
                <a:gd name="connsiteX13" fmla="*/ 494415 w 538396"/>
                <a:gd name="connsiteY13" fmla="*/ 106112 h 860085"/>
                <a:gd name="connsiteX14" fmla="*/ 523232 w 538396"/>
                <a:gd name="connsiteY14" fmla="*/ 203226 h 860085"/>
                <a:gd name="connsiteX15" fmla="*/ 522343 w 538396"/>
                <a:gd name="connsiteY15" fmla="*/ 560325 h 860085"/>
                <a:gd name="connsiteX16" fmla="*/ 515234 w 538396"/>
                <a:gd name="connsiteY16" fmla="*/ 829831 h 860085"/>
                <a:gd name="connsiteX17" fmla="*/ 236714 w 538396"/>
                <a:gd name="connsiteY17" fmla="*/ 847223 h 860085"/>
                <a:gd name="connsiteX18" fmla="*/ 33093 w 538396"/>
                <a:gd name="connsiteY18" fmla="*/ 832624 h 860085"/>
                <a:gd name="connsiteX19" fmla="*/ 3768 w 538396"/>
                <a:gd name="connsiteY19" fmla="*/ 539125 h 860085"/>
                <a:gd name="connsiteX20" fmla="*/ 2626 w 538396"/>
                <a:gd name="connsiteY20" fmla="*/ 350229 h 860085"/>
                <a:gd name="connsiteX21" fmla="*/ 14940 w 538396"/>
                <a:gd name="connsiteY21" fmla="*/ 212747 h 860085"/>
                <a:gd name="connsiteX22" fmla="*/ 53150 w 538396"/>
                <a:gd name="connsiteY22" fmla="*/ 67647 h 860085"/>
                <a:gd name="connsiteX23" fmla="*/ 92758 w 538396"/>
                <a:gd name="connsiteY23" fmla="*/ 493 h 860085"/>
                <a:gd name="connsiteX24" fmla="*/ 96439 w 538396"/>
                <a:gd name="connsiteY24" fmla="*/ 86689 h 860085"/>
                <a:gd name="connsiteX25" fmla="*/ 109134 w 538396"/>
                <a:gd name="connsiteY25" fmla="*/ 196371 h 860085"/>
                <a:gd name="connsiteX26" fmla="*/ 136935 w 538396"/>
                <a:gd name="connsiteY26" fmla="*/ 92910 h 860085"/>
                <a:gd name="connsiteX27" fmla="*/ 163847 w 538396"/>
                <a:gd name="connsiteY27" fmla="*/ 2524 h 860085"/>
                <a:gd name="connsiteX28" fmla="*/ 172226 w 538396"/>
                <a:gd name="connsiteY28" fmla="*/ 95956 h 860085"/>
                <a:gd name="connsiteX29" fmla="*/ 185301 w 538396"/>
                <a:gd name="connsiteY29" fmla="*/ 184311 h 860085"/>
                <a:gd name="connsiteX30" fmla="*/ 214880 w 538396"/>
                <a:gd name="connsiteY30" fmla="*/ 85674 h 860085"/>
                <a:gd name="connsiteX31" fmla="*/ 254106 w 538396"/>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396" h="860085">
                  <a:moveTo>
                    <a:pt x="253979" y="4174"/>
                  </a:moveTo>
                  <a:cubicBezTo>
                    <a:pt x="275433" y="10522"/>
                    <a:pt x="260834" y="46193"/>
                    <a:pt x="255122" y="78692"/>
                  </a:cubicBezTo>
                  <a:cubicBezTo>
                    <a:pt x="249536" y="111317"/>
                    <a:pt x="228844" y="183295"/>
                    <a:pt x="262104" y="186342"/>
                  </a:cubicBezTo>
                  <a:cubicBezTo>
                    <a:pt x="295237" y="189389"/>
                    <a:pt x="292825" y="125789"/>
                    <a:pt x="293967" y="85547"/>
                  </a:cubicBezTo>
                  <a:cubicBezTo>
                    <a:pt x="295110" y="45432"/>
                    <a:pt x="306915" y="7094"/>
                    <a:pt x="331035" y="10268"/>
                  </a:cubicBezTo>
                  <a:cubicBezTo>
                    <a:pt x="355282" y="13441"/>
                    <a:pt x="334844" y="57872"/>
                    <a:pt x="333828" y="86562"/>
                  </a:cubicBezTo>
                  <a:cubicBezTo>
                    <a:pt x="332813" y="115252"/>
                    <a:pt x="330654" y="182280"/>
                    <a:pt x="349823" y="182533"/>
                  </a:cubicBezTo>
                  <a:cubicBezTo>
                    <a:pt x="368992" y="182787"/>
                    <a:pt x="368992" y="121599"/>
                    <a:pt x="370389" y="89355"/>
                  </a:cubicBezTo>
                  <a:cubicBezTo>
                    <a:pt x="371785" y="57111"/>
                    <a:pt x="373054" y="14330"/>
                    <a:pt x="399840" y="15599"/>
                  </a:cubicBezTo>
                  <a:cubicBezTo>
                    <a:pt x="426626" y="16996"/>
                    <a:pt x="408980" y="68028"/>
                    <a:pt x="407203" y="97480"/>
                  </a:cubicBezTo>
                  <a:cubicBezTo>
                    <a:pt x="405552" y="126804"/>
                    <a:pt x="402506" y="186596"/>
                    <a:pt x="426499" y="186723"/>
                  </a:cubicBezTo>
                  <a:cubicBezTo>
                    <a:pt x="450365" y="186723"/>
                    <a:pt x="455696" y="112332"/>
                    <a:pt x="458616" y="76534"/>
                  </a:cubicBezTo>
                  <a:cubicBezTo>
                    <a:pt x="461536" y="40735"/>
                    <a:pt x="465725" y="19408"/>
                    <a:pt x="486798" y="20423"/>
                  </a:cubicBezTo>
                  <a:cubicBezTo>
                    <a:pt x="507744" y="21439"/>
                    <a:pt x="488322" y="75645"/>
                    <a:pt x="494415" y="106112"/>
                  </a:cubicBezTo>
                  <a:cubicBezTo>
                    <a:pt x="500508" y="136579"/>
                    <a:pt x="517138" y="157017"/>
                    <a:pt x="523232" y="203226"/>
                  </a:cubicBezTo>
                  <a:cubicBezTo>
                    <a:pt x="529452" y="249434"/>
                    <a:pt x="522597" y="454325"/>
                    <a:pt x="522343" y="560325"/>
                  </a:cubicBezTo>
                  <a:cubicBezTo>
                    <a:pt x="522089" y="666198"/>
                    <a:pt x="562966" y="781973"/>
                    <a:pt x="515234" y="829831"/>
                  </a:cubicBezTo>
                  <a:cubicBezTo>
                    <a:pt x="467629" y="877690"/>
                    <a:pt x="317071" y="846842"/>
                    <a:pt x="236714" y="847223"/>
                  </a:cubicBezTo>
                  <a:cubicBezTo>
                    <a:pt x="156358" y="847731"/>
                    <a:pt x="71938" y="883910"/>
                    <a:pt x="33093" y="832624"/>
                  </a:cubicBezTo>
                  <a:cubicBezTo>
                    <a:pt x="-5753" y="781338"/>
                    <a:pt x="10243" y="611865"/>
                    <a:pt x="3768" y="539125"/>
                  </a:cubicBezTo>
                  <a:cubicBezTo>
                    <a:pt x="-2706" y="466385"/>
                    <a:pt x="722" y="404562"/>
                    <a:pt x="2626" y="350229"/>
                  </a:cubicBezTo>
                  <a:cubicBezTo>
                    <a:pt x="4530" y="295769"/>
                    <a:pt x="6561" y="259844"/>
                    <a:pt x="14940" y="212747"/>
                  </a:cubicBezTo>
                  <a:cubicBezTo>
                    <a:pt x="23318" y="165650"/>
                    <a:pt x="40202" y="102938"/>
                    <a:pt x="53150" y="67647"/>
                  </a:cubicBezTo>
                  <a:cubicBezTo>
                    <a:pt x="66099" y="32229"/>
                    <a:pt x="65464" y="-4712"/>
                    <a:pt x="92758" y="493"/>
                  </a:cubicBezTo>
                  <a:cubicBezTo>
                    <a:pt x="119924" y="5698"/>
                    <a:pt x="100120" y="50764"/>
                    <a:pt x="96439" y="86689"/>
                  </a:cubicBezTo>
                  <a:cubicBezTo>
                    <a:pt x="92758" y="122615"/>
                    <a:pt x="78793" y="193324"/>
                    <a:pt x="109134" y="196371"/>
                  </a:cubicBezTo>
                  <a:cubicBezTo>
                    <a:pt x="139601" y="199290"/>
                    <a:pt x="133888" y="126804"/>
                    <a:pt x="136935" y="92910"/>
                  </a:cubicBezTo>
                  <a:cubicBezTo>
                    <a:pt x="139982" y="58888"/>
                    <a:pt x="139854" y="1508"/>
                    <a:pt x="163847" y="2524"/>
                  </a:cubicBezTo>
                  <a:cubicBezTo>
                    <a:pt x="187840" y="3540"/>
                    <a:pt x="175019" y="62316"/>
                    <a:pt x="172226" y="95956"/>
                  </a:cubicBezTo>
                  <a:cubicBezTo>
                    <a:pt x="169433" y="129597"/>
                    <a:pt x="167021" y="181264"/>
                    <a:pt x="185301" y="184311"/>
                  </a:cubicBezTo>
                  <a:cubicBezTo>
                    <a:pt x="203582" y="187357"/>
                    <a:pt x="209167" y="120965"/>
                    <a:pt x="214880" y="85674"/>
                  </a:cubicBezTo>
                  <a:cubicBezTo>
                    <a:pt x="220465" y="50383"/>
                    <a:pt x="232652" y="-2173"/>
                    <a:pt x="254106" y="4174"/>
                  </a:cubicBezTo>
                  <a:close/>
                </a:path>
              </a:pathLst>
            </a:custGeom>
            <a:solidFill>
              <a:srgbClr val="F19C67"/>
            </a:solidFill>
            <a:ln w="12671" cap="flat">
              <a:noFill/>
              <a:prstDash val="solid"/>
              <a:miter/>
            </a:ln>
          </p:spPr>
          <p:txBody>
            <a:bodyPr rtlCol="0" anchor="ctr"/>
            <a:lstStyle/>
            <a:p>
              <a:endParaRPr lang="en-GB"/>
            </a:p>
          </p:txBody>
        </p:sp>
        <p:sp>
          <p:nvSpPr>
            <p:cNvPr id="956" name="Freeform: Shape 1142">
              <a:extLst>
                <a:ext uri="{FF2B5EF4-FFF2-40B4-BE49-F238E27FC236}">
                  <a16:creationId xmlns:a16="http://schemas.microsoft.com/office/drawing/2014/main" id="{3A5DA357-D965-C83A-3111-251058D9A833}"/>
                </a:ext>
              </a:extLst>
            </p:cNvPr>
            <p:cNvSpPr/>
            <p:nvPr/>
          </p:nvSpPr>
          <p:spPr>
            <a:xfrm>
              <a:off x="9252254" y="2201368"/>
              <a:ext cx="472501" cy="708611"/>
            </a:xfrm>
            <a:custGeom>
              <a:avLst/>
              <a:gdLst>
                <a:gd name="connsiteX0" fmla="*/ 234909 w 488526"/>
                <a:gd name="connsiteY0" fmla="*/ 3704 h 732643"/>
                <a:gd name="connsiteX1" fmla="*/ 229070 w 488526"/>
                <a:gd name="connsiteY1" fmla="*/ 85584 h 732643"/>
                <a:gd name="connsiteX2" fmla="*/ 247096 w 488526"/>
                <a:gd name="connsiteY2" fmla="*/ 188030 h 732643"/>
                <a:gd name="connsiteX3" fmla="*/ 280356 w 488526"/>
                <a:gd name="connsiteY3" fmla="*/ 100310 h 732643"/>
                <a:gd name="connsiteX4" fmla="*/ 308157 w 488526"/>
                <a:gd name="connsiteY4" fmla="*/ 11448 h 732643"/>
                <a:gd name="connsiteX5" fmla="*/ 309934 w 488526"/>
                <a:gd name="connsiteY5" fmla="*/ 78983 h 732643"/>
                <a:gd name="connsiteX6" fmla="*/ 332658 w 488526"/>
                <a:gd name="connsiteY6" fmla="*/ 188411 h 732643"/>
                <a:gd name="connsiteX7" fmla="*/ 356904 w 488526"/>
                <a:gd name="connsiteY7" fmla="*/ 88250 h 732643"/>
                <a:gd name="connsiteX8" fmla="*/ 383436 w 488526"/>
                <a:gd name="connsiteY8" fmla="*/ 13987 h 732643"/>
                <a:gd name="connsiteX9" fmla="*/ 384579 w 488526"/>
                <a:gd name="connsiteY9" fmla="*/ 89266 h 732643"/>
                <a:gd name="connsiteX10" fmla="*/ 405144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5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648 w 488526"/>
                <a:gd name="connsiteY29" fmla="*/ 87488 h 732643"/>
                <a:gd name="connsiteX30" fmla="*/ 168517 w 488526"/>
                <a:gd name="connsiteY30" fmla="*/ 193869 h 732643"/>
                <a:gd name="connsiteX31" fmla="*/ 198984 w 488526"/>
                <a:gd name="connsiteY31" fmla="*/ 90662 h 732643"/>
                <a:gd name="connsiteX32" fmla="*/ 235163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909" y="3704"/>
                  </a:moveTo>
                  <a:cubicBezTo>
                    <a:pt x="257633" y="6497"/>
                    <a:pt x="233894" y="54863"/>
                    <a:pt x="229070" y="85584"/>
                  </a:cubicBezTo>
                  <a:cubicBezTo>
                    <a:pt x="224119" y="116305"/>
                    <a:pt x="209520" y="190949"/>
                    <a:pt x="247096" y="188030"/>
                  </a:cubicBezTo>
                  <a:cubicBezTo>
                    <a:pt x="284672" y="184983"/>
                    <a:pt x="278833" y="134458"/>
                    <a:pt x="280356" y="100310"/>
                  </a:cubicBezTo>
                  <a:cubicBezTo>
                    <a:pt x="281879" y="66162"/>
                    <a:pt x="283276" y="4974"/>
                    <a:pt x="308157" y="11448"/>
                  </a:cubicBezTo>
                  <a:cubicBezTo>
                    <a:pt x="333039" y="17922"/>
                    <a:pt x="310950" y="50039"/>
                    <a:pt x="309934" y="78983"/>
                  </a:cubicBezTo>
                  <a:cubicBezTo>
                    <a:pt x="309046" y="107927"/>
                    <a:pt x="301302" y="185110"/>
                    <a:pt x="332658" y="188411"/>
                  </a:cubicBezTo>
                  <a:cubicBezTo>
                    <a:pt x="364013" y="191711"/>
                    <a:pt x="356524" y="119479"/>
                    <a:pt x="356904" y="88250"/>
                  </a:cubicBezTo>
                  <a:cubicBezTo>
                    <a:pt x="357285" y="57021"/>
                    <a:pt x="359824" y="11194"/>
                    <a:pt x="383436" y="13987"/>
                  </a:cubicBezTo>
                  <a:cubicBezTo>
                    <a:pt x="407048" y="16780"/>
                    <a:pt x="384706" y="60703"/>
                    <a:pt x="384579" y="89266"/>
                  </a:cubicBezTo>
                  <a:cubicBezTo>
                    <a:pt x="384325" y="117829"/>
                    <a:pt x="378612" y="191330"/>
                    <a:pt x="405144" y="193488"/>
                  </a:cubicBezTo>
                  <a:cubicBezTo>
                    <a:pt x="431675" y="195646"/>
                    <a:pt x="442085" y="135093"/>
                    <a:pt x="445767" y="100564"/>
                  </a:cubicBezTo>
                  <a:cubicBezTo>
                    <a:pt x="449575" y="66035"/>
                    <a:pt x="443863" y="14748"/>
                    <a:pt x="465316" y="18303"/>
                  </a:cubicBezTo>
                  <a:cubicBezTo>
                    <a:pt x="486770" y="21857"/>
                    <a:pt x="469125" y="64638"/>
                    <a:pt x="471283" y="93328"/>
                  </a:cubicBezTo>
                  <a:cubicBezTo>
                    <a:pt x="473441" y="122145"/>
                    <a:pt x="475599" y="155024"/>
                    <a:pt x="478265" y="190823"/>
                  </a:cubicBezTo>
                  <a:cubicBezTo>
                    <a:pt x="481058" y="226621"/>
                    <a:pt x="491087" y="256961"/>
                    <a:pt x="487913" y="307867"/>
                  </a:cubicBezTo>
                  <a:cubicBezTo>
                    <a:pt x="484739" y="358772"/>
                    <a:pt x="461508" y="433543"/>
                    <a:pt x="459096" y="496001"/>
                  </a:cubicBezTo>
                  <a:cubicBezTo>
                    <a:pt x="456811" y="558458"/>
                    <a:pt x="462650" y="607713"/>
                    <a:pt x="427486" y="647067"/>
                  </a:cubicBezTo>
                  <a:cubicBezTo>
                    <a:pt x="392323" y="686420"/>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5"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648" y="87488"/>
                  </a:cubicBezTo>
                  <a:cubicBezTo>
                    <a:pt x="152648" y="118336"/>
                    <a:pt x="144396" y="194250"/>
                    <a:pt x="168517" y="193869"/>
                  </a:cubicBezTo>
                  <a:cubicBezTo>
                    <a:pt x="192636" y="193615"/>
                    <a:pt x="194540" y="122906"/>
                    <a:pt x="198984" y="90662"/>
                  </a:cubicBezTo>
                  <a:cubicBezTo>
                    <a:pt x="203427" y="58418"/>
                    <a:pt x="212313" y="784"/>
                    <a:pt x="235163" y="3577"/>
                  </a:cubicBezTo>
                  <a:close/>
                </a:path>
              </a:pathLst>
            </a:custGeom>
            <a:solidFill>
              <a:srgbClr val="F6C3A2"/>
            </a:solidFill>
            <a:ln w="12671" cap="flat">
              <a:noFill/>
              <a:prstDash val="solid"/>
              <a:miter/>
            </a:ln>
          </p:spPr>
          <p:txBody>
            <a:bodyPr rtlCol="0" anchor="ctr"/>
            <a:lstStyle/>
            <a:p>
              <a:endParaRPr lang="en-GB"/>
            </a:p>
          </p:txBody>
        </p:sp>
        <p:grpSp>
          <p:nvGrpSpPr>
            <p:cNvPr id="957" name="Group 956">
              <a:extLst>
                <a:ext uri="{FF2B5EF4-FFF2-40B4-BE49-F238E27FC236}">
                  <a16:creationId xmlns:a16="http://schemas.microsoft.com/office/drawing/2014/main" id="{64ED367E-9D66-1A1B-920F-EB1CACA77723}"/>
                </a:ext>
              </a:extLst>
            </p:cNvPr>
            <p:cNvGrpSpPr/>
            <p:nvPr/>
          </p:nvGrpSpPr>
          <p:grpSpPr>
            <a:xfrm>
              <a:off x="9370585" y="2619861"/>
              <a:ext cx="216871" cy="207514"/>
              <a:chOff x="5426939" y="2480616"/>
              <a:chExt cx="258096" cy="246961"/>
            </a:xfrm>
          </p:grpSpPr>
          <p:sp>
            <p:nvSpPr>
              <p:cNvPr id="1178" name="Freeform: Shape 1144">
                <a:extLst>
                  <a:ext uri="{FF2B5EF4-FFF2-40B4-BE49-F238E27FC236}">
                    <a16:creationId xmlns:a16="http://schemas.microsoft.com/office/drawing/2014/main" id="{F1C91C05-EA51-E9CE-AE9E-635E5C78C614}"/>
                  </a:ext>
                </a:extLst>
              </p:cNvPr>
              <p:cNvSpPr/>
              <p:nvPr/>
            </p:nvSpPr>
            <p:spPr>
              <a:xfrm>
                <a:off x="5429750" y="2486126"/>
                <a:ext cx="255285" cy="241451"/>
              </a:xfrm>
              <a:custGeom>
                <a:avLst/>
                <a:gdLst>
                  <a:gd name="connsiteX0" fmla="*/ 378 w 255285"/>
                  <a:gd name="connsiteY0" fmla="*/ 115648 h 241451"/>
                  <a:gd name="connsiteX1" fmla="*/ 101046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046" y="0"/>
                    </a:cubicBezTo>
                    <a:cubicBezTo>
                      <a:pt x="171374" y="0"/>
                      <a:pt x="255286" y="46208"/>
                      <a:pt x="255286" y="115648"/>
                    </a:cubicBezTo>
                    <a:cubicBezTo>
                      <a:pt x="255286" y="185087"/>
                      <a:pt x="198287" y="241451"/>
                      <a:pt x="127832" y="241451"/>
                    </a:cubicBezTo>
                    <a:cubicBezTo>
                      <a:pt x="57377"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179" name="Freeform: Shape 1145">
                <a:extLst>
                  <a:ext uri="{FF2B5EF4-FFF2-40B4-BE49-F238E27FC236}">
                    <a16:creationId xmlns:a16="http://schemas.microsoft.com/office/drawing/2014/main" id="{7174C0BF-CD8C-824B-E4F6-DCE54D6E4C1D}"/>
                  </a:ext>
                </a:extLst>
              </p:cNvPr>
              <p:cNvSpPr/>
              <p:nvPr/>
            </p:nvSpPr>
            <p:spPr>
              <a:xfrm>
                <a:off x="5426939" y="2480616"/>
                <a:ext cx="202494" cy="197006"/>
              </a:xfrm>
              <a:custGeom>
                <a:avLst/>
                <a:gdLst>
                  <a:gd name="connsiteX0" fmla="*/ 16 w 202494"/>
                  <a:gd name="connsiteY0" fmla="*/ 97673 h 197006"/>
                  <a:gd name="connsiteX1" fmla="*/ 86466 w 202494"/>
                  <a:gd name="connsiteY1" fmla="*/ 179 h 197006"/>
                  <a:gd name="connsiteX2" fmla="*/ 202495 w 202494"/>
                  <a:gd name="connsiteY2" fmla="*/ 83328 h 197006"/>
                  <a:gd name="connsiteX3" fmla="*/ 80753 w 202494"/>
                  <a:gd name="connsiteY3" fmla="*/ 196945 h 197006"/>
                  <a:gd name="connsiteX4" fmla="*/ 16 w 20249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94" h="197006">
                    <a:moveTo>
                      <a:pt x="16" y="97673"/>
                    </a:moveTo>
                    <a:cubicBezTo>
                      <a:pt x="904" y="64921"/>
                      <a:pt x="52698" y="2591"/>
                      <a:pt x="86466" y="179"/>
                    </a:cubicBezTo>
                    <a:cubicBezTo>
                      <a:pt x="120234" y="-2233"/>
                      <a:pt x="202495" y="19475"/>
                      <a:pt x="202495" y="83328"/>
                    </a:cubicBezTo>
                    <a:cubicBezTo>
                      <a:pt x="202495" y="147182"/>
                      <a:pt x="114521" y="194533"/>
                      <a:pt x="80753" y="196945"/>
                    </a:cubicBezTo>
                    <a:cubicBezTo>
                      <a:pt x="46986"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180" name="Freeform: Shape 1146">
                <a:extLst>
                  <a:ext uri="{FF2B5EF4-FFF2-40B4-BE49-F238E27FC236}">
                    <a16:creationId xmlns:a16="http://schemas.microsoft.com/office/drawing/2014/main" id="{AA7D8DC4-B363-B8F1-9228-326C8E397044}"/>
                  </a:ext>
                </a:extLst>
              </p:cNvPr>
              <p:cNvSpPr/>
              <p:nvPr/>
            </p:nvSpPr>
            <p:spPr>
              <a:xfrm>
                <a:off x="5472786"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709"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958" name="Freeform: Shape 1147">
              <a:extLst>
                <a:ext uri="{FF2B5EF4-FFF2-40B4-BE49-F238E27FC236}">
                  <a16:creationId xmlns:a16="http://schemas.microsoft.com/office/drawing/2014/main" id="{484312CC-A6FC-DD89-9164-76F0AB1F55CE}"/>
                </a:ext>
              </a:extLst>
            </p:cNvPr>
            <p:cNvSpPr/>
            <p:nvPr/>
          </p:nvSpPr>
          <p:spPr>
            <a:xfrm>
              <a:off x="9322354"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959" name="Freeform: Shape 1148">
              <a:extLst>
                <a:ext uri="{FF2B5EF4-FFF2-40B4-BE49-F238E27FC236}">
                  <a16:creationId xmlns:a16="http://schemas.microsoft.com/office/drawing/2014/main" id="{8702E2D2-976A-EBFB-04E8-212E63BB8A43}"/>
                </a:ext>
              </a:extLst>
            </p:cNvPr>
            <p:cNvSpPr/>
            <p:nvPr/>
          </p:nvSpPr>
          <p:spPr>
            <a:xfrm>
              <a:off x="9325273"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2" y="-4649"/>
                    <a:pt x="78295" y="13631"/>
                  </a:cubicBezTo>
                  <a:cubicBezTo>
                    <a:pt x="96321" y="31911"/>
                    <a:pt x="92005" y="46129"/>
                    <a:pt x="73344" y="64537"/>
                  </a:cubicBezTo>
                  <a:cubicBezTo>
                    <a:pt x="54683"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960" name="Freeform: Shape 1149">
              <a:extLst>
                <a:ext uri="{FF2B5EF4-FFF2-40B4-BE49-F238E27FC236}">
                  <a16:creationId xmlns:a16="http://schemas.microsoft.com/office/drawing/2014/main" id="{64C23166-7DFA-29BA-DBF4-52247F45AC31}"/>
                </a:ext>
              </a:extLst>
            </p:cNvPr>
            <p:cNvSpPr/>
            <p:nvPr/>
          </p:nvSpPr>
          <p:spPr>
            <a:xfrm>
              <a:off x="9586110" y="2542361"/>
              <a:ext cx="61354" cy="59807"/>
            </a:xfrm>
            <a:custGeom>
              <a:avLst/>
              <a:gdLst>
                <a:gd name="connsiteX0" fmla="*/ 10964 w 63435"/>
                <a:gd name="connsiteY0" fmla="*/ 58264 h 61835"/>
                <a:gd name="connsiteX1" fmla="*/ 5760 w 63435"/>
                <a:gd name="connsiteY1" fmla="*/ 7739 h 61835"/>
                <a:gd name="connsiteX2" fmla="*/ 56284 w 63435"/>
                <a:gd name="connsiteY2" fmla="*/ 13706 h 61835"/>
                <a:gd name="connsiteX3" fmla="*/ 46763 w 63435"/>
                <a:gd name="connsiteY3" fmla="*/ 49504 h 61835"/>
                <a:gd name="connsiteX4" fmla="*/ 10964 w 63435"/>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5" h="61835">
                  <a:moveTo>
                    <a:pt x="10964" y="58264"/>
                  </a:moveTo>
                  <a:cubicBezTo>
                    <a:pt x="4109" y="51282"/>
                    <a:pt x="-6808" y="20053"/>
                    <a:pt x="5760" y="7739"/>
                  </a:cubicBezTo>
                  <a:cubicBezTo>
                    <a:pt x="18327" y="-4575"/>
                    <a:pt x="40924" y="-1909"/>
                    <a:pt x="56284" y="13706"/>
                  </a:cubicBezTo>
                  <a:cubicBezTo>
                    <a:pt x="71645" y="29320"/>
                    <a:pt x="59331" y="37191"/>
                    <a:pt x="46763" y="49504"/>
                  </a:cubicBezTo>
                  <a:cubicBezTo>
                    <a:pt x="34322" y="61818"/>
                    <a:pt x="17819" y="65246"/>
                    <a:pt x="10964" y="58264"/>
                  </a:cubicBezTo>
                  <a:close/>
                </a:path>
              </a:pathLst>
            </a:custGeom>
            <a:solidFill>
              <a:srgbClr val="54B9E5"/>
            </a:solidFill>
            <a:ln w="12671" cap="flat">
              <a:noFill/>
              <a:prstDash val="solid"/>
              <a:miter/>
            </a:ln>
          </p:spPr>
          <p:txBody>
            <a:bodyPr rtlCol="0" anchor="ctr"/>
            <a:lstStyle/>
            <a:p>
              <a:endParaRPr lang="en-GB"/>
            </a:p>
          </p:txBody>
        </p:sp>
        <p:sp>
          <p:nvSpPr>
            <p:cNvPr id="961" name="Freeform: Shape 1150">
              <a:extLst>
                <a:ext uri="{FF2B5EF4-FFF2-40B4-BE49-F238E27FC236}">
                  <a16:creationId xmlns:a16="http://schemas.microsoft.com/office/drawing/2014/main" id="{4AE159E3-00DC-5562-6569-3B61845E0D19}"/>
                </a:ext>
              </a:extLst>
            </p:cNvPr>
            <p:cNvSpPr/>
            <p:nvPr/>
          </p:nvSpPr>
          <p:spPr>
            <a:xfrm>
              <a:off x="9601609"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19" y="-2395"/>
                    <a:pt x="31626" y="-2268"/>
                    <a:pt x="40766" y="7126"/>
                  </a:cubicBezTo>
                  <a:cubicBezTo>
                    <a:pt x="50033" y="16520"/>
                    <a:pt x="49906" y="31626"/>
                    <a:pt x="40512" y="40766"/>
                  </a:cubicBezTo>
                  <a:cubicBezTo>
                    <a:pt x="31119"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962" name="Freeform: Shape 1151">
              <a:extLst>
                <a:ext uri="{FF2B5EF4-FFF2-40B4-BE49-F238E27FC236}">
                  <a16:creationId xmlns:a16="http://schemas.microsoft.com/office/drawing/2014/main" id="{538F1B5C-3785-3214-0440-0E91DFA80D18}"/>
                </a:ext>
              </a:extLst>
            </p:cNvPr>
            <p:cNvSpPr/>
            <p:nvPr/>
          </p:nvSpPr>
          <p:spPr>
            <a:xfrm>
              <a:off x="9299089"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963" name="Freeform: Shape 1152">
              <a:extLst>
                <a:ext uri="{FF2B5EF4-FFF2-40B4-BE49-F238E27FC236}">
                  <a16:creationId xmlns:a16="http://schemas.microsoft.com/office/drawing/2014/main" id="{73DB10A9-F9C7-5E0D-4F9E-B16619D51E25}"/>
                </a:ext>
              </a:extLst>
            </p:cNvPr>
            <p:cNvSpPr/>
            <p:nvPr/>
          </p:nvSpPr>
          <p:spPr>
            <a:xfrm>
              <a:off x="9599285" y="2428132"/>
              <a:ext cx="83400" cy="59138"/>
            </a:xfrm>
            <a:custGeom>
              <a:avLst/>
              <a:gdLst>
                <a:gd name="connsiteX0" fmla="*/ 7 w 86228"/>
                <a:gd name="connsiteY0" fmla="*/ 39645 h 61144"/>
                <a:gd name="connsiteX1" fmla="*/ 39487 w 86228"/>
                <a:gd name="connsiteY1" fmla="*/ 38 h 61144"/>
                <a:gd name="connsiteX2" fmla="*/ 86204 w 86228"/>
                <a:gd name="connsiteY2" fmla="*/ 34567 h 61144"/>
                <a:gd name="connsiteX3" fmla="*/ 42280 w 86228"/>
                <a:gd name="connsiteY3" fmla="*/ 61099 h 61144"/>
                <a:gd name="connsiteX4" fmla="*/ 135 w 86228"/>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44">
                  <a:moveTo>
                    <a:pt x="7" y="39645"/>
                  </a:moveTo>
                  <a:cubicBezTo>
                    <a:pt x="-500" y="29490"/>
                    <a:pt x="25143" y="927"/>
                    <a:pt x="39487" y="38"/>
                  </a:cubicBezTo>
                  <a:cubicBezTo>
                    <a:pt x="53832" y="-850"/>
                    <a:pt x="85188" y="13875"/>
                    <a:pt x="86204" y="34567"/>
                  </a:cubicBezTo>
                  <a:cubicBezTo>
                    <a:pt x="87219" y="55387"/>
                    <a:pt x="56625" y="60338"/>
                    <a:pt x="42280" y="61099"/>
                  </a:cubicBezTo>
                  <a:cubicBezTo>
                    <a:pt x="27936" y="61988"/>
                    <a:pt x="515" y="49674"/>
                    <a:pt x="135" y="39518"/>
                  </a:cubicBezTo>
                  <a:close/>
                </a:path>
              </a:pathLst>
            </a:custGeom>
            <a:solidFill>
              <a:srgbClr val="FBE1D1"/>
            </a:solidFill>
            <a:ln w="12671" cap="flat">
              <a:noFill/>
              <a:prstDash val="solid"/>
              <a:miter/>
            </a:ln>
          </p:spPr>
          <p:txBody>
            <a:bodyPr rtlCol="0" anchor="ctr"/>
            <a:lstStyle/>
            <a:p>
              <a:endParaRPr lang="en-GB"/>
            </a:p>
          </p:txBody>
        </p:sp>
        <p:sp>
          <p:nvSpPr>
            <p:cNvPr id="964" name="Freeform: Shape 1153">
              <a:extLst>
                <a:ext uri="{FF2B5EF4-FFF2-40B4-BE49-F238E27FC236}">
                  <a16:creationId xmlns:a16="http://schemas.microsoft.com/office/drawing/2014/main" id="{823FC8AA-D72D-9A54-D13C-913AFF35C7F2}"/>
                </a:ext>
              </a:extLst>
            </p:cNvPr>
            <p:cNvSpPr/>
            <p:nvPr/>
          </p:nvSpPr>
          <p:spPr>
            <a:xfrm>
              <a:off x="6186576" y="2886797"/>
              <a:ext cx="239975" cy="145273"/>
            </a:xfrm>
            <a:custGeom>
              <a:avLst/>
              <a:gdLst>
                <a:gd name="connsiteX0" fmla="*/ 35792 w 248114"/>
                <a:gd name="connsiteY0" fmla="*/ 74985 h 150200"/>
                <a:gd name="connsiteX1" fmla="*/ 120466 w 248114"/>
                <a:gd name="connsiteY1" fmla="*/ 87 h 150200"/>
                <a:gd name="connsiteX2" fmla="*/ 201076 w 248114"/>
                <a:gd name="connsiteY2" fmla="*/ 65084 h 150200"/>
                <a:gd name="connsiteX3" fmla="*/ 201076 w 248114"/>
                <a:gd name="connsiteY3" fmla="*/ 148995 h 150200"/>
                <a:gd name="connsiteX4" fmla="*/ 35792 w 248114"/>
                <a:gd name="connsiteY4" fmla="*/ 148995 h 150200"/>
                <a:gd name="connsiteX5" fmla="*/ 35792 w 248114"/>
                <a:gd name="connsiteY5" fmla="*/ 7498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14" h="150200">
                  <a:moveTo>
                    <a:pt x="35792" y="74985"/>
                  </a:moveTo>
                  <a:cubicBezTo>
                    <a:pt x="35792" y="74985"/>
                    <a:pt x="94949" y="2626"/>
                    <a:pt x="120466" y="87"/>
                  </a:cubicBezTo>
                  <a:cubicBezTo>
                    <a:pt x="145982" y="-2452"/>
                    <a:pt x="190413" y="51120"/>
                    <a:pt x="201076" y="65084"/>
                  </a:cubicBezTo>
                  <a:cubicBezTo>
                    <a:pt x="211740" y="79048"/>
                    <a:pt x="301364" y="148106"/>
                    <a:pt x="201076" y="148995"/>
                  </a:cubicBezTo>
                  <a:cubicBezTo>
                    <a:pt x="100789" y="149884"/>
                    <a:pt x="56358" y="146583"/>
                    <a:pt x="35792" y="148995"/>
                  </a:cubicBezTo>
                  <a:cubicBezTo>
                    <a:pt x="15227" y="151407"/>
                    <a:pt x="-33266" y="158008"/>
                    <a:pt x="35792" y="74985"/>
                  </a:cubicBezTo>
                  <a:close/>
                </a:path>
              </a:pathLst>
            </a:custGeom>
            <a:solidFill>
              <a:srgbClr val="99D9F4"/>
            </a:solidFill>
            <a:ln w="12671" cap="flat">
              <a:noFill/>
              <a:prstDash val="solid"/>
              <a:miter/>
            </a:ln>
          </p:spPr>
          <p:txBody>
            <a:bodyPr rtlCol="0" anchor="ctr"/>
            <a:lstStyle/>
            <a:p>
              <a:endParaRPr lang="en-GB"/>
            </a:p>
          </p:txBody>
        </p:sp>
        <p:sp>
          <p:nvSpPr>
            <p:cNvPr id="965" name="Freeform: Shape 1154">
              <a:extLst>
                <a:ext uri="{FF2B5EF4-FFF2-40B4-BE49-F238E27FC236}">
                  <a16:creationId xmlns:a16="http://schemas.microsoft.com/office/drawing/2014/main" id="{E206DC95-4155-4D6A-36A5-AB5A908AB6EB}"/>
                </a:ext>
              </a:extLst>
            </p:cNvPr>
            <p:cNvSpPr/>
            <p:nvPr/>
          </p:nvSpPr>
          <p:spPr>
            <a:xfrm>
              <a:off x="6277059" y="2931575"/>
              <a:ext cx="60408" cy="57216"/>
            </a:xfrm>
            <a:custGeom>
              <a:avLst/>
              <a:gdLst>
                <a:gd name="connsiteX0" fmla="*/ 127 w 62457"/>
                <a:gd name="connsiteY0" fmla="*/ 28309 h 59156"/>
                <a:gd name="connsiteX1" fmla="*/ 24754 w 62457"/>
                <a:gd name="connsiteY1" fmla="*/ 0 h 59156"/>
                <a:gd name="connsiteX2" fmla="*/ 62457 w 62457"/>
                <a:gd name="connsiteY2" fmla="*/ 28309 h 59156"/>
                <a:gd name="connsiteX3" fmla="*/ 31229 w 62457"/>
                <a:gd name="connsiteY3" fmla="*/ 59157 h 59156"/>
                <a:gd name="connsiteX4" fmla="*/ 0 w 62457"/>
                <a:gd name="connsiteY4" fmla="*/ 28309 h 5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57" h="59156">
                  <a:moveTo>
                    <a:pt x="127" y="28309"/>
                  </a:moveTo>
                  <a:cubicBezTo>
                    <a:pt x="-1016" y="18407"/>
                    <a:pt x="7617" y="0"/>
                    <a:pt x="24754" y="0"/>
                  </a:cubicBezTo>
                  <a:cubicBezTo>
                    <a:pt x="41892" y="0"/>
                    <a:pt x="62457" y="11298"/>
                    <a:pt x="62457" y="28309"/>
                  </a:cubicBezTo>
                  <a:cubicBezTo>
                    <a:pt x="62457" y="45320"/>
                    <a:pt x="48493" y="59157"/>
                    <a:pt x="31229" y="59157"/>
                  </a:cubicBezTo>
                  <a:cubicBezTo>
                    <a:pt x="13964" y="59157"/>
                    <a:pt x="1143" y="38211"/>
                    <a:pt x="0" y="28309"/>
                  </a:cubicBezTo>
                  <a:close/>
                </a:path>
              </a:pathLst>
            </a:custGeom>
            <a:solidFill>
              <a:srgbClr val="0077AA"/>
            </a:solidFill>
            <a:ln w="12671" cap="flat">
              <a:noFill/>
              <a:prstDash val="solid"/>
              <a:miter/>
            </a:ln>
          </p:spPr>
          <p:txBody>
            <a:bodyPr rtlCol="0" anchor="ctr"/>
            <a:lstStyle/>
            <a:p>
              <a:endParaRPr lang="en-GB"/>
            </a:p>
          </p:txBody>
        </p:sp>
        <p:sp>
          <p:nvSpPr>
            <p:cNvPr id="966" name="Freeform: Shape 1155">
              <a:extLst>
                <a:ext uri="{FF2B5EF4-FFF2-40B4-BE49-F238E27FC236}">
                  <a16:creationId xmlns:a16="http://schemas.microsoft.com/office/drawing/2014/main" id="{4DE61F0A-E15F-E95D-F369-38A2E328EC0A}"/>
                </a:ext>
              </a:extLst>
            </p:cNvPr>
            <p:cNvSpPr/>
            <p:nvPr/>
          </p:nvSpPr>
          <p:spPr>
            <a:xfrm>
              <a:off x="6275705" y="2930298"/>
              <a:ext cx="48625" cy="46599"/>
            </a:xfrm>
            <a:custGeom>
              <a:avLst/>
              <a:gdLst>
                <a:gd name="connsiteX0" fmla="*/ 4 w 50274"/>
                <a:gd name="connsiteY0" fmla="*/ 23916 h 48179"/>
                <a:gd name="connsiteX1" fmla="*/ 21458 w 50274"/>
                <a:gd name="connsiteY1" fmla="*/ 50 h 48179"/>
                <a:gd name="connsiteX2" fmla="*/ 50275 w 50274"/>
                <a:gd name="connsiteY2" fmla="*/ 20361 h 48179"/>
                <a:gd name="connsiteX3" fmla="*/ 20061 w 50274"/>
                <a:gd name="connsiteY3" fmla="*/ 48163 h 48179"/>
                <a:gd name="connsiteX4" fmla="*/ 4 w 50274"/>
                <a:gd name="connsiteY4" fmla="*/ 23789 h 48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74" h="48179">
                  <a:moveTo>
                    <a:pt x="4" y="23916"/>
                  </a:moveTo>
                  <a:cubicBezTo>
                    <a:pt x="258" y="15918"/>
                    <a:pt x="13079" y="558"/>
                    <a:pt x="21458" y="50"/>
                  </a:cubicBezTo>
                  <a:cubicBezTo>
                    <a:pt x="29836" y="-585"/>
                    <a:pt x="50275" y="4747"/>
                    <a:pt x="50275" y="20361"/>
                  </a:cubicBezTo>
                  <a:cubicBezTo>
                    <a:pt x="50275" y="35976"/>
                    <a:pt x="28440" y="47655"/>
                    <a:pt x="20061" y="48163"/>
                  </a:cubicBezTo>
                  <a:cubicBezTo>
                    <a:pt x="11683" y="48797"/>
                    <a:pt x="-250" y="31913"/>
                    <a:pt x="4" y="23789"/>
                  </a:cubicBezTo>
                  <a:close/>
                </a:path>
              </a:pathLst>
            </a:custGeom>
            <a:solidFill>
              <a:srgbClr val="33B2E9"/>
            </a:solidFill>
            <a:ln w="12671" cap="flat">
              <a:noFill/>
              <a:prstDash val="solid"/>
              <a:miter/>
            </a:ln>
          </p:spPr>
          <p:txBody>
            <a:bodyPr rtlCol="0" anchor="ctr"/>
            <a:lstStyle/>
            <a:p>
              <a:endParaRPr lang="en-GB"/>
            </a:p>
          </p:txBody>
        </p:sp>
        <p:sp>
          <p:nvSpPr>
            <p:cNvPr id="967" name="Freeform: Shape 1156">
              <a:extLst>
                <a:ext uri="{FF2B5EF4-FFF2-40B4-BE49-F238E27FC236}">
                  <a16:creationId xmlns:a16="http://schemas.microsoft.com/office/drawing/2014/main" id="{519DB6FB-771F-F645-A84F-BF941B0A9146}"/>
                </a:ext>
              </a:extLst>
            </p:cNvPr>
            <p:cNvSpPr/>
            <p:nvPr/>
          </p:nvSpPr>
          <p:spPr>
            <a:xfrm>
              <a:off x="9623638" y="2880948"/>
              <a:ext cx="146578" cy="143314"/>
            </a:xfrm>
            <a:custGeom>
              <a:avLst/>
              <a:gdLst>
                <a:gd name="connsiteX0" fmla="*/ 44903 w 151549"/>
                <a:gd name="connsiteY0" fmla="*/ 74940 h 148174"/>
                <a:gd name="connsiteX1" fmla="*/ 129576 w 151549"/>
                <a:gd name="connsiteY1" fmla="*/ 42 h 148174"/>
                <a:gd name="connsiteX2" fmla="*/ 151538 w 151549"/>
                <a:gd name="connsiteY2" fmla="*/ 129526 h 148174"/>
                <a:gd name="connsiteX3" fmla="*/ 52012 w 151549"/>
                <a:gd name="connsiteY3" fmla="*/ 147172 h 148174"/>
                <a:gd name="connsiteX4" fmla="*/ 4281 w 151549"/>
                <a:gd name="connsiteY4" fmla="*/ 127368 h 148174"/>
                <a:gd name="connsiteX5" fmla="*/ 44903 w 151549"/>
                <a:gd name="connsiteY5" fmla="*/ 74813 h 14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549" h="148174">
                  <a:moveTo>
                    <a:pt x="44903" y="74940"/>
                  </a:moveTo>
                  <a:cubicBezTo>
                    <a:pt x="44903" y="74940"/>
                    <a:pt x="104060" y="2581"/>
                    <a:pt x="129576" y="42"/>
                  </a:cubicBezTo>
                  <a:cubicBezTo>
                    <a:pt x="155093" y="-2497"/>
                    <a:pt x="150903" y="112008"/>
                    <a:pt x="151538" y="129526"/>
                  </a:cubicBezTo>
                  <a:cubicBezTo>
                    <a:pt x="152300" y="150219"/>
                    <a:pt x="113962" y="144125"/>
                    <a:pt x="52012" y="147172"/>
                  </a:cubicBezTo>
                  <a:cubicBezTo>
                    <a:pt x="52012" y="147172"/>
                    <a:pt x="-17681" y="154916"/>
                    <a:pt x="4281" y="127368"/>
                  </a:cubicBezTo>
                  <a:cubicBezTo>
                    <a:pt x="26242" y="99821"/>
                    <a:pt x="44903" y="74813"/>
                    <a:pt x="44903" y="74813"/>
                  </a:cubicBezTo>
                  <a:close/>
                </a:path>
              </a:pathLst>
            </a:custGeom>
            <a:solidFill>
              <a:srgbClr val="99D9F4"/>
            </a:solidFill>
            <a:ln w="12671" cap="flat">
              <a:noFill/>
              <a:prstDash val="solid"/>
              <a:miter/>
            </a:ln>
          </p:spPr>
          <p:txBody>
            <a:bodyPr rtlCol="0" anchor="ctr"/>
            <a:lstStyle/>
            <a:p>
              <a:endParaRPr lang="en-GB"/>
            </a:p>
          </p:txBody>
        </p:sp>
        <p:sp>
          <p:nvSpPr>
            <p:cNvPr id="968" name="Freeform: Shape 1157">
              <a:extLst>
                <a:ext uri="{FF2B5EF4-FFF2-40B4-BE49-F238E27FC236}">
                  <a16:creationId xmlns:a16="http://schemas.microsoft.com/office/drawing/2014/main" id="{029CF0FF-2F03-6F69-1873-349FCC1AC90F}"/>
                </a:ext>
              </a:extLst>
            </p:cNvPr>
            <p:cNvSpPr/>
            <p:nvPr/>
          </p:nvSpPr>
          <p:spPr>
            <a:xfrm>
              <a:off x="9698059" y="2945449"/>
              <a:ext cx="49799" cy="47148"/>
            </a:xfrm>
            <a:custGeom>
              <a:avLst/>
              <a:gdLst>
                <a:gd name="connsiteX0" fmla="*/ 75 w 51488"/>
                <a:gd name="connsiteY0" fmla="*/ 23358 h 48747"/>
                <a:gd name="connsiteX1" fmla="*/ 20387 w 51488"/>
                <a:gd name="connsiteY1" fmla="*/ 0 h 48747"/>
                <a:gd name="connsiteX2" fmla="*/ 51489 w 51488"/>
                <a:gd name="connsiteY2" fmla="*/ 23358 h 48747"/>
                <a:gd name="connsiteX3" fmla="*/ 25845 w 51488"/>
                <a:gd name="connsiteY3" fmla="*/ 48747 h 48747"/>
                <a:gd name="connsiteX4" fmla="*/ 202 w 51488"/>
                <a:gd name="connsiteY4" fmla="*/ 23358 h 48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88" h="48747">
                  <a:moveTo>
                    <a:pt x="75" y="23358"/>
                  </a:moveTo>
                  <a:cubicBezTo>
                    <a:pt x="-813" y="15234"/>
                    <a:pt x="6169" y="0"/>
                    <a:pt x="20387" y="0"/>
                  </a:cubicBezTo>
                  <a:cubicBezTo>
                    <a:pt x="34605" y="0"/>
                    <a:pt x="51489" y="9267"/>
                    <a:pt x="51489" y="23358"/>
                  </a:cubicBezTo>
                  <a:cubicBezTo>
                    <a:pt x="51489" y="37449"/>
                    <a:pt x="39937" y="48747"/>
                    <a:pt x="25845" y="48747"/>
                  </a:cubicBezTo>
                  <a:cubicBezTo>
                    <a:pt x="11755" y="48747"/>
                    <a:pt x="1091" y="31483"/>
                    <a:pt x="202" y="23358"/>
                  </a:cubicBezTo>
                  <a:close/>
                </a:path>
              </a:pathLst>
            </a:custGeom>
            <a:solidFill>
              <a:srgbClr val="0077AA"/>
            </a:solidFill>
            <a:ln w="12671" cap="flat">
              <a:noFill/>
              <a:prstDash val="solid"/>
              <a:miter/>
            </a:ln>
          </p:spPr>
          <p:txBody>
            <a:bodyPr rtlCol="0" anchor="ctr"/>
            <a:lstStyle/>
            <a:p>
              <a:endParaRPr lang="en-GB"/>
            </a:p>
          </p:txBody>
        </p:sp>
        <p:sp>
          <p:nvSpPr>
            <p:cNvPr id="969" name="Freeform: Shape 1158">
              <a:extLst>
                <a:ext uri="{FF2B5EF4-FFF2-40B4-BE49-F238E27FC236}">
                  <a16:creationId xmlns:a16="http://schemas.microsoft.com/office/drawing/2014/main" id="{3FF1DF1A-3FA3-CD5A-0BB7-4D3E8503578B}"/>
                </a:ext>
              </a:extLst>
            </p:cNvPr>
            <p:cNvSpPr/>
            <p:nvPr/>
          </p:nvSpPr>
          <p:spPr>
            <a:xfrm>
              <a:off x="9696900" y="2944430"/>
              <a:ext cx="40030" cy="38358"/>
            </a:xfrm>
            <a:custGeom>
              <a:avLst/>
              <a:gdLst>
                <a:gd name="connsiteX0" fmla="*/ 5 w 41388"/>
                <a:gd name="connsiteY0" fmla="*/ 19715 h 39659"/>
                <a:gd name="connsiteX1" fmla="*/ 17650 w 41388"/>
                <a:gd name="connsiteY1" fmla="*/ 39 h 39659"/>
                <a:gd name="connsiteX2" fmla="*/ 41389 w 41388"/>
                <a:gd name="connsiteY2" fmla="*/ 16795 h 39659"/>
                <a:gd name="connsiteX3" fmla="*/ 16508 w 41388"/>
                <a:gd name="connsiteY3" fmla="*/ 39646 h 39659"/>
                <a:gd name="connsiteX4" fmla="*/ 5 w 41388"/>
                <a:gd name="connsiteY4" fmla="*/ 19588 h 3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8" h="39659">
                  <a:moveTo>
                    <a:pt x="5" y="19715"/>
                  </a:moveTo>
                  <a:cubicBezTo>
                    <a:pt x="259" y="13114"/>
                    <a:pt x="10795" y="546"/>
                    <a:pt x="17650" y="39"/>
                  </a:cubicBezTo>
                  <a:cubicBezTo>
                    <a:pt x="24505" y="-469"/>
                    <a:pt x="41389" y="3974"/>
                    <a:pt x="41389" y="16795"/>
                  </a:cubicBezTo>
                  <a:cubicBezTo>
                    <a:pt x="41389" y="29617"/>
                    <a:pt x="23363" y="39265"/>
                    <a:pt x="16508" y="39646"/>
                  </a:cubicBezTo>
                  <a:cubicBezTo>
                    <a:pt x="9652" y="40154"/>
                    <a:pt x="-249" y="26190"/>
                    <a:pt x="5" y="19588"/>
                  </a:cubicBezTo>
                  <a:close/>
                </a:path>
              </a:pathLst>
            </a:custGeom>
            <a:solidFill>
              <a:srgbClr val="33B2E9"/>
            </a:solidFill>
            <a:ln w="12671" cap="flat">
              <a:noFill/>
              <a:prstDash val="solid"/>
              <a:miter/>
            </a:ln>
          </p:spPr>
          <p:txBody>
            <a:bodyPr rtlCol="0" anchor="ctr"/>
            <a:lstStyle/>
            <a:p>
              <a:endParaRPr lang="en-GB"/>
            </a:p>
          </p:txBody>
        </p:sp>
        <p:sp>
          <p:nvSpPr>
            <p:cNvPr id="970" name="Freeform: Shape 1159">
              <a:extLst>
                <a:ext uri="{FF2B5EF4-FFF2-40B4-BE49-F238E27FC236}">
                  <a16:creationId xmlns:a16="http://schemas.microsoft.com/office/drawing/2014/main" id="{70C5DA3E-0623-4020-75A0-ECE90819D1DB}"/>
                </a:ext>
              </a:extLst>
            </p:cNvPr>
            <p:cNvSpPr/>
            <p:nvPr/>
          </p:nvSpPr>
          <p:spPr>
            <a:xfrm>
              <a:off x="7175068" y="2832934"/>
              <a:ext cx="187864" cy="195312"/>
            </a:xfrm>
            <a:custGeom>
              <a:avLst/>
              <a:gdLst>
                <a:gd name="connsiteX0" fmla="*/ 19569 w 194235"/>
                <a:gd name="connsiteY0" fmla="*/ 115569 h 201936"/>
                <a:gd name="connsiteX1" fmla="*/ 99799 w 194235"/>
                <a:gd name="connsiteY1" fmla="*/ 48 h 201936"/>
                <a:gd name="connsiteX2" fmla="*/ 170000 w 194235"/>
                <a:gd name="connsiteY2" fmla="*/ 112395 h 201936"/>
                <a:gd name="connsiteX3" fmla="*/ 133439 w 194235"/>
                <a:gd name="connsiteY3" fmla="*/ 201892 h 201936"/>
                <a:gd name="connsiteX4" fmla="*/ 41150 w 194235"/>
                <a:gd name="connsiteY4" fmla="*/ 201892 h 201936"/>
                <a:gd name="connsiteX5" fmla="*/ 19442 w 194235"/>
                <a:gd name="connsiteY5" fmla="*/ 115569 h 20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235" h="201936">
                  <a:moveTo>
                    <a:pt x="19569" y="115569"/>
                  </a:moveTo>
                  <a:cubicBezTo>
                    <a:pt x="19569" y="115569"/>
                    <a:pt x="74283" y="2587"/>
                    <a:pt x="99799" y="48"/>
                  </a:cubicBezTo>
                  <a:cubicBezTo>
                    <a:pt x="125315" y="-2491"/>
                    <a:pt x="162129" y="96654"/>
                    <a:pt x="170000" y="112395"/>
                  </a:cubicBezTo>
                  <a:cubicBezTo>
                    <a:pt x="182060" y="136261"/>
                    <a:pt x="234235" y="203923"/>
                    <a:pt x="133439" y="201892"/>
                  </a:cubicBezTo>
                  <a:cubicBezTo>
                    <a:pt x="33152" y="199861"/>
                    <a:pt x="61842" y="201892"/>
                    <a:pt x="41150" y="201892"/>
                  </a:cubicBezTo>
                  <a:cubicBezTo>
                    <a:pt x="17665" y="201892"/>
                    <a:pt x="-25116" y="204050"/>
                    <a:pt x="19442" y="115569"/>
                  </a:cubicBezTo>
                  <a:close/>
                </a:path>
              </a:pathLst>
            </a:custGeom>
            <a:solidFill>
              <a:srgbClr val="99D9F4"/>
            </a:solidFill>
            <a:ln w="12671" cap="flat">
              <a:noFill/>
              <a:prstDash val="solid"/>
              <a:miter/>
            </a:ln>
          </p:spPr>
          <p:txBody>
            <a:bodyPr rtlCol="0" anchor="ctr"/>
            <a:lstStyle/>
            <a:p>
              <a:endParaRPr lang="en-GB"/>
            </a:p>
          </p:txBody>
        </p:sp>
        <p:sp>
          <p:nvSpPr>
            <p:cNvPr id="971" name="Freeform: Shape 1160">
              <a:extLst>
                <a:ext uri="{FF2B5EF4-FFF2-40B4-BE49-F238E27FC236}">
                  <a16:creationId xmlns:a16="http://schemas.microsoft.com/office/drawing/2014/main" id="{74EEB7A9-E33C-1BA6-F9B3-C012C39A69E9}"/>
                </a:ext>
              </a:extLst>
            </p:cNvPr>
            <p:cNvSpPr/>
            <p:nvPr/>
          </p:nvSpPr>
          <p:spPr>
            <a:xfrm>
              <a:off x="7237705" y="2931575"/>
              <a:ext cx="60408" cy="57216"/>
            </a:xfrm>
            <a:custGeom>
              <a:avLst/>
              <a:gdLst>
                <a:gd name="connsiteX0" fmla="*/ 127 w 62457"/>
                <a:gd name="connsiteY0" fmla="*/ 28309 h 59156"/>
                <a:gd name="connsiteX1" fmla="*/ 24754 w 62457"/>
                <a:gd name="connsiteY1" fmla="*/ 0 h 59156"/>
                <a:gd name="connsiteX2" fmla="*/ 62457 w 62457"/>
                <a:gd name="connsiteY2" fmla="*/ 28309 h 59156"/>
                <a:gd name="connsiteX3" fmla="*/ 31229 w 62457"/>
                <a:gd name="connsiteY3" fmla="*/ 59157 h 59156"/>
                <a:gd name="connsiteX4" fmla="*/ 0 w 62457"/>
                <a:gd name="connsiteY4" fmla="*/ 28309 h 5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57" h="59156">
                  <a:moveTo>
                    <a:pt x="127" y="28309"/>
                  </a:moveTo>
                  <a:cubicBezTo>
                    <a:pt x="-1016" y="18407"/>
                    <a:pt x="7617" y="0"/>
                    <a:pt x="24754" y="0"/>
                  </a:cubicBezTo>
                  <a:cubicBezTo>
                    <a:pt x="41892" y="0"/>
                    <a:pt x="62457" y="11298"/>
                    <a:pt x="62457" y="28309"/>
                  </a:cubicBezTo>
                  <a:cubicBezTo>
                    <a:pt x="62457" y="45320"/>
                    <a:pt x="48493" y="59157"/>
                    <a:pt x="31229" y="59157"/>
                  </a:cubicBezTo>
                  <a:cubicBezTo>
                    <a:pt x="13964" y="59157"/>
                    <a:pt x="1142" y="38211"/>
                    <a:pt x="0" y="28309"/>
                  </a:cubicBezTo>
                  <a:close/>
                </a:path>
              </a:pathLst>
            </a:custGeom>
            <a:solidFill>
              <a:srgbClr val="0077AA"/>
            </a:solidFill>
            <a:ln w="12671" cap="flat">
              <a:noFill/>
              <a:prstDash val="solid"/>
              <a:miter/>
            </a:ln>
          </p:spPr>
          <p:txBody>
            <a:bodyPr rtlCol="0" anchor="ctr"/>
            <a:lstStyle/>
            <a:p>
              <a:endParaRPr lang="en-GB"/>
            </a:p>
          </p:txBody>
        </p:sp>
        <p:sp>
          <p:nvSpPr>
            <p:cNvPr id="972" name="Freeform: Shape 1161">
              <a:extLst>
                <a:ext uri="{FF2B5EF4-FFF2-40B4-BE49-F238E27FC236}">
                  <a16:creationId xmlns:a16="http://schemas.microsoft.com/office/drawing/2014/main" id="{D6CA4627-43FA-1B0A-F6CE-DAB1AD807F10}"/>
                </a:ext>
              </a:extLst>
            </p:cNvPr>
            <p:cNvSpPr/>
            <p:nvPr/>
          </p:nvSpPr>
          <p:spPr>
            <a:xfrm>
              <a:off x="7236474" y="2930298"/>
              <a:ext cx="48625" cy="46599"/>
            </a:xfrm>
            <a:custGeom>
              <a:avLst/>
              <a:gdLst>
                <a:gd name="connsiteX0" fmla="*/ 4 w 50274"/>
                <a:gd name="connsiteY0" fmla="*/ 23916 h 48179"/>
                <a:gd name="connsiteX1" fmla="*/ 21458 w 50274"/>
                <a:gd name="connsiteY1" fmla="*/ 50 h 48179"/>
                <a:gd name="connsiteX2" fmla="*/ 50275 w 50274"/>
                <a:gd name="connsiteY2" fmla="*/ 20361 h 48179"/>
                <a:gd name="connsiteX3" fmla="*/ 20061 w 50274"/>
                <a:gd name="connsiteY3" fmla="*/ 48163 h 48179"/>
                <a:gd name="connsiteX4" fmla="*/ 4 w 50274"/>
                <a:gd name="connsiteY4" fmla="*/ 23789 h 48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74" h="48179">
                  <a:moveTo>
                    <a:pt x="4" y="23916"/>
                  </a:moveTo>
                  <a:cubicBezTo>
                    <a:pt x="258" y="15918"/>
                    <a:pt x="13079" y="558"/>
                    <a:pt x="21458" y="50"/>
                  </a:cubicBezTo>
                  <a:cubicBezTo>
                    <a:pt x="29836" y="-585"/>
                    <a:pt x="50275" y="4747"/>
                    <a:pt x="50275" y="20361"/>
                  </a:cubicBezTo>
                  <a:cubicBezTo>
                    <a:pt x="50275" y="35976"/>
                    <a:pt x="28440" y="47655"/>
                    <a:pt x="20061" y="48163"/>
                  </a:cubicBezTo>
                  <a:cubicBezTo>
                    <a:pt x="11683" y="48797"/>
                    <a:pt x="-250" y="31913"/>
                    <a:pt x="4" y="23789"/>
                  </a:cubicBezTo>
                  <a:close/>
                </a:path>
              </a:pathLst>
            </a:custGeom>
            <a:solidFill>
              <a:srgbClr val="33B2E9"/>
            </a:solidFill>
            <a:ln w="12671" cap="flat">
              <a:noFill/>
              <a:prstDash val="solid"/>
              <a:miter/>
            </a:ln>
          </p:spPr>
          <p:txBody>
            <a:bodyPr rtlCol="0" anchor="ctr"/>
            <a:lstStyle/>
            <a:p>
              <a:endParaRPr lang="en-GB"/>
            </a:p>
          </p:txBody>
        </p:sp>
        <p:sp>
          <p:nvSpPr>
            <p:cNvPr id="973" name="Freeform: Shape 1162">
              <a:extLst>
                <a:ext uri="{FF2B5EF4-FFF2-40B4-BE49-F238E27FC236}">
                  <a16:creationId xmlns:a16="http://schemas.microsoft.com/office/drawing/2014/main" id="{832209A7-BB61-3F26-3402-949683B41AC8}"/>
                </a:ext>
              </a:extLst>
            </p:cNvPr>
            <p:cNvSpPr/>
            <p:nvPr/>
          </p:nvSpPr>
          <p:spPr>
            <a:xfrm>
              <a:off x="7710376" y="2900235"/>
              <a:ext cx="123035" cy="127994"/>
            </a:xfrm>
            <a:custGeom>
              <a:avLst/>
              <a:gdLst>
                <a:gd name="connsiteX0" fmla="*/ 12862 w 127208"/>
                <a:gd name="connsiteY0" fmla="*/ 75691 h 132335"/>
                <a:gd name="connsiteX1" fmla="*/ 65418 w 127208"/>
                <a:gd name="connsiteY1" fmla="*/ 31 h 132335"/>
                <a:gd name="connsiteX2" fmla="*/ 111372 w 127208"/>
                <a:gd name="connsiteY2" fmla="*/ 73660 h 132335"/>
                <a:gd name="connsiteX3" fmla="*/ 87380 w 127208"/>
                <a:gd name="connsiteY3" fmla="*/ 132309 h 132335"/>
                <a:gd name="connsiteX4" fmla="*/ 26953 w 127208"/>
                <a:gd name="connsiteY4" fmla="*/ 132309 h 132335"/>
                <a:gd name="connsiteX5" fmla="*/ 12735 w 127208"/>
                <a:gd name="connsiteY5" fmla="*/ 75691 h 13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08" h="132335">
                  <a:moveTo>
                    <a:pt x="12862" y="75691"/>
                  </a:moveTo>
                  <a:cubicBezTo>
                    <a:pt x="12862" y="75691"/>
                    <a:pt x="48661" y="1681"/>
                    <a:pt x="65418" y="31"/>
                  </a:cubicBezTo>
                  <a:cubicBezTo>
                    <a:pt x="82175" y="-1619"/>
                    <a:pt x="106295" y="63377"/>
                    <a:pt x="111372" y="73660"/>
                  </a:cubicBezTo>
                  <a:cubicBezTo>
                    <a:pt x="119243" y="89274"/>
                    <a:pt x="153392" y="133578"/>
                    <a:pt x="87380" y="132309"/>
                  </a:cubicBezTo>
                  <a:cubicBezTo>
                    <a:pt x="21622" y="130912"/>
                    <a:pt x="40537" y="132309"/>
                    <a:pt x="26953" y="132309"/>
                  </a:cubicBezTo>
                  <a:cubicBezTo>
                    <a:pt x="11593" y="132309"/>
                    <a:pt x="-16462" y="133705"/>
                    <a:pt x="12735" y="75691"/>
                  </a:cubicBezTo>
                  <a:close/>
                </a:path>
              </a:pathLst>
            </a:custGeom>
            <a:solidFill>
              <a:srgbClr val="99D9F4"/>
            </a:solidFill>
            <a:ln w="12671" cap="flat">
              <a:noFill/>
              <a:prstDash val="solid"/>
              <a:miter/>
            </a:ln>
          </p:spPr>
          <p:txBody>
            <a:bodyPr rtlCol="0" anchor="ctr"/>
            <a:lstStyle/>
            <a:p>
              <a:endParaRPr lang="en-GB"/>
            </a:p>
          </p:txBody>
        </p:sp>
        <p:sp>
          <p:nvSpPr>
            <p:cNvPr id="974" name="Freeform: Shape 1163">
              <a:extLst>
                <a:ext uri="{FF2B5EF4-FFF2-40B4-BE49-F238E27FC236}">
                  <a16:creationId xmlns:a16="http://schemas.microsoft.com/office/drawing/2014/main" id="{61F47A45-9309-C7C1-5E65-513373CFB04D}"/>
                </a:ext>
              </a:extLst>
            </p:cNvPr>
            <p:cNvSpPr/>
            <p:nvPr/>
          </p:nvSpPr>
          <p:spPr>
            <a:xfrm>
              <a:off x="7754566" y="2965094"/>
              <a:ext cx="35781" cy="33765"/>
            </a:xfrm>
            <a:custGeom>
              <a:avLst/>
              <a:gdLst>
                <a:gd name="connsiteX0" fmla="*/ 53 w 36994"/>
                <a:gd name="connsiteY0" fmla="*/ 16757 h 34910"/>
                <a:gd name="connsiteX1" fmla="*/ 14652 w 36994"/>
                <a:gd name="connsiteY1" fmla="*/ 0 h 34910"/>
                <a:gd name="connsiteX2" fmla="*/ 36994 w 36994"/>
                <a:gd name="connsiteY2" fmla="*/ 16757 h 34910"/>
                <a:gd name="connsiteX3" fmla="*/ 18587 w 36994"/>
                <a:gd name="connsiteY3" fmla="*/ 34910 h 34910"/>
                <a:gd name="connsiteX4" fmla="*/ 180 w 36994"/>
                <a:gd name="connsiteY4" fmla="*/ 16757 h 3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4" h="34910">
                  <a:moveTo>
                    <a:pt x="53" y="16757"/>
                  </a:moveTo>
                  <a:cubicBezTo>
                    <a:pt x="-582" y="10917"/>
                    <a:pt x="4496" y="0"/>
                    <a:pt x="14652" y="0"/>
                  </a:cubicBezTo>
                  <a:cubicBezTo>
                    <a:pt x="24808" y="0"/>
                    <a:pt x="36994" y="6728"/>
                    <a:pt x="36994" y="16757"/>
                  </a:cubicBezTo>
                  <a:cubicBezTo>
                    <a:pt x="36994" y="26786"/>
                    <a:pt x="28743" y="34910"/>
                    <a:pt x="18587" y="34910"/>
                  </a:cubicBezTo>
                  <a:cubicBezTo>
                    <a:pt x="8431" y="34910"/>
                    <a:pt x="815" y="22596"/>
                    <a:pt x="180" y="16757"/>
                  </a:cubicBezTo>
                  <a:close/>
                </a:path>
              </a:pathLst>
            </a:custGeom>
            <a:solidFill>
              <a:srgbClr val="0077AA"/>
            </a:solidFill>
            <a:ln w="12671" cap="flat">
              <a:noFill/>
              <a:prstDash val="solid"/>
              <a:miter/>
            </a:ln>
          </p:spPr>
          <p:txBody>
            <a:bodyPr rtlCol="0" anchor="ctr"/>
            <a:lstStyle/>
            <a:p>
              <a:endParaRPr lang="en-GB"/>
            </a:p>
          </p:txBody>
        </p:sp>
        <p:sp>
          <p:nvSpPr>
            <p:cNvPr id="975" name="Freeform: Shape 1164">
              <a:extLst>
                <a:ext uri="{FF2B5EF4-FFF2-40B4-BE49-F238E27FC236}">
                  <a16:creationId xmlns:a16="http://schemas.microsoft.com/office/drawing/2014/main" id="{0B725D0A-4A40-4DDE-7EAB-555609A32E86}"/>
                </a:ext>
              </a:extLst>
            </p:cNvPr>
            <p:cNvSpPr/>
            <p:nvPr/>
          </p:nvSpPr>
          <p:spPr>
            <a:xfrm>
              <a:off x="7753756" y="2964328"/>
              <a:ext cx="28733" cy="27665"/>
            </a:xfrm>
            <a:custGeom>
              <a:avLst/>
              <a:gdLst>
                <a:gd name="connsiteX0" fmla="*/ 2 w 29707"/>
                <a:gd name="connsiteY0" fmla="*/ 14121 h 28603"/>
                <a:gd name="connsiteX1" fmla="*/ 12696 w 29707"/>
                <a:gd name="connsiteY1" fmla="*/ 30 h 28603"/>
                <a:gd name="connsiteX2" fmla="*/ 29707 w 29707"/>
                <a:gd name="connsiteY2" fmla="*/ 12090 h 28603"/>
                <a:gd name="connsiteX3" fmla="*/ 11808 w 29707"/>
                <a:gd name="connsiteY3" fmla="*/ 28593 h 28603"/>
                <a:gd name="connsiteX4" fmla="*/ 2 w 29707"/>
                <a:gd name="connsiteY4" fmla="*/ 14248 h 28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7" h="28603">
                  <a:moveTo>
                    <a:pt x="2" y="14121"/>
                  </a:moveTo>
                  <a:cubicBezTo>
                    <a:pt x="129" y="9424"/>
                    <a:pt x="7745" y="411"/>
                    <a:pt x="12696" y="30"/>
                  </a:cubicBezTo>
                  <a:cubicBezTo>
                    <a:pt x="17647" y="-351"/>
                    <a:pt x="29707" y="2823"/>
                    <a:pt x="29707" y="12090"/>
                  </a:cubicBezTo>
                  <a:cubicBezTo>
                    <a:pt x="29707" y="21357"/>
                    <a:pt x="16758" y="28212"/>
                    <a:pt x="11808" y="28593"/>
                  </a:cubicBezTo>
                  <a:cubicBezTo>
                    <a:pt x="6857" y="28974"/>
                    <a:pt x="-125" y="18945"/>
                    <a:pt x="2" y="14248"/>
                  </a:cubicBezTo>
                  <a:close/>
                </a:path>
              </a:pathLst>
            </a:custGeom>
            <a:solidFill>
              <a:srgbClr val="33B2E9"/>
            </a:solidFill>
            <a:ln w="12671" cap="flat">
              <a:noFill/>
              <a:prstDash val="solid"/>
              <a:miter/>
            </a:ln>
          </p:spPr>
          <p:txBody>
            <a:bodyPr rtlCol="0" anchor="ctr"/>
            <a:lstStyle/>
            <a:p>
              <a:endParaRPr lang="en-GB"/>
            </a:p>
          </p:txBody>
        </p:sp>
        <p:sp>
          <p:nvSpPr>
            <p:cNvPr id="976" name="Oval 52">
              <a:extLst>
                <a:ext uri="{FF2B5EF4-FFF2-40B4-BE49-F238E27FC236}">
                  <a16:creationId xmlns:a16="http://schemas.microsoft.com/office/drawing/2014/main" id="{B985943B-E200-EE94-DDCC-5166CEC75172}"/>
                </a:ext>
              </a:extLst>
            </p:cNvPr>
            <p:cNvSpPr/>
            <p:nvPr/>
          </p:nvSpPr>
          <p:spPr>
            <a:xfrm rot="17222759">
              <a:off x="7803531" y="2282785"/>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77" name="Oval 52">
              <a:extLst>
                <a:ext uri="{FF2B5EF4-FFF2-40B4-BE49-F238E27FC236}">
                  <a16:creationId xmlns:a16="http://schemas.microsoft.com/office/drawing/2014/main" id="{3C40A317-4101-29DC-DC67-DF780B1D6B70}"/>
                </a:ext>
              </a:extLst>
            </p:cNvPr>
            <p:cNvSpPr/>
            <p:nvPr/>
          </p:nvSpPr>
          <p:spPr>
            <a:xfrm rot="17222759">
              <a:off x="7897975" y="2210203"/>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78" name="Oval 52">
              <a:extLst>
                <a:ext uri="{FF2B5EF4-FFF2-40B4-BE49-F238E27FC236}">
                  <a16:creationId xmlns:a16="http://schemas.microsoft.com/office/drawing/2014/main" id="{67E45E12-CE8C-F362-1765-A6FEE7E39F03}"/>
                </a:ext>
              </a:extLst>
            </p:cNvPr>
            <p:cNvSpPr/>
            <p:nvPr/>
          </p:nvSpPr>
          <p:spPr>
            <a:xfrm rot="17222759">
              <a:off x="7977552" y="2276664"/>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79" name="Oval 52">
              <a:extLst>
                <a:ext uri="{FF2B5EF4-FFF2-40B4-BE49-F238E27FC236}">
                  <a16:creationId xmlns:a16="http://schemas.microsoft.com/office/drawing/2014/main" id="{9443376C-783D-6499-DA65-EEAE774083AF}"/>
                </a:ext>
              </a:extLst>
            </p:cNvPr>
            <p:cNvSpPr/>
            <p:nvPr/>
          </p:nvSpPr>
          <p:spPr>
            <a:xfrm rot="17222759">
              <a:off x="8058880" y="2197086"/>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0" name="Oval 52">
              <a:extLst>
                <a:ext uri="{FF2B5EF4-FFF2-40B4-BE49-F238E27FC236}">
                  <a16:creationId xmlns:a16="http://schemas.microsoft.com/office/drawing/2014/main" id="{F38D6065-50F0-9CD3-7A3E-C383235CAEDD}"/>
                </a:ext>
              </a:extLst>
            </p:cNvPr>
            <p:cNvSpPr/>
            <p:nvPr/>
          </p:nvSpPr>
          <p:spPr>
            <a:xfrm rot="17222759">
              <a:off x="8167315" y="2265294"/>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1" name="Oval 52">
              <a:extLst>
                <a:ext uri="{FF2B5EF4-FFF2-40B4-BE49-F238E27FC236}">
                  <a16:creationId xmlns:a16="http://schemas.microsoft.com/office/drawing/2014/main" id="{E72C765B-F4DE-DDC0-E71B-A7756C3CFCEB}"/>
                </a:ext>
              </a:extLst>
            </p:cNvPr>
            <p:cNvSpPr/>
            <p:nvPr/>
          </p:nvSpPr>
          <p:spPr>
            <a:xfrm rot="21276950" flipH="1">
              <a:off x="7822885" y="2218062"/>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2" name="Oval 52">
              <a:extLst>
                <a:ext uri="{FF2B5EF4-FFF2-40B4-BE49-F238E27FC236}">
                  <a16:creationId xmlns:a16="http://schemas.microsoft.com/office/drawing/2014/main" id="{FA971055-3304-E718-DD5F-8C37954A268C}"/>
                </a:ext>
              </a:extLst>
            </p:cNvPr>
            <p:cNvSpPr/>
            <p:nvPr/>
          </p:nvSpPr>
          <p:spPr>
            <a:xfrm rot="21276950" flipH="1">
              <a:off x="7905959" y="2297640"/>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3" name="Oval 52">
              <a:extLst>
                <a:ext uri="{FF2B5EF4-FFF2-40B4-BE49-F238E27FC236}">
                  <a16:creationId xmlns:a16="http://schemas.microsoft.com/office/drawing/2014/main" id="{4B760267-1BE2-871D-0862-7A2D66323315}"/>
                </a:ext>
              </a:extLst>
            </p:cNvPr>
            <p:cNvSpPr/>
            <p:nvPr/>
          </p:nvSpPr>
          <p:spPr>
            <a:xfrm rot="21276950" flipH="1">
              <a:off x="7995155" y="2209317"/>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4" name="Oval 52">
              <a:extLst>
                <a:ext uri="{FF2B5EF4-FFF2-40B4-BE49-F238E27FC236}">
                  <a16:creationId xmlns:a16="http://schemas.microsoft.com/office/drawing/2014/main" id="{AB59F2A8-2663-12F7-0A3D-883C2FA037EB}"/>
                </a:ext>
              </a:extLst>
            </p:cNvPr>
            <p:cNvSpPr/>
            <p:nvPr/>
          </p:nvSpPr>
          <p:spPr>
            <a:xfrm rot="21276950" flipH="1">
              <a:off x="8085226" y="2282774"/>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85" name="Oval 52">
              <a:extLst>
                <a:ext uri="{FF2B5EF4-FFF2-40B4-BE49-F238E27FC236}">
                  <a16:creationId xmlns:a16="http://schemas.microsoft.com/office/drawing/2014/main" id="{1ABD8859-5CC8-9990-95C8-1DC831687D27}"/>
                </a:ext>
              </a:extLst>
            </p:cNvPr>
            <p:cNvSpPr/>
            <p:nvPr/>
          </p:nvSpPr>
          <p:spPr>
            <a:xfrm rot="21276950" flipH="1">
              <a:off x="8157807" y="2203195"/>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pic>
          <p:nvPicPr>
            <p:cNvPr id="986" name="Picture 985" descr="Icon&#10;&#10;Description automatically generated with medium confidence">
              <a:extLst>
                <a:ext uri="{FF2B5EF4-FFF2-40B4-BE49-F238E27FC236}">
                  <a16:creationId xmlns:a16="http://schemas.microsoft.com/office/drawing/2014/main" id="{EEEBE180-7306-A44C-947A-9B67AFD0531F}"/>
                </a:ext>
              </a:extLst>
            </p:cNvPr>
            <p:cNvPicPr>
              <a:picLocks noChangeAspect="1"/>
            </p:cNvPicPr>
            <p:nvPr/>
          </p:nvPicPr>
          <p:blipFill>
            <a:blip r:embed="rId3"/>
            <a:stretch>
              <a:fillRect/>
            </a:stretch>
          </p:blipFill>
          <p:spPr>
            <a:xfrm>
              <a:off x="6434672" y="3687999"/>
              <a:ext cx="450376" cy="190747"/>
            </a:xfrm>
            <a:prstGeom prst="rect">
              <a:avLst/>
            </a:prstGeom>
          </p:spPr>
        </p:pic>
        <p:sp>
          <p:nvSpPr>
            <p:cNvPr id="987" name="TextBox 986">
              <a:extLst>
                <a:ext uri="{FF2B5EF4-FFF2-40B4-BE49-F238E27FC236}">
                  <a16:creationId xmlns:a16="http://schemas.microsoft.com/office/drawing/2014/main" id="{67A36CAA-C029-C8E6-7236-3340B304620D}"/>
                </a:ext>
              </a:extLst>
            </p:cNvPr>
            <p:cNvSpPr txBox="1"/>
            <p:nvPr/>
          </p:nvSpPr>
          <p:spPr>
            <a:xfrm>
              <a:off x="4604221" y="1953913"/>
              <a:ext cx="384204"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Mucus</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88" name="TextBox 987">
              <a:extLst>
                <a:ext uri="{FF2B5EF4-FFF2-40B4-BE49-F238E27FC236}">
                  <a16:creationId xmlns:a16="http://schemas.microsoft.com/office/drawing/2014/main" id="{9632245B-DBB1-5ED0-84C8-9D6F74E179C4}"/>
                </a:ext>
              </a:extLst>
            </p:cNvPr>
            <p:cNvSpPr txBox="1"/>
            <p:nvPr/>
          </p:nvSpPr>
          <p:spPr>
            <a:xfrm>
              <a:off x="4604221" y="2143241"/>
              <a:ext cx="252757"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Cilia</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89" name="TextBox 988">
              <a:extLst>
                <a:ext uri="{FF2B5EF4-FFF2-40B4-BE49-F238E27FC236}">
                  <a16:creationId xmlns:a16="http://schemas.microsoft.com/office/drawing/2014/main" id="{D5E79B0E-472F-DBAB-BD1F-03D9A959632A}"/>
                </a:ext>
              </a:extLst>
            </p:cNvPr>
            <p:cNvSpPr txBox="1"/>
            <p:nvPr/>
          </p:nvSpPr>
          <p:spPr>
            <a:xfrm>
              <a:off x="4604221" y="2332569"/>
              <a:ext cx="473972"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Club 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0" name="TextBox 989">
              <a:extLst>
                <a:ext uri="{FF2B5EF4-FFF2-40B4-BE49-F238E27FC236}">
                  <a16:creationId xmlns:a16="http://schemas.microsoft.com/office/drawing/2014/main" id="{266979C5-0417-ECEB-861F-172FFC120F2A}"/>
                </a:ext>
              </a:extLst>
            </p:cNvPr>
            <p:cNvSpPr txBox="1"/>
            <p:nvPr/>
          </p:nvSpPr>
          <p:spPr>
            <a:xfrm>
              <a:off x="4604221" y="2521897"/>
              <a:ext cx="754497"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Tight junction</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1" name="TextBox 990">
              <a:extLst>
                <a:ext uri="{FF2B5EF4-FFF2-40B4-BE49-F238E27FC236}">
                  <a16:creationId xmlns:a16="http://schemas.microsoft.com/office/drawing/2014/main" id="{89D57528-E275-1767-F86A-731E7573C814}"/>
                </a:ext>
              </a:extLst>
            </p:cNvPr>
            <p:cNvSpPr txBox="1"/>
            <p:nvPr/>
          </p:nvSpPr>
          <p:spPr>
            <a:xfrm>
              <a:off x="4604221" y="2711225"/>
              <a:ext cx="990139"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err="1">
                  <a:ln>
                    <a:noFill/>
                  </a:ln>
                  <a:effectLst/>
                  <a:uLnTx/>
                  <a:uFillTx/>
                  <a:latin typeface="Calibri"/>
                  <a:ea typeface="+mn-ea"/>
                  <a:cs typeface="Calibri"/>
                </a:rPr>
                <a:t>Adherens</a:t>
              </a:r>
              <a:r>
                <a:rPr kumimoji="0" lang="en-GB" sz="1000" i="0" u="none" strike="noStrike" kern="1200" cap="none" spc="0" normalizeH="0" baseline="0" noProof="0">
                  <a:ln>
                    <a:noFill/>
                  </a:ln>
                  <a:effectLst/>
                  <a:uLnTx/>
                  <a:uFillTx/>
                  <a:latin typeface="Calibri"/>
                  <a:ea typeface="+mn-ea"/>
                  <a:cs typeface="Calibri"/>
                </a:rPr>
                <a:t> junction</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2" name="TextBox 991">
              <a:extLst>
                <a:ext uri="{FF2B5EF4-FFF2-40B4-BE49-F238E27FC236}">
                  <a16:creationId xmlns:a16="http://schemas.microsoft.com/office/drawing/2014/main" id="{81F0E9BD-FBC7-04D6-B4C8-BACFB2A5F093}"/>
                </a:ext>
              </a:extLst>
            </p:cNvPr>
            <p:cNvSpPr txBox="1"/>
            <p:nvPr/>
          </p:nvSpPr>
          <p:spPr>
            <a:xfrm>
              <a:off x="4604221" y="2900553"/>
              <a:ext cx="732055"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Desmosomes</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3" name="TextBox 992">
              <a:extLst>
                <a:ext uri="{FF2B5EF4-FFF2-40B4-BE49-F238E27FC236}">
                  <a16:creationId xmlns:a16="http://schemas.microsoft.com/office/drawing/2014/main" id="{8ABE86A9-9BA5-DD9C-4060-518D60F8660B}"/>
                </a:ext>
              </a:extLst>
            </p:cNvPr>
            <p:cNvSpPr txBox="1"/>
            <p:nvPr/>
          </p:nvSpPr>
          <p:spPr>
            <a:xfrm>
              <a:off x="4604221" y="3089881"/>
              <a:ext cx="512444"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Basal 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4" name="TextBox 993">
              <a:extLst>
                <a:ext uri="{FF2B5EF4-FFF2-40B4-BE49-F238E27FC236}">
                  <a16:creationId xmlns:a16="http://schemas.microsoft.com/office/drawing/2014/main" id="{6725C60E-04C2-40DA-1370-B1C2FE3844E6}"/>
                </a:ext>
              </a:extLst>
            </p:cNvPr>
            <p:cNvSpPr txBox="1"/>
            <p:nvPr/>
          </p:nvSpPr>
          <p:spPr>
            <a:xfrm>
              <a:off x="4604220" y="3279209"/>
              <a:ext cx="1161660"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Basement membrane</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5" name="TextBox 994">
              <a:extLst>
                <a:ext uri="{FF2B5EF4-FFF2-40B4-BE49-F238E27FC236}">
                  <a16:creationId xmlns:a16="http://schemas.microsoft.com/office/drawing/2014/main" id="{42F2758C-2A27-2147-242B-EBFC9A768DBA}"/>
                </a:ext>
              </a:extLst>
            </p:cNvPr>
            <p:cNvSpPr txBox="1"/>
            <p:nvPr/>
          </p:nvSpPr>
          <p:spPr>
            <a:xfrm>
              <a:off x="4604221" y="3468536"/>
              <a:ext cx="1044641"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Smooth muscle 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6" name="TextBox 995">
              <a:extLst>
                <a:ext uri="{FF2B5EF4-FFF2-40B4-BE49-F238E27FC236}">
                  <a16:creationId xmlns:a16="http://schemas.microsoft.com/office/drawing/2014/main" id="{A326B312-95A0-4F42-628E-A157344380E7}"/>
                </a:ext>
              </a:extLst>
            </p:cNvPr>
            <p:cNvSpPr txBox="1"/>
            <p:nvPr/>
          </p:nvSpPr>
          <p:spPr>
            <a:xfrm>
              <a:off x="4604221" y="3657867"/>
              <a:ext cx="821823" cy="226591"/>
            </a:xfrm>
            <a:prstGeom prst="roundRect">
              <a:avLst>
                <a:gd name="adj" fmla="val 0"/>
              </a:avLst>
            </a:prstGeom>
            <a:noFill/>
          </p:spPr>
          <p:txBody>
            <a:bodyPr wrap="none" lIns="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Lamina propria</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997" name="TextBox 996">
              <a:extLst>
                <a:ext uri="{FF2B5EF4-FFF2-40B4-BE49-F238E27FC236}">
                  <a16:creationId xmlns:a16="http://schemas.microsoft.com/office/drawing/2014/main" id="{9EB63B05-3A63-6E2A-FA29-60B5D0851BFA}"/>
                </a:ext>
              </a:extLst>
            </p:cNvPr>
            <p:cNvSpPr txBox="1"/>
            <p:nvPr/>
          </p:nvSpPr>
          <p:spPr>
            <a:xfrm>
              <a:off x="6345423" y="3865956"/>
              <a:ext cx="571105"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Fibroblast</a:t>
              </a:r>
            </a:p>
          </p:txBody>
        </p:sp>
        <p:sp>
          <p:nvSpPr>
            <p:cNvPr id="998" name="Oval 52">
              <a:extLst>
                <a:ext uri="{FF2B5EF4-FFF2-40B4-BE49-F238E27FC236}">
                  <a16:creationId xmlns:a16="http://schemas.microsoft.com/office/drawing/2014/main" id="{997B9DAC-2D0E-E497-580C-A52CE0C2763B}"/>
                </a:ext>
              </a:extLst>
            </p:cNvPr>
            <p:cNvSpPr/>
            <p:nvPr/>
          </p:nvSpPr>
          <p:spPr>
            <a:xfrm rot="17222759">
              <a:off x="7064192" y="2354542"/>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999" name="Oval 52">
              <a:extLst>
                <a:ext uri="{FF2B5EF4-FFF2-40B4-BE49-F238E27FC236}">
                  <a16:creationId xmlns:a16="http://schemas.microsoft.com/office/drawing/2014/main" id="{05B709BD-E1C5-6CFE-D45A-2BCDE1307018}"/>
                </a:ext>
              </a:extLst>
            </p:cNvPr>
            <p:cNvSpPr/>
            <p:nvPr/>
          </p:nvSpPr>
          <p:spPr>
            <a:xfrm rot="17222759">
              <a:off x="6819386" y="2545155"/>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0" name="Oval 52">
              <a:extLst>
                <a:ext uri="{FF2B5EF4-FFF2-40B4-BE49-F238E27FC236}">
                  <a16:creationId xmlns:a16="http://schemas.microsoft.com/office/drawing/2014/main" id="{8A6C3F48-4C53-DED8-2499-6C844FD80097}"/>
                </a:ext>
              </a:extLst>
            </p:cNvPr>
            <p:cNvSpPr/>
            <p:nvPr/>
          </p:nvSpPr>
          <p:spPr>
            <a:xfrm rot="17222759">
              <a:off x="6905193" y="2371469"/>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1" name="Oval 52">
              <a:extLst>
                <a:ext uri="{FF2B5EF4-FFF2-40B4-BE49-F238E27FC236}">
                  <a16:creationId xmlns:a16="http://schemas.microsoft.com/office/drawing/2014/main" id="{9D85AFBF-BE00-3DA1-CD38-819500A15F86}"/>
                </a:ext>
              </a:extLst>
            </p:cNvPr>
            <p:cNvSpPr/>
            <p:nvPr/>
          </p:nvSpPr>
          <p:spPr>
            <a:xfrm rot="17222759">
              <a:off x="7121043" y="2564293"/>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2" name="Oval 52">
              <a:extLst>
                <a:ext uri="{FF2B5EF4-FFF2-40B4-BE49-F238E27FC236}">
                  <a16:creationId xmlns:a16="http://schemas.microsoft.com/office/drawing/2014/main" id="{2CB9339E-E594-62C8-64B4-633F80688A48}"/>
                </a:ext>
              </a:extLst>
            </p:cNvPr>
            <p:cNvSpPr/>
            <p:nvPr/>
          </p:nvSpPr>
          <p:spPr>
            <a:xfrm rot="21276950" flipH="1">
              <a:off x="6810307" y="2466527"/>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3" name="Oval 52">
              <a:extLst>
                <a:ext uri="{FF2B5EF4-FFF2-40B4-BE49-F238E27FC236}">
                  <a16:creationId xmlns:a16="http://schemas.microsoft.com/office/drawing/2014/main" id="{97BE5D98-C2DB-27AE-8F72-7241B93A36EC}"/>
                </a:ext>
              </a:extLst>
            </p:cNvPr>
            <p:cNvSpPr/>
            <p:nvPr/>
          </p:nvSpPr>
          <p:spPr>
            <a:xfrm rot="21276950" flipH="1">
              <a:off x="7006182" y="2397253"/>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4" name="Oval 52">
              <a:extLst>
                <a:ext uri="{FF2B5EF4-FFF2-40B4-BE49-F238E27FC236}">
                  <a16:creationId xmlns:a16="http://schemas.microsoft.com/office/drawing/2014/main" id="{7788251F-0226-367A-53F4-FC0C34E00D68}"/>
                </a:ext>
              </a:extLst>
            </p:cNvPr>
            <p:cNvSpPr/>
            <p:nvPr/>
          </p:nvSpPr>
          <p:spPr>
            <a:xfrm rot="21276950" flipH="1">
              <a:off x="7176263" y="2453563"/>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005" name="Oval 52">
              <a:extLst>
                <a:ext uri="{FF2B5EF4-FFF2-40B4-BE49-F238E27FC236}">
                  <a16:creationId xmlns:a16="http://schemas.microsoft.com/office/drawing/2014/main" id="{85860016-F129-D396-4E3D-BC5EC85FD4E4}"/>
                </a:ext>
              </a:extLst>
            </p:cNvPr>
            <p:cNvSpPr/>
            <p:nvPr/>
          </p:nvSpPr>
          <p:spPr>
            <a:xfrm rot="21276950" flipH="1">
              <a:off x="7162892" y="2375230"/>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cxnSp>
          <p:nvCxnSpPr>
            <p:cNvPr id="1006" name="Straight Connector 1005">
              <a:extLst>
                <a:ext uri="{FF2B5EF4-FFF2-40B4-BE49-F238E27FC236}">
                  <a16:creationId xmlns:a16="http://schemas.microsoft.com/office/drawing/2014/main" id="{66F9531C-92E1-CCF0-68FD-A326057D2994}"/>
                </a:ext>
              </a:extLst>
            </p:cNvPr>
            <p:cNvCxnSpPr>
              <a:cxnSpLocks/>
              <a:stCxn id="987" idx="3"/>
            </p:cNvCxnSpPr>
            <p:nvPr/>
          </p:nvCxnSpPr>
          <p:spPr>
            <a:xfrm>
              <a:off x="4988425" y="2067209"/>
              <a:ext cx="873877" cy="88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A130EDE3-5409-D9BF-9FE5-D300D029CAF7}"/>
                </a:ext>
              </a:extLst>
            </p:cNvPr>
            <p:cNvCxnSpPr>
              <a:cxnSpLocks/>
              <a:stCxn id="988" idx="3"/>
            </p:cNvCxnSpPr>
            <p:nvPr/>
          </p:nvCxnSpPr>
          <p:spPr>
            <a:xfrm>
              <a:off x="4856978" y="2256537"/>
              <a:ext cx="1494695" cy="219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008" name="Oval 1007">
              <a:extLst>
                <a:ext uri="{FF2B5EF4-FFF2-40B4-BE49-F238E27FC236}">
                  <a16:creationId xmlns:a16="http://schemas.microsoft.com/office/drawing/2014/main" id="{FC4D94EA-E16C-5C5F-A25B-BEEEB80EC589}"/>
                </a:ext>
              </a:extLst>
            </p:cNvPr>
            <p:cNvSpPr/>
            <p:nvPr/>
          </p:nvSpPr>
          <p:spPr>
            <a:xfrm>
              <a:off x="6266036"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9" name="Oval 1008">
              <a:extLst>
                <a:ext uri="{FF2B5EF4-FFF2-40B4-BE49-F238E27FC236}">
                  <a16:creationId xmlns:a16="http://schemas.microsoft.com/office/drawing/2014/main" id="{A2F52147-B993-DF14-EA47-9CA582901D93}"/>
                </a:ext>
              </a:extLst>
            </p:cNvPr>
            <p:cNvSpPr/>
            <p:nvPr/>
          </p:nvSpPr>
          <p:spPr>
            <a:xfrm>
              <a:off x="6747546"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0" name="Oval 1009">
              <a:extLst>
                <a:ext uri="{FF2B5EF4-FFF2-40B4-BE49-F238E27FC236}">
                  <a16:creationId xmlns:a16="http://schemas.microsoft.com/office/drawing/2014/main" id="{8723EE34-83A9-C12C-A335-D8BA65AEB326}"/>
                </a:ext>
              </a:extLst>
            </p:cNvPr>
            <p:cNvSpPr/>
            <p:nvPr/>
          </p:nvSpPr>
          <p:spPr>
            <a:xfrm>
              <a:off x="7248709"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1" name="Oval 1010">
              <a:extLst>
                <a:ext uri="{FF2B5EF4-FFF2-40B4-BE49-F238E27FC236}">
                  <a16:creationId xmlns:a16="http://schemas.microsoft.com/office/drawing/2014/main" id="{89AA138B-A6DE-7F85-2FA8-D61381F19F7B}"/>
                </a:ext>
              </a:extLst>
            </p:cNvPr>
            <p:cNvSpPr/>
            <p:nvPr/>
          </p:nvSpPr>
          <p:spPr>
            <a:xfrm>
              <a:off x="7730218"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2" name="Oval 1011">
              <a:extLst>
                <a:ext uri="{FF2B5EF4-FFF2-40B4-BE49-F238E27FC236}">
                  <a16:creationId xmlns:a16="http://schemas.microsoft.com/office/drawing/2014/main" id="{975FC35D-D55F-011A-D176-123A74E216EC}"/>
                </a:ext>
              </a:extLst>
            </p:cNvPr>
            <p:cNvSpPr/>
            <p:nvPr/>
          </p:nvSpPr>
          <p:spPr>
            <a:xfrm>
              <a:off x="8236295"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3" name="Oval 1012">
              <a:extLst>
                <a:ext uri="{FF2B5EF4-FFF2-40B4-BE49-F238E27FC236}">
                  <a16:creationId xmlns:a16="http://schemas.microsoft.com/office/drawing/2014/main" id="{C1486ADA-4694-0E57-5701-95ED216FFFAA}"/>
                </a:ext>
              </a:extLst>
            </p:cNvPr>
            <p:cNvSpPr/>
            <p:nvPr/>
          </p:nvSpPr>
          <p:spPr>
            <a:xfrm>
              <a:off x="8717804"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4" name="Oval 1013">
              <a:extLst>
                <a:ext uri="{FF2B5EF4-FFF2-40B4-BE49-F238E27FC236}">
                  <a16:creationId xmlns:a16="http://schemas.microsoft.com/office/drawing/2014/main" id="{E510421D-E9E3-868F-FFDC-D4FF05298F84}"/>
                </a:ext>
              </a:extLst>
            </p:cNvPr>
            <p:cNvSpPr/>
            <p:nvPr/>
          </p:nvSpPr>
          <p:spPr>
            <a:xfrm>
              <a:off x="9209141"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5" name="Freeform: Shape 1204">
              <a:extLst>
                <a:ext uri="{FF2B5EF4-FFF2-40B4-BE49-F238E27FC236}">
                  <a16:creationId xmlns:a16="http://schemas.microsoft.com/office/drawing/2014/main" id="{A9967576-0F22-74AA-57EC-C8C355BC751F}"/>
                </a:ext>
              </a:extLst>
            </p:cNvPr>
            <p:cNvSpPr/>
            <p:nvPr/>
          </p:nvSpPr>
          <p:spPr>
            <a:xfrm>
              <a:off x="5991623" y="2404437"/>
              <a:ext cx="76668" cy="76800"/>
            </a:xfrm>
            <a:custGeom>
              <a:avLst/>
              <a:gdLst>
                <a:gd name="connsiteX0" fmla="*/ 13 w 79268"/>
                <a:gd name="connsiteY0" fmla="*/ 50681 h 79405"/>
                <a:gd name="connsiteX1" fmla="*/ 35685 w 79268"/>
                <a:gd name="connsiteY1" fmla="*/ 29 h 79405"/>
                <a:gd name="connsiteX2" fmla="*/ 79227 w 79268"/>
                <a:gd name="connsiteY2" fmla="*/ 45730 h 79405"/>
                <a:gd name="connsiteX3" fmla="*/ 39239 w 79268"/>
                <a:gd name="connsiteY3" fmla="*/ 79370 h 79405"/>
                <a:gd name="connsiteX4" fmla="*/ 13 w 79268"/>
                <a:gd name="connsiteY4" fmla="*/ 50681 h 7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8" h="79405">
                  <a:moveTo>
                    <a:pt x="13" y="50681"/>
                  </a:moveTo>
                  <a:cubicBezTo>
                    <a:pt x="-622" y="37478"/>
                    <a:pt x="22482" y="918"/>
                    <a:pt x="35685" y="29"/>
                  </a:cubicBezTo>
                  <a:cubicBezTo>
                    <a:pt x="48887" y="-860"/>
                    <a:pt x="78085" y="18690"/>
                    <a:pt x="79227" y="45730"/>
                  </a:cubicBezTo>
                  <a:cubicBezTo>
                    <a:pt x="80497" y="72769"/>
                    <a:pt x="52442" y="78609"/>
                    <a:pt x="39239" y="79370"/>
                  </a:cubicBezTo>
                  <a:cubicBezTo>
                    <a:pt x="26037" y="80259"/>
                    <a:pt x="648" y="63883"/>
                    <a:pt x="13" y="50681"/>
                  </a:cubicBezTo>
                  <a:close/>
                </a:path>
              </a:pathLst>
            </a:custGeom>
            <a:solidFill>
              <a:srgbClr val="FBE1D1"/>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16" name="Freeform: Shape 1205">
              <a:extLst>
                <a:ext uri="{FF2B5EF4-FFF2-40B4-BE49-F238E27FC236}">
                  <a16:creationId xmlns:a16="http://schemas.microsoft.com/office/drawing/2014/main" id="{4587F1B1-88D6-5390-FAFE-AFB3950F7C90}"/>
                </a:ext>
              </a:extLst>
            </p:cNvPr>
            <p:cNvSpPr/>
            <p:nvPr/>
          </p:nvSpPr>
          <p:spPr>
            <a:xfrm>
              <a:off x="6148850" y="2419177"/>
              <a:ext cx="76668" cy="76800"/>
            </a:xfrm>
            <a:custGeom>
              <a:avLst/>
              <a:gdLst>
                <a:gd name="connsiteX0" fmla="*/ 13 w 79268"/>
                <a:gd name="connsiteY0" fmla="*/ 50681 h 79405"/>
                <a:gd name="connsiteX1" fmla="*/ 35685 w 79268"/>
                <a:gd name="connsiteY1" fmla="*/ 29 h 79405"/>
                <a:gd name="connsiteX2" fmla="*/ 79227 w 79268"/>
                <a:gd name="connsiteY2" fmla="*/ 45730 h 79405"/>
                <a:gd name="connsiteX3" fmla="*/ 39239 w 79268"/>
                <a:gd name="connsiteY3" fmla="*/ 79370 h 79405"/>
                <a:gd name="connsiteX4" fmla="*/ 13 w 79268"/>
                <a:gd name="connsiteY4" fmla="*/ 50681 h 7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8" h="79405">
                  <a:moveTo>
                    <a:pt x="13" y="50681"/>
                  </a:moveTo>
                  <a:cubicBezTo>
                    <a:pt x="-622" y="37478"/>
                    <a:pt x="22482" y="918"/>
                    <a:pt x="35685" y="29"/>
                  </a:cubicBezTo>
                  <a:cubicBezTo>
                    <a:pt x="48887" y="-860"/>
                    <a:pt x="78085" y="18690"/>
                    <a:pt x="79227" y="45730"/>
                  </a:cubicBezTo>
                  <a:cubicBezTo>
                    <a:pt x="80497" y="72769"/>
                    <a:pt x="52442" y="78609"/>
                    <a:pt x="39239" y="79370"/>
                  </a:cubicBezTo>
                  <a:cubicBezTo>
                    <a:pt x="26037" y="80259"/>
                    <a:pt x="648" y="63883"/>
                    <a:pt x="13" y="50681"/>
                  </a:cubicBezTo>
                  <a:close/>
                </a:path>
              </a:pathLst>
            </a:custGeom>
            <a:solidFill>
              <a:srgbClr val="FBE1D1"/>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17" name="Freeform: Shape 1206">
              <a:extLst>
                <a:ext uri="{FF2B5EF4-FFF2-40B4-BE49-F238E27FC236}">
                  <a16:creationId xmlns:a16="http://schemas.microsoft.com/office/drawing/2014/main" id="{61EEF312-D573-9DAD-EE92-BAF916D9729F}"/>
                </a:ext>
              </a:extLst>
            </p:cNvPr>
            <p:cNvSpPr/>
            <p:nvPr/>
          </p:nvSpPr>
          <p:spPr>
            <a:xfrm>
              <a:off x="6065323" y="2507618"/>
              <a:ext cx="76668" cy="76800"/>
            </a:xfrm>
            <a:custGeom>
              <a:avLst/>
              <a:gdLst>
                <a:gd name="connsiteX0" fmla="*/ 13 w 79268"/>
                <a:gd name="connsiteY0" fmla="*/ 50681 h 79405"/>
                <a:gd name="connsiteX1" fmla="*/ 35685 w 79268"/>
                <a:gd name="connsiteY1" fmla="*/ 29 h 79405"/>
                <a:gd name="connsiteX2" fmla="*/ 79227 w 79268"/>
                <a:gd name="connsiteY2" fmla="*/ 45730 h 79405"/>
                <a:gd name="connsiteX3" fmla="*/ 39239 w 79268"/>
                <a:gd name="connsiteY3" fmla="*/ 79370 h 79405"/>
                <a:gd name="connsiteX4" fmla="*/ 13 w 79268"/>
                <a:gd name="connsiteY4" fmla="*/ 50681 h 7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8" h="79405">
                  <a:moveTo>
                    <a:pt x="13" y="50681"/>
                  </a:moveTo>
                  <a:cubicBezTo>
                    <a:pt x="-622" y="37478"/>
                    <a:pt x="22482" y="918"/>
                    <a:pt x="35685" y="29"/>
                  </a:cubicBezTo>
                  <a:cubicBezTo>
                    <a:pt x="48887" y="-860"/>
                    <a:pt x="78085" y="18690"/>
                    <a:pt x="79227" y="45730"/>
                  </a:cubicBezTo>
                  <a:cubicBezTo>
                    <a:pt x="80497" y="72769"/>
                    <a:pt x="52442" y="78609"/>
                    <a:pt x="39239" y="79370"/>
                  </a:cubicBezTo>
                  <a:cubicBezTo>
                    <a:pt x="26037" y="80259"/>
                    <a:pt x="648" y="63883"/>
                    <a:pt x="13" y="50681"/>
                  </a:cubicBezTo>
                  <a:close/>
                </a:path>
              </a:pathLst>
            </a:custGeom>
            <a:solidFill>
              <a:srgbClr val="FBE1D1"/>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18" name="Freeform: Shape 1207">
              <a:extLst>
                <a:ext uri="{FF2B5EF4-FFF2-40B4-BE49-F238E27FC236}">
                  <a16:creationId xmlns:a16="http://schemas.microsoft.com/office/drawing/2014/main" id="{60CE30C7-AB76-FAF5-9514-8F19F4098190}"/>
                </a:ext>
              </a:extLst>
            </p:cNvPr>
            <p:cNvSpPr/>
            <p:nvPr/>
          </p:nvSpPr>
          <p:spPr>
            <a:xfrm>
              <a:off x="5903182" y="2532185"/>
              <a:ext cx="76668" cy="76800"/>
            </a:xfrm>
            <a:custGeom>
              <a:avLst/>
              <a:gdLst>
                <a:gd name="connsiteX0" fmla="*/ 13 w 79268"/>
                <a:gd name="connsiteY0" fmla="*/ 50681 h 79405"/>
                <a:gd name="connsiteX1" fmla="*/ 35685 w 79268"/>
                <a:gd name="connsiteY1" fmla="*/ 29 h 79405"/>
                <a:gd name="connsiteX2" fmla="*/ 79227 w 79268"/>
                <a:gd name="connsiteY2" fmla="*/ 45730 h 79405"/>
                <a:gd name="connsiteX3" fmla="*/ 39239 w 79268"/>
                <a:gd name="connsiteY3" fmla="*/ 79370 h 79405"/>
                <a:gd name="connsiteX4" fmla="*/ 13 w 79268"/>
                <a:gd name="connsiteY4" fmla="*/ 50681 h 7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8" h="79405">
                  <a:moveTo>
                    <a:pt x="13" y="50681"/>
                  </a:moveTo>
                  <a:cubicBezTo>
                    <a:pt x="-622" y="37478"/>
                    <a:pt x="22482" y="918"/>
                    <a:pt x="35685" y="29"/>
                  </a:cubicBezTo>
                  <a:cubicBezTo>
                    <a:pt x="48887" y="-860"/>
                    <a:pt x="78085" y="18690"/>
                    <a:pt x="79227" y="45730"/>
                  </a:cubicBezTo>
                  <a:cubicBezTo>
                    <a:pt x="80497" y="72769"/>
                    <a:pt x="52442" y="78609"/>
                    <a:pt x="39239" y="79370"/>
                  </a:cubicBezTo>
                  <a:cubicBezTo>
                    <a:pt x="26037" y="80259"/>
                    <a:pt x="648" y="63883"/>
                    <a:pt x="13" y="50681"/>
                  </a:cubicBezTo>
                  <a:close/>
                </a:path>
              </a:pathLst>
            </a:custGeom>
            <a:solidFill>
              <a:srgbClr val="FBE1D1"/>
            </a:solidFill>
            <a:ln w="1267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cxnSp>
          <p:nvCxnSpPr>
            <p:cNvPr id="1019" name="Straight Connector 1018">
              <a:extLst>
                <a:ext uri="{FF2B5EF4-FFF2-40B4-BE49-F238E27FC236}">
                  <a16:creationId xmlns:a16="http://schemas.microsoft.com/office/drawing/2014/main" id="{F31998E4-21D9-3BF8-0985-90410D073323}"/>
                </a:ext>
              </a:extLst>
            </p:cNvPr>
            <p:cNvCxnSpPr>
              <a:cxnSpLocks/>
              <a:stCxn id="990" idx="3"/>
            </p:cNvCxnSpPr>
            <p:nvPr/>
          </p:nvCxnSpPr>
          <p:spPr>
            <a:xfrm flipV="1">
              <a:off x="5358718" y="2563357"/>
              <a:ext cx="933994" cy="7183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0" name="Straight Connector 1019">
              <a:extLst>
                <a:ext uri="{FF2B5EF4-FFF2-40B4-BE49-F238E27FC236}">
                  <a16:creationId xmlns:a16="http://schemas.microsoft.com/office/drawing/2014/main" id="{5CD8F689-5E38-D30F-68B0-E328A365F961}"/>
                </a:ext>
              </a:extLst>
            </p:cNvPr>
            <p:cNvCxnSpPr>
              <a:cxnSpLocks/>
              <a:stCxn id="989" idx="3"/>
            </p:cNvCxnSpPr>
            <p:nvPr/>
          </p:nvCxnSpPr>
          <p:spPr>
            <a:xfrm flipV="1">
              <a:off x="5078193" y="2440726"/>
              <a:ext cx="774297" cy="513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1" name="Group 1020">
              <a:extLst>
                <a:ext uri="{FF2B5EF4-FFF2-40B4-BE49-F238E27FC236}">
                  <a16:creationId xmlns:a16="http://schemas.microsoft.com/office/drawing/2014/main" id="{4D195DF6-47CF-5075-50DC-6521E18C7340}"/>
                </a:ext>
              </a:extLst>
            </p:cNvPr>
            <p:cNvGrpSpPr/>
            <p:nvPr/>
          </p:nvGrpSpPr>
          <p:grpSpPr>
            <a:xfrm>
              <a:off x="6240016" y="2679846"/>
              <a:ext cx="104457" cy="59443"/>
              <a:chOff x="2207133" y="2558840"/>
              <a:chExt cx="108000" cy="61459"/>
            </a:xfrm>
          </p:grpSpPr>
          <p:sp>
            <p:nvSpPr>
              <p:cNvPr id="1175" name="Oval 1174">
                <a:extLst>
                  <a:ext uri="{FF2B5EF4-FFF2-40B4-BE49-F238E27FC236}">
                    <a16:creationId xmlns:a16="http://schemas.microsoft.com/office/drawing/2014/main" id="{0FA3B254-A28B-B075-B0E3-643F39CDFF06}"/>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76" name="Straight Connector 1175">
                <a:extLst>
                  <a:ext uri="{FF2B5EF4-FFF2-40B4-BE49-F238E27FC236}">
                    <a16:creationId xmlns:a16="http://schemas.microsoft.com/office/drawing/2014/main" id="{4CFDF6AE-1AC5-F974-ED52-6C9F12AE8208}"/>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77" name="Straight Connector 1176">
                <a:extLst>
                  <a:ext uri="{FF2B5EF4-FFF2-40B4-BE49-F238E27FC236}">
                    <a16:creationId xmlns:a16="http://schemas.microsoft.com/office/drawing/2014/main" id="{7B9F3A11-2195-4C44-C3FB-0602FEC7C691}"/>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2" name="Group 1021">
              <a:extLst>
                <a:ext uri="{FF2B5EF4-FFF2-40B4-BE49-F238E27FC236}">
                  <a16:creationId xmlns:a16="http://schemas.microsoft.com/office/drawing/2014/main" id="{A9B43AA5-5258-AF4B-3192-4228B1242DE0}"/>
                </a:ext>
              </a:extLst>
            </p:cNvPr>
            <p:cNvGrpSpPr/>
            <p:nvPr/>
          </p:nvGrpSpPr>
          <p:grpSpPr>
            <a:xfrm>
              <a:off x="6731967" y="2679846"/>
              <a:ext cx="104457" cy="59443"/>
              <a:chOff x="2207133" y="2558840"/>
              <a:chExt cx="108000" cy="61459"/>
            </a:xfrm>
          </p:grpSpPr>
          <p:sp>
            <p:nvSpPr>
              <p:cNvPr id="1172" name="Oval 1171">
                <a:extLst>
                  <a:ext uri="{FF2B5EF4-FFF2-40B4-BE49-F238E27FC236}">
                    <a16:creationId xmlns:a16="http://schemas.microsoft.com/office/drawing/2014/main" id="{444DFDC5-4A01-3785-7897-026F68757B49}"/>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73" name="Straight Connector 1172">
                <a:extLst>
                  <a:ext uri="{FF2B5EF4-FFF2-40B4-BE49-F238E27FC236}">
                    <a16:creationId xmlns:a16="http://schemas.microsoft.com/office/drawing/2014/main" id="{914BF2CA-48F7-8188-A7DB-51FCC33CD9EA}"/>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a:extLst>
                  <a:ext uri="{FF2B5EF4-FFF2-40B4-BE49-F238E27FC236}">
                    <a16:creationId xmlns:a16="http://schemas.microsoft.com/office/drawing/2014/main" id="{F8C5D073-A53E-3EAA-617A-B046BC3F4011}"/>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3" name="Group 1022">
              <a:extLst>
                <a:ext uri="{FF2B5EF4-FFF2-40B4-BE49-F238E27FC236}">
                  <a16:creationId xmlns:a16="http://schemas.microsoft.com/office/drawing/2014/main" id="{C46DA124-7A32-7D18-52E8-7B9F4877DB48}"/>
                </a:ext>
              </a:extLst>
            </p:cNvPr>
            <p:cNvGrpSpPr/>
            <p:nvPr/>
          </p:nvGrpSpPr>
          <p:grpSpPr>
            <a:xfrm>
              <a:off x="7220232" y="2679846"/>
              <a:ext cx="104457" cy="59443"/>
              <a:chOff x="2207133" y="2558840"/>
              <a:chExt cx="108000" cy="61459"/>
            </a:xfrm>
          </p:grpSpPr>
          <p:sp>
            <p:nvSpPr>
              <p:cNvPr id="1169" name="Oval 1168">
                <a:extLst>
                  <a:ext uri="{FF2B5EF4-FFF2-40B4-BE49-F238E27FC236}">
                    <a16:creationId xmlns:a16="http://schemas.microsoft.com/office/drawing/2014/main" id="{D6F3913C-E887-78D9-EB85-1FBE81707B27}"/>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70" name="Straight Connector 1169">
                <a:extLst>
                  <a:ext uri="{FF2B5EF4-FFF2-40B4-BE49-F238E27FC236}">
                    <a16:creationId xmlns:a16="http://schemas.microsoft.com/office/drawing/2014/main" id="{5DFEF0B3-8C2E-71D7-93EE-C13BB28A4386}"/>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a:extLst>
                  <a:ext uri="{FF2B5EF4-FFF2-40B4-BE49-F238E27FC236}">
                    <a16:creationId xmlns:a16="http://schemas.microsoft.com/office/drawing/2014/main" id="{17458323-07F6-2780-5D43-BF36C091A528}"/>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4" name="Group 1023">
              <a:extLst>
                <a:ext uri="{FF2B5EF4-FFF2-40B4-BE49-F238E27FC236}">
                  <a16:creationId xmlns:a16="http://schemas.microsoft.com/office/drawing/2014/main" id="{170EE90C-46B1-9BBE-E223-1FAFD7A98EBC}"/>
                </a:ext>
              </a:extLst>
            </p:cNvPr>
            <p:cNvGrpSpPr/>
            <p:nvPr/>
          </p:nvGrpSpPr>
          <p:grpSpPr>
            <a:xfrm>
              <a:off x="7712183" y="2679846"/>
              <a:ext cx="104457" cy="59443"/>
              <a:chOff x="2207133" y="2558840"/>
              <a:chExt cx="108000" cy="61459"/>
            </a:xfrm>
          </p:grpSpPr>
          <p:sp>
            <p:nvSpPr>
              <p:cNvPr id="1166" name="Oval 1165">
                <a:extLst>
                  <a:ext uri="{FF2B5EF4-FFF2-40B4-BE49-F238E27FC236}">
                    <a16:creationId xmlns:a16="http://schemas.microsoft.com/office/drawing/2014/main" id="{403A962C-0091-70F0-434D-CD2F60305793}"/>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67" name="Straight Connector 1166">
                <a:extLst>
                  <a:ext uri="{FF2B5EF4-FFF2-40B4-BE49-F238E27FC236}">
                    <a16:creationId xmlns:a16="http://schemas.microsoft.com/office/drawing/2014/main" id="{1348ED46-62B6-7DBF-B712-568237B01332}"/>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a:extLst>
                  <a:ext uri="{FF2B5EF4-FFF2-40B4-BE49-F238E27FC236}">
                    <a16:creationId xmlns:a16="http://schemas.microsoft.com/office/drawing/2014/main" id="{0D6BB13C-09E4-3044-64FC-DB1346C26BDD}"/>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5" name="Group 1024">
              <a:extLst>
                <a:ext uri="{FF2B5EF4-FFF2-40B4-BE49-F238E27FC236}">
                  <a16:creationId xmlns:a16="http://schemas.microsoft.com/office/drawing/2014/main" id="{080A1777-E1C6-B10E-A2ED-D4C2F3EB62FB}"/>
                </a:ext>
              </a:extLst>
            </p:cNvPr>
            <p:cNvGrpSpPr/>
            <p:nvPr/>
          </p:nvGrpSpPr>
          <p:grpSpPr>
            <a:xfrm>
              <a:off x="8205362" y="2679846"/>
              <a:ext cx="104457" cy="59443"/>
              <a:chOff x="2207133" y="2558840"/>
              <a:chExt cx="108000" cy="61459"/>
            </a:xfrm>
          </p:grpSpPr>
          <p:sp>
            <p:nvSpPr>
              <p:cNvPr id="1163" name="Oval 1162">
                <a:extLst>
                  <a:ext uri="{FF2B5EF4-FFF2-40B4-BE49-F238E27FC236}">
                    <a16:creationId xmlns:a16="http://schemas.microsoft.com/office/drawing/2014/main" id="{EA7D935A-164F-E379-86A1-4F869CB43BE2}"/>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64" name="Straight Connector 1163">
                <a:extLst>
                  <a:ext uri="{FF2B5EF4-FFF2-40B4-BE49-F238E27FC236}">
                    <a16:creationId xmlns:a16="http://schemas.microsoft.com/office/drawing/2014/main" id="{8360AD56-A63D-7677-275F-15D47FE7C0DE}"/>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AE251E4C-E5B4-7510-AC91-B3293EE1B46D}"/>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6" name="Group 1025">
              <a:extLst>
                <a:ext uri="{FF2B5EF4-FFF2-40B4-BE49-F238E27FC236}">
                  <a16:creationId xmlns:a16="http://schemas.microsoft.com/office/drawing/2014/main" id="{A49357C4-D62A-E921-35B2-7AD73A58BE37}"/>
                </a:ext>
              </a:extLst>
            </p:cNvPr>
            <p:cNvGrpSpPr/>
            <p:nvPr/>
          </p:nvGrpSpPr>
          <p:grpSpPr>
            <a:xfrm>
              <a:off x="8697312" y="2679846"/>
              <a:ext cx="104457" cy="59443"/>
              <a:chOff x="2207133" y="2558840"/>
              <a:chExt cx="108000" cy="61459"/>
            </a:xfrm>
          </p:grpSpPr>
          <p:sp>
            <p:nvSpPr>
              <p:cNvPr id="1160" name="Oval 1159">
                <a:extLst>
                  <a:ext uri="{FF2B5EF4-FFF2-40B4-BE49-F238E27FC236}">
                    <a16:creationId xmlns:a16="http://schemas.microsoft.com/office/drawing/2014/main" id="{59490B7C-0EE8-00DC-5967-15168B12CC06}"/>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61" name="Straight Connector 1160">
                <a:extLst>
                  <a:ext uri="{FF2B5EF4-FFF2-40B4-BE49-F238E27FC236}">
                    <a16:creationId xmlns:a16="http://schemas.microsoft.com/office/drawing/2014/main" id="{D1AEE7BA-B1D4-D6F0-E350-30F73EACFF05}"/>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26A868A8-D918-591E-EB3D-6C6FD403FAA7}"/>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7" name="Group 1026">
              <a:extLst>
                <a:ext uri="{FF2B5EF4-FFF2-40B4-BE49-F238E27FC236}">
                  <a16:creationId xmlns:a16="http://schemas.microsoft.com/office/drawing/2014/main" id="{98372F99-7598-2544-B529-67054AC93496}"/>
                </a:ext>
              </a:extLst>
            </p:cNvPr>
            <p:cNvGrpSpPr/>
            <p:nvPr/>
          </p:nvGrpSpPr>
          <p:grpSpPr>
            <a:xfrm>
              <a:off x="5883378" y="3275685"/>
              <a:ext cx="3313430" cy="176936"/>
              <a:chOff x="1826208" y="3168791"/>
              <a:chExt cx="3425806" cy="182937"/>
            </a:xfrm>
          </p:grpSpPr>
          <p:pic>
            <p:nvPicPr>
              <p:cNvPr id="1155" name="Picture 1154">
                <a:extLst>
                  <a:ext uri="{FF2B5EF4-FFF2-40B4-BE49-F238E27FC236}">
                    <a16:creationId xmlns:a16="http://schemas.microsoft.com/office/drawing/2014/main" id="{C96CC083-96E6-F6AD-5141-A2FBFB3DB6B3}"/>
                  </a:ext>
                </a:extLst>
              </p:cNvPr>
              <p:cNvPicPr>
                <a:picLocks noChangeAspect="1"/>
              </p:cNvPicPr>
              <p:nvPr/>
            </p:nvPicPr>
            <p:blipFill>
              <a:blip r:embed="rId4"/>
              <a:stretch>
                <a:fillRect/>
              </a:stretch>
            </p:blipFill>
            <p:spPr>
              <a:xfrm>
                <a:off x="1826208" y="3233561"/>
                <a:ext cx="1638916" cy="118167"/>
              </a:xfrm>
              <a:prstGeom prst="rect">
                <a:avLst/>
              </a:prstGeom>
            </p:spPr>
          </p:pic>
          <p:pic>
            <p:nvPicPr>
              <p:cNvPr id="1156" name="Picture 1155">
                <a:extLst>
                  <a:ext uri="{FF2B5EF4-FFF2-40B4-BE49-F238E27FC236}">
                    <a16:creationId xmlns:a16="http://schemas.microsoft.com/office/drawing/2014/main" id="{3BF308E7-81F1-472B-AC9D-57FEAA2DE519}"/>
                  </a:ext>
                </a:extLst>
              </p:cNvPr>
              <p:cNvPicPr>
                <a:picLocks noChangeAspect="1"/>
              </p:cNvPicPr>
              <p:nvPr/>
            </p:nvPicPr>
            <p:blipFill>
              <a:blip r:embed="rId4"/>
              <a:stretch>
                <a:fillRect/>
              </a:stretch>
            </p:blipFill>
            <p:spPr>
              <a:xfrm>
                <a:off x="1997658" y="3168791"/>
                <a:ext cx="1638916" cy="118167"/>
              </a:xfrm>
              <a:prstGeom prst="rect">
                <a:avLst/>
              </a:prstGeom>
            </p:spPr>
          </p:pic>
          <p:grpSp>
            <p:nvGrpSpPr>
              <p:cNvPr id="1157" name="Group 1156">
                <a:extLst>
                  <a:ext uri="{FF2B5EF4-FFF2-40B4-BE49-F238E27FC236}">
                    <a16:creationId xmlns:a16="http://schemas.microsoft.com/office/drawing/2014/main" id="{D585FEB9-9F37-CAA9-994F-D79711BD7169}"/>
                  </a:ext>
                </a:extLst>
              </p:cNvPr>
              <p:cNvGrpSpPr/>
              <p:nvPr/>
            </p:nvGrpSpPr>
            <p:grpSpPr>
              <a:xfrm>
                <a:off x="3441648" y="3168791"/>
                <a:ext cx="1810366" cy="182937"/>
                <a:chOff x="3612336" y="3168791"/>
                <a:chExt cx="1810366" cy="182937"/>
              </a:xfrm>
            </p:grpSpPr>
            <p:pic>
              <p:nvPicPr>
                <p:cNvPr id="1158" name="Picture 1157">
                  <a:extLst>
                    <a:ext uri="{FF2B5EF4-FFF2-40B4-BE49-F238E27FC236}">
                      <a16:creationId xmlns:a16="http://schemas.microsoft.com/office/drawing/2014/main" id="{96A9719E-2724-BCFE-2312-74BC66602977}"/>
                    </a:ext>
                  </a:extLst>
                </p:cNvPr>
                <p:cNvPicPr>
                  <a:picLocks noChangeAspect="1"/>
                </p:cNvPicPr>
                <p:nvPr/>
              </p:nvPicPr>
              <p:blipFill>
                <a:blip r:embed="rId4"/>
                <a:stretch>
                  <a:fillRect/>
                </a:stretch>
              </p:blipFill>
              <p:spPr>
                <a:xfrm>
                  <a:off x="3612336" y="3233561"/>
                  <a:ext cx="1638916" cy="118167"/>
                </a:xfrm>
                <a:prstGeom prst="rect">
                  <a:avLst/>
                </a:prstGeom>
              </p:spPr>
            </p:pic>
            <p:pic>
              <p:nvPicPr>
                <p:cNvPr id="1159" name="Picture 1158">
                  <a:extLst>
                    <a:ext uri="{FF2B5EF4-FFF2-40B4-BE49-F238E27FC236}">
                      <a16:creationId xmlns:a16="http://schemas.microsoft.com/office/drawing/2014/main" id="{49A5C256-E6AD-A215-9944-C510477C4FE8}"/>
                    </a:ext>
                  </a:extLst>
                </p:cNvPr>
                <p:cNvPicPr>
                  <a:picLocks noChangeAspect="1"/>
                </p:cNvPicPr>
                <p:nvPr/>
              </p:nvPicPr>
              <p:blipFill>
                <a:blip r:embed="rId4"/>
                <a:stretch>
                  <a:fillRect/>
                </a:stretch>
              </p:blipFill>
              <p:spPr>
                <a:xfrm>
                  <a:off x="3783786" y="3168791"/>
                  <a:ext cx="1638916" cy="118167"/>
                </a:xfrm>
                <a:prstGeom prst="rect">
                  <a:avLst/>
                </a:prstGeom>
              </p:spPr>
            </p:pic>
          </p:grpSp>
        </p:grpSp>
        <p:pic>
          <p:nvPicPr>
            <p:cNvPr id="1028" name="Picture 1027" descr="Icon&#10;&#10;Description automatically generated">
              <a:extLst>
                <a:ext uri="{FF2B5EF4-FFF2-40B4-BE49-F238E27FC236}">
                  <a16:creationId xmlns:a16="http://schemas.microsoft.com/office/drawing/2014/main" id="{A10B576A-AA44-1974-6D69-4B695D5D1E5D}"/>
                </a:ext>
              </a:extLst>
            </p:cNvPr>
            <p:cNvPicPr>
              <a:picLocks noChangeAspect="1"/>
            </p:cNvPicPr>
            <p:nvPr/>
          </p:nvPicPr>
          <p:blipFill>
            <a:blip r:embed="rId5"/>
            <a:stretch>
              <a:fillRect/>
            </a:stretch>
          </p:blipFill>
          <p:spPr>
            <a:xfrm>
              <a:off x="8958823" y="2765974"/>
              <a:ext cx="537868" cy="736623"/>
            </a:xfrm>
            <a:prstGeom prst="rect">
              <a:avLst/>
            </a:prstGeom>
          </p:spPr>
        </p:pic>
        <p:cxnSp>
          <p:nvCxnSpPr>
            <p:cNvPr id="1029" name="Straight Connector 1028">
              <a:extLst>
                <a:ext uri="{FF2B5EF4-FFF2-40B4-BE49-F238E27FC236}">
                  <a16:creationId xmlns:a16="http://schemas.microsoft.com/office/drawing/2014/main" id="{14C66961-A4FE-5710-BBE6-4D9DE6D52B42}"/>
                </a:ext>
              </a:extLst>
            </p:cNvPr>
            <p:cNvCxnSpPr>
              <a:cxnSpLocks/>
              <a:stCxn id="995" idx="3"/>
            </p:cNvCxnSpPr>
            <p:nvPr/>
          </p:nvCxnSpPr>
          <p:spPr>
            <a:xfrm flipV="1">
              <a:off x="5648862" y="3418282"/>
              <a:ext cx="303079" cy="16355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6F1AD646-6022-1739-3ABE-9FA849996BF5}"/>
                </a:ext>
              </a:extLst>
            </p:cNvPr>
            <p:cNvCxnSpPr>
              <a:cxnSpLocks/>
              <a:stCxn id="994" idx="3"/>
            </p:cNvCxnSpPr>
            <p:nvPr/>
          </p:nvCxnSpPr>
          <p:spPr>
            <a:xfrm flipV="1">
              <a:off x="5765880" y="3162173"/>
              <a:ext cx="290254" cy="2303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1" name="Straight Connector 1030">
              <a:extLst>
                <a:ext uri="{FF2B5EF4-FFF2-40B4-BE49-F238E27FC236}">
                  <a16:creationId xmlns:a16="http://schemas.microsoft.com/office/drawing/2014/main" id="{3A6F6D0E-1877-E85D-F35D-EBC196BBCBCE}"/>
                </a:ext>
              </a:extLst>
            </p:cNvPr>
            <p:cNvCxnSpPr>
              <a:cxnSpLocks/>
              <a:stCxn id="993" idx="3"/>
            </p:cNvCxnSpPr>
            <p:nvPr/>
          </p:nvCxnSpPr>
          <p:spPr>
            <a:xfrm flipV="1">
              <a:off x="5116665" y="2991681"/>
              <a:ext cx="1112915" cy="21149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2" name="Straight Connector 1031">
              <a:extLst>
                <a:ext uri="{FF2B5EF4-FFF2-40B4-BE49-F238E27FC236}">
                  <a16:creationId xmlns:a16="http://schemas.microsoft.com/office/drawing/2014/main" id="{D36F4BAE-ECCB-70FC-A43B-F6719C89DE0A}"/>
                </a:ext>
              </a:extLst>
            </p:cNvPr>
            <p:cNvCxnSpPr>
              <a:cxnSpLocks/>
              <a:stCxn id="996" idx="3"/>
            </p:cNvCxnSpPr>
            <p:nvPr/>
          </p:nvCxnSpPr>
          <p:spPr>
            <a:xfrm flipV="1">
              <a:off x="5426044" y="3771162"/>
              <a:ext cx="636742" cy="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27B2DEA1-ACE6-F276-989D-A080407EE0EF}"/>
                </a:ext>
              </a:extLst>
            </p:cNvPr>
            <p:cNvCxnSpPr>
              <a:cxnSpLocks/>
              <a:stCxn id="991" idx="3"/>
            </p:cNvCxnSpPr>
            <p:nvPr/>
          </p:nvCxnSpPr>
          <p:spPr>
            <a:xfrm flipV="1">
              <a:off x="5594360" y="2710758"/>
              <a:ext cx="674768" cy="11376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34" name="Group 1033">
              <a:extLst>
                <a:ext uri="{FF2B5EF4-FFF2-40B4-BE49-F238E27FC236}">
                  <a16:creationId xmlns:a16="http://schemas.microsoft.com/office/drawing/2014/main" id="{B511D832-86FC-BC89-5566-EE45A721FC26}"/>
                </a:ext>
              </a:extLst>
            </p:cNvPr>
            <p:cNvGrpSpPr/>
            <p:nvPr/>
          </p:nvGrpSpPr>
          <p:grpSpPr>
            <a:xfrm>
              <a:off x="8144917" y="3551743"/>
              <a:ext cx="352603" cy="350659"/>
              <a:chOff x="4248299" y="3476064"/>
              <a:chExt cx="364562" cy="362552"/>
            </a:xfrm>
          </p:grpSpPr>
          <p:sp>
            <p:nvSpPr>
              <p:cNvPr id="1138" name="Freeform 9">
                <a:extLst>
                  <a:ext uri="{FF2B5EF4-FFF2-40B4-BE49-F238E27FC236}">
                    <a16:creationId xmlns:a16="http://schemas.microsoft.com/office/drawing/2014/main" id="{286D9170-6F2D-1B29-A4A7-09092C2903A9}"/>
                  </a:ext>
                </a:extLst>
              </p:cNvPr>
              <p:cNvSpPr/>
              <p:nvPr/>
            </p:nvSpPr>
            <p:spPr>
              <a:xfrm>
                <a:off x="4248299" y="3476064"/>
                <a:ext cx="364562" cy="362353"/>
              </a:xfrm>
              <a:custGeom>
                <a:avLst/>
                <a:gdLst>
                  <a:gd name="connsiteX0" fmla="*/ 519875 w 519874"/>
                  <a:gd name="connsiteY0" fmla="*/ 258362 h 516723"/>
                  <a:gd name="connsiteX1" fmla="*/ 259937 w 519874"/>
                  <a:gd name="connsiteY1" fmla="*/ 516724 h 516723"/>
                  <a:gd name="connsiteX2" fmla="*/ 0 w 519874"/>
                  <a:gd name="connsiteY2" fmla="*/ 258362 h 516723"/>
                  <a:gd name="connsiteX3" fmla="*/ 259937 w 519874"/>
                  <a:gd name="connsiteY3" fmla="*/ 0 h 516723"/>
                  <a:gd name="connsiteX4" fmla="*/ 519875 w 519874"/>
                  <a:gd name="connsiteY4" fmla="*/ 258362 h 51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874" h="516723">
                    <a:moveTo>
                      <a:pt x="519875" y="258362"/>
                    </a:moveTo>
                    <a:cubicBezTo>
                      <a:pt x="519875" y="401051"/>
                      <a:pt x="403497" y="516724"/>
                      <a:pt x="259937" y="516724"/>
                    </a:cubicBezTo>
                    <a:cubicBezTo>
                      <a:pt x="116378" y="516724"/>
                      <a:pt x="0" y="401051"/>
                      <a:pt x="0" y="258362"/>
                    </a:cubicBezTo>
                    <a:cubicBezTo>
                      <a:pt x="0" y="115673"/>
                      <a:pt x="116378" y="0"/>
                      <a:pt x="259937" y="0"/>
                    </a:cubicBezTo>
                    <a:cubicBezTo>
                      <a:pt x="403497" y="0"/>
                      <a:pt x="519875" y="115673"/>
                      <a:pt x="519875" y="258362"/>
                    </a:cubicBezTo>
                    <a:close/>
                  </a:path>
                </a:pathLst>
              </a:custGeom>
              <a:solidFill>
                <a:schemeClr val="accent3">
                  <a:lumMod val="20000"/>
                  <a:lumOff val="8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39" name="Freeform 10">
                <a:extLst>
                  <a:ext uri="{FF2B5EF4-FFF2-40B4-BE49-F238E27FC236}">
                    <a16:creationId xmlns:a16="http://schemas.microsoft.com/office/drawing/2014/main" id="{4298DFAD-F22F-8ABC-F006-F60FBD266B67}"/>
                  </a:ext>
                </a:extLst>
              </p:cNvPr>
              <p:cNvSpPr/>
              <p:nvPr/>
            </p:nvSpPr>
            <p:spPr>
              <a:xfrm>
                <a:off x="4315027" y="3478964"/>
                <a:ext cx="291698" cy="359652"/>
              </a:xfrm>
              <a:custGeom>
                <a:avLst/>
                <a:gdLst>
                  <a:gd name="connsiteX0" fmla="*/ 386334 w 415968"/>
                  <a:gd name="connsiteY0" fmla="*/ 375691 h 512871"/>
                  <a:gd name="connsiteX1" fmla="*/ 394240 w 415968"/>
                  <a:gd name="connsiteY1" fmla="*/ 359028 h 512871"/>
                  <a:gd name="connsiteX2" fmla="*/ 415671 w 415968"/>
                  <a:gd name="connsiteY2" fmla="*/ 270888 h 512871"/>
                  <a:gd name="connsiteX3" fmla="*/ 394240 w 415968"/>
                  <a:gd name="connsiteY3" fmla="*/ 162109 h 512871"/>
                  <a:gd name="connsiteX4" fmla="*/ 284416 w 415968"/>
                  <a:gd name="connsiteY4" fmla="*/ 29188 h 512871"/>
                  <a:gd name="connsiteX5" fmla="*/ 152305 w 415968"/>
                  <a:gd name="connsiteY5" fmla="*/ 124 h 512871"/>
                  <a:gd name="connsiteX6" fmla="*/ 60103 w 415968"/>
                  <a:gd name="connsiteY6" fmla="*/ 20005 h 512871"/>
                  <a:gd name="connsiteX7" fmla="*/ 0 w 415968"/>
                  <a:gd name="connsiteY7" fmla="*/ 54561 h 512871"/>
                  <a:gd name="connsiteX8" fmla="*/ 40291 w 415968"/>
                  <a:gd name="connsiteY8" fmla="*/ 49448 h 512871"/>
                  <a:gd name="connsiteX9" fmla="*/ 149638 w 415968"/>
                  <a:gd name="connsiteY9" fmla="*/ 70087 h 512871"/>
                  <a:gd name="connsiteX10" fmla="*/ 258032 w 415968"/>
                  <a:gd name="connsiteY10" fmla="*/ 205469 h 512871"/>
                  <a:gd name="connsiteX11" fmla="*/ 280797 w 415968"/>
                  <a:gd name="connsiteY11" fmla="*/ 311787 h 512871"/>
                  <a:gd name="connsiteX12" fmla="*/ 259366 w 415968"/>
                  <a:gd name="connsiteY12" fmla="*/ 399927 h 512871"/>
                  <a:gd name="connsiteX13" fmla="*/ 251460 w 415968"/>
                  <a:gd name="connsiteY13" fmla="*/ 416589 h 512871"/>
                  <a:gd name="connsiteX14" fmla="*/ 145732 w 415968"/>
                  <a:gd name="connsiteY14" fmla="*/ 512871 h 512871"/>
                  <a:gd name="connsiteX15" fmla="*/ 240601 w 415968"/>
                  <a:gd name="connsiteY15" fmla="*/ 498292 h 512871"/>
                  <a:gd name="connsiteX16" fmla="*/ 386334 w 415968"/>
                  <a:gd name="connsiteY16" fmla="*/ 375691 h 51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968" h="512871">
                    <a:moveTo>
                      <a:pt x="386334" y="375691"/>
                    </a:moveTo>
                    <a:cubicBezTo>
                      <a:pt x="389191" y="370294"/>
                      <a:pt x="391763" y="364709"/>
                      <a:pt x="394240" y="359028"/>
                    </a:cubicBezTo>
                    <a:cubicBezTo>
                      <a:pt x="406146" y="331479"/>
                      <a:pt x="413385" y="301373"/>
                      <a:pt x="415671" y="270888"/>
                    </a:cubicBezTo>
                    <a:cubicBezTo>
                      <a:pt x="418243" y="237279"/>
                      <a:pt x="403574" y="194203"/>
                      <a:pt x="394240" y="162109"/>
                    </a:cubicBezTo>
                    <a:cubicBezTo>
                      <a:pt x="376142" y="100098"/>
                      <a:pt x="338138" y="62513"/>
                      <a:pt x="284416" y="29188"/>
                    </a:cubicBezTo>
                    <a:cubicBezTo>
                      <a:pt x="246126" y="5426"/>
                      <a:pt x="198406" y="-1012"/>
                      <a:pt x="152305" y="124"/>
                    </a:cubicBezTo>
                    <a:cubicBezTo>
                      <a:pt x="119253" y="976"/>
                      <a:pt x="78581" y="14609"/>
                      <a:pt x="60103" y="20005"/>
                    </a:cubicBezTo>
                    <a:cubicBezTo>
                      <a:pt x="38767" y="26254"/>
                      <a:pt x="17050" y="47650"/>
                      <a:pt x="0" y="54561"/>
                    </a:cubicBezTo>
                    <a:cubicBezTo>
                      <a:pt x="3048" y="54182"/>
                      <a:pt x="37243" y="49543"/>
                      <a:pt x="40291" y="49448"/>
                    </a:cubicBezTo>
                    <a:cubicBezTo>
                      <a:pt x="86392" y="48312"/>
                      <a:pt x="108299" y="52099"/>
                      <a:pt x="149638" y="70087"/>
                    </a:cubicBezTo>
                    <a:cubicBezTo>
                      <a:pt x="210502" y="96595"/>
                      <a:pt x="239935" y="143458"/>
                      <a:pt x="258032" y="205469"/>
                    </a:cubicBezTo>
                    <a:cubicBezTo>
                      <a:pt x="267367" y="237469"/>
                      <a:pt x="283369" y="278178"/>
                      <a:pt x="280797" y="311787"/>
                    </a:cubicBezTo>
                    <a:cubicBezTo>
                      <a:pt x="278511" y="342271"/>
                      <a:pt x="271272" y="372377"/>
                      <a:pt x="259366" y="399927"/>
                    </a:cubicBezTo>
                    <a:cubicBezTo>
                      <a:pt x="256889" y="405607"/>
                      <a:pt x="254317" y="411098"/>
                      <a:pt x="251460" y="416589"/>
                    </a:cubicBezTo>
                    <a:cubicBezTo>
                      <a:pt x="236315" y="445654"/>
                      <a:pt x="171164" y="495168"/>
                      <a:pt x="145732" y="512871"/>
                    </a:cubicBezTo>
                    <a:cubicBezTo>
                      <a:pt x="168307" y="512682"/>
                      <a:pt x="219551" y="503972"/>
                      <a:pt x="240601" y="498292"/>
                    </a:cubicBezTo>
                    <a:cubicBezTo>
                      <a:pt x="296323" y="483050"/>
                      <a:pt x="358712" y="428423"/>
                      <a:pt x="386334" y="375691"/>
                    </a:cubicBezTo>
                  </a:path>
                </a:pathLst>
              </a:custGeom>
              <a:solidFill>
                <a:srgbClr val="EAD4F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0" name="Freeform 11">
                <a:extLst>
                  <a:ext uri="{FF2B5EF4-FFF2-40B4-BE49-F238E27FC236}">
                    <a16:creationId xmlns:a16="http://schemas.microsoft.com/office/drawing/2014/main" id="{BE74DA0C-0165-BC13-C630-34C23611B804}"/>
                  </a:ext>
                </a:extLst>
              </p:cNvPr>
              <p:cNvSpPr/>
              <p:nvPr/>
            </p:nvSpPr>
            <p:spPr>
              <a:xfrm>
                <a:off x="4316395" y="3602033"/>
                <a:ext cx="48859" cy="42343"/>
              </a:xfrm>
              <a:custGeom>
                <a:avLst/>
                <a:gdLst>
                  <a:gd name="connsiteX0" fmla="*/ 1252 w 69674"/>
                  <a:gd name="connsiteY0" fmla="*/ 22941 h 60382"/>
                  <a:gd name="connsiteX1" fmla="*/ 14 w 69674"/>
                  <a:gd name="connsiteY1" fmla="*/ 31367 h 60382"/>
                  <a:gd name="connsiteX2" fmla="*/ 4300 w 69674"/>
                  <a:gd name="connsiteY2" fmla="*/ 47177 h 60382"/>
                  <a:gd name="connsiteX3" fmla="*/ 16682 w 69674"/>
                  <a:gd name="connsiteY3" fmla="*/ 58065 h 60382"/>
                  <a:gd name="connsiteX4" fmla="*/ 36590 w 69674"/>
                  <a:gd name="connsiteY4" fmla="*/ 59390 h 60382"/>
                  <a:gd name="connsiteX5" fmla="*/ 63069 w 69674"/>
                  <a:gd name="connsiteY5" fmla="*/ 38089 h 60382"/>
                  <a:gd name="connsiteX6" fmla="*/ 64784 w 69674"/>
                  <a:gd name="connsiteY6" fmla="*/ 35533 h 60382"/>
                  <a:gd name="connsiteX7" fmla="*/ 65927 w 69674"/>
                  <a:gd name="connsiteY7" fmla="*/ 34491 h 60382"/>
                  <a:gd name="connsiteX8" fmla="*/ 69641 w 69674"/>
                  <a:gd name="connsiteY8" fmla="*/ 24456 h 60382"/>
                  <a:gd name="connsiteX9" fmla="*/ 68975 w 69674"/>
                  <a:gd name="connsiteY9" fmla="*/ 20953 h 60382"/>
                  <a:gd name="connsiteX10" fmla="*/ 65165 w 69674"/>
                  <a:gd name="connsiteY10" fmla="*/ 14989 h 60382"/>
                  <a:gd name="connsiteX11" fmla="*/ 52401 w 69674"/>
                  <a:gd name="connsiteY11" fmla="*/ 4764 h 60382"/>
                  <a:gd name="connsiteX12" fmla="*/ 34208 w 69674"/>
                  <a:gd name="connsiteY12" fmla="*/ 30 h 60382"/>
                  <a:gd name="connsiteX13" fmla="*/ 6681 w 69674"/>
                  <a:gd name="connsiteY13" fmla="*/ 12716 h 60382"/>
                  <a:gd name="connsiteX14" fmla="*/ 1252 w 69674"/>
                  <a:gd name="connsiteY14" fmla="*/ 22941 h 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674" h="60382">
                    <a:moveTo>
                      <a:pt x="1252" y="22941"/>
                    </a:moveTo>
                    <a:cubicBezTo>
                      <a:pt x="299" y="25687"/>
                      <a:pt x="14" y="28527"/>
                      <a:pt x="14" y="31367"/>
                    </a:cubicBezTo>
                    <a:cubicBezTo>
                      <a:pt x="-177" y="36858"/>
                      <a:pt x="1633" y="42444"/>
                      <a:pt x="4300" y="47177"/>
                    </a:cubicBezTo>
                    <a:cubicBezTo>
                      <a:pt x="7062" y="51816"/>
                      <a:pt x="11634" y="56077"/>
                      <a:pt x="16682" y="58065"/>
                    </a:cubicBezTo>
                    <a:cubicBezTo>
                      <a:pt x="23255" y="60716"/>
                      <a:pt x="29636" y="61000"/>
                      <a:pt x="36590" y="59390"/>
                    </a:cubicBezTo>
                    <a:cubicBezTo>
                      <a:pt x="48306" y="56739"/>
                      <a:pt x="56497" y="47367"/>
                      <a:pt x="63069" y="38089"/>
                    </a:cubicBezTo>
                    <a:cubicBezTo>
                      <a:pt x="63736" y="37237"/>
                      <a:pt x="64212" y="36385"/>
                      <a:pt x="64784" y="35533"/>
                    </a:cubicBezTo>
                    <a:cubicBezTo>
                      <a:pt x="65165" y="35154"/>
                      <a:pt x="65641" y="34870"/>
                      <a:pt x="65927" y="34491"/>
                    </a:cubicBezTo>
                    <a:cubicBezTo>
                      <a:pt x="68308" y="31746"/>
                      <a:pt x="69927" y="28148"/>
                      <a:pt x="69641" y="24456"/>
                    </a:cubicBezTo>
                    <a:cubicBezTo>
                      <a:pt x="69451" y="23320"/>
                      <a:pt x="69260" y="22184"/>
                      <a:pt x="68975" y="20953"/>
                    </a:cubicBezTo>
                    <a:cubicBezTo>
                      <a:pt x="68213" y="18681"/>
                      <a:pt x="66974" y="16693"/>
                      <a:pt x="65165" y="14989"/>
                    </a:cubicBezTo>
                    <a:cubicBezTo>
                      <a:pt x="61640" y="10823"/>
                      <a:pt x="57164" y="7320"/>
                      <a:pt x="52401" y="4764"/>
                    </a:cubicBezTo>
                    <a:cubicBezTo>
                      <a:pt x="46686" y="1640"/>
                      <a:pt x="40590" y="314"/>
                      <a:pt x="34208" y="30"/>
                    </a:cubicBezTo>
                    <a:cubicBezTo>
                      <a:pt x="24112" y="-443"/>
                      <a:pt x="12682" y="4669"/>
                      <a:pt x="6681" y="12716"/>
                    </a:cubicBezTo>
                    <a:cubicBezTo>
                      <a:pt x="4109" y="16219"/>
                      <a:pt x="2681" y="18870"/>
                      <a:pt x="1252" y="22941"/>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1" name="Freeform 15">
                <a:extLst>
                  <a:ext uri="{FF2B5EF4-FFF2-40B4-BE49-F238E27FC236}">
                    <a16:creationId xmlns:a16="http://schemas.microsoft.com/office/drawing/2014/main" id="{928DC3C2-E6BB-478E-4F54-FEEFDEE221E2}"/>
                  </a:ext>
                </a:extLst>
              </p:cNvPr>
              <p:cNvSpPr/>
              <p:nvPr/>
            </p:nvSpPr>
            <p:spPr>
              <a:xfrm>
                <a:off x="4263206" y="3618589"/>
                <a:ext cx="36793" cy="41580"/>
              </a:xfrm>
              <a:custGeom>
                <a:avLst/>
                <a:gdLst>
                  <a:gd name="connsiteX0" fmla="*/ 935 w 52468"/>
                  <a:gd name="connsiteY0" fmla="*/ 17722 h 59294"/>
                  <a:gd name="connsiteX1" fmla="*/ 363 w 52468"/>
                  <a:gd name="connsiteY1" fmla="*/ 27757 h 59294"/>
                  <a:gd name="connsiteX2" fmla="*/ 6936 w 52468"/>
                  <a:gd name="connsiteY2" fmla="*/ 43188 h 59294"/>
                  <a:gd name="connsiteX3" fmla="*/ 9793 w 52468"/>
                  <a:gd name="connsiteY3" fmla="*/ 46691 h 59294"/>
                  <a:gd name="connsiteX4" fmla="*/ 14937 w 52468"/>
                  <a:gd name="connsiteY4" fmla="*/ 54644 h 59294"/>
                  <a:gd name="connsiteX5" fmla="*/ 27129 w 52468"/>
                  <a:gd name="connsiteY5" fmla="*/ 59283 h 59294"/>
                  <a:gd name="connsiteX6" fmla="*/ 35034 w 52468"/>
                  <a:gd name="connsiteY6" fmla="*/ 56916 h 59294"/>
                  <a:gd name="connsiteX7" fmla="*/ 39321 w 52468"/>
                  <a:gd name="connsiteY7" fmla="*/ 54076 h 59294"/>
                  <a:gd name="connsiteX8" fmla="*/ 39797 w 52468"/>
                  <a:gd name="connsiteY8" fmla="*/ 53413 h 59294"/>
                  <a:gd name="connsiteX9" fmla="*/ 52179 w 52468"/>
                  <a:gd name="connsiteY9" fmla="*/ 33153 h 59294"/>
                  <a:gd name="connsiteX10" fmla="*/ 50655 w 52468"/>
                  <a:gd name="connsiteY10" fmla="*/ 19142 h 59294"/>
                  <a:gd name="connsiteX11" fmla="*/ 41892 w 52468"/>
                  <a:gd name="connsiteY11" fmla="*/ 6834 h 59294"/>
                  <a:gd name="connsiteX12" fmla="*/ 24176 w 52468"/>
                  <a:gd name="connsiteY12" fmla="*/ 18 h 59294"/>
                  <a:gd name="connsiteX13" fmla="*/ 17127 w 52468"/>
                  <a:gd name="connsiteY13" fmla="*/ 870 h 59294"/>
                  <a:gd name="connsiteX14" fmla="*/ 7983 w 52468"/>
                  <a:gd name="connsiteY14" fmla="*/ 5793 h 59294"/>
                  <a:gd name="connsiteX15" fmla="*/ 935 w 52468"/>
                  <a:gd name="connsiteY15" fmla="*/ 17722 h 5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68" h="59294">
                    <a:moveTo>
                      <a:pt x="935" y="17722"/>
                    </a:moveTo>
                    <a:cubicBezTo>
                      <a:pt x="-18" y="20846"/>
                      <a:pt x="-303" y="24443"/>
                      <a:pt x="363" y="27757"/>
                    </a:cubicBezTo>
                    <a:cubicBezTo>
                      <a:pt x="1411" y="33248"/>
                      <a:pt x="3507" y="38360"/>
                      <a:pt x="6936" y="43188"/>
                    </a:cubicBezTo>
                    <a:cubicBezTo>
                      <a:pt x="7793" y="44419"/>
                      <a:pt x="8841" y="45555"/>
                      <a:pt x="9793" y="46691"/>
                    </a:cubicBezTo>
                    <a:cubicBezTo>
                      <a:pt x="10650" y="49626"/>
                      <a:pt x="12555" y="52656"/>
                      <a:pt x="14937" y="54644"/>
                    </a:cubicBezTo>
                    <a:cubicBezTo>
                      <a:pt x="18366" y="57389"/>
                      <a:pt x="22747" y="59472"/>
                      <a:pt x="27129" y="59283"/>
                    </a:cubicBezTo>
                    <a:cubicBezTo>
                      <a:pt x="30081" y="59188"/>
                      <a:pt x="32653" y="58241"/>
                      <a:pt x="35034" y="56916"/>
                    </a:cubicBezTo>
                    <a:cubicBezTo>
                      <a:pt x="36654" y="56159"/>
                      <a:pt x="38273" y="55212"/>
                      <a:pt x="39321" y="54076"/>
                    </a:cubicBezTo>
                    <a:cubicBezTo>
                      <a:pt x="39511" y="53887"/>
                      <a:pt x="39606" y="53603"/>
                      <a:pt x="39797" y="53413"/>
                    </a:cubicBezTo>
                    <a:cubicBezTo>
                      <a:pt x="45702" y="47827"/>
                      <a:pt x="50941" y="41295"/>
                      <a:pt x="52179" y="33153"/>
                    </a:cubicBezTo>
                    <a:cubicBezTo>
                      <a:pt x="52846" y="28609"/>
                      <a:pt x="52370" y="23686"/>
                      <a:pt x="50655" y="19142"/>
                    </a:cubicBezTo>
                    <a:cubicBezTo>
                      <a:pt x="48941" y="14692"/>
                      <a:pt x="45798" y="9958"/>
                      <a:pt x="41892" y="6834"/>
                    </a:cubicBezTo>
                    <a:cubicBezTo>
                      <a:pt x="36654" y="2669"/>
                      <a:pt x="30843" y="302"/>
                      <a:pt x="24176" y="18"/>
                    </a:cubicBezTo>
                    <a:cubicBezTo>
                      <a:pt x="21795" y="-77"/>
                      <a:pt x="19318" y="207"/>
                      <a:pt x="17127" y="870"/>
                    </a:cubicBezTo>
                    <a:cubicBezTo>
                      <a:pt x="13222" y="2101"/>
                      <a:pt x="11127" y="3426"/>
                      <a:pt x="7983" y="5793"/>
                    </a:cubicBezTo>
                    <a:cubicBezTo>
                      <a:pt x="4173" y="8917"/>
                      <a:pt x="2364" y="13272"/>
                      <a:pt x="935" y="1772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2" name="Freeform 3233">
                <a:extLst>
                  <a:ext uri="{FF2B5EF4-FFF2-40B4-BE49-F238E27FC236}">
                    <a16:creationId xmlns:a16="http://schemas.microsoft.com/office/drawing/2014/main" id="{8D18C314-85BA-2018-2F40-295696F4F889}"/>
                  </a:ext>
                </a:extLst>
              </p:cNvPr>
              <p:cNvSpPr/>
              <p:nvPr/>
            </p:nvSpPr>
            <p:spPr>
              <a:xfrm>
                <a:off x="4281349" y="3570337"/>
                <a:ext cx="40344" cy="42337"/>
              </a:xfrm>
              <a:custGeom>
                <a:avLst/>
                <a:gdLst>
                  <a:gd name="connsiteX0" fmla="*/ 258 w 57531"/>
                  <a:gd name="connsiteY0" fmla="*/ 23392 h 60373"/>
                  <a:gd name="connsiteX1" fmla="*/ 4545 w 57531"/>
                  <a:gd name="connsiteY1" fmla="*/ 43463 h 60373"/>
                  <a:gd name="connsiteX2" fmla="*/ 9498 w 57531"/>
                  <a:gd name="connsiteY2" fmla="*/ 49238 h 60373"/>
                  <a:gd name="connsiteX3" fmla="*/ 11307 w 57531"/>
                  <a:gd name="connsiteY3" fmla="*/ 53782 h 60373"/>
                  <a:gd name="connsiteX4" fmla="*/ 20070 w 57531"/>
                  <a:gd name="connsiteY4" fmla="*/ 59936 h 60373"/>
                  <a:gd name="connsiteX5" fmla="*/ 49979 w 57531"/>
                  <a:gd name="connsiteY5" fmla="*/ 49427 h 60373"/>
                  <a:gd name="connsiteX6" fmla="*/ 57218 w 57531"/>
                  <a:gd name="connsiteY6" fmla="*/ 34469 h 60373"/>
                  <a:gd name="connsiteX7" fmla="*/ 53789 w 57531"/>
                  <a:gd name="connsiteY7" fmla="*/ 15061 h 60373"/>
                  <a:gd name="connsiteX8" fmla="*/ 41883 w 57531"/>
                  <a:gd name="connsiteY8" fmla="*/ 3038 h 60373"/>
                  <a:gd name="connsiteX9" fmla="*/ 22356 w 57531"/>
                  <a:gd name="connsiteY9" fmla="*/ 671 h 60373"/>
                  <a:gd name="connsiteX10" fmla="*/ 258 w 57531"/>
                  <a:gd name="connsiteY10" fmla="*/ 23392 h 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60373">
                    <a:moveTo>
                      <a:pt x="258" y="23392"/>
                    </a:moveTo>
                    <a:cubicBezTo>
                      <a:pt x="-599" y="30398"/>
                      <a:pt x="639" y="37404"/>
                      <a:pt x="4545" y="43463"/>
                    </a:cubicBezTo>
                    <a:cubicBezTo>
                      <a:pt x="5878" y="45546"/>
                      <a:pt x="7593" y="47534"/>
                      <a:pt x="9498" y="49238"/>
                    </a:cubicBezTo>
                    <a:cubicBezTo>
                      <a:pt x="9783" y="50847"/>
                      <a:pt x="10355" y="52362"/>
                      <a:pt x="11307" y="53782"/>
                    </a:cubicBezTo>
                    <a:cubicBezTo>
                      <a:pt x="13403" y="56717"/>
                      <a:pt x="16451" y="59273"/>
                      <a:pt x="20070" y="59936"/>
                    </a:cubicBezTo>
                    <a:cubicBezTo>
                      <a:pt x="31024" y="61735"/>
                      <a:pt x="42740" y="57948"/>
                      <a:pt x="49979" y="49427"/>
                    </a:cubicBezTo>
                    <a:cubicBezTo>
                      <a:pt x="53598" y="45167"/>
                      <a:pt x="56456" y="39960"/>
                      <a:pt x="57218" y="34469"/>
                    </a:cubicBezTo>
                    <a:cubicBezTo>
                      <a:pt x="58170" y="27558"/>
                      <a:pt x="56932" y="21215"/>
                      <a:pt x="53789" y="15061"/>
                    </a:cubicBezTo>
                    <a:cubicBezTo>
                      <a:pt x="51217" y="10043"/>
                      <a:pt x="46836" y="5783"/>
                      <a:pt x="41883" y="3038"/>
                    </a:cubicBezTo>
                    <a:cubicBezTo>
                      <a:pt x="35787" y="-276"/>
                      <a:pt x="29119" y="-560"/>
                      <a:pt x="22356" y="671"/>
                    </a:cubicBezTo>
                    <a:cubicBezTo>
                      <a:pt x="11498" y="2754"/>
                      <a:pt x="1592" y="12410"/>
                      <a:pt x="258" y="2339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3" name="Freeform 3268">
                <a:extLst>
                  <a:ext uri="{FF2B5EF4-FFF2-40B4-BE49-F238E27FC236}">
                    <a16:creationId xmlns:a16="http://schemas.microsoft.com/office/drawing/2014/main" id="{345E169C-DE9A-EA82-B136-7C2184A8562F}"/>
                  </a:ext>
                </a:extLst>
              </p:cNvPr>
              <p:cNvSpPr/>
              <p:nvPr/>
            </p:nvSpPr>
            <p:spPr>
              <a:xfrm>
                <a:off x="4365094" y="3658958"/>
                <a:ext cx="42878" cy="44508"/>
              </a:xfrm>
              <a:custGeom>
                <a:avLst/>
                <a:gdLst>
                  <a:gd name="connsiteX0" fmla="*/ 1087 w 61145"/>
                  <a:gd name="connsiteY0" fmla="*/ 21692 h 63469"/>
                  <a:gd name="connsiteX1" fmla="*/ 1658 w 61145"/>
                  <a:gd name="connsiteY1" fmla="*/ 38544 h 63469"/>
                  <a:gd name="connsiteX2" fmla="*/ 15564 w 61145"/>
                  <a:gd name="connsiteY2" fmla="*/ 54260 h 63469"/>
                  <a:gd name="connsiteX3" fmla="*/ 20708 w 61145"/>
                  <a:gd name="connsiteY3" fmla="*/ 56343 h 63469"/>
                  <a:gd name="connsiteX4" fmla="*/ 26423 w 61145"/>
                  <a:gd name="connsiteY4" fmla="*/ 62023 h 63469"/>
                  <a:gd name="connsiteX5" fmla="*/ 36996 w 61145"/>
                  <a:gd name="connsiteY5" fmla="*/ 62970 h 63469"/>
                  <a:gd name="connsiteX6" fmla="*/ 60522 w 61145"/>
                  <a:gd name="connsiteY6" fmla="*/ 38450 h 63469"/>
                  <a:gd name="connsiteX7" fmla="*/ 48902 w 61145"/>
                  <a:gd name="connsiteY7" fmla="*/ 6924 h 63469"/>
                  <a:gd name="connsiteX8" fmla="*/ 41663 w 61145"/>
                  <a:gd name="connsiteY8" fmla="*/ 2569 h 63469"/>
                  <a:gd name="connsiteX9" fmla="*/ 29280 w 61145"/>
                  <a:gd name="connsiteY9" fmla="*/ 12 h 63469"/>
                  <a:gd name="connsiteX10" fmla="*/ 12326 w 61145"/>
                  <a:gd name="connsiteY10" fmla="*/ 5409 h 63469"/>
                  <a:gd name="connsiteX11" fmla="*/ 4706 w 61145"/>
                  <a:gd name="connsiteY11" fmla="*/ 13551 h 63469"/>
                  <a:gd name="connsiteX12" fmla="*/ 1087 w 61145"/>
                  <a:gd name="connsiteY12" fmla="*/ 21692 h 6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45" h="63469">
                    <a:moveTo>
                      <a:pt x="1087" y="21692"/>
                    </a:moveTo>
                    <a:cubicBezTo>
                      <a:pt x="-533" y="26899"/>
                      <a:pt x="-342" y="33527"/>
                      <a:pt x="1658" y="38544"/>
                    </a:cubicBezTo>
                    <a:cubicBezTo>
                      <a:pt x="4325" y="45361"/>
                      <a:pt x="8992" y="50852"/>
                      <a:pt x="15564" y="54260"/>
                    </a:cubicBezTo>
                    <a:cubicBezTo>
                      <a:pt x="17184" y="55112"/>
                      <a:pt x="18898" y="55775"/>
                      <a:pt x="20708" y="56343"/>
                    </a:cubicBezTo>
                    <a:cubicBezTo>
                      <a:pt x="22042" y="58709"/>
                      <a:pt x="23851" y="60887"/>
                      <a:pt x="26423" y="62023"/>
                    </a:cubicBezTo>
                    <a:cubicBezTo>
                      <a:pt x="29852" y="63632"/>
                      <a:pt x="33281" y="63822"/>
                      <a:pt x="36996" y="62970"/>
                    </a:cubicBezTo>
                    <a:cubicBezTo>
                      <a:pt x="48616" y="60319"/>
                      <a:pt x="58141" y="49905"/>
                      <a:pt x="60522" y="38450"/>
                    </a:cubicBezTo>
                    <a:cubicBezTo>
                      <a:pt x="62904" y="27089"/>
                      <a:pt x="58332" y="13929"/>
                      <a:pt x="48902" y="6924"/>
                    </a:cubicBezTo>
                    <a:cubicBezTo>
                      <a:pt x="46616" y="5219"/>
                      <a:pt x="44330" y="3610"/>
                      <a:pt x="41663" y="2569"/>
                    </a:cubicBezTo>
                    <a:cubicBezTo>
                      <a:pt x="37377" y="959"/>
                      <a:pt x="33948" y="202"/>
                      <a:pt x="29280" y="12"/>
                    </a:cubicBezTo>
                    <a:cubicBezTo>
                      <a:pt x="23470" y="-177"/>
                      <a:pt x="16898" y="1811"/>
                      <a:pt x="12326" y="5409"/>
                    </a:cubicBezTo>
                    <a:cubicBezTo>
                      <a:pt x="8992" y="7965"/>
                      <a:pt x="7087" y="10142"/>
                      <a:pt x="4706" y="13551"/>
                    </a:cubicBezTo>
                    <a:cubicBezTo>
                      <a:pt x="2896" y="16012"/>
                      <a:pt x="1944" y="18852"/>
                      <a:pt x="1087" y="2169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4" name="Freeform 3272">
                <a:extLst>
                  <a:ext uri="{FF2B5EF4-FFF2-40B4-BE49-F238E27FC236}">
                    <a16:creationId xmlns:a16="http://schemas.microsoft.com/office/drawing/2014/main" id="{C27910FF-32E3-8C78-343C-86B017BA42DD}"/>
                  </a:ext>
                </a:extLst>
              </p:cNvPr>
              <p:cNvSpPr/>
              <p:nvPr/>
            </p:nvSpPr>
            <p:spPr>
              <a:xfrm>
                <a:off x="4294323" y="3736755"/>
                <a:ext cx="52521" cy="45285"/>
              </a:xfrm>
              <a:custGeom>
                <a:avLst/>
                <a:gdLst>
                  <a:gd name="connsiteX0" fmla="*/ 377 w 74896"/>
                  <a:gd name="connsiteY0" fmla="*/ 24454 h 64578"/>
                  <a:gd name="connsiteX1" fmla="*/ 22665 w 74896"/>
                  <a:gd name="connsiteY1" fmla="*/ 61566 h 64578"/>
                  <a:gd name="connsiteX2" fmla="*/ 70957 w 74896"/>
                  <a:gd name="connsiteY2" fmla="*/ 50678 h 64578"/>
                  <a:gd name="connsiteX3" fmla="*/ 73814 w 74896"/>
                  <a:gd name="connsiteY3" fmla="*/ 36477 h 64578"/>
                  <a:gd name="connsiteX4" fmla="*/ 66766 w 74896"/>
                  <a:gd name="connsiteY4" fmla="*/ 11389 h 64578"/>
                  <a:gd name="connsiteX5" fmla="*/ 52573 w 74896"/>
                  <a:gd name="connsiteY5" fmla="*/ 3626 h 64578"/>
                  <a:gd name="connsiteX6" fmla="*/ 41810 w 74896"/>
                  <a:gd name="connsiteY6" fmla="*/ 691 h 64578"/>
                  <a:gd name="connsiteX7" fmla="*/ 15236 w 74896"/>
                  <a:gd name="connsiteY7" fmla="*/ 4478 h 64578"/>
                  <a:gd name="connsiteX8" fmla="*/ 377 w 74896"/>
                  <a:gd name="connsiteY8" fmla="*/ 24454 h 6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96" h="64578">
                    <a:moveTo>
                      <a:pt x="377" y="24454"/>
                    </a:moveTo>
                    <a:cubicBezTo>
                      <a:pt x="-2100" y="40075"/>
                      <a:pt x="7901" y="55980"/>
                      <a:pt x="22665" y="61566"/>
                    </a:cubicBezTo>
                    <a:cubicBezTo>
                      <a:pt x="39238" y="67909"/>
                      <a:pt x="58860" y="64217"/>
                      <a:pt x="70957" y="50678"/>
                    </a:cubicBezTo>
                    <a:cubicBezTo>
                      <a:pt x="74386" y="46891"/>
                      <a:pt x="75433" y="41211"/>
                      <a:pt x="73814" y="36477"/>
                    </a:cubicBezTo>
                    <a:cubicBezTo>
                      <a:pt x="76767" y="27673"/>
                      <a:pt x="73433" y="17732"/>
                      <a:pt x="66766" y="11389"/>
                    </a:cubicBezTo>
                    <a:cubicBezTo>
                      <a:pt x="62670" y="7508"/>
                      <a:pt x="57812" y="5425"/>
                      <a:pt x="52573" y="3626"/>
                    </a:cubicBezTo>
                    <a:cubicBezTo>
                      <a:pt x="49049" y="2395"/>
                      <a:pt x="45525" y="1354"/>
                      <a:pt x="41810" y="691"/>
                    </a:cubicBezTo>
                    <a:cubicBezTo>
                      <a:pt x="32571" y="-824"/>
                      <a:pt x="23522" y="28"/>
                      <a:pt x="15236" y="4478"/>
                    </a:cubicBezTo>
                    <a:cubicBezTo>
                      <a:pt x="7806" y="8454"/>
                      <a:pt x="1710" y="16123"/>
                      <a:pt x="377" y="2445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5" name="Freeform 3274">
                <a:extLst>
                  <a:ext uri="{FF2B5EF4-FFF2-40B4-BE49-F238E27FC236}">
                    <a16:creationId xmlns:a16="http://schemas.microsoft.com/office/drawing/2014/main" id="{0674D6E3-4682-01A1-187F-12C50F8A1E13}"/>
                  </a:ext>
                </a:extLst>
              </p:cNvPr>
              <p:cNvSpPr/>
              <p:nvPr/>
            </p:nvSpPr>
            <p:spPr>
              <a:xfrm>
                <a:off x="4319334" y="3683834"/>
                <a:ext cx="43189" cy="50289"/>
              </a:xfrm>
              <a:custGeom>
                <a:avLst/>
                <a:gdLst>
                  <a:gd name="connsiteX0" fmla="*/ 1097 w 61589"/>
                  <a:gd name="connsiteY0" fmla="*/ 23329 h 71713"/>
                  <a:gd name="connsiteX1" fmla="*/ 906 w 61589"/>
                  <a:gd name="connsiteY1" fmla="*/ 39897 h 71713"/>
                  <a:gd name="connsiteX2" fmla="*/ 16241 w 61589"/>
                  <a:gd name="connsiteY2" fmla="*/ 66405 h 71713"/>
                  <a:gd name="connsiteX3" fmla="*/ 26052 w 61589"/>
                  <a:gd name="connsiteY3" fmla="*/ 70098 h 71713"/>
                  <a:gd name="connsiteX4" fmla="*/ 40911 w 61589"/>
                  <a:gd name="connsiteY4" fmla="*/ 70950 h 71713"/>
                  <a:gd name="connsiteX5" fmla="*/ 59866 w 61589"/>
                  <a:gd name="connsiteY5" fmla="*/ 49743 h 71713"/>
                  <a:gd name="connsiteX6" fmla="*/ 61580 w 61589"/>
                  <a:gd name="connsiteY6" fmla="*/ 37152 h 71713"/>
                  <a:gd name="connsiteX7" fmla="*/ 59580 w 61589"/>
                  <a:gd name="connsiteY7" fmla="*/ 23708 h 71713"/>
                  <a:gd name="connsiteX8" fmla="*/ 51484 w 61589"/>
                  <a:gd name="connsiteY8" fmla="*/ 9886 h 71713"/>
                  <a:gd name="connsiteX9" fmla="*/ 37577 w 61589"/>
                  <a:gd name="connsiteY9" fmla="*/ 1365 h 71713"/>
                  <a:gd name="connsiteX10" fmla="*/ 9002 w 61589"/>
                  <a:gd name="connsiteY10" fmla="*/ 8844 h 71713"/>
                  <a:gd name="connsiteX11" fmla="*/ 1097 w 61589"/>
                  <a:gd name="connsiteY11" fmla="*/ 23329 h 7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9" h="71713">
                    <a:moveTo>
                      <a:pt x="1097" y="23329"/>
                    </a:moveTo>
                    <a:cubicBezTo>
                      <a:pt x="-523" y="28820"/>
                      <a:pt x="-142" y="34406"/>
                      <a:pt x="906" y="39897"/>
                    </a:cubicBezTo>
                    <a:cubicBezTo>
                      <a:pt x="2811" y="50216"/>
                      <a:pt x="9383" y="58832"/>
                      <a:pt x="16241" y="66405"/>
                    </a:cubicBezTo>
                    <a:cubicBezTo>
                      <a:pt x="18432" y="68867"/>
                      <a:pt x="22814" y="70192"/>
                      <a:pt x="26052" y="70098"/>
                    </a:cubicBezTo>
                    <a:cubicBezTo>
                      <a:pt x="30624" y="71802"/>
                      <a:pt x="35768" y="72275"/>
                      <a:pt x="40911" y="70950"/>
                    </a:cubicBezTo>
                    <a:cubicBezTo>
                      <a:pt x="50912" y="68299"/>
                      <a:pt x="56913" y="58926"/>
                      <a:pt x="59866" y="49743"/>
                    </a:cubicBezTo>
                    <a:cubicBezTo>
                      <a:pt x="61199" y="45672"/>
                      <a:pt x="61485" y="41412"/>
                      <a:pt x="61580" y="37152"/>
                    </a:cubicBezTo>
                    <a:cubicBezTo>
                      <a:pt x="61676" y="32702"/>
                      <a:pt x="61009" y="27968"/>
                      <a:pt x="59580" y="23708"/>
                    </a:cubicBezTo>
                    <a:cubicBezTo>
                      <a:pt x="57961" y="18501"/>
                      <a:pt x="55199" y="13957"/>
                      <a:pt x="51484" y="9886"/>
                    </a:cubicBezTo>
                    <a:cubicBezTo>
                      <a:pt x="47674" y="5720"/>
                      <a:pt x="42816" y="3164"/>
                      <a:pt x="37577" y="1365"/>
                    </a:cubicBezTo>
                    <a:cubicBezTo>
                      <a:pt x="27576" y="-2138"/>
                      <a:pt x="16241" y="1365"/>
                      <a:pt x="9002" y="8844"/>
                    </a:cubicBezTo>
                    <a:cubicBezTo>
                      <a:pt x="5097" y="12915"/>
                      <a:pt x="2716" y="18028"/>
                      <a:pt x="1097" y="23329"/>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6" name="Freeform 261">
                <a:extLst>
                  <a:ext uri="{FF2B5EF4-FFF2-40B4-BE49-F238E27FC236}">
                    <a16:creationId xmlns:a16="http://schemas.microsoft.com/office/drawing/2014/main" id="{12D03356-1070-2516-FC36-8E1DC6DCD812}"/>
                  </a:ext>
                </a:extLst>
              </p:cNvPr>
              <p:cNvSpPr/>
              <p:nvPr/>
            </p:nvSpPr>
            <p:spPr>
              <a:xfrm>
                <a:off x="4493620" y="3700820"/>
                <a:ext cx="281" cy="502"/>
              </a:xfrm>
              <a:custGeom>
                <a:avLst/>
                <a:gdLst>
                  <a:gd name="connsiteX0" fmla="*/ 400 w 400"/>
                  <a:gd name="connsiteY0" fmla="*/ 717 h 716"/>
                  <a:gd name="connsiteX1" fmla="*/ 400 w 400"/>
                  <a:gd name="connsiteY1" fmla="*/ 717 h 716"/>
                  <a:gd name="connsiteX2" fmla="*/ 400 w 400"/>
                  <a:gd name="connsiteY2" fmla="*/ 717 h 716"/>
                </a:gdLst>
                <a:ahLst/>
                <a:cxnLst>
                  <a:cxn ang="0">
                    <a:pos x="connsiteX0" y="connsiteY0"/>
                  </a:cxn>
                  <a:cxn ang="0">
                    <a:pos x="connsiteX1" y="connsiteY1"/>
                  </a:cxn>
                  <a:cxn ang="0">
                    <a:pos x="connsiteX2" y="connsiteY2"/>
                  </a:cxn>
                </a:cxnLst>
                <a:rect l="l" t="t" r="r" b="b"/>
                <a:pathLst>
                  <a:path w="400" h="716">
                    <a:moveTo>
                      <a:pt x="400" y="717"/>
                    </a:moveTo>
                    <a:cubicBezTo>
                      <a:pt x="19" y="-40"/>
                      <a:pt x="-267" y="-419"/>
                      <a:pt x="400" y="717"/>
                    </a:cubicBezTo>
                    <a:lnTo>
                      <a:pt x="400" y="717"/>
                    </a:ln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7" name="Freeform 3291">
                <a:extLst>
                  <a:ext uri="{FF2B5EF4-FFF2-40B4-BE49-F238E27FC236}">
                    <a16:creationId xmlns:a16="http://schemas.microsoft.com/office/drawing/2014/main" id="{4AF63DF9-6A39-D213-A0DE-E183004C49E9}"/>
                  </a:ext>
                </a:extLst>
              </p:cNvPr>
              <p:cNvSpPr/>
              <p:nvPr/>
            </p:nvSpPr>
            <p:spPr>
              <a:xfrm>
                <a:off x="4423624" y="3659781"/>
                <a:ext cx="40456" cy="43309"/>
              </a:xfrm>
              <a:custGeom>
                <a:avLst/>
                <a:gdLst>
                  <a:gd name="connsiteX0" fmla="*/ 1098 w 57691"/>
                  <a:gd name="connsiteY0" fmla="*/ 20427 h 61760"/>
                  <a:gd name="connsiteX1" fmla="*/ 146 w 57691"/>
                  <a:gd name="connsiteY1" fmla="*/ 29800 h 61760"/>
                  <a:gd name="connsiteX2" fmla="*/ 3480 w 57691"/>
                  <a:gd name="connsiteY2" fmla="*/ 39930 h 61760"/>
                  <a:gd name="connsiteX3" fmla="*/ 3480 w 57691"/>
                  <a:gd name="connsiteY3" fmla="*/ 40024 h 61760"/>
                  <a:gd name="connsiteX4" fmla="*/ 2527 w 57691"/>
                  <a:gd name="connsiteY4" fmla="*/ 50533 h 61760"/>
                  <a:gd name="connsiteX5" fmla="*/ 9290 w 57691"/>
                  <a:gd name="connsiteY5" fmla="*/ 58580 h 61760"/>
                  <a:gd name="connsiteX6" fmla="*/ 19387 w 57691"/>
                  <a:gd name="connsiteY6" fmla="*/ 61515 h 61760"/>
                  <a:gd name="connsiteX7" fmla="*/ 33007 w 57691"/>
                  <a:gd name="connsiteY7" fmla="*/ 60758 h 61760"/>
                  <a:gd name="connsiteX8" fmla="*/ 42437 w 57691"/>
                  <a:gd name="connsiteY8" fmla="*/ 56876 h 61760"/>
                  <a:gd name="connsiteX9" fmla="*/ 50057 w 57691"/>
                  <a:gd name="connsiteY9" fmla="*/ 50249 h 61760"/>
                  <a:gd name="connsiteX10" fmla="*/ 56343 w 57691"/>
                  <a:gd name="connsiteY10" fmla="*/ 38509 h 61760"/>
                  <a:gd name="connsiteX11" fmla="*/ 57677 w 57691"/>
                  <a:gd name="connsiteY11" fmla="*/ 28379 h 61760"/>
                  <a:gd name="connsiteX12" fmla="*/ 48342 w 57691"/>
                  <a:gd name="connsiteY12" fmla="*/ 8025 h 61760"/>
                  <a:gd name="connsiteX13" fmla="*/ 7290 w 57691"/>
                  <a:gd name="connsiteY13" fmla="*/ 9161 h 61760"/>
                  <a:gd name="connsiteX14" fmla="*/ 1098 w 57691"/>
                  <a:gd name="connsiteY14" fmla="*/ 20427 h 6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1" h="61760">
                    <a:moveTo>
                      <a:pt x="1098" y="20427"/>
                    </a:moveTo>
                    <a:cubicBezTo>
                      <a:pt x="146" y="23362"/>
                      <a:pt x="-235" y="26770"/>
                      <a:pt x="146" y="29800"/>
                    </a:cubicBezTo>
                    <a:cubicBezTo>
                      <a:pt x="527" y="33492"/>
                      <a:pt x="1765" y="36900"/>
                      <a:pt x="3480" y="39930"/>
                    </a:cubicBezTo>
                    <a:cubicBezTo>
                      <a:pt x="3480" y="39930"/>
                      <a:pt x="3480" y="39930"/>
                      <a:pt x="3480" y="40024"/>
                    </a:cubicBezTo>
                    <a:cubicBezTo>
                      <a:pt x="1956" y="43243"/>
                      <a:pt x="1289" y="47030"/>
                      <a:pt x="2527" y="50533"/>
                    </a:cubicBezTo>
                    <a:cubicBezTo>
                      <a:pt x="3670" y="53752"/>
                      <a:pt x="5956" y="57255"/>
                      <a:pt x="9290" y="58580"/>
                    </a:cubicBezTo>
                    <a:cubicBezTo>
                      <a:pt x="12529" y="59905"/>
                      <a:pt x="15862" y="61136"/>
                      <a:pt x="19387" y="61515"/>
                    </a:cubicBezTo>
                    <a:cubicBezTo>
                      <a:pt x="24244" y="61988"/>
                      <a:pt x="28149" y="61799"/>
                      <a:pt x="33007" y="60758"/>
                    </a:cubicBezTo>
                    <a:cubicBezTo>
                      <a:pt x="36341" y="60095"/>
                      <a:pt x="39580" y="58580"/>
                      <a:pt x="42437" y="56876"/>
                    </a:cubicBezTo>
                    <a:cubicBezTo>
                      <a:pt x="45295" y="55172"/>
                      <a:pt x="48057" y="52900"/>
                      <a:pt x="50057" y="50249"/>
                    </a:cubicBezTo>
                    <a:cubicBezTo>
                      <a:pt x="53010" y="46367"/>
                      <a:pt x="54724" y="43054"/>
                      <a:pt x="56343" y="38509"/>
                    </a:cubicBezTo>
                    <a:cubicBezTo>
                      <a:pt x="57391" y="35291"/>
                      <a:pt x="57772" y="31693"/>
                      <a:pt x="57677" y="28379"/>
                    </a:cubicBezTo>
                    <a:cubicBezTo>
                      <a:pt x="57391" y="20711"/>
                      <a:pt x="53962" y="13232"/>
                      <a:pt x="48342" y="8025"/>
                    </a:cubicBezTo>
                    <a:cubicBezTo>
                      <a:pt x="37008" y="-2579"/>
                      <a:pt x="17577" y="-3147"/>
                      <a:pt x="7290" y="9161"/>
                    </a:cubicBezTo>
                    <a:cubicBezTo>
                      <a:pt x="4242" y="12664"/>
                      <a:pt x="2432" y="16072"/>
                      <a:pt x="1098" y="20427"/>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8" name="Freeform 3298">
                <a:extLst>
                  <a:ext uri="{FF2B5EF4-FFF2-40B4-BE49-F238E27FC236}">
                    <a16:creationId xmlns:a16="http://schemas.microsoft.com/office/drawing/2014/main" id="{ECE84DDF-EBF9-51F8-DAE1-54228D10BF71}"/>
                  </a:ext>
                </a:extLst>
              </p:cNvPr>
              <p:cNvSpPr/>
              <p:nvPr/>
            </p:nvSpPr>
            <p:spPr>
              <a:xfrm>
                <a:off x="4348320" y="3547431"/>
                <a:ext cx="51374" cy="51003"/>
              </a:xfrm>
              <a:custGeom>
                <a:avLst/>
                <a:gdLst>
                  <a:gd name="connsiteX0" fmla="*/ 3014 w 73260"/>
                  <a:gd name="connsiteY0" fmla="*/ 39438 h 72731"/>
                  <a:gd name="connsiteX1" fmla="*/ 19778 w 73260"/>
                  <a:gd name="connsiteY1" fmla="*/ 59319 h 72731"/>
                  <a:gd name="connsiteX2" fmla="*/ 37876 w 73260"/>
                  <a:gd name="connsiteY2" fmla="*/ 72100 h 72731"/>
                  <a:gd name="connsiteX3" fmla="*/ 64927 w 73260"/>
                  <a:gd name="connsiteY3" fmla="*/ 63579 h 72731"/>
                  <a:gd name="connsiteX4" fmla="*/ 72833 w 73260"/>
                  <a:gd name="connsiteY4" fmla="*/ 36503 h 72731"/>
                  <a:gd name="connsiteX5" fmla="*/ 57402 w 73260"/>
                  <a:gd name="connsiteY5" fmla="*/ 10941 h 72731"/>
                  <a:gd name="connsiteX6" fmla="*/ 33209 w 73260"/>
                  <a:gd name="connsiteY6" fmla="*/ 243 h 72731"/>
                  <a:gd name="connsiteX7" fmla="*/ 6253 w 73260"/>
                  <a:gd name="connsiteY7" fmla="*/ 8764 h 72731"/>
                  <a:gd name="connsiteX8" fmla="*/ 3014 w 73260"/>
                  <a:gd name="connsiteY8" fmla="*/ 39438 h 7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60" h="72731">
                    <a:moveTo>
                      <a:pt x="3014" y="39438"/>
                    </a:moveTo>
                    <a:cubicBezTo>
                      <a:pt x="6634" y="47390"/>
                      <a:pt x="11872" y="55343"/>
                      <a:pt x="19778" y="59319"/>
                    </a:cubicBezTo>
                    <a:cubicBezTo>
                      <a:pt x="23588" y="65851"/>
                      <a:pt x="30542" y="70490"/>
                      <a:pt x="37876" y="72100"/>
                    </a:cubicBezTo>
                    <a:cubicBezTo>
                      <a:pt x="47686" y="74183"/>
                      <a:pt x="58259" y="71058"/>
                      <a:pt x="64927" y="63579"/>
                    </a:cubicBezTo>
                    <a:cubicBezTo>
                      <a:pt x="71404" y="56384"/>
                      <a:pt x="74452" y="45970"/>
                      <a:pt x="72833" y="36503"/>
                    </a:cubicBezTo>
                    <a:cubicBezTo>
                      <a:pt x="71118" y="26373"/>
                      <a:pt x="65689" y="17190"/>
                      <a:pt x="57402" y="10941"/>
                    </a:cubicBezTo>
                    <a:cubicBezTo>
                      <a:pt x="50353" y="5640"/>
                      <a:pt x="42162" y="1095"/>
                      <a:pt x="33209" y="243"/>
                    </a:cubicBezTo>
                    <a:cubicBezTo>
                      <a:pt x="23493" y="-703"/>
                      <a:pt x="12920" y="906"/>
                      <a:pt x="6253" y="8764"/>
                    </a:cubicBezTo>
                    <a:cubicBezTo>
                      <a:pt x="-1272" y="17379"/>
                      <a:pt x="-1558" y="29308"/>
                      <a:pt x="3014" y="39438"/>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9" name="Freeform 3315">
                <a:extLst>
                  <a:ext uri="{FF2B5EF4-FFF2-40B4-BE49-F238E27FC236}">
                    <a16:creationId xmlns:a16="http://schemas.microsoft.com/office/drawing/2014/main" id="{C356A85D-E1E9-D187-97FE-B5A2561A743B}"/>
                  </a:ext>
                </a:extLst>
              </p:cNvPr>
              <p:cNvSpPr/>
              <p:nvPr/>
            </p:nvSpPr>
            <p:spPr>
              <a:xfrm>
                <a:off x="4382147" y="3609941"/>
                <a:ext cx="43090" cy="43152"/>
              </a:xfrm>
              <a:custGeom>
                <a:avLst/>
                <a:gdLst>
                  <a:gd name="connsiteX0" fmla="*/ 10 w 61447"/>
                  <a:gd name="connsiteY0" fmla="*/ 29012 h 61535"/>
                  <a:gd name="connsiteX1" fmla="*/ 1820 w 61447"/>
                  <a:gd name="connsiteY1" fmla="*/ 39142 h 61535"/>
                  <a:gd name="connsiteX2" fmla="*/ 9345 w 61447"/>
                  <a:gd name="connsiteY2" fmla="*/ 49745 h 61535"/>
                  <a:gd name="connsiteX3" fmla="*/ 15631 w 61447"/>
                  <a:gd name="connsiteY3" fmla="*/ 53343 h 61535"/>
                  <a:gd name="connsiteX4" fmla="*/ 16489 w 61447"/>
                  <a:gd name="connsiteY4" fmla="*/ 55047 h 61535"/>
                  <a:gd name="connsiteX5" fmla="*/ 25251 w 61447"/>
                  <a:gd name="connsiteY5" fmla="*/ 61201 h 61535"/>
                  <a:gd name="connsiteX6" fmla="*/ 38777 w 61447"/>
                  <a:gd name="connsiteY6" fmla="*/ 60443 h 61535"/>
                  <a:gd name="connsiteX7" fmla="*/ 48302 w 61447"/>
                  <a:gd name="connsiteY7" fmla="*/ 55899 h 61535"/>
                  <a:gd name="connsiteX8" fmla="*/ 61161 w 61447"/>
                  <a:gd name="connsiteY8" fmla="*/ 35923 h 61535"/>
                  <a:gd name="connsiteX9" fmla="*/ 55827 w 61447"/>
                  <a:gd name="connsiteY9" fmla="*/ 12918 h 61535"/>
                  <a:gd name="connsiteX10" fmla="*/ 35348 w 61447"/>
                  <a:gd name="connsiteY10" fmla="*/ 232 h 61535"/>
                  <a:gd name="connsiteX11" fmla="*/ 12298 w 61447"/>
                  <a:gd name="connsiteY11" fmla="*/ 5817 h 61535"/>
                  <a:gd name="connsiteX12" fmla="*/ 3153 w 61447"/>
                  <a:gd name="connsiteY12" fmla="*/ 16137 h 61535"/>
                  <a:gd name="connsiteX13" fmla="*/ 10 w 61447"/>
                  <a:gd name="connsiteY13" fmla="*/ 29012 h 6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447" h="61535">
                    <a:moveTo>
                      <a:pt x="10" y="29012"/>
                    </a:moveTo>
                    <a:cubicBezTo>
                      <a:pt x="-85" y="32420"/>
                      <a:pt x="486" y="36018"/>
                      <a:pt x="1820" y="39142"/>
                    </a:cubicBezTo>
                    <a:cubicBezTo>
                      <a:pt x="3534" y="43118"/>
                      <a:pt x="5725" y="47095"/>
                      <a:pt x="9345" y="49745"/>
                    </a:cubicBezTo>
                    <a:cubicBezTo>
                      <a:pt x="11345" y="51260"/>
                      <a:pt x="13440" y="52396"/>
                      <a:pt x="15631" y="53343"/>
                    </a:cubicBezTo>
                    <a:cubicBezTo>
                      <a:pt x="15917" y="53911"/>
                      <a:pt x="16107" y="54479"/>
                      <a:pt x="16489" y="55047"/>
                    </a:cubicBezTo>
                    <a:cubicBezTo>
                      <a:pt x="18489" y="57887"/>
                      <a:pt x="21632" y="60727"/>
                      <a:pt x="25251" y="61201"/>
                    </a:cubicBezTo>
                    <a:cubicBezTo>
                      <a:pt x="30014" y="61769"/>
                      <a:pt x="34110" y="61674"/>
                      <a:pt x="38777" y="60443"/>
                    </a:cubicBezTo>
                    <a:cubicBezTo>
                      <a:pt x="42111" y="59497"/>
                      <a:pt x="45540" y="57982"/>
                      <a:pt x="48302" y="55899"/>
                    </a:cubicBezTo>
                    <a:cubicBezTo>
                      <a:pt x="54684" y="51071"/>
                      <a:pt x="60113" y="44160"/>
                      <a:pt x="61161" y="35923"/>
                    </a:cubicBezTo>
                    <a:cubicBezTo>
                      <a:pt x="62113" y="27971"/>
                      <a:pt x="60780" y="19545"/>
                      <a:pt x="55827" y="12918"/>
                    </a:cubicBezTo>
                    <a:cubicBezTo>
                      <a:pt x="50874" y="6291"/>
                      <a:pt x="43730" y="1084"/>
                      <a:pt x="35348" y="232"/>
                    </a:cubicBezTo>
                    <a:cubicBezTo>
                      <a:pt x="27347" y="-621"/>
                      <a:pt x="18870" y="800"/>
                      <a:pt x="12298" y="5817"/>
                    </a:cubicBezTo>
                    <a:cubicBezTo>
                      <a:pt x="8583" y="8657"/>
                      <a:pt x="5344" y="11876"/>
                      <a:pt x="3153" y="16137"/>
                    </a:cubicBezTo>
                    <a:cubicBezTo>
                      <a:pt x="963" y="20207"/>
                      <a:pt x="201" y="24373"/>
                      <a:pt x="10" y="2901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0" name="Freeform 3323">
                <a:extLst>
                  <a:ext uri="{FF2B5EF4-FFF2-40B4-BE49-F238E27FC236}">
                    <a16:creationId xmlns:a16="http://schemas.microsoft.com/office/drawing/2014/main" id="{3B4CA321-9B1D-98E0-CCE2-5546FAFD97AB}"/>
                  </a:ext>
                </a:extLst>
              </p:cNvPr>
              <p:cNvSpPr/>
              <p:nvPr/>
            </p:nvSpPr>
            <p:spPr>
              <a:xfrm>
                <a:off x="4446123" y="3546511"/>
                <a:ext cx="35800" cy="45409"/>
              </a:xfrm>
              <a:custGeom>
                <a:avLst/>
                <a:gdLst>
                  <a:gd name="connsiteX0" fmla="*/ 411 w 51052"/>
                  <a:gd name="connsiteY0" fmla="*/ 36154 h 64754"/>
                  <a:gd name="connsiteX1" fmla="*/ 5649 w 51052"/>
                  <a:gd name="connsiteY1" fmla="*/ 54236 h 64754"/>
                  <a:gd name="connsiteX2" fmla="*/ 29176 w 51052"/>
                  <a:gd name="connsiteY2" fmla="*/ 63987 h 64754"/>
                  <a:gd name="connsiteX3" fmla="*/ 44416 w 51052"/>
                  <a:gd name="connsiteY3" fmla="*/ 46757 h 64754"/>
                  <a:gd name="connsiteX4" fmla="*/ 44416 w 51052"/>
                  <a:gd name="connsiteY4" fmla="*/ 46662 h 64754"/>
                  <a:gd name="connsiteX5" fmla="*/ 49750 w 51052"/>
                  <a:gd name="connsiteY5" fmla="*/ 35301 h 64754"/>
                  <a:gd name="connsiteX6" fmla="*/ 49274 w 51052"/>
                  <a:gd name="connsiteY6" fmla="*/ 17219 h 64754"/>
                  <a:gd name="connsiteX7" fmla="*/ 36129 w 51052"/>
                  <a:gd name="connsiteY7" fmla="*/ 2261 h 64754"/>
                  <a:gd name="connsiteX8" fmla="*/ 13460 w 51052"/>
                  <a:gd name="connsiteY8" fmla="*/ 3491 h 64754"/>
                  <a:gd name="connsiteX9" fmla="*/ 411 w 51052"/>
                  <a:gd name="connsiteY9" fmla="*/ 36154 h 6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64754">
                    <a:moveTo>
                      <a:pt x="411" y="36154"/>
                    </a:moveTo>
                    <a:cubicBezTo>
                      <a:pt x="1268" y="42497"/>
                      <a:pt x="2411" y="48650"/>
                      <a:pt x="5649" y="54236"/>
                    </a:cubicBezTo>
                    <a:cubicBezTo>
                      <a:pt x="10412" y="62189"/>
                      <a:pt x="20032" y="66638"/>
                      <a:pt x="29176" y="63987"/>
                    </a:cubicBezTo>
                    <a:cubicBezTo>
                      <a:pt x="36891" y="61715"/>
                      <a:pt x="42987" y="54615"/>
                      <a:pt x="44416" y="46757"/>
                    </a:cubicBezTo>
                    <a:cubicBezTo>
                      <a:pt x="44416" y="46757"/>
                      <a:pt x="44416" y="46757"/>
                      <a:pt x="44416" y="46662"/>
                    </a:cubicBezTo>
                    <a:cubicBezTo>
                      <a:pt x="46607" y="43159"/>
                      <a:pt x="48417" y="39467"/>
                      <a:pt x="49750" y="35301"/>
                    </a:cubicBezTo>
                    <a:cubicBezTo>
                      <a:pt x="51560" y="29621"/>
                      <a:pt x="51560" y="22710"/>
                      <a:pt x="49274" y="17219"/>
                    </a:cubicBezTo>
                    <a:cubicBezTo>
                      <a:pt x="46702" y="10971"/>
                      <a:pt x="42511" y="5196"/>
                      <a:pt x="36129" y="2261"/>
                    </a:cubicBezTo>
                    <a:cubicBezTo>
                      <a:pt x="28795" y="-1147"/>
                      <a:pt x="20508" y="-674"/>
                      <a:pt x="13460" y="3491"/>
                    </a:cubicBezTo>
                    <a:cubicBezTo>
                      <a:pt x="2220" y="10213"/>
                      <a:pt x="-1304" y="23846"/>
                      <a:pt x="411" y="3615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1" name="Freeform 3324">
                <a:extLst>
                  <a:ext uri="{FF2B5EF4-FFF2-40B4-BE49-F238E27FC236}">
                    <a16:creationId xmlns:a16="http://schemas.microsoft.com/office/drawing/2014/main" id="{C88CAD35-9157-D0AB-5633-8B3A3B4541AF}"/>
                  </a:ext>
                </a:extLst>
              </p:cNvPr>
              <p:cNvSpPr/>
              <p:nvPr/>
            </p:nvSpPr>
            <p:spPr>
              <a:xfrm>
                <a:off x="4406689" y="3513630"/>
                <a:ext cx="26037" cy="33077"/>
              </a:xfrm>
              <a:custGeom>
                <a:avLst/>
                <a:gdLst>
                  <a:gd name="connsiteX0" fmla="*/ 300 w 37129"/>
                  <a:gd name="connsiteY0" fmla="*/ 26365 h 47168"/>
                  <a:gd name="connsiteX1" fmla="*/ 4111 w 37129"/>
                  <a:gd name="connsiteY1" fmla="*/ 39524 h 47168"/>
                  <a:gd name="connsiteX2" fmla="*/ 21256 w 37129"/>
                  <a:gd name="connsiteY2" fmla="*/ 46625 h 47168"/>
                  <a:gd name="connsiteX3" fmla="*/ 32305 w 37129"/>
                  <a:gd name="connsiteY3" fmla="*/ 34128 h 47168"/>
                  <a:gd name="connsiteX4" fmla="*/ 32305 w 37129"/>
                  <a:gd name="connsiteY4" fmla="*/ 34033 h 47168"/>
                  <a:gd name="connsiteX5" fmla="*/ 36210 w 37129"/>
                  <a:gd name="connsiteY5" fmla="*/ 25702 h 47168"/>
                  <a:gd name="connsiteX6" fmla="*/ 35829 w 37129"/>
                  <a:gd name="connsiteY6" fmla="*/ 12543 h 47168"/>
                  <a:gd name="connsiteX7" fmla="*/ 26304 w 37129"/>
                  <a:gd name="connsiteY7" fmla="*/ 1655 h 47168"/>
                  <a:gd name="connsiteX8" fmla="*/ 9825 w 37129"/>
                  <a:gd name="connsiteY8" fmla="*/ 2507 h 47168"/>
                  <a:gd name="connsiteX9" fmla="*/ 300 w 37129"/>
                  <a:gd name="connsiteY9" fmla="*/ 26365 h 4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29" h="47168">
                    <a:moveTo>
                      <a:pt x="300" y="26365"/>
                    </a:moveTo>
                    <a:cubicBezTo>
                      <a:pt x="967" y="30909"/>
                      <a:pt x="1729" y="35453"/>
                      <a:pt x="4111" y="39524"/>
                    </a:cubicBezTo>
                    <a:cubicBezTo>
                      <a:pt x="7635" y="45299"/>
                      <a:pt x="14588" y="48518"/>
                      <a:pt x="21256" y="46625"/>
                    </a:cubicBezTo>
                    <a:cubicBezTo>
                      <a:pt x="26875" y="45015"/>
                      <a:pt x="31352" y="39808"/>
                      <a:pt x="32305" y="34128"/>
                    </a:cubicBezTo>
                    <a:cubicBezTo>
                      <a:pt x="32305" y="34128"/>
                      <a:pt x="32305" y="34128"/>
                      <a:pt x="32305" y="34033"/>
                    </a:cubicBezTo>
                    <a:cubicBezTo>
                      <a:pt x="33924" y="31477"/>
                      <a:pt x="35257" y="28826"/>
                      <a:pt x="36210" y="25702"/>
                    </a:cubicBezTo>
                    <a:cubicBezTo>
                      <a:pt x="37448" y="21631"/>
                      <a:pt x="37543" y="16519"/>
                      <a:pt x="35829" y="12543"/>
                    </a:cubicBezTo>
                    <a:cubicBezTo>
                      <a:pt x="33924" y="7998"/>
                      <a:pt x="30876" y="3833"/>
                      <a:pt x="26304" y="1655"/>
                    </a:cubicBezTo>
                    <a:cubicBezTo>
                      <a:pt x="20970" y="-806"/>
                      <a:pt x="14874" y="-522"/>
                      <a:pt x="9825" y="2507"/>
                    </a:cubicBezTo>
                    <a:cubicBezTo>
                      <a:pt x="1539" y="7430"/>
                      <a:pt x="-938" y="17465"/>
                      <a:pt x="300" y="26365"/>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2" name="Freeform 3326">
                <a:extLst>
                  <a:ext uri="{FF2B5EF4-FFF2-40B4-BE49-F238E27FC236}">
                    <a16:creationId xmlns:a16="http://schemas.microsoft.com/office/drawing/2014/main" id="{CE0FEEF3-EDB3-0449-6080-A303E866EFF2}"/>
                  </a:ext>
                </a:extLst>
              </p:cNvPr>
              <p:cNvSpPr/>
              <p:nvPr/>
            </p:nvSpPr>
            <p:spPr>
              <a:xfrm>
                <a:off x="4340932" y="3508505"/>
                <a:ext cx="30068" cy="29936"/>
              </a:xfrm>
              <a:custGeom>
                <a:avLst/>
                <a:gdLst>
                  <a:gd name="connsiteX0" fmla="*/ 5273 w 42877"/>
                  <a:gd name="connsiteY0" fmla="*/ 12864 h 42690"/>
                  <a:gd name="connsiteX1" fmla="*/ 130 w 42877"/>
                  <a:gd name="connsiteY1" fmla="*/ 25551 h 42690"/>
                  <a:gd name="connsiteX2" fmla="*/ 9179 w 42877"/>
                  <a:gd name="connsiteY2" fmla="*/ 41645 h 42690"/>
                  <a:gd name="connsiteX3" fmla="*/ 25657 w 42877"/>
                  <a:gd name="connsiteY3" fmla="*/ 38615 h 42690"/>
                  <a:gd name="connsiteX4" fmla="*/ 25657 w 42877"/>
                  <a:gd name="connsiteY4" fmla="*/ 38615 h 42690"/>
                  <a:gd name="connsiteX5" fmla="*/ 33944 w 42877"/>
                  <a:gd name="connsiteY5" fmla="*/ 34544 h 42690"/>
                  <a:gd name="connsiteX6" fmla="*/ 41849 w 42877"/>
                  <a:gd name="connsiteY6" fmla="*/ 24036 h 42690"/>
                  <a:gd name="connsiteX7" fmla="*/ 41183 w 42877"/>
                  <a:gd name="connsiteY7" fmla="*/ 9646 h 42690"/>
                  <a:gd name="connsiteX8" fmla="*/ 27753 w 42877"/>
                  <a:gd name="connsiteY8" fmla="*/ 178 h 42690"/>
                  <a:gd name="connsiteX9" fmla="*/ 5273 w 42877"/>
                  <a:gd name="connsiteY9" fmla="*/ 12864 h 4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77" h="42690">
                    <a:moveTo>
                      <a:pt x="5273" y="12864"/>
                    </a:moveTo>
                    <a:cubicBezTo>
                      <a:pt x="2892" y="16841"/>
                      <a:pt x="701" y="20912"/>
                      <a:pt x="130" y="25551"/>
                    </a:cubicBezTo>
                    <a:cubicBezTo>
                      <a:pt x="-727" y="32272"/>
                      <a:pt x="2702" y="39089"/>
                      <a:pt x="9179" y="41645"/>
                    </a:cubicBezTo>
                    <a:cubicBezTo>
                      <a:pt x="14608" y="43822"/>
                      <a:pt x="21371" y="42497"/>
                      <a:pt x="25657" y="38615"/>
                    </a:cubicBezTo>
                    <a:lnTo>
                      <a:pt x="25657" y="38615"/>
                    </a:lnTo>
                    <a:cubicBezTo>
                      <a:pt x="28514" y="37574"/>
                      <a:pt x="31181" y="36343"/>
                      <a:pt x="33944" y="34544"/>
                    </a:cubicBezTo>
                    <a:cubicBezTo>
                      <a:pt x="37563" y="32083"/>
                      <a:pt x="40706" y="28201"/>
                      <a:pt x="41849" y="24036"/>
                    </a:cubicBezTo>
                    <a:cubicBezTo>
                      <a:pt x="43183" y="19302"/>
                      <a:pt x="43469" y="14190"/>
                      <a:pt x="41183" y="9646"/>
                    </a:cubicBezTo>
                    <a:cubicBezTo>
                      <a:pt x="38516" y="4439"/>
                      <a:pt x="33563" y="936"/>
                      <a:pt x="27753" y="178"/>
                    </a:cubicBezTo>
                    <a:cubicBezTo>
                      <a:pt x="18132" y="-1147"/>
                      <a:pt x="9941" y="5101"/>
                      <a:pt x="5273" y="1286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3" name="Freeform 255">
                <a:extLst>
                  <a:ext uri="{FF2B5EF4-FFF2-40B4-BE49-F238E27FC236}">
                    <a16:creationId xmlns:a16="http://schemas.microsoft.com/office/drawing/2014/main" id="{C05A9806-A3F4-75F8-D823-EA2CA11C5B25}"/>
                  </a:ext>
                </a:extLst>
              </p:cNvPr>
              <p:cNvSpPr/>
              <p:nvPr/>
            </p:nvSpPr>
            <p:spPr>
              <a:xfrm>
                <a:off x="4437481" y="3605237"/>
                <a:ext cx="45343" cy="50563"/>
              </a:xfrm>
              <a:custGeom>
                <a:avLst/>
                <a:gdLst>
                  <a:gd name="connsiteX0" fmla="*/ 3318 w 64660"/>
                  <a:gd name="connsiteY0" fmla="*/ 21273 h 72104"/>
                  <a:gd name="connsiteX1" fmla="*/ 13605 w 64660"/>
                  <a:gd name="connsiteY1" fmla="*/ 65674 h 72104"/>
                  <a:gd name="connsiteX2" fmla="*/ 25130 w 64660"/>
                  <a:gd name="connsiteY2" fmla="*/ 68798 h 72104"/>
                  <a:gd name="connsiteX3" fmla="*/ 44370 w 64660"/>
                  <a:gd name="connsiteY3" fmla="*/ 67851 h 72104"/>
                  <a:gd name="connsiteX4" fmla="*/ 58658 w 64660"/>
                  <a:gd name="connsiteY4" fmla="*/ 51094 h 72104"/>
                  <a:gd name="connsiteX5" fmla="*/ 64659 w 64660"/>
                  <a:gd name="connsiteY5" fmla="*/ 30266 h 72104"/>
                  <a:gd name="connsiteX6" fmla="*/ 56467 w 64660"/>
                  <a:gd name="connsiteY6" fmla="*/ 9060 h 72104"/>
                  <a:gd name="connsiteX7" fmla="*/ 35703 w 64660"/>
                  <a:gd name="connsiteY7" fmla="*/ 66 h 72104"/>
                  <a:gd name="connsiteX8" fmla="*/ 3318 w 64660"/>
                  <a:gd name="connsiteY8" fmla="*/ 21273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60" h="72104">
                    <a:moveTo>
                      <a:pt x="3318" y="21273"/>
                    </a:moveTo>
                    <a:cubicBezTo>
                      <a:pt x="-2588" y="36136"/>
                      <a:pt x="-1445" y="56491"/>
                      <a:pt x="13605" y="65674"/>
                    </a:cubicBezTo>
                    <a:cubicBezTo>
                      <a:pt x="17034" y="67757"/>
                      <a:pt x="21129" y="68798"/>
                      <a:pt x="25130" y="68798"/>
                    </a:cubicBezTo>
                    <a:cubicBezTo>
                      <a:pt x="31036" y="73532"/>
                      <a:pt x="38846" y="73153"/>
                      <a:pt x="44370" y="67851"/>
                    </a:cubicBezTo>
                    <a:cubicBezTo>
                      <a:pt x="49704" y="62645"/>
                      <a:pt x="54753" y="57438"/>
                      <a:pt x="58658" y="51094"/>
                    </a:cubicBezTo>
                    <a:cubicBezTo>
                      <a:pt x="62563" y="44846"/>
                      <a:pt x="64468" y="37651"/>
                      <a:pt x="64659" y="30266"/>
                    </a:cubicBezTo>
                    <a:cubicBezTo>
                      <a:pt x="64754" y="22409"/>
                      <a:pt x="61706" y="14929"/>
                      <a:pt x="56467" y="9060"/>
                    </a:cubicBezTo>
                    <a:cubicBezTo>
                      <a:pt x="51133" y="3095"/>
                      <a:pt x="43513" y="634"/>
                      <a:pt x="35703" y="66"/>
                    </a:cubicBezTo>
                    <a:cubicBezTo>
                      <a:pt x="21701" y="-881"/>
                      <a:pt x="8366" y="8492"/>
                      <a:pt x="3318" y="21273"/>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4" name="Freeform 258">
                <a:extLst>
                  <a:ext uri="{FF2B5EF4-FFF2-40B4-BE49-F238E27FC236}">
                    <a16:creationId xmlns:a16="http://schemas.microsoft.com/office/drawing/2014/main" id="{3F2501ED-5F16-8C70-D270-AFB3929DD8FD}"/>
                  </a:ext>
                </a:extLst>
              </p:cNvPr>
              <p:cNvSpPr/>
              <p:nvPr/>
            </p:nvSpPr>
            <p:spPr>
              <a:xfrm>
                <a:off x="4278883" y="3537674"/>
                <a:ext cx="314434" cy="281083"/>
              </a:xfrm>
              <a:custGeom>
                <a:avLst/>
                <a:gdLst>
                  <a:gd name="connsiteX0" fmla="*/ 337673 w 448390"/>
                  <a:gd name="connsiteY0" fmla="*/ 251923 h 400830"/>
                  <a:gd name="connsiteX1" fmla="*/ 267855 w 448390"/>
                  <a:gd name="connsiteY1" fmla="*/ 243687 h 400830"/>
                  <a:gd name="connsiteX2" fmla="*/ 202037 w 448390"/>
                  <a:gd name="connsiteY2" fmla="*/ 271142 h 400830"/>
                  <a:gd name="connsiteX3" fmla="*/ 119169 w 448390"/>
                  <a:gd name="connsiteY3" fmla="*/ 247190 h 400830"/>
                  <a:gd name="connsiteX4" fmla="*/ 61924 w 448390"/>
                  <a:gd name="connsiteY4" fmla="*/ 212539 h 400830"/>
                  <a:gd name="connsiteX5" fmla="*/ 1917 w 448390"/>
                  <a:gd name="connsiteY5" fmla="*/ 228918 h 400830"/>
                  <a:gd name="connsiteX6" fmla="*/ 63639 w 448390"/>
                  <a:gd name="connsiteY6" fmla="*/ 284869 h 400830"/>
                  <a:gd name="connsiteX7" fmla="*/ 116502 w 448390"/>
                  <a:gd name="connsiteY7" fmla="*/ 341862 h 400830"/>
                  <a:gd name="connsiteX8" fmla="*/ 195655 w 448390"/>
                  <a:gd name="connsiteY8" fmla="*/ 334857 h 400830"/>
                  <a:gd name="connsiteX9" fmla="*/ 254806 w 448390"/>
                  <a:gd name="connsiteY9" fmla="*/ 388063 h 400830"/>
                  <a:gd name="connsiteX10" fmla="*/ 327481 w 448390"/>
                  <a:gd name="connsiteY10" fmla="*/ 393743 h 400830"/>
                  <a:gd name="connsiteX11" fmla="*/ 348341 w 448390"/>
                  <a:gd name="connsiteY11" fmla="*/ 322076 h 400830"/>
                  <a:gd name="connsiteX12" fmla="*/ 397014 w 448390"/>
                  <a:gd name="connsiteY12" fmla="*/ 272183 h 400830"/>
                  <a:gd name="connsiteX13" fmla="*/ 447973 w 448390"/>
                  <a:gd name="connsiteY13" fmla="*/ 231001 h 400830"/>
                  <a:gd name="connsiteX14" fmla="*/ 415683 w 448390"/>
                  <a:gd name="connsiteY14" fmla="*/ 148635 h 400830"/>
                  <a:gd name="connsiteX15" fmla="*/ 364724 w 448390"/>
                  <a:gd name="connsiteY15" fmla="*/ 89844 h 400830"/>
                  <a:gd name="connsiteX16" fmla="*/ 343959 w 448390"/>
                  <a:gd name="connsiteY16" fmla="*/ 19028 h 400830"/>
                  <a:gd name="connsiteX17" fmla="*/ 288715 w 448390"/>
                  <a:gd name="connsiteY17" fmla="*/ 93631 h 400830"/>
                  <a:gd name="connsiteX18" fmla="*/ 343579 w 448390"/>
                  <a:gd name="connsiteY18" fmla="*/ 147783 h 400830"/>
                  <a:gd name="connsiteX19" fmla="*/ 334339 w 448390"/>
                  <a:gd name="connsiteY19" fmla="*/ 184516 h 400830"/>
                  <a:gd name="connsiteX20" fmla="*/ 348817 w 448390"/>
                  <a:gd name="connsiteY20" fmla="*/ 216800 h 400830"/>
                  <a:gd name="connsiteX21" fmla="*/ 337673 w 448390"/>
                  <a:gd name="connsiteY21" fmla="*/ 251923 h 40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390" h="400830">
                    <a:moveTo>
                      <a:pt x="337673" y="251923"/>
                    </a:moveTo>
                    <a:cubicBezTo>
                      <a:pt x="318909" y="231190"/>
                      <a:pt x="291858" y="238480"/>
                      <a:pt x="267855" y="243687"/>
                    </a:cubicBezTo>
                    <a:cubicBezTo>
                      <a:pt x="238994" y="249935"/>
                      <a:pt x="226897" y="274550"/>
                      <a:pt x="202037" y="271142"/>
                    </a:cubicBezTo>
                    <a:cubicBezTo>
                      <a:pt x="168414" y="266503"/>
                      <a:pt x="155460" y="242551"/>
                      <a:pt x="119169" y="247190"/>
                    </a:cubicBezTo>
                    <a:cubicBezTo>
                      <a:pt x="72783" y="253059"/>
                      <a:pt x="83832" y="244066"/>
                      <a:pt x="61924" y="212539"/>
                    </a:cubicBezTo>
                    <a:cubicBezTo>
                      <a:pt x="43636" y="186126"/>
                      <a:pt x="-10847" y="190197"/>
                      <a:pt x="1917" y="228918"/>
                    </a:cubicBezTo>
                    <a:cubicBezTo>
                      <a:pt x="9918" y="253343"/>
                      <a:pt x="49637" y="262905"/>
                      <a:pt x="63639" y="284869"/>
                    </a:cubicBezTo>
                    <a:cubicBezTo>
                      <a:pt x="79736" y="309958"/>
                      <a:pt x="84784" y="330218"/>
                      <a:pt x="116502" y="341862"/>
                    </a:cubicBezTo>
                    <a:cubicBezTo>
                      <a:pt x="144792" y="352276"/>
                      <a:pt x="171843" y="326431"/>
                      <a:pt x="195655" y="334857"/>
                    </a:cubicBezTo>
                    <a:cubicBezTo>
                      <a:pt x="216325" y="342241"/>
                      <a:pt x="230898" y="376039"/>
                      <a:pt x="254806" y="388063"/>
                    </a:cubicBezTo>
                    <a:cubicBezTo>
                      <a:pt x="273760" y="397530"/>
                      <a:pt x="309860" y="408228"/>
                      <a:pt x="327481" y="393743"/>
                    </a:cubicBezTo>
                    <a:cubicBezTo>
                      <a:pt x="344245" y="379921"/>
                      <a:pt x="338911" y="342904"/>
                      <a:pt x="348341" y="322076"/>
                    </a:cubicBezTo>
                    <a:cubicBezTo>
                      <a:pt x="359866" y="296609"/>
                      <a:pt x="369486" y="282692"/>
                      <a:pt x="397014" y="272183"/>
                    </a:cubicBezTo>
                    <a:cubicBezTo>
                      <a:pt x="420731" y="263095"/>
                      <a:pt x="443972" y="264136"/>
                      <a:pt x="447973" y="231001"/>
                    </a:cubicBezTo>
                    <a:cubicBezTo>
                      <a:pt x="451401" y="202504"/>
                      <a:pt x="433114" y="170315"/>
                      <a:pt x="415683" y="148635"/>
                    </a:cubicBezTo>
                    <a:cubicBezTo>
                      <a:pt x="399776" y="128943"/>
                      <a:pt x="371677" y="114269"/>
                      <a:pt x="364724" y="89844"/>
                    </a:cubicBezTo>
                    <a:cubicBezTo>
                      <a:pt x="357009" y="62767"/>
                      <a:pt x="368629" y="42223"/>
                      <a:pt x="343959" y="19028"/>
                    </a:cubicBezTo>
                    <a:cubicBezTo>
                      <a:pt x="283761" y="-37870"/>
                      <a:pt x="232803" y="46484"/>
                      <a:pt x="288715" y="93631"/>
                    </a:cubicBezTo>
                    <a:cubicBezTo>
                      <a:pt x="309955" y="111524"/>
                      <a:pt x="340911" y="116352"/>
                      <a:pt x="343579" y="147783"/>
                    </a:cubicBezTo>
                    <a:cubicBezTo>
                      <a:pt x="344722" y="161132"/>
                      <a:pt x="333958" y="171925"/>
                      <a:pt x="334339" y="184516"/>
                    </a:cubicBezTo>
                    <a:cubicBezTo>
                      <a:pt x="334720" y="197960"/>
                      <a:pt x="342817" y="205534"/>
                      <a:pt x="348817" y="216800"/>
                    </a:cubicBezTo>
                    <a:cubicBezTo>
                      <a:pt x="355199" y="229013"/>
                      <a:pt x="351484" y="252018"/>
                      <a:pt x="337673" y="251923"/>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35" name="TextBox 1034">
              <a:extLst>
                <a:ext uri="{FF2B5EF4-FFF2-40B4-BE49-F238E27FC236}">
                  <a16:creationId xmlns:a16="http://schemas.microsoft.com/office/drawing/2014/main" id="{6609D0E3-C362-9514-705F-39AA9F533D7F}"/>
                </a:ext>
              </a:extLst>
            </p:cNvPr>
            <p:cNvSpPr txBox="1"/>
            <p:nvPr/>
          </p:nvSpPr>
          <p:spPr>
            <a:xfrm>
              <a:off x="7998720" y="3889467"/>
              <a:ext cx="614517"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Neutrophil</a:t>
              </a:r>
            </a:p>
          </p:txBody>
        </p:sp>
        <p:pic>
          <p:nvPicPr>
            <p:cNvPr id="1036" name="Picture 1035" descr="Icon&#10;&#10;Description automatically generated">
              <a:extLst>
                <a:ext uri="{FF2B5EF4-FFF2-40B4-BE49-F238E27FC236}">
                  <a16:creationId xmlns:a16="http://schemas.microsoft.com/office/drawing/2014/main" id="{8AC63162-F535-CD31-6E28-1113DF6BA0D7}"/>
                </a:ext>
              </a:extLst>
            </p:cNvPr>
            <p:cNvPicPr>
              <a:picLocks noChangeAspect="1"/>
            </p:cNvPicPr>
            <p:nvPr/>
          </p:nvPicPr>
          <p:blipFill>
            <a:blip r:embed="rId6"/>
            <a:stretch>
              <a:fillRect/>
            </a:stretch>
          </p:blipFill>
          <p:spPr>
            <a:xfrm>
              <a:off x="7396215" y="3527298"/>
              <a:ext cx="274439" cy="267021"/>
            </a:xfrm>
            <a:prstGeom prst="rect">
              <a:avLst/>
            </a:prstGeom>
          </p:spPr>
        </p:pic>
        <p:sp>
          <p:nvSpPr>
            <p:cNvPr id="1037" name="TextBox 1036">
              <a:extLst>
                <a:ext uri="{FF2B5EF4-FFF2-40B4-BE49-F238E27FC236}">
                  <a16:creationId xmlns:a16="http://schemas.microsoft.com/office/drawing/2014/main" id="{8EE26B21-0FED-15D1-E3D3-DE4E1CD2B3B2}"/>
                </a:ext>
              </a:extLst>
            </p:cNvPr>
            <p:cNvSpPr txBox="1"/>
            <p:nvPr/>
          </p:nvSpPr>
          <p:spPr>
            <a:xfrm>
              <a:off x="7160274" y="3568513"/>
              <a:ext cx="220710"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ILC</a:t>
              </a:r>
            </a:p>
          </p:txBody>
        </p:sp>
        <p:cxnSp>
          <p:nvCxnSpPr>
            <p:cNvPr id="1038" name="Straight Connector 1037">
              <a:extLst>
                <a:ext uri="{FF2B5EF4-FFF2-40B4-BE49-F238E27FC236}">
                  <a16:creationId xmlns:a16="http://schemas.microsoft.com/office/drawing/2014/main" id="{5A72FC59-911A-1351-A69A-3A8E9DA5199B}"/>
                </a:ext>
              </a:extLst>
            </p:cNvPr>
            <p:cNvCxnSpPr>
              <a:cxnSpLocks/>
            </p:cNvCxnSpPr>
            <p:nvPr/>
          </p:nvCxnSpPr>
          <p:spPr>
            <a:xfrm flipV="1">
              <a:off x="9716707" y="2348865"/>
              <a:ext cx="131146" cy="28644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1039" name="Graphic 1038">
              <a:extLst>
                <a:ext uri="{FF2B5EF4-FFF2-40B4-BE49-F238E27FC236}">
                  <a16:creationId xmlns:a16="http://schemas.microsoft.com/office/drawing/2014/main" id="{EF39886F-EA21-4519-98DE-2CB522FFB03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689896" y="1648710"/>
              <a:ext cx="322238" cy="224342"/>
            </a:xfrm>
            <a:prstGeom prst="rect">
              <a:avLst/>
            </a:prstGeom>
          </p:spPr>
        </p:pic>
        <p:pic>
          <p:nvPicPr>
            <p:cNvPr id="1040" name="Graphic 1039">
              <a:extLst>
                <a:ext uri="{FF2B5EF4-FFF2-40B4-BE49-F238E27FC236}">
                  <a16:creationId xmlns:a16="http://schemas.microsoft.com/office/drawing/2014/main" id="{CD6B118B-331A-58CC-B583-A774E056107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474073">
              <a:off x="6332775" y="1663949"/>
              <a:ext cx="322240" cy="224344"/>
            </a:xfrm>
            <a:prstGeom prst="rect">
              <a:avLst/>
            </a:prstGeom>
          </p:spPr>
        </p:pic>
        <p:sp>
          <p:nvSpPr>
            <p:cNvPr id="1041" name="Oval 1040">
              <a:extLst>
                <a:ext uri="{FF2B5EF4-FFF2-40B4-BE49-F238E27FC236}">
                  <a16:creationId xmlns:a16="http://schemas.microsoft.com/office/drawing/2014/main" id="{719E4EE7-DBCB-0FF9-535B-97206EAA03FF}"/>
                </a:ext>
              </a:extLst>
            </p:cNvPr>
            <p:cNvSpPr/>
            <p:nvPr/>
          </p:nvSpPr>
          <p:spPr>
            <a:xfrm>
              <a:off x="5957333" y="163114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2" name="Oval 1041">
              <a:extLst>
                <a:ext uri="{FF2B5EF4-FFF2-40B4-BE49-F238E27FC236}">
                  <a16:creationId xmlns:a16="http://schemas.microsoft.com/office/drawing/2014/main" id="{27E9FF98-0E7C-4DE8-5A8A-74A462E603DA}"/>
                </a:ext>
              </a:extLst>
            </p:cNvPr>
            <p:cNvSpPr/>
            <p:nvPr/>
          </p:nvSpPr>
          <p:spPr>
            <a:xfrm>
              <a:off x="6663597" y="175828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3" name="Oval 1042">
              <a:extLst>
                <a:ext uri="{FF2B5EF4-FFF2-40B4-BE49-F238E27FC236}">
                  <a16:creationId xmlns:a16="http://schemas.microsoft.com/office/drawing/2014/main" id="{154F83F0-CF43-A69B-336E-400C12489850}"/>
                </a:ext>
              </a:extLst>
            </p:cNvPr>
            <p:cNvSpPr/>
            <p:nvPr/>
          </p:nvSpPr>
          <p:spPr>
            <a:xfrm>
              <a:off x="7135893" y="174798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4" name="Oval 1043">
              <a:extLst>
                <a:ext uri="{FF2B5EF4-FFF2-40B4-BE49-F238E27FC236}">
                  <a16:creationId xmlns:a16="http://schemas.microsoft.com/office/drawing/2014/main" id="{6E6E56CE-F1B7-66A1-8F09-8BB996E32656}"/>
                </a:ext>
              </a:extLst>
            </p:cNvPr>
            <p:cNvSpPr/>
            <p:nvPr/>
          </p:nvSpPr>
          <p:spPr>
            <a:xfrm>
              <a:off x="7247797" y="173796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5" name="Oval 1044">
              <a:extLst>
                <a:ext uri="{FF2B5EF4-FFF2-40B4-BE49-F238E27FC236}">
                  <a16:creationId xmlns:a16="http://schemas.microsoft.com/office/drawing/2014/main" id="{7FF71813-54E6-B890-E48D-3FC03D1C403E}"/>
                </a:ext>
              </a:extLst>
            </p:cNvPr>
            <p:cNvSpPr/>
            <p:nvPr/>
          </p:nvSpPr>
          <p:spPr>
            <a:xfrm>
              <a:off x="8035053" y="166162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6" name="Oval 1045">
              <a:extLst>
                <a:ext uri="{FF2B5EF4-FFF2-40B4-BE49-F238E27FC236}">
                  <a16:creationId xmlns:a16="http://schemas.microsoft.com/office/drawing/2014/main" id="{9650E744-93A5-5F1E-3538-1B43FC8A58C6}"/>
                </a:ext>
              </a:extLst>
            </p:cNvPr>
            <p:cNvSpPr/>
            <p:nvPr/>
          </p:nvSpPr>
          <p:spPr>
            <a:xfrm>
              <a:off x="8918973" y="179878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7" name="Oval 1046">
              <a:extLst>
                <a:ext uri="{FF2B5EF4-FFF2-40B4-BE49-F238E27FC236}">
                  <a16:creationId xmlns:a16="http://schemas.microsoft.com/office/drawing/2014/main" id="{845CFD35-0178-6D01-FC2F-0F89DEC287BF}"/>
                </a:ext>
              </a:extLst>
            </p:cNvPr>
            <p:cNvSpPr/>
            <p:nvPr/>
          </p:nvSpPr>
          <p:spPr>
            <a:xfrm>
              <a:off x="9284733" y="168702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8" name="Oval 1047">
              <a:extLst>
                <a:ext uri="{FF2B5EF4-FFF2-40B4-BE49-F238E27FC236}">
                  <a16:creationId xmlns:a16="http://schemas.microsoft.com/office/drawing/2014/main" id="{14CF09A0-42D9-B208-1C0E-B749645C0C70}"/>
                </a:ext>
              </a:extLst>
            </p:cNvPr>
            <p:cNvSpPr/>
            <p:nvPr/>
          </p:nvSpPr>
          <p:spPr>
            <a:xfrm>
              <a:off x="8436517" y="166684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49" name="Group 1048">
              <a:extLst>
                <a:ext uri="{FF2B5EF4-FFF2-40B4-BE49-F238E27FC236}">
                  <a16:creationId xmlns:a16="http://schemas.microsoft.com/office/drawing/2014/main" id="{6A94645D-1236-9690-803D-2DCDB3BBF459}"/>
                </a:ext>
              </a:extLst>
            </p:cNvPr>
            <p:cNvGrpSpPr/>
            <p:nvPr/>
          </p:nvGrpSpPr>
          <p:grpSpPr>
            <a:xfrm>
              <a:off x="6867263" y="1584105"/>
              <a:ext cx="226274" cy="226712"/>
              <a:chOff x="749890" y="1213476"/>
              <a:chExt cx="636950" cy="638184"/>
            </a:xfrm>
          </p:grpSpPr>
          <p:pic>
            <p:nvPicPr>
              <p:cNvPr id="1135" name="Picture 1134" descr="A picture containing background pattern&#10;&#10;Description automatically generated">
                <a:extLst>
                  <a:ext uri="{FF2B5EF4-FFF2-40B4-BE49-F238E27FC236}">
                    <a16:creationId xmlns:a16="http://schemas.microsoft.com/office/drawing/2014/main" id="{D361EF86-1EBF-69F1-7003-1C58048ED0A5}"/>
                  </a:ext>
                </a:extLst>
              </p:cNvPr>
              <p:cNvPicPr>
                <a:picLocks noChangeAspect="1"/>
              </p:cNvPicPr>
              <p:nvPr/>
            </p:nvPicPr>
            <p:blipFill rotWithShape="1">
              <a:blip r:embed="rId9"/>
              <a:srcRect t="1" r="48092" b="40692"/>
              <a:stretch/>
            </p:blipFill>
            <p:spPr>
              <a:xfrm>
                <a:off x="749890" y="1213476"/>
                <a:ext cx="636950" cy="638184"/>
              </a:xfrm>
              <a:prstGeom prst="rect">
                <a:avLst/>
              </a:prstGeom>
            </p:spPr>
          </p:pic>
          <p:sp>
            <p:nvSpPr>
              <p:cNvPr id="1136" name="Rectangle 1135">
                <a:extLst>
                  <a:ext uri="{FF2B5EF4-FFF2-40B4-BE49-F238E27FC236}">
                    <a16:creationId xmlns:a16="http://schemas.microsoft.com/office/drawing/2014/main" id="{1D66FD8A-8AC9-BC20-79AF-B3B3672FF9DE}"/>
                  </a:ext>
                </a:extLst>
              </p:cNvPr>
              <p:cNvSpPr/>
              <p:nvPr/>
            </p:nvSpPr>
            <p:spPr>
              <a:xfrm>
                <a:off x="1322070" y="1610328"/>
                <a:ext cx="64770" cy="8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7" name="Rectangle 1136">
                <a:extLst>
                  <a:ext uri="{FF2B5EF4-FFF2-40B4-BE49-F238E27FC236}">
                    <a16:creationId xmlns:a16="http://schemas.microsoft.com/office/drawing/2014/main" id="{C33EF8D8-5027-D0CE-15E1-F0956D104D42}"/>
                  </a:ext>
                </a:extLst>
              </p:cNvPr>
              <p:cNvSpPr/>
              <p:nvPr/>
            </p:nvSpPr>
            <p:spPr>
              <a:xfrm>
                <a:off x="1264919" y="1779270"/>
                <a:ext cx="70485" cy="723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50" name="Group 1049">
              <a:extLst>
                <a:ext uri="{FF2B5EF4-FFF2-40B4-BE49-F238E27FC236}">
                  <a16:creationId xmlns:a16="http://schemas.microsoft.com/office/drawing/2014/main" id="{69D1A91E-FED3-8650-FBA2-52B1F6204695}"/>
                </a:ext>
              </a:extLst>
            </p:cNvPr>
            <p:cNvGrpSpPr/>
            <p:nvPr/>
          </p:nvGrpSpPr>
          <p:grpSpPr>
            <a:xfrm rot="1157726">
              <a:off x="8198223" y="1645065"/>
              <a:ext cx="226274" cy="226712"/>
              <a:chOff x="749890" y="1213476"/>
              <a:chExt cx="636950" cy="638184"/>
            </a:xfrm>
          </p:grpSpPr>
          <p:pic>
            <p:nvPicPr>
              <p:cNvPr id="1132" name="Picture 1131" descr="A picture containing background pattern&#10;&#10;Description automatically generated">
                <a:extLst>
                  <a:ext uri="{FF2B5EF4-FFF2-40B4-BE49-F238E27FC236}">
                    <a16:creationId xmlns:a16="http://schemas.microsoft.com/office/drawing/2014/main" id="{7F6D9D3F-5A32-C2B8-AF04-500A70BF000A}"/>
                  </a:ext>
                </a:extLst>
              </p:cNvPr>
              <p:cNvPicPr>
                <a:picLocks noChangeAspect="1"/>
              </p:cNvPicPr>
              <p:nvPr/>
            </p:nvPicPr>
            <p:blipFill rotWithShape="1">
              <a:blip r:embed="rId9"/>
              <a:srcRect t="1" r="48092" b="40692"/>
              <a:stretch/>
            </p:blipFill>
            <p:spPr>
              <a:xfrm>
                <a:off x="749890" y="1213476"/>
                <a:ext cx="636950" cy="638184"/>
              </a:xfrm>
              <a:prstGeom prst="rect">
                <a:avLst/>
              </a:prstGeom>
            </p:spPr>
          </p:pic>
          <p:sp>
            <p:nvSpPr>
              <p:cNvPr id="1133" name="Rectangle 1132">
                <a:extLst>
                  <a:ext uri="{FF2B5EF4-FFF2-40B4-BE49-F238E27FC236}">
                    <a16:creationId xmlns:a16="http://schemas.microsoft.com/office/drawing/2014/main" id="{20749651-0D0C-FEB5-21F3-C505D449BB0E}"/>
                  </a:ext>
                </a:extLst>
              </p:cNvPr>
              <p:cNvSpPr/>
              <p:nvPr/>
            </p:nvSpPr>
            <p:spPr>
              <a:xfrm>
                <a:off x="1322070" y="1610328"/>
                <a:ext cx="64770" cy="8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4" name="Rectangle 1133">
                <a:extLst>
                  <a:ext uri="{FF2B5EF4-FFF2-40B4-BE49-F238E27FC236}">
                    <a16:creationId xmlns:a16="http://schemas.microsoft.com/office/drawing/2014/main" id="{C3BDF671-8BFF-9ABA-DD59-865597A949D9}"/>
                  </a:ext>
                </a:extLst>
              </p:cNvPr>
              <p:cNvSpPr/>
              <p:nvPr/>
            </p:nvSpPr>
            <p:spPr>
              <a:xfrm>
                <a:off x="1264919" y="1779270"/>
                <a:ext cx="70485" cy="723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51" name="Oval 1050">
              <a:extLst>
                <a:ext uri="{FF2B5EF4-FFF2-40B4-BE49-F238E27FC236}">
                  <a16:creationId xmlns:a16="http://schemas.microsoft.com/office/drawing/2014/main" id="{99203B71-2118-6B2B-2986-0EB045A5A6F5}"/>
                </a:ext>
              </a:extLst>
            </p:cNvPr>
            <p:cNvSpPr/>
            <p:nvPr/>
          </p:nvSpPr>
          <p:spPr>
            <a:xfrm>
              <a:off x="7583745" y="1709719"/>
              <a:ext cx="159452" cy="95370"/>
            </a:xfrm>
            <a:prstGeom prst="ellipse">
              <a:avLst/>
            </a:prstGeom>
            <a:gradFill flip="none" rotWithShape="1">
              <a:gsLst>
                <a:gs pos="54000">
                  <a:schemeClr val="bg2">
                    <a:lumMod val="60000"/>
                    <a:lumOff val="40000"/>
                  </a:schemeClr>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52" name="Oval 1051">
              <a:extLst>
                <a:ext uri="{FF2B5EF4-FFF2-40B4-BE49-F238E27FC236}">
                  <a16:creationId xmlns:a16="http://schemas.microsoft.com/office/drawing/2014/main" id="{0D607086-D717-0B54-D970-8C7C15AA30C6}"/>
                </a:ext>
              </a:extLst>
            </p:cNvPr>
            <p:cNvSpPr/>
            <p:nvPr/>
          </p:nvSpPr>
          <p:spPr>
            <a:xfrm>
              <a:off x="9600505" y="1704639"/>
              <a:ext cx="159452" cy="95370"/>
            </a:xfrm>
            <a:prstGeom prst="ellipse">
              <a:avLst/>
            </a:prstGeom>
            <a:gradFill flip="none" rotWithShape="1">
              <a:gsLst>
                <a:gs pos="54000">
                  <a:schemeClr val="bg2">
                    <a:lumMod val="60000"/>
                    <a:lumOff val="40000"/>
                  </a:schemeClr>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53" name="Arc 1052">
              <a:extLst>
                <a:ext uri="{FF2B5EF4-FFF2-40B4-BE49-F238E27FC236}">
                  <a16:creationId xmlns:a16="http://schemas.microsoft.com/office/drawing/2014/main" id="{391A6705-19A1-AD8C-07F2-6880AB209A0A}"/>
                </a:ext>
              </a:extLst>
            </p:cNvPr>
            <p:cNvSpPr/>
            <p:nvPr/>
          </p:nvSpPr>
          <p:spPr>
            <a:xfrm>
              <a:off x="5784446" y="1713574"/>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4" name="Arc 1053">
              <a:extLst>
                <a:ext uri="{FF2B5EF4-FFF2-40B4-BE49-F238E27FC236}">
                  <a16:creationId xmlns:a16="http://schemas.microsoft.com/office/drawing/2014/main" id="{930C818F-C66B-B5F4-BC3A-C849B7334713}"/>
                </a:ext>
              </a:extLst>
            </p:cNvPr>
            <p:cNvSpPr/>
            <p:nvPr/>
          </p:nvSpPr>
          <p:spPr>
            <a:xfrm rot="900000">
              <a:off x="6713451" y="1675475"/>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5" name="Arc 1054">
              <a:extLst>
                <a:ext uri="{FF2B5EF4-FFF2-40B4-BE49-F238E27FC236}">
                  <a16:creationId xmlns:a16="http://schemas.microsoft.com/office/drawing/2014/main" id="{7144E087-A938-DFF9-5DB6-C2FEBCD39A36}"/>
                </a:ext>
              </a:extLst>
            </p:cNvPr>
            <p:cNvSpPr/>
            <p:nvPr/>
          </p:nvSpPr>
          <p:spPr>
            <a:xfrm rot="21082789">
              <a:off x="8055206" y="1784694"/>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6" name="Arc 1055">
              <a:extLst>
                <a:ext uri="{FF2B5EF4-FFF2-40B4-BE49-F238E27FC236}">
                  <a16:creationId xmlns:a16="http://schemas.microsoft.com/office/drawing/2014/main" id="{9BDBC88B-A0CF-3965-DE0E-2685FE307966}"/>
                </a:ext>
              </a:extLst>
            </p:cNvPr>
            <p:cNvSpPr/>
            <p:nvPr/>
          </p:nvSpPr>
          <p:spPr>
            <a:xfrm rot="11700000">
              <a:off x="7079848" y="2130132"/>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7" name="Arc 1056">
              <a:extLst>
                <a:ext uri="{FF2B5EF4-FFF2-40B4-BE49-F238E27FC236}">
                  <a16:creationId xmlns:a16="http://schemas.microsoft.com/office/drawing/2014/main" id="{A90FA586-33B4-E6EF-89BB-EB9FF21053B1}"/>
                </a:ext>
              </a:extLst>
            </p:cNvPr>
            <p:cNvSpPr/>
            <p:nvPr/>
          </p:nvSpPr>
          <p:spPr>
            <a:xfrm rot="4500000">
              <a:off x="6750917" y="1892008"/>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8" name="Arc 1057">
              <a:extLst>
                <a:ext uri="{FF2B5EF4-FFF2-40B4-BE49-F238E27FC236}">
                  <a16:creationId xmlns:a16="http://schemas.microsoft.com/office/drawing/2014/main" id="{0E868C4C-FFCA-BB42-08D9-11B2F88E0A40}"/>
                </a:ext>
              </a:extLst>
            </p:cNvPr>
            <p:cNvSpPr/>
            <p:nvPr/>
          </p:nvSpPr>
          <p:spPr>
            <a:xfrm rot="11700000">
              <a:off x="8309208" y="2267291"/>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9" name="Arc 1058">
              <a:extLst>
                <a:ext uri="{FF2B5EF4-FFF2-40B4-BE49-F238E27FC236}">
                  <a16:creationId xmlns:a16="http://schemas.microsoft.com/office/drawing/2014/main" id="{E279DA5A-FCC9-F183-CC4B-FB669BADF2DC}"/>
                </a:ext>
              </a:extLst>
            </p:cNvPr>
            <p:cNvSpPr/>
            <p:nvPr/>
          </p:nvSpPr>
          <p:spPr>
            <a:xfrm rot="4500000">
              <a:off x="9376007" y="1921851"/>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060" name="Group 1059">
              <a:extLst>
                <a:ext uri="{FF2B5EF4-FFF2-40B4-BE49-F238E27FC236}">
                  <a16:creationId xmlns:a16="http://schemas.microsoft.com/office/drawing/2014/main" id="{1C703EBF-D5D1-5022-74F0-BE20C7AAE861}"/>
                </a:ext>
              </a:extLst>
            </p:cNvPr>
            <p:cNvGrpSpPr/>
            <p:nvPr/>
          </p:nvGrpSpPr>
          <p:grpSpPr>
            <a:xfrm>
              <a:off x="7746953" y="1914525"/>
              <a:ext cx="230839" cy="130594"/>
              <a:chOff x="3636947" y="2046904"/>
              <a:chExt cx="281372" cy="141090"/>
            </a:xfrm>
          </p:grpSpPr>
          <p:sp>
            <p:nvSpPr>
              <p:cNvPr id="1130" name="Oval 1129">
                <a:extLst>
                  <a:ext uri="{FF2B5EF4-FFF2-40B4-BE49-F238E27FC236}">
                    <a16:creationId xmlns:a16="http://schemas.microsoft.com/office/drawing/2014/main" id="{297334FA-BA2E-340D-540C-D2FD03F91B48}"/>
                  </a:ext>
                </a:extLst>
              </p:cNvPr>
              <p:cNvSpPr/>
              <p:nvPr/>
            </p:nvSpPr>
            <p:spPr>
              <a:xfrm>
                <a:off x="3636947" y="204690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131" name="Oval 1130">
                <a:extLst>
                  <a:ext uri="{FF2B5EF4-FFF2-40B4-BE49-F238E27FC236}">
                    <a16:creationId xmlns:a16="http://schemas.microsoft.com/office/drawing/2014/main" id="{177DE4AA-2F11-4BAD-EFCC-84221E5063E8}"/>
                  </a:ext>
                </a:extLst>
              </p:cNvPr>
              <p:cNvSpPr/>
              <p:nvPr/>
            </p:nvSpPr>
            <p:spPr>
              <a:xfrm>
                <a:off x="3758867" y="209262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061" name="Group 1060">
              <a:extLst>
                <a:ext uri="{FF2B5EF4-FFF2-40B4-BE49-F238E27FC236}">
                  <a16:creationId xmlns:a16="http://schemas.microsoft.com/office/drawing/2014/main" id="{ADFE60F7-7639-B78E-DA5B-B747E2CE5072}"/>
                </a:ext>
              </a:extLst>
            </p:cNvPr>
            <p:cNvGrpSpPr/>
            <p:nvPr/>
          </p:nvGrpSpPr>
          <p:grpSpPr>
            <a:xfrm>
              <a:off x="8990923" y="2101215"/>
              <a:ext cx="230839" cy="130594"/>
              <a:chOff x="4880912" y="2233594"/>
              <a:chExt cx="281372" cy="141090"/>
            </a:xfrm>
          </p:grpSpPr>
          <p:sp>
            <p:nvSpPr>
              <p:cNvPr id="1128" name="Oval 1127">
                <a:extLst>
                  <a:ext uri="{FF2B5EF4-FFF2-40B4-BE49-F238E27FC236}">
                    <a16:creationId xmlns:a16="http://schemas.microsoft.com/office/drawing/2014/main" id="{5BAB54A5-7495-2C9B-0C73-273B6BB82C0B}"/>
                  </a:ext>
                </a:extLst>
              </p:cNvPr>
              <p:cNvSpPr/>
              <p:nvPr/>
            </p:nvSpPr>
            <p:spPr>
              <a:xfrm>
                <a:off x="4880912" y="223359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129" name="Oval 1128">
                <a:extLst>
                  <a:ext uri="{FF2B5EF4-FFF2-40B4-BE49-F238E27FC236}">
                    <a16:creationId xmlns:a16="http://schemas.microsoft.com/office/drawing/2014/main" id="{F281C75A-8551-BDBB-3B39-5AF8F1D4465E}"/>
                  </a:ext>
                </a:extLst>
              </p:cNvPr>
              <p:cNvSpPr/>
              <p:nvPr/>
            </p:nvSpPr>
            <p:spPr>
              <a:xfrm>
                <a:off x="5002832" y="227931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062" name="Group 1061">
              <a:extLst>
                <a:ext uri="{FF2B5EF4-FFF2-40B4-BE49-F238E27FC236}">
                  <a16:creationId xmlns:a16="http://schemas.microsoft.com/office/drawing/2014/main" id="{A68A8B41-5119-A644-2288-28C2193ED28B}"/>
                </a:ext>
              </a:extLst>
            </p:cNvPr>
            <p:cNvGrpSpPr/>
            <p:nvPr/>
          </p:nvGrpSpPr>
          <p:grpSpPr>
            <a:xfrm>
              <a:off x="6389953" y="2116455"/>
              <a:ext cx="230839" cy="130594"/>
              <a:chOff x="2279952" y="2248834"/>
              <a:chExt cx="281372" cy="141090"/>
            </a:xfrm>
          </p:grpSpPr>
          <p:sp>
            <p:nvSpPr>
              <p:cNvPr id="1126" name="Oval 1125">
                <a:extLst>
                  <a:ext uri="{FF2B5EF4-FFF2-40B4-BE49-F238E27FC236}">
                    <a16:creationId xmlns:a16="http://schemas.microsoft.com/office/drawing/2014/main" id="{F439516E-9140-98B1-3174-CFB9D839B964}"/>
                  </a:ext>
                </a:extLst>
              </p:cNvPr>
              <p:cNvSpPr/>
              <p:nvPr/>
            </p:nvSpPr>
            <p:spPr>
              <a:xfrm>
                <a:off x="2279952" y="224883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127" name="Oval 1126">
                <a:extLst>
                  <a:ext uri="{FF2B5EF4-FFF2-40B4-BE49-F238E27FC236}">
                    <a16:creationId xmlns:a16="http://schemas.microsoft.com/office/drawing/2014/main" id="{1310A663-A340-FBE3-42A1-0484218111D0}"/>
                  </a:ext>
                </a:extLst>
              </p:cNvPr>
              <p:cNvSpPr/>
              <p:nvPr/>
            </p:nvSpPr>
            <p:spPr>
              <a:xfrm>
                <a:off x="2401872" y="229455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063" name="Group 1062">
              <a:extLst>
                <a:ext uri="{FF2B5EF4-FFF2-40B4-BE49-F238E27FC236}">
                  <a16:creationId xmlns:a16="http://schemas.microsoft.com/office/drawing/2014/main" id="{C13884B5-C22C-CE30-09E2-FEF3E99CD893}"/>
                </a:ext>
              </a:extLst>
            </p:cNvPr>
            <p:cNvGrpSpPr/>
            <p:nvPr/>
          </p:nvGrpSpPr>
          <p:grpSpPr>
            <a:xfrm>
              <a:off x="7325299" y="2114409"/>
              <a:ext cx="198449" cy="96013"/>
              <a:chOff x="1229030" y="1423035"/>
              <a:chExt cx="276791" cy="133916"/>
            </a:xfrm>
          </p:grpSpPr>
          <p:sp>
            <p:nvSpPr>
              <p:cNvPr id="1124" name="Arc 1123">
                <a:extLst>
                  <a:ext uri="{FF2B5EF4-FFF2-40B4-BE49-F238E27FC236}">
                    <a16:creationId xmlns:a16="http://schemas.microsoft.com/office/drawing/2014/main" id="{5698919A-CBC8-8B1B-66B7-DD8B0C319A78}"/>
                  </a:ext>
                </a:extLst>
              </p:cNvPr>
              <p:cNvSpPr/>
              <p:nvPr/>
            </p:nvSpPr>
            <p:spPr>
              <a:xfrm flipH="1">
                <a:off x="1371905"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25" name="Arc 1124">
                <a:extLst>
                  <a:ext uri="{FF2B5EF4-FFF2-40B4-BE49-F238E27FC236}">
                    <a16:creationId xmlns:a16="http://schemas.microsoft.com/office/drawing/2014/main" id="{AB968D2A-1A3F-B6A6-6A8F-D06C5CE430A9}"/>
                  </a:ext>
                </a:extLst>
              </p:cNvPr>
              <p:cNvSpPr/>
              <p:nvPr/>
            </p:nvSpPr>
            <p:spPr>
              <a:xfrm>
                <a:off x="1229030"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064" name="Group 1063">
              <a:extLst>
                <a:ext uri="{FF2B5EF4-FFF2-40B4-BE49-F238E27FC236}">
                  <a16:creationId xmlns:a16="http://schemas.microsoft.com/office/drawing/2014/main" id="{61F22484-E895-33EF-6543-3CF1E666767A}"/>
                </a:ext>
              </a:extLst>
            </p:cNvPr>
            <p:cNvGrpSpPr/>
            <p:nvPr/>
          </p:nvGrpSpPr>
          <p:grpSpPr>
            <a:xfrm>
              <a:off x="8488619" y="2195689"/>
              <a:ext cx="198449" cy="96013"/>
              <a:chOff x="1229030" y="1423035"/>
              <a:chExt cx="276791" cy="133916"/>
            </a:xfrm>
          </p:grpSpPr>
          <p:sp>
            <p:nvSpPr>
              <p:cNvPr id="1122" name="Arc 1121">
                <a:extLst>
                  <a:ext uri="{FF2B5EF4-FFF2-40B4-BE49-F238E27FC236}">
                    <a16:creationId xmlns:a16="http://schemas.microsoft.com/office/drawing/2014/main" id="{958A69C6-B812-59C4-7EE7-E0353AC7E44A}"/>
                  </a:ext>
                </a:extLst>
              </p:cNvPr>
              <p:cNvSpPr/>
              <p:nvPr/>
            </p:nvSpPr>
            <p:spPr>
              <a:xfrm flipH="1">
                <a:off x="1371905"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23" name="Arc 1122">
                <a:extLst>
                  <a:ext uri="{FF2B5EF4-FFF2-40B4-BE49-F238E27FC236}">
                    <a16:creationId xmlns:a16="http://schemas.microsoft.com/office/drawing/2014/main" id="{E1F9662F-A173-EB29-AFA4-F62CE2E17858}"/>
                  </a:ext>
                </a:extLst>
              </p:cNvPr>
              <p:cNvSpPr/>
              <p:nvPr/>
            </p:nvSpPr>
            <p:spPr>
              <a:xfrm>
                <a:off x="1229030"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65" name="Rectangle: Rounded Corners 1064">
              <a:extLst>
                <a:ext uri="{FF2B5EF4-FFF2-40B4-BE49-F238E27FC236}">
                  <a16:creationId xmlns:a16="http://schemas.microsoft.com/office/drawing/2014/main" id="{57C19EE4-CF2C-E024-32E6-E6ACA210685E}"/>
                </a:ext>
              </a:extLst>
            </p:cNvPr>
            <p:cNvSpPr/>
            <p:nvPr/>
          </p:nvSpPr>
          <p:spPr>
            <a:xfrm>
              <a:off x="7270953" y="2263831"/>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66" name="Rectangle: Rounded Corners 1065">
              <a:extLst>
                <a:ext uri="{FF2B5EF4-FFF2-40B4-BE49-F238E27FC236}">
                  <a16:creationId xmlns:a16="http://schemas.microsoft.com/office/drawing/2014/main" id="{D8E56AE3-66A4-7961-A23C-15867610C915}"/>
                </a:ext>
              </a:extLst>
            </p:cNvPr>
            <p:cNvSpPr/>
            <p:nvPr/>
          </p:nvSpPr>
          <p:spPr>
            <a:xfrm>
              <a:off x="8274253" y="2170486"/>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67" name="Rectangle: Rounded Corners 1066">
              <a:extLst>
                <a:ext uri="{FF2B5EF4-FFF2-40B4-BE49-F238E27FC236}">
                  <a16:creationId xmlns:a16="http://schemas.microsoft.com/office/drawing/2014/main" id="{05C9ED10-102A-9412-00E8-DB8F6B71BBBC}"/>
                </a:ext>
              </a:extLst>
            </p:cNvPr>
            <p:cNvSpPr/>
            <p:nvPr/>
          </p:nvSpPr>
          <p:spPr>
            <a:xfrm>
              <a:off x="8805113" y="2263831"/>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68" name="TextBox 1067">
              <a:extLst>
                <a:ext uri="{FF2B5EF4-FFF2-40B4-BE49-F238E27FC236}">
                  <a16:creationId xmlns:a16="http://schemas.microsoft.com/office/drawing/2014/main" id="{6C7CABED-677A-6649-7813-7C3761D759D9}"/>
                </a:ext>
              </a:extLst>
            </p:cNvPr>
            <p:cNvSpPr txBox="1"/>
            <p:nvPr/>
          </p:nvSpPr>
          <p:spPr>
            <a:xfrm>
              <a:off x="6840983" y="2401627"/>
              <a:ext cx="337199" cy="322002"/>
            </a:xfrm>
            <a:prstGeom prst="roundRect">
              <a:avLst>
                <a:gd name="adj" fmla="val 0"/>
              </a:avLst>
            </a:prstGeom>
            <a:noFill/>
          </p:spPr>
          <p:txBody>
            <a:bodyPr wrap="none" lIns="36000" tIns="36000" rIns="36000" bIns="36000" rtlCol="0" anchor="ctr">
              <a:spAutoFit/>
            </a:bodyPr>
            <a:lstStyle>
              <a:defPPr>
                <a:defRPr lang="en-US"/>
              </a:defPPr>
              <a:lvl1pPr marR="0" lvl="0" indent="0" algn="ctr" fontAlgn="auto">
                <a:lnSpc>
                  <a:spcPct val="80000"/>
                </a:lnSpc>
                <a:spcBef>
                  <a:spcPts val="0"/>
                </a:spcBef>
                <a:spcAft>
                  <a:spcPts val="0"/>
                </a:spcAft>
                <a:buClrTx/>
                <a:buSzTx/>
                <a:buFontTx/>
                <a:buNone/>
                <a:tabLst/>
                <a:defRPr kumimoji="0" sz="1000" i="0" u="none" strike="noStrike" cap="none" spc="0" normalizeH="0" baseline="0">
                  <a:ln>
                    <a:noFill/>
                  </a:ln>
                  <a:effectLst/>
                  <a:uLnTx/>
                  <a:uFillTx/>
                  <a:latin typeface="Calibri"/>
                  <a:cs typeface="Calibri"/>
                </a:defRPr>
              </a:lvl1pPr>
            </a:lstStyle>
            <a:p>
              <a:r>
                <a:rPr lang="en-GB"/>
                <a:t>Clara</a:t>
              </a:r>
              <a:br>
                <a:rPr lang="en-GB"/>
              </a:br>
              <a:r>
                <a:rPr lang="en-GB"/>
                <a:t>cell</a:t>
              </a:r>
            </a:p>
          </p:txBody>
        </p:sp>
        <p:sp>
          <p:nvSpPr>
            <p:cNvPr id="1069" name="TextBox 1068">
              <a:extLst>
                <a:ext uri="{FF2B5EF4-FFF2-40B4-BE49-F238E27FC236}">
                  <a16:creationId xmlns:a16="http://schemas.microsoft.com/office/drawing/2014/main" id="{1DE5FE7B-7A55-A169-176A-67DF63C94A7F}"/>
                </a:ext>
              </a:extLst>
            </p:cNvPr>
            <p:cNvSpPr txBox="1"/>
            <p:nvPr/>
          </p:nvSpPr>
          <p:spPr>
            <a:xfrm>
              <a:off x="8807579" y="2357845"/>
              <a:ext cx="372464" cy="322002"/>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lnSpc>
                  <a:spcPct val="80000"/>
                </a:lnSpc>
              </a:pPr>
              <a:r>
                <a:rPr lang="en-GB">
                  <a:solidFill>
                    <a:schemeClr val="tx1"/>
                  </a:solidFill>
                </a:rPr>
                <a:t>Brush</a:t>
              </a:r>
              <a:br>
                <a:rPr lang="en-GB">
                  <a:solidFill>
                    <a:schemeClr val="tx1"/>
                  </a:solidFill>
                </a:rPr>
              </a:br>
              <a:r>
                <a:rPr lang="en-GB">
                  <a:solidFill>
                    <a:schemeClr val="tx1"/>
                  </a:solidFill>
                </a:rPr>
                <a:t>cell</a:t>
              </a:r>
            </a:p>
          </p:txBody>
        </p:sp>
        <p:sp>
          <p:nvSpPr>
            <p:cNvPr id="1070" name="TextBox 1069">
              <a:extLst>
                <a:ext uri="{FF2B5EF4-FFF2-40B4-BE49-F238E27FC236}">
                  <a16:creationId xmlns:a16="http://schemas.microsoft.com/office/drawing/2014/main" id="{9C865938-A5DD-CCC5-3D54-D0212ABF8258}"/>
                </a:ext>
              </a:extLst>
            </p:cNvPr>
            <p:cNvSpPr txBox="1"/>
            <p:nvPr/>
          </p:nvSpPr>
          <p:spPr>
            <a:xfrm>
              <a:off x="7799763" y="2346415"/>
              <a:ext cx="452614" cy="322002"/>
            </a:xfrm>
            <a:prstGeom prst="roundRect">
              <a:avLst>
                <a:gd name="adj" fmla="val 0"/>
              </a:avLst>
            </a:prstGeom>
            <a:noFill/>
          </p:spPr>
          <p:txBody>
            <a:bodyPr wrap="none" lIns="36000" tIns="36000" rIns="36000" bIns="36000" rtlCol="0" anchor="ctr">
              <a:spAutoFit/>
            </a:bodyPr>
            <a:lstStyle>
              <a:defPPr>
                <a:defRPr lang="en-US"/>
              </a:defPPr>
              <a:lvl1pPr marR="0" lvl="0" indent="0" algn="ctr" fontAlgn="auto">
                <a:lnSpc>
                  <a:spcPct val="80000"/>
                </a:lnSpc>
                <a:spcBef>
                  <a:spcPts val="0"/>
                </a:spcBef>
                <a:spcAft>
                  <a:spcPts val="0"/>
                </a:spcAft>
                <a:buClrTx/>
                <a:buSzTx/>
                <a:buFontTx/>
                <a:buNone/>
                <a:tabLst/>
                <a:defRPr kumimoji="0" sz="1000" i="0" u="none" strike="noStrike" cap="none" spc="0" normalizeH="0" baseline="0">
                  <a:ln>
                    <a:noFill/>
                  </a:ln>
                  <a:effectLst/>
                  <a:uLnTx/>
                  <a:uFillTx/>
                  <a:latin typeface="Calibri"/>
                  <a:cs typeface="Calibri"/>
                </a:defRPr>
              </a:lvl1pPr>
            </a:lstStyle>
            <a:p>
              <a:r>
                <a:rPr lang="en-GB">
                  <a:solidFill>
                    <a:schemeClr val="bg1"/>
                  </a:solidFill>
                </a:rPr>
                <a:t>Goblet </a:t>
              </a:r>
              <a:br>
                <a:rPr lang="en-GB">
                  <a:solidFill>
                    <a:schemeClr val="bg1"/>
                  </a:solidFill>
                </a:rPr>
              </a:br>
              <a:r>
                <a:rPr lang="en-GB">
                  <a:solidFill>
                    <a:schemeClr val="bg1"/>
                  </a:solidFill>
                </a:rPr>
                <a:t>cell</a:t>
              </a:r>
            </a:p>
          </p:txBody>
        </p:sp>
        <p:grpSp>
          <p:nvGrpSpPr>
            <p:cNvPr id="1071" name="Group 1070">
              <a:extLst>
                <a:ext uri="{FF2B5EF4-FFF2-40B4-BE49-F238E27FC236}">
                  <a16:creationId xmlns:a16="http://schemas.microsoft.com/office/drawing/2014/main" id="{D73ECC73-D5B3-5977-2A6A-829616B1B13C}"/>
                </a:ext>
              </a:extLst>
            </p:cNvPr>
            <p:cNvGrpSpPr/>
            <p:nvPr/>
          </p:nvGrpSpPr>
          <p:grpSpPr>
            <a:xfrm>
              <a:off x="7553213" y="2166043"/>
              <a:ext cx="245280" cy="220666"/>
              <a:chOff x="3443220" y="2015491"/>
              <a:chExt cx="245280" cy="220666"/>
            </a:xfrm>
          </p:grpSpPr>
          <p:sp>
            <p:nvSpPr>
              <p:cNvPr id="1120" name="Graphic 2074">
                <a:extLst>
                  <a:ext uri="{FF2B5EF4-FFF2-40B4-BE49-F238E27FC236}">
                    <a16:creationId xmlns:a16="http://schemas.microsoft.com/office/drawing/2014/main" id="{90E641F9-DCC1-A285-2BEE-4364B0270EED}"/>
                  </a:ext>
                </a:extLst>
              </p:cNvPr>
              <p:cNvSpPr/>
              <p:nvPr/>
            </p:nvSpPr>
            <p:spPr>
              <a:xfrm>
                <a:off x="3443220" y="2015491"/>
                <a:ext cx="110025" cy="220666"/>
              </a:xfrm>
              <a:custGeom>
                <a:avLst/>
                <a:gdLst>
                  <a:gd name="connsiteX0" fmla="*/ 89414 w 104931"/>
                  <a:gd name="connsiteY0" fmla="*/ 210449 h 210449"/>
                  <a:gd name="connsiteX1" fmla="*/ 73956 w 104931"/>
                  <a:gd name="connsiteY1" fmla="*/ 194991 h 210449"/>
                  <a:gd name="connsiteX2" fmla="*/ 73956 w 104931"/>
                  <a:gd name="connsiteY2" fmla="*/ 68391 h 210449"/>
                  <a:gd name="connsiteX3" fmla="*/ 13824 w 104931"/>
                  <a:gd name="connsiteY3" fmla="*/ 30983 h 210449"/>
                  <a:gd name="connsiteX4" fmla="*/ 67 w 104931"/>
                  <a:gd name="connsiteY4" fmla="*/ 13824 h 210449"/>
                  <a:gd name="connsiteX5" fmla="*/ 17225 w 104931"/>
                  <a:gd name="connsiteY5" fmla="*/ 67 h 210449"/>
                  <a:gd name="connsiteX6" fmla="*/ 104872 w 104931"/>
                  <a:gd name="connsiteY6" fmla="*/ 69473 h 210449"/>
                  <a:gd name="connsiteX7" fmla="*/ 104872 w 104931"/>
                  <a:gd name="connsiteY7" fmla="*/ 194837 h 210449"/>
                  <a:gd name="connsiteX8" fmla="*/ 89414 w 104931"/>
                  <a:gd name="connsiteY8" fmla="*/ 210295 h 21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931" h="210449">
                    <a:moveTo>
                      <a:pt x="89414" y="210449"/>
                    </a:moveTo>
                    <a:cubicBezTo>
                      <a:pt x="80912" y="210449"/>
                      <a:pt x="73956" y="203493"/>
                      <a:pt x="73956" y="194991"/>
                    </a:cubicBezTo>
                    <a:lnTo>
                      <a:pt x="73956" y="68391"/>
                    </a:lnTo>
                    <a:cubicBezTo>
                      <a:pt x="73956" y="66227"/>
                      <a:pt x="74111" y="37475"/>
                      <a:pt x="13824" y="30983"/>
                    </a:cubicBezTo>
                    <a:cubicBezTo>
                      <a:pt x="5322" y="30055"/>
                      <a:pt x="-706" y="22326"/>
                      <a:pt x="67" y="13824"/>
                    </a:cubicBezTo>
                    <a:cubicBezTo>
                      <a:pt x="994" y="5322"/>
                      <a:pt x="8723" y="-706"/>
                      <a:pt x="17225" y="67"/>
                    </a:cubicBezTo>
                    <a:cubicBezTo>
                      <a:pt x="108891" y="9805"/>
                      <a:pt x="105027" y="67154"/>
                      <a:pt x="104872" y="69473"/>
                    </a:cubicBezTo>
                    <a:lnTo>
                      <a:pt x="104872" y="194837"/>
                    </a:lnTo>
                    <a:cubicBezTo>
                      <a:pt x="104872" y="203338"/>
                      <a:pt x="98070" y="210295"/>
                      <a:pt x="89414" y="210295"/>
                    </a:cubicBezTo>
                    <a:close/>
                  </a:path>
                </a:pathLst>
              </a:custGeom>
              <a:solidFill>
                <a:srgbClr val="92D050"/>
              </a:solidFill>
              <a:ln w="14968" cap="flat">
                <a:solidFill>
                  <a:srgbClr val="00B050"/>
                </a:solidFill>
                <a:prstDash val="solid"/>
                <a:miter/>
              </a:ln>
            </p:spPr>
            <p:txBody>
              <a:bodyPr rtlCol="0" anchor="ctr"/>
              <a:lstStyle/>
              <a:p>
                <a:endParaRPr lang="en-GB"/>
              </a:p>
            </p:txBody>
          </p:sp>
          <p:sp>
            <p:nvSpPr>
              <p:cNvPr id="1121" name="Graphic 2074">
                <a:extLst>
                  <a:ext uri="{FF2B5EF4-FFF2-40B4-BE49-F238E27FC236}">
                    <a16:creationId xmlns:a16="http://schemas.microsoft.com/office/drawing/2014/main" id="{5E3542CB-F815-969F-77A9-2AC433C3F84D}"/>
                  </a:ext>
                </a:extLst>
              </p:cNvPr>
              <p:cNvSpPr/>
              <p:nvPr/>
            </p:nvSpPr>
            <p:spPr>
              <a:xfrm flipH="1">
                <a:off x="3578475" y="2015491"/>
                <a:ext cx="110025" cy="220666"/>
              </a:xfrm>
              <a:custGeom>
                <a:avLst/>
                <a:gdLst>
                  <a:gd name="connsiteX0" fmla="*/ 89414 w 104931"/>
                  <a:gd name="connsiteY0" fmla="*/ 210449 h 210449"/>
                  <a:gd name="connsiteX1" fmla="*/ 73956 w 104931"/>
                  <a:gd name="connsiteY1" fmla="*/ 194991 h 210449"/>
                  <a:gd name="connsiteX2" fmla="*/ 73956 w 104931"/>
                  <a:gd name="connsiteY2" fmla="*/ 68391 h 210449"/>
                  <a:gd name="connsiteX3" fmla="*/ 13824 w 104931"/>
                  <a:gd name="connsiteY3" fmla="*/ 30983 h 210449"/>
                  <a:gd name="connsiteX4" fmla="*/ 67 w 104931"/>
                  <a:gd name="connsiteY4" fmla="*/ 13824 h 210449"/>
                  <a:gd name="connsiteX5" fmla="*/ 17225 w 104931"/>
                  <a:gd name="connsiteY5" fmla="*/ 67 h 210449"/>
                  <a:gd name="connsiteX6" fmla="*/ 104872 w 104931"/>
                  <a:gd name="connsiteY6" fmla="*/ 69473 h 210449"/>
                  <a:gd name="connsiteX7" fmla="*/ 104872 w 104931"/>
                  <a:gd name="connsiteY7" fmla="*/ 194837 h 210449"/>
                  <a:gd name="connsiteX8" fmla="*/ 89414 w 104931"/>
                  <a:gd name="connsiteY8" fmla="*/ 210295 h 21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931" h="210449">
                    <a:moveTo>
                      <a:pt x="89414" y="210449"/>
                    </a:moveTo>
                    <a:cubicBezTo>
                      <a:pt x="80912" y="210449"/>
                      <a:pt x="73956" y="203493"/>
                      <a:pt x="73956" y="194991"/>
                    </a:cubicBezTo>
                    <a:lnTo>
                      <a:pt x="73956" y="68391"/>
                    </a:lnTo>
                    <a:cubicBezTo>
                      <a:pt x="73956" y="66227"/>
                      <a:pt x="74111" y="37475"/>
                      <a:pt x="13824" y="30983"/>
                    </a:cubicBezTo>
                    <a:cubicBezTo>
                      <a:pt x="5322" y="30055"/>
                      <a:pt x="-706" y="22326"/>
                      <a:pt x="67" y="13824"/>
                    </a:cubicBezTo>
                    <a:cubicBezTo>
                      <a:pt x="994" y="5322"/>
                      <a:pt x="8723" y="-706"/>
                      <a:pt x="17225" y="67"/>
                    </a:cubicBezTo>
                    <a:cubicBezTo>
                      <a:pt x="108891" y="9805"/>
                      <a:pt x="105027" y="67154"/>
                      <a:pt x="104872" y="69473"/>
                    </a:cubicBezTo>
                    <a:lnTo>
                      <a:pt x="104872" y="194837"/>
                    </a:lnTo>
                    <a:cubicBezTo>
                      <a:pt x="104872" y="203338"/>
                      <a:pt x="98070" y="210295"/>
                      <a:pt x="89414" y="210295"/>
                    </a:cubicBezTo>
                    <a:close/>
                  </a:path>
                </a:pathLst>
              </a:custGeom>
              <a:solidFill>
                <a:srgbClr val="92D050"/>
              </a:solidFill>
              <a:ln w="14968" cap="flat">
                <a:solidFill>
                  <a:srgbClr val="00B050"/>
                </a:solidFill>
                <a:prstDash val="solid"/>
                <a:miter/>
              </a:ln>
            </p:spPr>
            <p:txBody>
              <a:bodyPr rtlCol="0" anchor="ctr"/>
              <a:lstStyle/>
              <a:p>
                <a:endParaRPr lang="en-GB"/>
              </a:p>
            </p:txBody>
          </p:sp>
        </p:grpSp>
        <p:sp>
          <p:nvSpPr>
            <p:cNvPr id="1072" name="TextBox 1071">
              <a:extLst>
                <a:ext uri="{FF2B5EF4-FFF2-40B4-BE49-F238E27FC236}">
                  <a16:creationId xmlns:a16="http://schemas.microsoft.com/office/drawing/2014/main" id="{05BC335A-805B-845B-472A-7520F11CBD65}"/>
                </a:ext>
              </a:extLst>
            </p:cNvPr>
            <p:cNvSpPr txBox="1"/>
            <p:nvPr/>
          </p:nvSpPr>
          <p:spPr>
            <a:xfrm>
              <a:off x="7542488" y="1980735"/>
              <a:ext cx="276285" cy="226591"/>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PRR</a:t>
              </a:r>
            </a:p>
          </p:txBody>
        </p:sp>
        <p:sp>
          <p:nvSpPr>
            <p:cNvPr id="1073" name="Oval 52">
              <a:extLst>
                <a:ext uri="{FF2B5EF4-FFF2-40B4-BE49-F238E27FC236}">
                  <a16:creationId xmlns:a16="http://schemas.microsoft.com/office/drawing/2014/main" id="{BEFFBC4F-9FE5-C71B-FC19-3285577CBDCC}"/>
                </a:ext>
              </a:extLst>
            </p:cNvPr>
            <p:cNvSpPr/>
            <p:nvPr/>
          </p:nvSpPr>
          <p:spPr>
            <a:xfrm rot="21276950" flipH="1">
              <a:off x="6814862" y="2383138"/>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grpSp>
          <p:nvGrpSpPr>
            <p:cNvPr id="1074" name="Group 1073">
              <a:extLst>
                <a:ext uri="{FF2B5EF4-FFF2-40B4-BE49-F238E27FC236}">
                  <a16:creationId xmlns:a16="http://schemas.microsoft.com/office/drawing/2014/main" id="{7AF0E6D9-728C-B22B-F754-C024134FEFBD}"/>
                </a:ext>
              </a:extLst>
            </p:cNvPr>
            <p:cNvGrpSpPr/>
            <p:nvPr/>
          </p:nvGrpSpPr>
          <p:grpSpPr>
            <a:xfrm rot="18900000">
              <a:off x="6401358" y="2712904"/>
              <a:ext cx="48206" cy="69273"/>
              <a:chOff x="1508883" y="2828925"/>
              <a:chExt cx="48206" cy="83820"/>
            </a:xfrm>
          </p:grpSpPr>
          <p:cxnSp>
            <p:nvCxnSpPr>
              <p:cNvPr id="1116" name="Straight Connector 1115">
                <a:extLst>
                  <a:ext uri="{FF2B5EF4-FFF2-40B4-BE49-F238E27FC236}">
                    <a16:creationId xmlns:a16="http://schemas.microsoft.com/office/drawing/2014/main" id="{CDBF69D8-015C-C1C2-0245-8F9DC7876A78}"/>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a:extLst>
                  <a:ext uri="{FF2B5EF4-FFF2-40B4-BE49-F238E27FC236}">
                    <a16:creationId xmlns:a16="http://schemas.microsoft.com/office/drawing/2014/main" id="{B628403B-C744-2631-01BF-897E06F3DE46}"/>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B5D7B4E6-0BF3-78B2-540C-93324120DC45}"/>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19" name="Oval 1118">
                <a:extLst>
                  <a:ext uri="{FF2B5EF4-FFF2-40B4-BE49-F238E27FC236}">
                    <a16:creationId xmlns:a16="http://schemas.microsoft.com/office/drawing/2014/main" id="{FDA1D102-77E6-8822-006C-08F280E50FB2}"/>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75" name="Group 1074">
              <a:extLst>
                <a:ext uri="{FF2B5EF4-FFF2-40B4-BE49-F238E27FC236}">
                  <a16:creationId xmlns:a16="http://schemas.microsoft.com/office/drawing/2014/main" id="{0CACABBE-BB56-44FA-BAFB-092C8129C41D}"/>
                </a:ext>
              </a:extLst>
            </p:cNvPr>
            <p:cNvGrpSpPr/>
            <p:nvPr/>
          </p:nvGrpSpPr>
          <p:grpSpPr>
            <a:xfrm rot="2700000">
              <a:off x="6536613" y="3091053"/>
              <a:ext cx="48206" cy="69273"/>
              <a:chOff x="1508883" y="2828925"/>
              <a:chExt cx="48206" cy="83820"/>
            </a:xfrm>
          </p:grpSpPr>
          <p:cxnSp>
            <p:nvCxnSpPr>
              <p:cNvPr id="1112" name="Straight Connector 1111">
                <a:extLst>
                  <a:ext uri="{FF2B5EF4-FFF2-40B4-BE49-F238E27FC236}">
                    <a16:creationId xmlns:a16="http://schemas.microsoft.com/office/drawing/2014/main" id="{088F7E17-0EDA-BE5B-72CC-5C0060C9C48E}"/>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a:extLst>
                  <a:ext uri="{FF2B5EF4-FFF2-40B4-BE49-F238E27FC236}">
                    <a16:creationId xmlns:a16="http://schemas.microsoft.com/office/drawing/2014/main" id="{07973723-9EB0-17EF-07AD-D61778D7738F}"/>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a:extLst>
                  <a:ext uri="{FF2B5EF4-FFF2-40B4-BE49-F238E27FC236}">
                    <a16:creationId xmlns:a16="http://schemas.microsoft.com/office/drawing/2014/main" id="{DE78FD1D-90D4-2A47-5D73-4BEEF35F60AC}"/>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15" name="Oval 1114">
                <a:extLst>
                  <a:ext uri="{FF2B5EF4-FFF2-40B4-BE49-F238E27FC236}">
                    <a16:creationId xmlns:a16="http://schemas.microsoft.com/office/drawing/2014/main" id="{E92BD33F-4CC4-26EE-E0D5-848F178018E2}"/>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1076" name="Straight Connector 1075">
              <a:extLst>
                <a:ext uri="{FF2B5EF4-FFF2-40B4-BE49-F238E27FC236}">
                  <a16:creationId xmlns:a16="http://schemas.microsoft.com/office/drawing/2014/main" id="{BF7639CC-A2E9-6FB5-14FD-2D8D34DDF4EE}"/>
                </a:ext>
              </a:extLst>
            </p:cNvPr>
            <p:cNvCxnSpPr>
              <a:cxnSpLocks/>
              <a:stCxn id="992" idx="3"/>
            </p:cNvCxnSpPr>
            <p:nvPr/>
          </p:nvCxnSpPr>
          <p:spPr>
            <a:xfrm flipV="1">
              <a:off x="5336276" y="2943282"/>
              <a:ext cx="873027" cy="7056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77" name="Group 1076">
              <a:extLst>
                <a:ext uri="{FF2B5EF4-FFF2-40B4-BE49-F238E27FC236}">
                  <a16:creationId xmlns:a16="http://schemas.microsoft.com/office/drawing/2014/main" id="{FA232215-68AB-2BF7-F3C2-AF72CD519048}"/>
                </a:ext>
              </a:extLst>
            </p:cNvPr>
            <p:cNvGrpSpPr/>
            <p:nvPr/>
          </p:nvGrpSpPr>
          <p:grpSpPr>
            <a:xfrm rot="18900000">
              <a:off x="7365288" y="2701474"/>
              <a:ext cx="48206" cy="69273"/>
              <a:chOff x="1508883" y="2828925"/>
              <a:chExt cx="48206" cy="83820"/>
            </a:xfrm>
          </p:grpSpPr>
          <p:cxnSp>
            <p:nvCxnSpPr>
              <p:cNvPr id="1108" name="Straight Connector 1107">
                <a:extLst>
                  <a:ext uri="{FF2B5EF4-FFF2-40B4-BE49-F238E27FC236}">
                    <a16:creationId xmlns:a16="http://schemas.microsoft.com/office/drawing/2014/main" id="{56B90E73-BA65-2473-4A90-CB9D841C7543}"/>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a:extLst>
                  <a:ext uri="{FF2B5EF4-FFF2-40B4-BE49-F238E27FC236}">
                    <a16:creationId xmlns:a16="http://schemas.microsoft.com/office/drawing/2014/main" id="{28547D3A-ADD4-4F7C-9EED-A3559D92E793}"/>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a:extLst>
                  <a:ext uri="{FF2B5EF4-FFF2-40B4-BE49-F238E27FC236}">
                    <a16:creationId xmlns:a16="http://schemas.microsoft.com/office/drawing/2014/main" id="{F02D2825-D625-B00E-0CC3-33531B751C4C}"/>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11" name="Oval 1110">
                <a:extLst>
                  <a:ext uri="{FF2B5EF4-FFF2-40B4-BE49-F238E27FC236}">
                    <a16:creationId xmlns:a16="http://schemas.microsoft.com/office/drawing/2014/main" id="{F85DE164-A3E0-7BEC-CB0C-B62971D13074}"/>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78" name="Group 1077">
              <a:extLst>
                <a:ext uri="{FF2B5EF4-FFF2-40B4-BE49-F238E27FC236}">
                  <a16:creationId xmlns:a16="http://schemas.microsoft.com/office/drawing/2014/main" id="{88B82FD2-5FF3-63AC-585E-B91781283A2D}"/>
                </a:ext>
              </a:extLst>
            </p:cNvPr>
            <p:cNvGrpSpPr/>
            <p:nvPr/>
          </p:nvGrpSpPr>
          <p:grpSpPr>
            <a:xfrm rot="3696547">
              <a:off x="7456065" y="3165553"/>
              <a:ext cx="48206" cy="69273"/>
              <a:chOff x="1508883" y="2828925"/>
              <a:chExt cx="48206" cy="83820"/>
            </a:xfrm>
          </p:grpSpPr>
          <p:cxnSp>
            <p:nvCxnSpPr>
              <p:cNvPr id="1104" name="Straight Connector 1103">
                <a:extLst>
                  <a:ext uri="{FF2B5EF4-FFF2-40B4-BE49-F238E27FC236}">
                    <a16:creationId xmlns:a16="http://schemas.microsoft.com/office/drawing/2014/main" id="{3FE3C205-FE2B-2885-DDB3-24E4DBFD80AA}"/>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A81F9A7E-B696-9BFD-53C3-C2EB3755E303}"/>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a:extLst>
                  <a:ext uri="{FF2B5EF4-FFF2-40B4-BE49-F238E27FC236}">
                    <a16:creationId xmlns:a16="http://schemas.microsoft.com/office/drawing/2014/main" id="{3185E205-5FBF-C984-BDEC-181731829B63}"/>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07" name="Oval 1106">
                <a:extLst>
                  <a:ext uri="{FF2B5EF4-FFF2-40B4-BE49-F238E27FC236}">
                    <a16:creationId xmlns:a16="http://schemas.microsoft.com/office/drawing/2014/main" id="{ACD69076-D169-065C-F12F-39CE079E0F89}"/>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79" name="Group 1078">
              <a:extLst>
                <a:ext uri="{FF2B5EF4-FFF2-40B4-BE49-F238E27FC236}">
                  <a16:creationId xmlns:a16="http://schemas.microsoft.com/office/drawing/2014/main" id="{B874FF59-FFE4-9381-6FCE-E161BC728509}"/>
                </a:ext>
              </a:extLst>
            </p:cNvPr>
            <p:cNvGrpSpPr/>
            <p:nvPr/>
          </p:nvGrpSpPr>
          <p:grpSpPr>
            <a:xfrm rot="2669105">
              <a:off x="7464126" y="3016967"/>
              <a:ext cx="48206" cy="69273"/>
              <a:chOff x="1508883" y="2828925"/>
              <a:chExt cx="48206" cy="83820"/>
            </a:xfrm>
          </p:grpSpPr>
          <p:cxnSp>
            <p:nvCxnSpPr>
              <p:cNvPr id="1100" name="Straight Connector 1099">
                <a:extLst>
                  <a:ext uri="{FF2B5EF4-FFF2-40B4-BE49-F238E27FC236}">
                    <a16:creationId xmlns:a16="http://schemas.microsoft.com/office/drawing/2014/main" id="{DA7E7AAA-D700-A199-27C5-5589DA9BC664}"/>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a:extLst>
                  <a:ext uri="{FF2B5EF4-FFF2-40B4-BE49-F238E27FC236}">
                    <a16:creationId xmlns:a16="http://schemas.microsoft.com/office/drawing/2014/main" id="{69F69C01-6027-DAB9-2288-84DD51E0C71E}"/>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a:extLst>
                  <a:ext uri="{FF2B5EF4-FFF2-40B4-BE49-F238E27FC236}">
                    <a16:creationId xmlns:a16="http://schemas.microsoft.com/office/drawing/2014/main" id="{41A0FCBC-89CC-5AE0-D014-CB29D52353F9}"/>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03" name="Oval 1102">
                <a:extLst>
                  <a:ext uri="{FF2B5EF4-FFF2-40B4-BE49-F238E27FC236}">
                    <a16:creationId xmlns:a16="http://schemas.microsoft.com/office/drawing/2014/main" id="{A5701331-8278-D515-1127-DB8787993B26}"/>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0" name="Group 1079">
              <a:extLst>
                <a:ext uri="{FF2B5EF4-FFF2-40B4-BE49-F238E27FC236}">
                  <a16:creationId xmlns:a16="http://schemas.microsoft.com/office/drawing/2014/main" id="{67F337FF-2184-27A3-5E73-3132C780D2DB}"/>
                </a:ext>
              </a:extLst>
            </p:cNvPr>
            <p:cNvGrpSpPr/>
            <p:nvPr/>
          </p:nvGrpSpPr>
          <p:grpSpPr>
            <a:xfrm rot="3696547">
              <a:off x="7939935" y="3190318"/>
              <a:ext cx="48206" cy="69273"/>
              <a:chOff x="1508883" y="2828925"/>
              <a:chExt cx="48206" cy="83820"/>
            </a:xfrm>
          </p:grpSpPr>
          <p:cxnSp>
            <p:nvCxnSpPr>
              <p:cNvPr id="1096" name="Straight Connector 1095">
                <a:extLst>
                  <a:ext uri="{FF2B5EF4-FFF2-40B4-BE49-F238E27FC236}">
                    <a16:creationId xmlns:a16="http://schemas.microsoft.com/office/drawing/2014/main" id="{76E96B7C-AC96-8289-0D2F-F0C2CB9718BF}"/>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a:extLst>
                  <a:ext uri="{FF2B5EF4-FFF2-40B4-BE49-F238E27FC236}">
                    <a16:creationId xmlns:a16="http://schemas.microsoft.com/office/drawing/2014/main" id="{07B57070-FA9A-7036-FFEB-77FC94F9D05B}"/>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7B60818E-3D99-51F9-8144-2C7172AA92C0}"/>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099" name="Oval 1098">
                <a:extLst>
                  <a:ext uri="{FF2B5EF4-FFF2-40B4-BE49-F238E27FC236}">
                    <a16:creationId xmlns:a16="http://schemas.microsoft.com/office/drawing/2014/main" id="{5391D4D3-B307-CEE9-ADC5-9E6FBA7AE600}"/>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1" name="Group 1080">
              <a:extLst>
                <a:ext uri="{FF2B5EF4-FFF2-40B4-BE49-F238E27FC236}">
                  <a16:creationId xmlns:a16="http://schemas.microsoft.com/office/drawing/2014/main" id="{1AE60501-FE34-95D5-6C80-237E0199F977}"/>
                </a:ext>
              </a:extLst>
            </p:cNvPr>
            <p:cNvGrpSpPr/>
            <p:nvPr/>
          </p:nvGrpSpPr>
          <p:grpSpPr>
            <a:xfrm rot="18900000">
              <a:off x="7919643" y="2701473"/>
              <a:ext cx="48206" cy="69273"/>
              <a:chOff x="1508883" y="2828925"/>
              <a:chExt cx="48206" cy="83820"/>
            </a:xfrm>
          </p:grpSpPr>
          <p:cxnSp>
            <p:nvCxnSpPr>
              <p:cNvPr id="1092" name="Straight Connector 1091">
                <a:extLst>
                  <a:ext uri="{FF2B5EF4-FFF2-40B4-BE49-F238E27FC236}">
                    <a16:creationId xmlns:a16="http://schemas.microsoft.com/office/drawing/2014/main" id="{8EBB7A08-D78C-2454-FFCF-182C6396F4F5}"/>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DC9B0FC1-FF47-1732-50CE-5DE2931D5512}"/>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637A473E-CE64-F2A9-E154-CBE3B993A338}"/>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095" name="Oval 1094">
                <a:extLst>
                  <a:ext uri="{FF2B5EF4-FFF2-40B4-BE49-F238E27FC236}">
                    <a16:creationId xmlns:a16="http://schemas.microsoft.com/office/drawing/2014/main" id="{C3A13CAB-4469-6CDE-2E0C-68ACCF14B8F1}"/>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2" name="Group 1081">
              <a:extLst>
                <a:ext uri="{FF2B5EF4-FFF2-40B4-BE49-F238E27FC236}">
                  <a16:creationId xmlns:a16="http://schemas.microsoft.com/office/drawing/2014/main" id="{9E098EC1-B12A-1D2B-6DB5-F48232C1C9FB}"/>
                </a:ext>
              </a:extLst>
            </p:cNvPr>
            <p:cNvGrpSpPr/>
            <p:nvPr/>
          </p:nvGrpSpPr>
          <p:grpSpPr>
            <a:xfrm rot="18900000">
              <a:off x="9815117" y="2745289"/>
              <a:ext cx="48206" cy="69273"/>
              <a:chOff x="1508883" y="2828925"/>
              <a:chExt cx="48206" cy="83820"/>
            </a:xfrm>
          </p:grpSpPr>
          <p:cxnSp>
            <p:nvCxnSpPr>
              <p:cNvPr id="1088" name="Straight Connector 1087">
                <a:extLst>
                  <a:ext uri="{FF2B5EF4-FFF2-40B4-BE49-F238E27FC236}">
                    <a16:creationId xmlns:a16="http://schemas.microsoft.com/office/drawing/2014/main" id="{569CE6B6-A58A-6729-F5DA-6B042EF2B18E}"/>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a:extLst>
                  <a:ext uri="{FF2B5EF4-FFF2-40B4-BE49-F238E27FC236}">
                    <a16:creationId xmlns:a16="http://schemas.microsoft.com/office/drawing/2014/main" id="{A5E2717D-71E5-2173-F053-1A10F49461A1}"/>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a:extLst>
                  <a:ext uri="{FF2B5EF4-FFF2-40B4-BE49-F238E27FC236}">
                    <a16:creationId xmlns:a16="http://schemas.microsoft.com/office/drawing/2014/main" id="{182A8376-69CF-075B-9908-5BCF4BEEBACB}"/>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091" name="Oval 1090">
                <a:extLst>
                  <a:ext uri="{FF2B5EF4-FFF2-40B4-BE49-F238E27FC236}">
                    <a16:creationId xmlns:a16="http://schemas.microsoft.com/office/drawing/2014/main" id="{82700160-1842-5D62-B4F9-C5DAD3B662B8}"/>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83" name="TextBox 1082">
              <a:extLst>
                <a:ext uri="{FF2B5EF4-FFF2-40B4-BE49-F238E27FC236}">
                  <a16:creationId xmlns:a16="http://schemas.microsoft.com/office/drawing/2014/main" id="{0BDF97A7-5EA3-5F9F-2E44-DA4C9A6DAFDB}"/>
                </a:ext>
              </a:extLst>
            </p:cNvPr>
            <p:cNvSpPr txBox="1"/>
            <p:nvPr/>
          </p:nvSpPr>
          <p:spPr>
            <a:xfrm>
              <a:off x="8946656" y="3478535"/>
              <a:ext cx="579252" cy="380480"/>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Dendritic </a:t>
              </a:r>
              <a:br>
                <a:rPr lang="en-GB">
                  <a:solidFill>
                    <a:schemeClr val="tx1"/>
                  </a:solidFill>
                </a:rPr>
              </a:br>
              <a:r>
                <a:rPr lang="en-GB">
                  <a:solidFill>
                    <a:schemeClr val="tx1"/>
                  </a:solidFill>
                </a:rPr>
                <a:t>cell</a:t>
              </a:r>
            </a:p>
          </p:txBody>
        </p:sp>
        <p:sp>
          <p:nvSpPr>
            <p:cNvPr id="1084" name="TextBox 1083">
              <a:extLst>
                <a:ext uri="{FF2B5EF4-FFF2-40B4-BE49-F238E27FC236}">
                  <a16:creationId xmlns:a16="http://schemas.microsoft.com/office/drawing/2014/main" id="{3DE7D2D6-7601-6741-A42F-F4EB8091ADAE}"/>
                </a:ext>
              </a:extLst>
            </p:cNvPr>
            <p:cNvSpPr txBox="1"/>
            <p:nvPr/>
          </p:nvSpPr>
          <p:spPr>
            <a:xfrm>
              <a:off x="6052879" y="1134859"/>
              <a:ext cx="3483282" cy="369332"/>
            </a:xfrm>
            <a:prstGeom prst="rect">
              <a:avLst/>
            </a:prstGeom>
            <a:noFill/>
          </p:spPr>
          <p:txBody>
            <a:bodyPr wrap="square" rtlCol="0">
              <a:spAutoFit/>
            </a:bodyPr>
            <a:lstStyle/>
            <a:p>
              <a:pPr algn="ctr"/>
              <a:r>
                <a:rPr lang="en-GB" b="1">
                  <a:solidFill>
                    <a:schemeClr val="tx2"/>
                  </a:solidFill>
                </a:rPr>
                <a:t>Normal lower airway epithelium</a:t>
              </a:r>
            </a:p>
          </p:txBody>
        </p:sp>
        <p:sp>
          <p:nvSpPr>
            <p:cNvPr id="1085" name="Oval 1084">
              <a:extLst>
                <a:ext uri="{FF2B5EF4-FFF2-40B4-BE49-F238E27FC236}">
                  <a16:creationId xmlns:a16="http://schemas.microsoft.com/office/drawing/2014/main" id="{BBC46CB7-5347-1965-6103-911B36DE7087}"/>
                </a:ext>
              </a:extLst>
            </p:cNvPr>
            <p:cNvSpPr/>
            <p:nvPr/>
          </p:nvSpPr>
          <p:spPr>
            <a:xfrm>
              <a:off x="6205149" y="2083528"/>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86" name="Oval 1085">
              <a:extLst>
                <a:ext uri="{FF2B5EF4-FFF2-40B4-BE49-F238E27FC236}">
                  <a16:creationId xmlns:a16="http://schemas.microsoft.com/office/drawing/2014/main" id="{4FAE85FD-E88E-9767-B460-C182FCD65F3F}"/>
                </a:ext>
              </a:extLst>
            </p:cNvPr>
            <p:cNvSpPr/>
            <p:nvPr/>
          </p:nvSpPr>
          <p:spPr>
            <a:xfrm>
              <a:off x="7203369" y="1988278"/>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087" name="Oval 1086">
              <a:extLst>
                <a:ext uri="{FF2B5EF4-FFF2-40B4-BE49-F238E27FC236}">
                  <a16:creationId xmlns:a16="http://schemas.microsoft.com/office/drawing/2014/main" id="{CDAD0EE6-2965-F6D7-33F0-FA911965D1EE}"/>
                </a:ext>
              </a:extLst>
            </p:cNvPr>
            <p:cNvSpPr/>
            <p:nvPr/>
          </p:nvSpPr>
          <p:spPr>
            <a:xfrm>
              <a:off x="8693079" y="2068288"/>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249" name="Group 1248">
            <a:extLst>
              <a:ext uri="{FF2B5EF4-FFF2-40B4-BE49-F238E27FC236}">
                <a16:creationId xmlns:a16="http://schemas.microsoft.com/office/drawing/2014/main" id="{3398B839-24C3-359B-E78F-C7FC7B19BFA4}"/>
              </a:ext>
            </a:extLst>
          </p:cNvPr>
          <p:cNvGrpSpPr/>
          <p:nvPr/>
        </p:nvGrpSpPr>
        <p:grpSpPr>
          <a:xfrm>
            <a:off x="527402" y="1493270"/>
            <a:ext cx="5230821" cy="3127943"/>
            <a:chOff x="6275609" y="1134859"/>
            <a:chExt cx="5230821" cy="3127943"/>
          </a:xfrm>
        </p:grpSpPr>
        <p:pic>
          <p:nvPicPr>
            <p:cNvPr id="1250" name="Graphic 1249">
              <a:extLst>
                <a:ext uri="{FF2B5EF4-FFF2-40B4-BE49-F238E27FC236}">
                  <a16:creationId xmlns:a16="http://schemas.microsoft.com/office/drawing/2014/main" id="{CC1668B5-265A-32F2-95DE-2D8FF0319A7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2732100">
              <a:off x="7523725" y="1595646"/>
              <a:ext cx="322240" cy="224344"/>
            </a:xfrm>
            <a:prstGeom prst="rect">
              <a:avLst/>
            </a:prstGeom>
          </p:spPr>
        </p:pic>
        <p:sp>
          <p:nvSpPr>
            <p:cNvPr id="1251" name="TextBox 1250">
              <a:extLst>
                <a:ext uri="{FF2B5EF4-FFF2-40B4-BE49-F238E27FC236}">
                  <a16:creationId xmlns:a16="http://schemas.microsoft.com/office/drawing/2014/main" id="{46EFA4A8-742C-F89A-AF58-D3F9C5B53640}"/>
                </a:ext>
              </a:extLst>
            </p:cNvPr>
            <p:cNvSpPr txBox="1"/>
            <p:nvPr/>
          </p:nvSpPr>
          <p:spPr>
            <a:xfrm>
              <a:off x="7523610" y="1134859"/>
              <a:ext cx="3508416" cy="369332"/>
            </a:xfrm>
            <a:prstGeom prst="rect">
              <a:avLst/>
            </a:prstGeom>
            <a:noFill/>
          </p:spPr>
          <p:txBody>
            <a:bodyPr wrap="square" rtlCol="0">
              <a:spAutoFit/>
            </a:bodyPr>
            <a:lstStyle/>
            <a:p>
              <a:pPr algn="ctr"/>
              <a:r>
                <a:rPr lang="en-GB" b="1">
                  <a:solidFill>
                    <a:schemeClr val="tx2"/>
                  </a:solidFill>
                </a:rPr>
                <a:t>Normal upper airway epithelium</a:t>
              </a:r>
            </a:p>
          </p:txBody>
        </p:sp>
        <p:sp>
          <p:nvSpPr>
            <p:cNvPr id="1252" name="Rectangle 1251">
              <a:extLst>
                <a:ext uri="{FF2B5EF4-FFF2-40B4-BE49-F238E27FC236}">
                  <a16:creationId xmlns:a16="http://schemas.microsoft.com/office/drawing/2014/main" id="{B7B9E2FB-1B91-A1CB-48DA-12F02C68D5D7}"/>
                </a:ext>
              </a:extLst>
            </p:cNvPr>
            <p:cNvSpPr/>
            <p:nvPr/>
          </p:nvSpPr>
          <p:spPr>
            <a:xfrm>
              <a:off x="7444741" y="2934316"/>
              <a:ext cx="3968758" cy="265322"/>
            </a:xfrm>
            <a:prstGeom prst="rect">
              <a:avLst/>
            </a:prstGeom>
            <a:solidFill>
              <a:srgbClr val="996633">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3" name="Graphic 1579">
              <a:extLst>
                <a:ext uri="{FF2B5EF4-FFF2-40B4-BE49-F238E27FC236}">
                  <a16:creationId xmlns:a16="http://schemas.microsoft.com/office/drawing/2014/main" id="{F76394B7-E257-EC02-CD22-D8EF12D8D751}"/>
                </a:ext>
              </a:extLst>
            </p:cNvPr>
            <p:cNvSpPr/>
            <p:nvPr/>
          </p:nvSpPr>
          <p:spPr>
            <a:xfrm>
              <a:off x="7436105" y="1808664"/>
              <a:ext cx="3939315" cy="768788"/>
            </a:xfrm>
            <a:custGeom>
              <a:avLst/>
              <a:gdLst>
                <a:gd name="connsiteX0" fmla="*/ 16694 w 1757229"/>
                <a:gd name="connsiteY0" fmla="*/ 230333 h 240238"/>
                <a:gd name="connsiteX1" fmla="*/ 43173 w 1757229"/>
                <a:gd name="connsiteY1" fmla="*/ 19925 h 240238"/>
                <a:gd name="connsiteX2" fmla="*/ 202050 w 1757229"/>
                <a:gd name="connsiteY2" fmla="*/ 19925 h 240238"/>
                <a:gd name="connsiteX3" fmla="*/ 406933 w 1757229"/>
                <a:gd name="connsiteY3" fmla="*/ 17163 h 240238"/>
                <a:gd name="connsiteX4" fmla="*/ 597909 w 1757229"/>
                <a:gd name="connsiteY4" fmla="*/ 15734 h 240238"/>
                <a:gd name="connsiteX5" fmla="*/ 816794 w 1757229"/>
                <a:gd name="connsiteY5" fmla="*/ 17163 h 240238"/>
                <a:gd name="connsiteX6" fmla="*/ 1110926 w 1757229"/>
                <a:gd name="connsiteY6" fmla="*/ 18592 h 240238"/>
                <a:gd name="connsiteX7" fmla="*/ 1524882 w 1757229"/>
                <a:gd name="connsiteY7" fmla="*/ 17163 h 240238"/>
                <a:gd name="connsiteX8" fmla="*/ 1750720 w 1757229"/>
                <a:gd name="connsiteY8" fmla="*/ 58978 h 240238"/>
                <a:gd name="connsiteX9" fmla="*/ 1756340 w 1757229"/>
                <a:gd name="connsiteY9" fmla="*/ 205377 h 240238"/>
                <a:gd name="connsiteX10" fmla="*/ 1120737 w 1757229"/>
                <a:gd name="connsiteY10" fmla="*/ 240239 h 240238"/>
                <a:gd name="connsiteX11" fmla="*/ 16694 w 1757229"/>
                <a:gd name="connsiteY11" fmla="*/ 230333 h 24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7229" h="240238">
                  <a:moveTo>
                    <a:pt x="16694" y="230333"/>
                  </a:moveTo>
                  <a:cubicBezTo>
                    <a:pt x="16694" y="230333"/>
                    <a:pt x="-34837" y="46405"/>
                    <a:pt x="43173" y="19925"/>
                  </a:cubicBezTo>
                  <a:cubicBezTo>
                    <a:pt x="121183" y="-6554"/>
                    <a:pt x="158902" y="11543"/>
                    <a:pt x="202050" y="19925"/>
                  </a:cubicBezTo>
                  <a:cubicBezTo>
                    <a:pt x="245198" y="28307"/>
                    <a:pt x="363785" y="28307"/>
                    <a:pt x="406933" y="17163"/>
                  </a:cubicBezTo>
                  <a:cubicBezTo>
                    <a:pt x="450081" y="6019"/>
                    <a:pt x="526853" y="399"/>
                    <a:pt x="597909" y="15734"/>
                  </a:cubicBezTo>
                  <a:cubicBezTo>
                    <a:pt x="668966" y="31070"/>
                    <a:pt x="781932" y="29641"/>
                    <a:pt x="816794" y="17163"/>
                  </a:cubicBezTo>
                  <a:cubicBezTo>
                    <a:pt x="851655" y="4685"/>
                    <a:pt x="947858" y="-14936"/>
                    <a:pt x="1110926" y="18592"/>
                  </a:cubicBezTo>
                  <a:cubicBezTo>
                    <a:pt x="1273994" y="52120"/>
                    <a:pt x="1485925" y="24212"/>
                    <a:pt x="1524882" y="17163"/>
                  </a:cubicBezTo>
                  <a:cubicBezTo>
                    <a:pt x="1563839" y="10115"/>
                    <a:pt x="1740909" y="-27414"/>
                    <a:pt x="1750720" y="58978"/>
                  </a:cubicBezTo>
                  <a:cubicBezTo>
                    <a:pt x="1760531" y="145370"/>
                    <a:pt x="1756340" y="205377"/>
                    <a:pt x="1756340" y="205377"/>
                  </a:cubicBezTo>
                  <a:lnTo>
                    <a:pt x="1120737" y="240239"/>
                  </a:lnTo>
                  <a:lnTo>
                    <a:pt x="16694" y="230333"/>
                  </a:lnTo>
                  <a:close/>
                </a:path>
              </a:pathLst>
            </a:custGeom>
            <a:solidFill>
              <a:schemeClr val="bg2">
                <a:lumMod val="20000"/>
                <a:lumOff val="80000"/>
              </a:schemeClr>
            </a:solidFill>
            <a:ln w="9525" cap="flat">
              <a:noFill/>
              <a:prstDash val="solid"/>
              <a:miter/>
            </a:ln>
          </p:spPr>
          <p:txBody>
            <a:bodyPr rtlCol="0" anchor="ctr"/>
            <a:lstStyle/>
            <a:p>
              <a:endParaRPr lang="en-GB"/>
            </a:p>
          </p:txBody>
        </p:sp>
        <p:sp>
          <p:nvSpPr>
            <p:cNvPr id="1254" name="Freeform: Shape 1374">
              <a:extLst>
                <a:ext uri="{FF2B5EF4-FFF2-40B4-BE49-F238E27FC236}">
                  <a16:creationId xmlns:a16="http://schemas.microsoft.com/office/drawing/2014/main" id="{61FC9E30-78CE-6A78-687F-DC0E819A228D}"/>
                </a:ext>
              </a:extLst>
            </p:cNvPr>
            <p:cNvSpPr/>
            <p:nvPr/>
          </p:nvSpPr>
          <p:spPr>
            <a:xfrm>
              <a:off x="7435041" y="2196248"/>
              <a:ext cx="517957" cy="831872"/>
            </a:xfrm>
            <a:custGeom>
              <a:avLst/>
              <a:gdLst>
                <a:gd name="connsiteX0" fmla="*/ 252202 w 535523"/>
                <a:gd name="connsiteY0" fmla="*/ 4174 h 860085"/>
                <a:gd name="connsiteX1" fmla="*/ 253344 w 535523"/>
                <a:gd name="connsiteY1" fmla="*/ 78692 h 860085"/>
                <a:gd name="connsiteX2" fmla="*/ 260326 w 535523"/>
                <a:gd name="connsiteY2" fmla="*/ 186342 h 860085"/>
                <a:gd name="connsiteX3" fmla="*/ 292063 w 535523"/>
                <a:gd name="connsiteY3" fmla="*/ 85547 h 860085"/>
                <a:gd name="connsiteX4" fmla="*/ 329004 w 535523"/>
                <a:gd name="connsiteY4" fmla="*/ 10268 h 860085"/>
                <a:gd name="connsiteX5" fmla="*/ 331797 w 535523"/>
                <a:gd name="connsiteY5" fmla="*/ 86562 h 860085"/>
                <a:gd name="connsiteX6" fmla="*/ 347792 w 535523"/>
                <a:gd name="connsiteY6" fmla="*/ 182533 h 860085"/>
                <a:gd name="connsiteX7" fmla="*/ 368231 w 535523"/>
                <a:gd name="connsiteY7" fmla="*/ 89355 h 860085"/>
                <a:gd name="connsiteX8" fmla="*/ 397555 w 535523"/>
                <a:gd name="connsiteY8" fmla="*/ 15599 h 860085"/>
                <a:gd name="connsiteX9" fmla="*/ 404918 w 535523"/>
                <a:gd name="connsiteY9" fmla="*/ 97480 h 860085"/>
                <a:gd name="connsiteX10" fmla="*/ 424087 w 535523"/>
                <a:gd name="connsiteY10" fmla="*/ 186723 h 860085"/>
                <a:gd name="connsiteX11" fmla="*/ 456077 w 535523"/>
                <a:gd name="connsiteY11" fmla="*/ 76534 h 860085"/>
                <a:gd name="connsiteX12" fmla="*/ 484132 w 535523"/>
                <a:gd name="connsiteY12" fmla="*/ 20423 h 860085"/>
                <a:gd name="connsiteX13" fmla="*/ 491749 w 535523"/>
                <a:gd name="connsiteY13" fmla="*/ 106112 h 860085"/>
                <a:gd name="connsiteX14" fmla="*/ 520439 w 535523"/>
                <a:gd name="connsiteY14" fmla="*/ 203226 h 860085"/>
                <a:gd name="connsiteX15" fmla="*/ 519550 w 535523"/>
                <a:gd name="connsiteY15" fmla="*/ 560325 h 860085"/>
                <a:gd name="connsiteX16" fmla="*/ 512568 w 535523"/>
                <a:gd name="connsiteY16" fmla="*/ 829831 h 860085"/>
                <a:gd name="connsiteX17" fmla="*/ 235445 w 535523"/>
                <a:gd name="connsiteY17" fmla="*/ 847223 h 860085"/>
                <a:gd name="connsiteX18" fmla="*/ 32966 w 535523"/>
                <a:gd name="connsiteY18" fmla="*/ 832624 h 860085"/>
                <a:gd name="connsiteX19" fmla="*/ 3768 w 535523"/>
                <a:gd name="connsiteY19" fmla="*/ 539125 h 860085"/>
                <a:gd name="connsiteX20" fmla="*/ 2626 w 535523"/>
                <a:gd name="connsiteY20" fmla="*/ 350229 h 860085"/>
                <a:gd name="connsiteX21" fmla="*/ 14940 w 535523"/>
                <a:gd name="connsiteY21" fmla="*/ 212747 h 860085"/>
                <a:gd name="connsiteX22" fmla="*/ 52897 w 535523"/>
                <a:gd name="connsiteY22" fmla="*/ 67647 h 860085"/>
                <a:gd name="connsiteX23" fmla="*/ 92250 w 535523"/>
                <a:gd name="connsiteY23" fmla="*/ 493 h 860085"/>
                <a:gd name="connsiteX24" fmla="*/ 95931 w 535523"/>
                <a:gd name="connsiteY24" fmla="*/ 86689 h 860085"/>
                <a:gd name="connsiteX25" fmla="*/ 108499 w 535523"/>
                <a:gd name="connsiteY25" fmla="*/ 196371 h 860085"/>
                <a:gd name="connsiteX26" fmla="*/ 136173 w 535523"/>
                <a:gd name="connsiteY26" fmla="*/ 92910 h 860085"/>
                <a:gd name="connsiteX27" fmla="*/ 162959 w 535523"/>
                <a:gd name="connsiteY27" fmla="*/ 2524 h 860085"/>
                <a:gd name="connsiteX28" fmla="*/ 171210 w 535523"/>
                <a:gd name="connsiteY28" fmla="*/ 95956 h 860085"/>
                <a:gd name="connsiteX29" fmla="*/ 184159 w 535523"/>
                <a:gd name="connsiteY29" fmla="*/ 184311 h 860085"/>
                <a:gd name="connsiteX30" fmla="*/ 213483 w 535523"/>
                <a:gd name="connsiteY30" fmla="*/ 85674 h 860085"/>
                <a:gd name="connsiteX31" fmla="*/ 252456 w 535523"/>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523" h="860085">
                  <a:moveTo>
                    <a:pt x="252202" y="4174"/>
                  </a:moveTo>
                  <a:cubicBezTo>
                    <a:pt x="273529" y="10522"/>
                    <a:pt x="258930" y="46193"/>
                    <a:pt x="253344" y="78692"/>
                  </a:cubicBezTo>
                  <a:cubicBezTo>
                    <a:pt x="247759" y="111317"/>
                    <a:pt x="227320" y="183295"/>
                    <a:pt x="260326" y="186342"/>
                  </a:cubicBezTo>
                  <a:cubicBezTo>
                    <a:pt x="293332" y="189389"/>
                    <a:pt x="290793" y="125789"/>
                    <a:pt x="292063" y="85547"/>
                  </a:cubicBezTo>
                  <a:cubicBezTo>
                    <a:pt x="293205" y="45432"/>
                    <a:pt x="304884" y="7094"/>
                    <a:pt x="329004" y="10268"/>
                  </a:cubicBezTo>
                  <a:cubicBezTo>
                    <a:pt x="353124" y="13441"/>
                    <a:pt x="332813" y="57872"/>
                    <a:pt x="331797" y="86562"/>
                  </a:cubicBezTo>
                  <a:cubicBezTo>
                    <a:pt x="330781" y="115252"/>
                    <a:pt x="328623" y="182280"/>
                    <a:pt x="347792" y="182533"/>
                  </a:cubicBezTo>
                  <a:cubicBezTo>
                    <a:pt x="366834" y="182787"/>
                    <a:pt x="366834" y="121599"/>
                    <a:pt x="368231" y="89355"/>
                  </a:cubicBezTo>
                  <a:cubicBezTo>
                    <a:pt x="369627" y="57111"/>
                    <a:pt x="370896" y="14330"/>
                    <a:pt x="397555" y="15599"/>
                  </a:cubicBezTo>
                  <a:cubicBezTo>
                    <a:pt x="424214" y="16996"/>
                    <a:pt x="406568" y="68028"/>
                    <a:pt x="404918" y="97480"/>
                  </a:cubicBezTo>
                  <a:cubicBezTo>
                    <a:pt x="403268" y="126804"/>
                    <a:pt x="400348" y="186596"/>
                    <a:pt x="424087" y="186723"/>
                  </a:cubicBezTo>
                  <a:cubicBezTo>
                    <a:pt x="447826" y="186723"/>
                    <a:pt x="453157" y="112332"/>
                    <a:pt x="456077" y="76534"/>
                  </a:cubicBezTo>
                  <a:cubicBezTo>
                    <a:pt x="458997" y="40735"/>
                    <a:pt x="463186" y="19408"/>
                    <a:pt x="484132" y="20423"/>
                  </a:cubicBezTo>
                  <a:cubicBezTo>
                    <a:pt x="505078" y="21439"/>
                    <a:pt x="485656" y="75645"/>
                    <a:pt x="491749" y="106112"/>
                  </a:cubicBezTo>
                  <a:cubicBezTo>
                    <a:pt x="497842" y="136579"/>
                    <a:pt x="514345" y="157017"/>
                    <a:pt x="520439" y="203226"/>
                  </a:cubicBezTo>
                  <a:cubicBezTo>
                    <a:pt x="526532" y="249434"/>
                    <a:pt x="519804" y="454325"/>
                    <a:pt x="519550" y="560325"/>
                  </a:cubicBezTo>
                  <a:cubicBezTo>
                    <a:pt x="519296" y="666198"/>
                    <a:pt x="559919" y="781973"/>
                    <a:pt x="512568" y="829831"/>
                  </a:cubicBezTo>
                  <a:cubicBezTo>
                    <a:pt x="465217" y="877690"/>
                    <a:pt x="315421" y="846842"/>
                    <a:pt x="235445" y="847223"/>
                  </a:cubicBezTo>
                  <a:cubicBezTo>
                    <a:pt x="155469"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093"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255" name="Freeform: Shape 1375">
              <a:extLst>
                <a:ext uri="{FF2B5EF4-FFF2-40B4-BE49-F238E27FC236}">
                  <a16:creationId xmlns:a16="http://schemas.microsoft.com/office/drawing/2014/main" id="{B3CCC52D-8061-9A3E-059E-A4925AB65315}"/>
                </a:ext>
              </a:extLst>
            </p:cNvPr>
            <p:cNvSpPr/>
            <p:nvPr/>
          </p:nvSpPr>
          <p:spPr>
            <a:xfrm>
              <a:off x="7447837" y="2201368"/>
              <a:ext cx="472545" cy="708611"/>
            </a:xfrm>
            <a:custGeom>
              <a:avLst/>
              <a:gdLst>
                <a:gd name="connsiteX0" fmla="*/ 235163 w 488571"/>
                <a:gd name="connsiteY0" fmla="*/ 3704 h 732643"/>
                <a:gd name="connsiteX1" fmla="*/ 229324 w 488571"/>
                <a:gd name="connsiteY1" fmla="*/ 85584 h 732643"/>
                <a:gd name="connsiteX2" fmla="*/ 247350 w 488571"/>
                <a:gd name="connsiteY2" fmla="*/ 188030 h 732643"/>
                <a:gd name="connsiteX3" fmla="*/ 280610 w 488571"/>
                <a:gd name="connsiteY3" fmla="*/ 100310 h 732643"/>
                <a:gd name="connsiteX4" fmla="*/ 308411 w 488571"/>
                <a:gd name="connsiteY4" fmla="*/ 11448 h 732643"/>
                <a:gd name="connsiteX5" fmla="*/ 310188 w 488571"/>
                <a:gd name="connsiteY5" fmla="*/ 78983 h 732643"/>
                <a:gd name="connsiteX6" fmla="*/ 332912 w 488571"/>
                <a:gd name="connsiteY6" fmla="*/ 188411 h 732643"/>
                <a:gd name="connsiteX7" fmla="*/ 357158 w 488571"/>
                <a:gd name="connsiteY7" fmla="*/ 88250 h 732643"/>
                <a:gd name="connsiteX8" fmla="*/ 383690 w 488571"/>
                <a:gd name="connsiteY8" fmla="*/ 13987 h 732643"/>
                <a:gd name="connsiteX9" fmla="*/ 384706 w 488571"/>
                <a:gd name="connsiteY9" fmla="*/ 89266 h 732643"/>
                <a:gd name="connsiteX10" fmla="*/ 405271 w 488571"/>
                <a:gd name="connsiteY10" fmla="*/ 193488 h 732643"/>
                <a:gd name="connsiteX11" fmla="*/ 445894 w 488571"/>
                <a:gd name="connsiteY11" fmla="*/ 100564 h 732643"/>
                <a:gd name="connsiteX12" fmla="*/ 465443 w 488571"/>
                <a:gd name="connsiteY12" fmla="*/ 18303 h 732643"/>
                <a:gd name="connsiteX13" fmla="*/ 471410 w 488571"/>
                <a:gd name="connsiteY13" fmla="*/ 93328 h 732643"/>
                <a:gd name="connsiteX14" fmla="*/ 478392 w 488571"/>
                <a:gd name="connsiteY14" fmla="*/ 190823 h 732643"/>
                <a:gd name="connsiteX15" fmla="*/ 487913 w 488571"/>
                <a:gd name="connsiteY15" fmla="*/ 307867 h 732643"/>
                <a:gd name="connsiteX16" fmla="*/ 459096 w 488571"/>
                <a:gd name="connsiteY16" fmla="*/ 496001 h 732643"/>
                <a:gd name="connsiteX17" fmla="*/ 427486 w 488571"/>
                <a:gd name="connsiteY17" fmla="*/ 647067 h 732643"/>
                <a:gd name="connsiteX18" fmla="*/ 248239 w 488571"/>
                <a:gd name="connsiteY18" fmla="*/ 732628 h 732643"/>
                <a:gd name="connsiteX19" fmla="*/ 55534 w 488571"/>
                <a:gd name="connsiteY19" fmla="*/ 652525 h 732643"/>
                <a:gd name="connsiteX20" fmla="*/ 28876 w 488571"/>
                <a:gd name="connsiteY20" fmla="*/ 477086 h 732643"/>
                <a:gd name="connsiteX21" fmla="*/ 186 w 488571"/>
                <a:gd name="connsiteY21" fmla="*/ 310787 h 732643"/>
                <a:gd name="connsiteX22" fmla="*/ 17705 w 488571"/>
                <a:gd name="connsiteY22" fmla="*/ 193235 h 732643"/>
                <a:gd name="connsiteX23" fmla="*/ 37508 w 488571"/>
                <a:gd name="connsiteY23" fmla="*/ 92059 h 732643"/>
                <a:gd name="connsiteX24" fmla="*/ 72164 w 488571"/>
                <a:gd name="connsiteY24" fmla="*/ 150 h 732643"/>
                <a:gd name="connsiteX25" fmla="*/ 71657 w 488571"/>
                <a:gd name="connsiteY25" fmla="*/ 102468 h 732643"/>
                <a:gd name="connsiteX26" fmla="*/ 91460 w 488571"/>
                <a:gd name="connsiteY26" fmla="*/ 203136 h 732643"/>
                <a:gd name="connsiteX27" fmla="*/ 124339 w 488571"/>
                <a:gd name="connsiteY27" fmla="*/ 90281 h 732643"/>
                <a:gd name="connsiteX28" fmla="*/ 147824 w 488571"/>
                <a:gd name="connsiteY28" fmla="*/ 150 h 732643"/>
                <a:gd name="connsiteX29" fmla="*/ 152521 w 488571"/>
                <a:gd name="connsiteY29" fmla="*/ 87488 h 732643"/>
                <a:gd name="connsiteX30" fmla="*/ 168389 w 488571"/>
                <a:gd name="connsiteY30" fmla="*/ 193869 h 732643"/>
                <a:gd name="connsiteX31" fmla="*/ 198857 w 488571"/>
                <a:gd name="connsiteY31" fmla="*/ 90662 h 732643"/>
                <a:gd name="connsiteX32" fmla="*/ 235036 w 488571"/>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71" h="732643">
                  <a:moveTo>
                    <a:pt x="235163" y="3704"/>
                  </a:moveTo>
                  <a:cubicBezTo>
                    <a:pt x="257886" y="6497"/>
                    <a:pt x="234148" y="54863"/>
                    <a:pt x="229324" y="85584"/>
                  </a:cubicBezTo>
                  <a:cubicBezTo>
                    <a:pt x="224373" y="116305"/>
                    <a:pt x="209774" y="190949"/>
                    <a:pt x="247350" y="188030"/>
                  </a:cubicBezTo>
                  <a:cubicBezTo>
                    <a:pt x="284926" y="184983"/>
                    <a:pt x="279086" y="134458"/>
                    <a:pt x="280610" y="100310"/>
                  </a:cubicBezTo>
                  <a:cubicBezTo>
                    <a:pt x="282260" y="66162"/>
                    <a:pt x="283530" y="4974"/>
                    <a:pt x="308411" y="11448"/>
                  </a:cubicBezTo>
                  <a:cubicBezTo>
                    <a:pt x="333292" y="17922"/>
                    <a:pt x="311204" y="50039"/>
                    <a:pt x="310188" y="78983"/>
                  </a:cubicBezTo>
                  <a:cubicBezTo>
                    <a:pt x="309300" y="107927"/>
                    <a:pt x="301556" y="185110"/>
                    <a:pt x="332912" y="188411"/>
                  </a:cubicBezTo>
                  <a:cubicBezTo>
                    <a:pt x="364267" y="191711"/>
                    <a:pt x="356777" y="119479"/>
                    <a:pt x="357158" y="88250"/>
                  </a:cubicBezTo>
                  <a:cubicBezTo>
                    <a:pt x="357539" y="57021"/>
                    <a:pt x="360078" y="11194"/>
                    <a:pt x="383690" y="13987"/>
                  </a:cubicBezTo>
                  <a:cubicBezTo>
                    <a:pt x="407302" y="16906"/>
                    <a:pt x="385086" y="60703"/>
                    <a:pt x="384706" y="89266"/>
                  </a:cubicBezTo>
                  <a:cubicBezTo>
                    <a:pt x="384452" y="117829"/>
                    <a:pt x="378739" y="191330"/>
                    <a:pt x="405271" y="193488"/>
                  </a:cubicBezTo>
                  <a:cubicBezTo>
                    <a:pt x="431803" y="195646"/>
                    <a:pt x="442212" y="135093"/>
                    <a:pt x="445894" y="100564"/>
                  </a:cubicBezTo>
                  <a:cubicBezTo>
                    <a:pt x="449702" y="66035"/>
                    <a:pt x="443989" y="14748"/>
                    <a:pt x="465443" y="18303"/>
                  </a:cubicBezTo>
                  <a:cubicBezTo>
                    <a:pt x="486897" y="21857"/>
                    <a:pt x="469252" y="64638"/>
                    <a:pt x="471410" y="93328"/>
                  </a:cubicBezTo>
                  <a:cubicBezTo>
                    <a:pt x="473568" y="122145"/>
                    <a:pt x="475726" y="155024"/>
                    <a:pt x="478392" y="190823"/>
                  </a:cubicBezTo>
                  <a:cubicBezTo>
                    <a:pt x="481185" y="226621"/>
                    <a:pt x="491213" y="256961"/>
                    <a:pt x="487913" y="307867"/>
                  </a:cubicBezTo>
                  <a:cubicBezTo>
                    <a:pt x="484739" y="358772"/>
                    <a:pt x="461508" y="433543"/>
                    <a:pt x="459096" y="496001"/>
                  </a:cubicBezTo>
                  <a:cubicBezTo>
                    <a:pt x="456684" y="558458"/>
                    <a:pt x="462650"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203"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270" y="194250"/>
                    <a:pt x="168389" y="193869"/>
                  </a:cubicBezTo>
                  <a:cubicBezTo>
                    <a:pt x="192509" y="193615"/>
                    <a:pt x="194413" y="122906"/>
                    <a:pt x="198857" y="90662"/>
                  </a:cubicBezTo>
                  <a:cubicBezTo>
                    <a:pt x="203300" y="58418"/>
                    <a:pt x="212313"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1256" name="Group 1255">
              <a:extLst>
                <a:ext uri="{FF2B5EF4-FFF2-40B4-BE49-F238E27FC236}">
                  <a16:creationId xmlns:a16="http://schemas.microsoft.com/office/drawing/2014/main" id="{C7621F54-276E-81B0-6D2B-19387C0C6D55}"/>
                </a:ext>
              </a:extLst>
            </p:cNvPr>
            <p:cNvGrpSpPr/>
            <p:nvPr/>
          </p:nvGrpSpPr>
          <p:grpSpPr>
            <a:xfrm>
              <a:off x="7566589" y="2619861"/>
              <a:ext cx="219219" cy="207514"/>
              <a:chOff x="2368935" y="2480616"/>
              <a:chExt cx="260889" cy="246961"/>
            </a:xfrm>
          </p:grpSpPr>
          <p:sp>
            <p:nvSpPr>
              <p:cNvPr id="1603" name="Freeform: Shape 1377">
                <a:extLst>
                  <a:ext uri="{FF2B5EF4-FFF2-40B4-BE49-F238E27FC236}">
                    <a16:creationId xmlns:a16="http://schemas.microsoft.com/office/drawing/2014/main" id="{46F00BC5-A86B-2AF8-BE7F-1E946D9A3844}"/>
                  </a:ext>
                </a:extLst>
              </p:cNvPr>
              <p:cNvSpPr/>
              <p:nvPr/>
            </p:nvSpPr>
            <p:spPr>
              <a:xfrm>
                <a:off x="2374539" y="2486126"/>
                <a:ext cx="255285" cy="241451"/>
              </a:xfrm>
              <a:custGeom>
                <a:avLst/>
                <a:gdLst>
                  <a:gd name="connsiteX0" fmla="*/ 378 w 255285"/>
                  <a:gd name="connsiteY0" fmla="*/ 115648 h 241451"/>
                  <a:gd name="connsiteX1" fmla="*/ 101173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173" y="0"/>
                    </a:cubicBezTo>
                    <a:cubicBezTo>
                      <a:pt x="171628" y="0"/>
                      <a:pt x="255286" y="46208"/>
                      <a:pt x="255286" y="115648"/>
                    </a:cubicBezTo>
                    <a:cubicBezTo>
                      <a:pt x="255286" y="185087"/>
                      <a:pt x="198160" y="241451"/>
                      <a:pt x="127832" y="241451"/>
                    </a:cubicBezTo>
                    <a:cubicBezTo>
                      <a:pt x="57504"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604" name="Freeform: Shape 1378">
                <a:extLst>
                  <a:ext uri="{FF2B5EF4-FFF2-40B4-BE49-F238E27FC236}">
                    <a16:creationId xmlns:a16="http://schemas.microsoft.com/office/drawing/2014/main" id="{E4D24F25-3CC2-5009-6B58-BEA1DB1B8535}"/>
                  </a:ext>
                </a:extLst>
              </p:cNvPr>
              <p:cNvSpPr/>
              <p:nvPr/>
            </p:nvSpPr>
            <p:spPr>
              <a:xfrm>
                <a:off x="2368935"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1031"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605" name="Freeform: Shape 1379">
                <a:extLst>
                  <a:ext uri="{FF2B5EF4-FFF2-40B4-BE49-F238E27FC236}">
                    <a16:creationId xmlns:a16="http://schemas.microsoft.com/office/drawing/2014/main" id="{E2AEDECF-8C00-4655-9494-7384596349E7}"/>
                  </a:ext>
                </a:extLst>
              </p:cNvPr>
              <p:cNvSpPr/>
              <p:nvPr/>
            </p:nvSpPr>
            <p:spPr>
              <a:xfrm>
                <a:off x="2416433"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582"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257" name="Freeform: Shape 1380">
              <a:extLst>
                <a:ext uri="{FF2B5EF4-FFF2-40B4-BE49-F238E27FC236}">
                  <a16:creationId xmlns:a16="http://schemas.microsoft.com/office/drawing/2014/main" id="{4368E39C-0EA0-2581-5720-3D2681206442}"/>
                </a:ext>
              </a:extLst>
            </p:cNvPr>
            <p:cNvSpPr/>
            <p:nvPr/>
          </p:nvSpPr>
          <p:spPr>
            <a:xfrm>
              <a:off x="7522698"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1"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1258" name="Freeform: Shape 1381">
              <a:extLst>
                <a:ext uri="{FF2B5EF4-FFF2-40B4-BE49-F238E27FC236}">
                  <a16:creationId xmlns:a16="http://schemas.microsoft.com/office/drawing/2014/main" id="{B57292C4-4491-70F7-51FE-480C29EA31E4}"/>
                </a:ext>
              </a:extLst>
            </p:cNvPr>
            <p:cNvSpPr/>
            <p:nvPr/>
          </p:nvSpPr>
          <p:spPr>
            <a:xfrm>
              <a:off x="7783534" y="2542361"/>
              <a:ext cx="61359" cy="59807"/>
            </a:xfrm>
            <a:custGeom>
              <a:avLst/>
              <a:gdLst>
                <a:gd name="connsiteX0" fmla="*/ 10964 w 63440"/>
                <a:gd name="connsiteY0" fmla="*/ 58264 h 61835"/>
                <a:gd name="connsiteX1" fmla="*/ 5760 w 63440"/>
                <a:gd name="connsiteY1" fmla="*/ 7739 h 61835"/>
                <a:gd name="connsiteX2" fmla="*/ 56284 w 63440"/>
                <a:gd name="connsiteY2" fmla="*/ 13706 h 61835"/>
                <a:gd name="connsiteX3" fmla="*/ 46890 w 63440"/>
                <a:gd name="connsiteY3" fmla="*/ 49504 h 61835"/>
                <a:gd name="connsiteX4" fmla="*/ 11091 w 63440"/>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40" h="61835">
                  <a:moveTo>
                    <a:pt x="10964" y="58264"/>
                  </a:moveTo>
                  <a:cubicBezTo>
                    <a:pt x="4109" y="51282"/>
                    <a:pt x="-6808" y="20053"/>
                    <a:pt x="5760" y="7739"/>
                  </a:cubicBezTo>
                  <a:cubicBezTo>
                    <a:pt x="18327" y="-4575"/>
                    <a:pt x="40797" y="-1909"/>
                    <a:pt x="56284" y="13706"/>
                  </a:cubicBezTo>
                  <a:cubicBezTo>
                    <a:pt x="71645" y="29320"/>
                    <a:pt x="59331" y="37191"/>
                    <a:pt x="46890" y="49504"/>
                  </a:cubicBezTo>
                  <a:cubicBezTo>
                    <a:pt x="34449" y="61818"/>
                    <a:pt x="17946" y="65246"/>
                    <a:pt x="11091" y="58264"/>
                  </a:cubicBezTo>
                  <a:close/>
                </a:path>
              </a:pathLst>
            </a:custGeom>
            <a:solidFill>
              <a:srgbClr val="54B9E5"/>
            </a:solidFill>
            <a:ln w="12671" cap="flat">
              <a:noFill/>
              <a:prstDash val="solid"/>
              <a:miter/>
            </a:ln>
          </p:spPr>
          <p:txBody>
            <a:bodyPr rtlCol="0" anchor="ctr"/>
            <a:lstStyle/>
            <a:p>
              <a:endParaRPr lang="en-GB"/>
            </a:p>
          </p:txBody>
        </p:sp>
        <p:sp>
          <p:nvSpPr>
            <p:cNvPr id="1259" name="Freeform: Shape 1382">
              <a:extLst>
                <a:ext uri="{FF2B5EF4-FFF2-40B4-BE49-F238E27FC236}">
                  <a16:creationId xmlns:a16="http://schemas.microsoft.com/office/drawing/2014/main" id="{841A65BA-3BBD-43E7-B620-34751EC525BF}"/>
                </a:ext>
              </a:extLst>
            </p:cNvPr>
            <p:cNvSpPr/>
            <p:nvPr/>
          </p:nvSpPr>
          <p:spPr>
            <a:xfrm>
              <a:off x="7496514"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260" name="Freeform: Shape 1383">
              <a:extLst>
                <a:ext uri="{FF2B5EF4-FFF2-40B4-BE49-F238E27FC236}">
                  <a16:creationId xmlns:a16="http://schemas.microsoft.com/office/drawing/2014/main" id="{CF6ECCF6-8698-FC92-ACBE-299524DC2581}"/>
                </a:ext>
              </a:extLst>
            </p:cNvPr>
            <p:cNvSpPr/>
            <p:nvPr/>
          </p:nvSpPr>
          <p:spPr>
            <a:xfrm>
              <a:off x="7796833" y="2428132"/>
              <a:ext cx="83400" cy="59128"/>
            </a:xfrm>
            <a:custGeom>
              <a:avLst/>
              <a:gdLst>
                <a:gd name="connsiteX0" fmla="*/ 7 w 86228"/>
                <a:gd name="connsiteY0" fmla="*/ 39645 h 61133"/>
                <a:gd name="connsiteX1" fmla="*/ 39488 w 86228"/>
                <a:gd name="connsiteY1" fmla="*/ 38 h 61133"/>
                <a:gd name="connsiteX2" fmla="*/ 86204 w 86228"/>
                <a:gd name="connsiteY2" fmla="*/ 34567 h 61133"/>
                <a:gd name="connsiteX3" fmla="*/ 42154 w 86228"/>
                <a:gd name="connsiteY3" fmla="*/ 61099 h 61133"/>
                <a:gd name="connsiteX4" fmla="*/ 7 w 86228"/>
                <a:gd name="connsiteY4" fmla="*/ 39518 h 6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33">
                  <a:moveTo>
                    <a:pt x="7" y="39645"/>
                  </a:moveTo>
                  <a:cubicBezTo>
                    <a:pt x="-500" y="29490"/>
                    <a:pt x="25143" y="927"/>
                    <a:pt x="39488" y="38"/>
                  </a:cubicBezTo>
                  <a:cubicBezTo>
                    <a:pt x="53833" y="-850"/>
                    <a:pt x="85188" y="13875"/>
                    <a:pt x="86204" y="34567"/>
                  </a:cubicBezTo>
                  <a:cubicBezTo>
                    <a:pt x="87219" y="55387"/>
                    <a:pt x="56625" y="60338"/>
                    <a:pt x="42154" y="61099"/>
                  </a:cubicBezTo>
                  <a:cubicBezTo>
                    <a:pt x="27682" y="61861"/>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1261" name="Freeform: Shape 1384">
              <a:extLst>
                <a:ext uri="{FF2B5EF4-FFF2-40B4-BE49-F238E27FC236}">
                  <a16:creationId xmlns:a16="http://schemas.microsoft.com/office/drawing/2014/main" id="{083FCE3D-28A6-D6DA-B121-D81DA58BF6CA}"/>
                </a:ext>
              </a:extLst>
            </p:cNvPr>
            <p:cNvSpPr/>
            <p:nvPr/>
          </p:nvSpPr>
          <p:spPr>
            <a:xfrm>
              <a:off x="8419926" y="2196248"/>
              <a:ext cx="517957" cy="831872"/>
            </a:xfrm>
            <a:custGeom>
              <a:avLst/>
              <a:gdLst>
                <a:gd name="connsiteX0" fmla="*/ 252202 w 535523"/>
                <a:gd name="connsiteY0" fmla="*/ 4174 h 860085"/>
                <a:gd name="connsiteX1" fmla="*/ 253344 w 535523"/>
                <a:gd name="connsiteY1" fmla="*/ 78692 h 860085"/>
                <a:gd name="connsiteX2" fmla="*/ 260326 w 535523"/>
                <a:gd name="connsiteY2" fmla="*/ 186342 h 860085"/>
                <a:gd name="connsiteX3" fmla="*/ 292063 w 535523"/>
                <a:gd name="connsiteY3" fmla="*/ 85547 h 860085"/>
                <a:gd name="connsiteX4" fmla="*/ 329004 w 535523"/>
                <a:gd name="connsiteY4" fmla="*/ 10268 h 860085"/>
                <a:gd name="connsiteX5" fmla="*/ 331797 w 535523"/>
                <a:gd name="connsiteY5" fmla="*/ 86562 h 860085"/>
                <a:gd name="connsiteX6" fmla="*/ 347792 w 535523"/>
                <a:gd name="connsiteY6" fmla="*/ 182533 h 860085"/>
                <a:gd name="connsiteX7" fmla="*/ 368231 w 535523"/>
                <a:gd name="connsiteY7" fmla="*/ 89355 h 860085"/>
                <a:gd name="connsiteX8" fmla="*/ 397555 w 535523"/>
                <a:gd name="connsiteY8" fmla="*/ 15599 h 860085"/>
                <a:gd name="connsiteX9" fmla="*/ 404918 w 535523"/>
                <a:gd name="connsiteY9" fmla="*/ 97480 h 860085"/>
                <a:gd name="connsiteX10" fmla="*/ 424087 w 535523"/>
                <a:gd name="connsiteY10" fmla="*/ 186723 h 860085"/>
                <a:gd name="connsiteX11" fmla="*/ 456077 w 535523"/>
                <a:gd name="connsiteY11" fmla="*/ 76534 h 860085"/>
                <a:gd name="connsiteX12" fmla="*/ 484132 w 535523"/>
                <a:gd name="connsiteY12" fmla="*/ 20423 h 860085"/>
                <a:gd name="connsiteX13" fmla="*/ 491749 w 535523"/>
                <a:gd name="connsiteY13" fmla="*/ 106112 h 860085"/>
                <a:gd name="connsiteX14" fmla="*/ 520439 w 535523"/>
                <a:gd name="connsiteY14" fmla="*/ 203226 h 860085"/>
                <a:gd name="connsiteX15" fmla="*/ 519550 w 535523"/>
                <a:gd name="connsiteY15" fmla="*/ 560325 h 860085"/>
                <a:gd name="connsiteX16" fmla="*/ 512568 w 535523"/>
                <a:gd name="connsiteY16" fmla="*/ 829831 h 860085"/>
                <a:gd name="connsiteX17" fmla="*/ 235445 w 535523"/>
                <a:gd name="connsiteY17" fmla="*/ 847223 h 860085"/>
                <a:gd name="connsiteX18" fmla="*/ 32966 w 535523"/>
                <a:gd name="connsiteY18" fmla="*/ 832624 h 860085"/>
                <a:gd name="connsiteX19" fmla="*/ 3768 w 535523"/>
                <a:gd name="connsiteY19" fmla="*/ 539125 h 860085"/>
                <a:gd name="connsiteX20" fmla="*/ 2626 w 535523"/>
                <a:gd name="connsiteY20" fmla="*/ 350229 h 860085"/>
                <a:gd name="connsiteX21" fmla="*/ 14940 w 535523"/>
                <a:gd name="connsiteY21" fmla="*/ 212747 h 860085"/>
                <a:gd name="connsiteX22" fmla="*/ 52897 w 535523"/>
                <a:gd name="connsiteY22" fmla="*/ 67647 h 860085"/>
                <a:gd name="connsiteX23" fmla="*/ 92250 w 535523"/>
                <a:gd name="connsiteY23" fmla="*/ 493 h 860085"/>
                <a:gd name="connsiteX24" fmla="*/ 95931 w 535523"/>
                <a:gd name="connsiteY24" fmla="*/ 86689 h 860085"/>
                <a:gd name="connsiteX25" fmla="*/ 108499 w 535523"/>
                <a:gd name="connsiteY25" fmla="*/ 196371 h 860085"/>
                <a:gd name="connsiteX26" fmla="*/ 136173 w 535523"/>
                <a:gd name="connsiteY26" fmla="*/ 92910 h 860085"/>
                <a:gd name="connsiteX27" fmla="*/ 162959 w 535523"/>
                <a:gd name="connsiteY27" fmla="*/ 2524 h 860085"/>
                <a:gd name="connsiteX28" fmla="*/ 171210 w 535523"/>
                <a:gd name="connsiteY28" fmla="*/ 95956 h 860085"/>
                <a:gd name="connsiteX29" fmla="*/ 184159 w 535523"/>
                <a:gd name="connsiteY29" fmla="*/ 184311 h 860085"/>
                <a:gd name="connsiteX30" fmla="*/ 213483 w 535523"/>
                <a:gd name="connsiteY30" fmla="*/ 85674 h 860085"/>
                <a:gd name="connsiteX31" fmla="*/ 252456 w 535523"/>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523" h="860085">
                  <a:moveTo>
                    <a:pt x="252202" y="4174"/>
                  </a:moveTo>
                  <a:cubicBezTo>
                    <a:pt x="273529" y="10522"/>
                    <a:pt x="258930" y="46193"/>
                    <a:pt x="253344" y="78692"/>
                  </a:cubicBezTo>
                  <a:cubicBezTo>
                    <a:pt x="247759" y="111317"/>
                    <a:pt x="227320" y="183295"/>
                    <a:pt x="260326" y="186342"/>
                  </a:cubicBezTo>
                  <a:cubicBezTo>
                    <a:pt x="293332" y="189389"/>
                    <a:pt x="290793" y="125789"/>
                    <a:pt x="292063" y="85547"/>
                  </a:cubicBezTo>
                  <a:cubicBezTo>
                    <a:pt x="293205" y="45432"/>
                    <a:pt x="304884" y="7094"/>
                    <a:pt x="329004" y="10268"/>
                  </a:cubicBezTo>
                  <a:cubicBezTo>
                    <a:pt x="353124" y="13441"/>
                    <a:pt x="332813" y="57872"/>
                    <a:pt x="331797" y="86562"/>
                  </a:cubicBezTo>
                  <a:cubicBezTo>
                    <a:pt x="330781" y="115252"/>
                    <a:pt x="328623" y="182280"/>
                    <a:pt x="347792" y="182533"/>
                  </a:cubicBezTo>
                  <a:cubicBezTo>
                    <a:pt x="366834" y="182787"/>
                    <a:pt x="366834" y="121599"/>
                    <a:pt x="368231" y="89355"/>
                  </a:cubicBezTo>
                  <a:cubicBezTo>
                    <a:pt x="369627" y="57111"/>
                    <a:pt x="370896" y="14330"/>
                    <a:pt x="397555" y="15599"/>
                  </a:cubicBezTo>
                  <a:cubicBezTo>
                    <a:pt x="424214" y="16996"/>
                    <a:pt x="406568" y="68028"/>
                    <a:pt x="404918" y="97480"/>
                  </a:cubicBezTo>
                  <a:cubicBezTo>
                    <a:pt x="403268" y="126804"/>
                    <a:pt x="400348" y="186596"/>
                    <a:pt x="424087" y="186723"/>
                  </a:cubicBezTo>
                  <a:cubicBezTo>
                    <a:pt x="447826" y="186723"/>
                    <a:pt x="453157" y="112332"/>
                    <a:pt x="456077" y="76534"/>
                  </a:cubicBezTo>
                  <a:cubicBezTo>
                    <a:pt x="458997" y="40735"/>
                    <a:pt x="463186" y="19408"/>
                    <a:pt x="484132" y="20423"/>
                  </a:cubicBezTo>
                  <a:cubicBezTo>
                    <a:pt x="505078" y="21439"/>
                    <a:pt x="485656" y="75645"/>
                    <a:pt x="491749" y="106112"/>
                  </a:cubicBezTo>
                  <a:cubicBezTo>
                    <a:pt x="497842" y="136579"/>
                    <a:pt x="514345" y="157017"/>
                    <a:pt x="520439" y="203226"/>
                  </a:cubicBezTo>
                  <a:cubicBezTo>
                    <a:pt x="526532" y="249434"/>
                    <a:pt x="519804" y="454325"/>
                    <a:pt x="519550" y="560325"/>
                  </a:cubicBezTo>
                  <a:cubicBezTo>
                    <a:pt x="519296" y="666198"/>
                    <a:pt x="559919" y="781973"/>
                    <a:pt x="512568" y="829831"/>
                  </a:cubicBezTo>
                  <a:cubicBezTo>
                    <a:pt x="465217" y="877690"/>
                    <a:pt x="315421" y="846842"/>
                    <a:pt x="235445" y="847223"/>
                  </a:cubicBezTo>
                  <a:cubicBezTo>
                    <a:pt x="155469"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093"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262" name="Freeform: Shape 1385">
              <a:extLst>
                <a:ext uri="{FF2B5EF4-FFF2-40B4-BE49-F238E27FC236}">
                  <a16:creationId xmlns:a16="http://schemas.microsoft.com/office/drawing/2014/main" id="{85E9E6D3-732C-156D-1348-747AE52AE337}"/>
                </a:ext>
              </a:extLst>
            </p:cNvPr>
            <p:cNvSpPr/>
            <p:nvPr/>
          </p:nvSpPr>
          <p:spPr>
            <a:xfrm>
              <a:off x="8432722" y="2201368"/>
              <a:ext cx="472545" cy="708611"/>
            </a:xfrm>
            <a:custGeom>
              <a:avLst/>
              <a:gdLst>
                <a:gd name="connsiteX0" fmla="*/ 235163 w 488571"/>
                <a:gd name="connsiteY0" fmla="*/ 3704 h 732643"/>
                <a:gd name="connsiteX1" fmla="*/ 229324 w 488571"/>
                <a:gd name="connsiteY1" fmla="*/ 85584 h 732643"/>
                <a:gd name="connsiteX2" fmla="*/ 247350 w 488571"/>
                <a:gd name="connsiteY2" fmla="*/ 188030 h 732643"/>
                <a:gd name="connsiteX3" fmla="*/ 280610 w 488571"/>
                <a:gd name="connsiteY3" fmla="*/ 100310 h 732643"/>
                <a:gd name="connsiteX4" fmla="*/ 308411 w 488571"/>
                <a:gd name="connsiteY4" fmla="*/ 11448 h 732643"/>
                <a:gd name="connsiteX5" fmla="*/ 310188 w 488571"/>
                <a:gd name="connsiteY5" fmla="*/ 78983 h 732643"/>
                <a:gd name="connsiteX6" fmla="*/ 332912 w 488571"/>
                <a:gd name="connsiteY6" fmla="*/ 188411 h 732643"/>
                <a:gd name="connsiteX7" fmla="*/ 357158 w 488571"/>
                <a:gd name="connsiteY7" fmla="*/ 88250 h 732643"/>
                <a:gd name="connsiteX8" fmla="*/ 383690 w 488571"/>
                <a:gd name="connsiteY8" fmla="*/ 13987 h 732643"/>
                <a:gd name="connsiteX9" fmla="*/ 384706 w 488571"/>
                <a:gd name="connsiteY9" fmla="*/ 89266 h 732643"/>
                <a:gd name="connsiteX10" fmla="*/ 405271 w 488571"/>
                <a:gd name="connsiteY10" fmla="*/ 193488 h 732643"/>
                <a:gd name="connsiteX11" fmla="*/ 445894 w 488571"/>
                <a:gd name="connsiteY11" fmla="*/ 100564 h 732643"/>
                <a:gd name="connsiteX12" fmla="*/ 465443 w 488571"/>
                <a:gd name="connsiteY12" fmla="*/ 18303 h 732643"/>
                <a:gd name="connsiteX13" fmla="*/ 471410 w 488571"/>
                <a:gd name="connsiteY13" fmla="*/ 93328 h 732643"/>
                <a:gd name="connsiteX14" fmla="*/ 478392 w 488571"/>
                <a:gd name="connsiteY14" fmla="*/ 190823 h 732643"/>
                <a:gd name="connsiteX15" fmla="*/ 487913 w 488571"/>
                <a:gd name="connsiteY15" fmla="*/ 307867 h 732643"/>
                <a:gd name="connsiteX16" fmla="*/ 459096 w 488571"/>
                <a:gd name="connsiteY16" fmla="*/ 496001 h 732643"/>
                <a:gd name="connsiteX17" fmla="*/ 427486 w 488571"/>
                <a:gd name="connsiteY17" fmla="*/ 647067 h 732643"/>
                <a:gd name="connsiteX18" fmla="*/ 248239 w 488571"/>
                <a:gd name="connsiteY18" fmla="*/ 732628 h 732643"/>
                <a:gd name="connsiteX19" fmla="*/ 55534 w 488571"/>
                <a:gd name="connsiteY19" fmla="*/ 652525 h 732643"/>
                <a:gd name="connsiteX20" fmla="*/ 28876 w 488571"/>
                <a:gd name="connsiteY20" fmla="*/ 477086 h 732643"/>
                <a:gd name="connsiteX21" fmla="*/ 186 w 488571"/>
                <a:gd name="connsiteY21" fmla="*/ 310787 h 732643"/>
                <a:gd name="connsiteX22" fmla="*/ 17705 w 488571"/>
                <a:gd name="connsiteY22" fmla="*/ 193235 h 732643"/>
                <a:gd name="connsiteX23" fmla="*/ 37508 w 488571"/>
                <a:gd name="connsiteY23" fmla="*/ 92059 h 732643"/>
                <a:gd name="connsiteX24" fmla="*/ 72164 w 488571"/>
                <a:gd name="connsiteY24" fmla="*/ 150 h 732643"/>
                <a:gd name="connsiteX25" fmla="*/ 71657 w 488571"/>
                <a:gd name="connsiteY25" fmla="*/ 102468 h 732643"/>
                <a:gd name="connsiteX26" fmla="*/ 91460 w 488571"/>
                <a:gd name="connsiteY26" fmla="*/ 203136 h 732643"/>
                <a:gd name="connsiteX27" fmla="*/ 124339 w 488571"/>
                <a:gd name="connsiteY27" fmla="*/ 90281 h 732643"/>
                <a:gd name="connsiteX28" fmla="*/ 147824 w 488571"/>
                <a:gd name="connsiteY28" fmla="*/ 150 h 732643"/>
                <a:gd name="connsiteX29" fmla="*/ 152521 w 488571"/>
                <a:gd name="connsiteY29" fmla="*/ 87488 h 732643"/>
                <a:gd name="connsiteX30" fmla="*/ 168389 w 488571"/>
                <a:gd name="connsiteY30" fmla="*/ 193869 h 732643"/>
                <a:gd name="connsiteX31" fmla="*/ 198857 w 488571"/>
                <a:gd name="connsiteY31" fmla="*/ 90662 h 732643"/>
                <a:gd name="connsiteX32" fmla="*/ 235036 w 488571"/>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71" h="732643">
                  <a:moveTo>
                    <a:pt x="235163" y="3704"/>
                  </a:moveTo>
                  <a:cubicBezTo>
                    <a:pt x="257886" y="6497"/>
                    <a:pt x="234148" y="54863"/>
                    <a:pt x="229324" y="85584"/>
                  </a:cubicBezTo>
                  <a:cubicBezTo>
                    <a:pt x="224373" y="116305"/>
                    <a:pt x="209774" y="190949"/>
                    <a:pt x="247350" y="188030"/>
                  </a:cubicBezTo>
                  <a:cubicBezTo>
                    <a:pt x="284926" y="184983"/>
                    <a:pt x="279086" y="134458"/>
                    <a:pt x="280610" y="100310"/>
                  </a:cubicBezTo>
                  <a:cubicBezTo>
                    <a:pt x="282260" y="66162"/>
                    <a:pt x="283530" y="4974"/>
                    <a:pt x="308411" y="11448"/>
                  </a:cubicBezTo>
                  <a:cubicBezTo>
                    <a:pt x="333292" y="17922"/>
                    <a:pt x="311204" y="50039"/>
                    <a:pt x="310188" y="78983"/>
                  </a:cubicBezTo>
                  <a:cubicBezTo>
                    <a:pt x="309300" y="107927"/>
                    <a:pt x="301556" y="185110"/>
                    <a:pt x="332912" y="188411"/>
                  </a:cubicBezTo>
                  <a:cubicBezTo>
                    <a:pt x="364267" y="191711"/>
                    <a:pt x="356777" y="119479"/>
                    <a:pt x="357158" y="88250"/>
                  </a:cubicBezTo>
                  <a:cubicBezTo>
                    <a:pt x="357539" y="57021"/>
                    <a:pt x="360078" y="11194"/>
                    <a:pt x="383690" y="13987"/>
                  </a:cubicBezTo>
                  <a:cubicBezTo>
                    <a:pt x="407302" y="16906"/>
                    <a:pt x="385086" y="60703"/>
                    <a:pt x="384706" y="89266"/>
                  </a:cubicBezTo>
                  <a:cubicBezTo>
                    <a:pt x="384452" y="117829"/>
                    <a:pt x="378739" y="191330"/>
                    <a:pt x="405271" y="193488"/>
                  </a:cubicBezTo>
                  <a:cubicBezTo>
                    <a:pt x="431803" y="195646"/>
                    <a:pt x="442212" y="135093"/>
                    <a:pt x="445894" y="100564"/>
                  </a:cubicBezTo>
                  <a:cubicBezTo>
                    <a:pt x="449702" y="66035"/>
                    <a:pt x="443989" y="14748"/>
                    <a:pt x="465443" y="18303"/>
                  </a:cubicBezTo>
                  <a:cubicBezTo>
                    <a:pt x="486897" y="21857"/>
                    <a:pt x="469252" y="64638"/>
                    <a:pt x="471410" y="93328"/>
                  </a:cubicBezTo>
                  <a:cubicBezTo>
                    <a:pt x="473568" y="122145"/>
                    <a:pt x="475726" y="155024"/>
                    <a:pt x="478392" y="190823"/>
                  </a:cubicBezTo>
                  <a:cubicBezTo>
                    <a:pt x="481185" y="226621"/>
                    <a:pt x="491213" y="256961"/>
                    <a:pt x="487913" y="307867"/>
                  </a:cubicBezTo>
                  <a:cubicBezTo>
                    <a:pt x="484739" y="358772"/>
                    <a:pt x="461508" y="433543"/>
                    <a:pt x="459096" y="496001"/>
                  </a:cubicBezTo>
                  <a:cubicBezTo>
                    <a:pt x="456684" y="558458"/>
                    <a:pt x="462650"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203"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270" y="194250"/>
                    <a:pt x="168389" y="193869"/>
                  </a:cubicBezTo>
                  <a:cubicBezTo>
                    <a:pt x="192509" y="193615"/>
                    <a:pt x="194413" y="122906"/>
                    <a:pt x="198857" y="90662"/>
                  </a:cubicBezTo>
                  <a:cubicBezTo>
                    <a:pt x="203300" y="58418"/>
                    <a:pt x="212313"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1263" name="Group 1262">
              <a:extLst>
                <a:ext uri="{FF2B5EF4-FFF2-40B4-BE49-F238E27FC236}">
                  <a16:creationId xmlns:a16="http://schemas.microsoft.com/office/drawing/2014/main" id="{291C485D-D5B6-F112-A4E7-FE9622EFCAB6}"/>
                </a:ext>
              </a:extLst>
            </p:cNvPr>
            <p:cNvGrpSpPr/>
            <p:nvPr/>
          </p:nvGrpSpPr>
          <p:grpSpPr>
            <a:xfrm>
              <a:off x="8551474" y="2619861"/>
              <a:ext cx="219219" cy="207514"/>
              <a:chOff x="2368935" y="2480616"/>
              <a:chExt cx="260889" cy="246961"/>
            </a:xfrm>
          </p:grpSpPr>
          <p:sp>
            <p:nvSpPr>
              <p:cNvPr id="1600" name="Freeform: Shape 1387">
                <a:extLst>
                  <a:ext uri="{FF2B5EF4-FFF2-40B4-BE49-F238E27FC236}">
                    <a16:creationId xmlns:a16="http://schemas.microsoft.com/office/drawing/2014/main" id="{8AE1B2DD-457B-66A4-0DAA-A8CA5E47DA65}"/>
                  </a:ext>
                </a:extLst>
              </p:cNvPr>
              <p:cNvSpPr/>
              <p:nvPr/>
            </p:nvSpPr>
            <p:spPr>
              <a:xfrm>
                <a:off x="2374539" y="2486126"/>
                <a:ext cx="255285" cy="241451"/>
              </a:xfrm>
              <a:custGeom>
                <a:avLst/>
                <a:gdLst>
                  <a:gd name="connsiteX0" fmla="*/ 378 w 255285"/>
                  <a:gd name="connsiteY0" fmla="*/ 115648 h 241451"/>
                  <a:gd name="connsiteX1" fmla="*/ 101173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173" y="0"/>
                    </a:cubicBezTo>
                    <a:cubicBezTo>
                      <a:pt x="171628" y="0"/>
                      <a:pt x="255286" y="46208"/>
                      <a:pt x="255286" y="115648"/>
                    </a:cubicBezTo>
                    <a:cubicBezTo>
                      <a:pt x="255286" y="185087"/>
                      <a:pt x="198160" y="241451"/>
                      <a:pt x="127832" y="241451"/>
                    </a:cubicBezTo>
                    <a:cubicBezTo>
                      <a:pt x="57504"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601" name="Freeform: Shape 1388">
                <a:extLst>
                  <a:ext uri="{FF2B5EF4-FFF2-40B4-BE49-F238E27FC236}">
                    <a16:creationId xmlns:a16="http://schemas.microsoft.com/office/drawing/2014/main" id="{DB4C940A-C04C-AD18-A236-EF1A0D380058}"/>
                  </a:ext>
                </a:extLst>
              </p:cNvPr>
              <p:cNvSpPr/>
              <p:nvPr/>
            </p:nvSpPr>
            <p:spPr>
              <a:xfrm>
                <a:off x="2368935"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1031"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602" name="Freeform: Shape 1389">
                <a:extLst>
                  <a:ext uri="{FF2B5EF4-FFF2-40B4-BE49-F238E27FC236}">
                    <a16:creationId xmlns:a16="http://schemas.microsoft.com/office/drawing/2014/main" id="{9F648145-2308-2D2A-3242-216015C61755}"/>
                  </a:ext>
                </a:extLst>
              </p:cNvPr>
              <p:cNvSpPr/>
              <p:nvPr/>
            </p:nvSpPr>
            <p:spPr>
              <a:xfrm>
                <a:off x="2416433"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582"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264" name="Freeform: Shape 1390">
              <a:extLst>
                <a:ext uri="{FF2B5EF4-FFF2-40B4-BE49-F238E27FC236}">
                  <a16:creationId xmlns:a16="http://schemas.microsoft.com/office/drawing/2014/main" id="{6970DF92-3E70-00C0-15FB-87DFE6F8A090}"/>
                </a:ext>
              </a:extLst>
            </p:cNvPr>
            <p:cNvSpPr/>
            <p:nvPr/>
          </p:nvSpPr>
          <p:spPr>
            <a:xfrm>
              <a:off x="8481927" y="2794968"/>
              <a:ext cx="84972" cy="84638"/>
            </a:xfrm>
            <a:custGeom>
              <a:avLst/>
              <a:gdLst>
                <a:gd name="connsiteX0" fmla="*/ 9969 w 87854"/>
                <a:gd name="connsiteY0" fmla="*/ 77216 h 87509"/>
                <a:gd name="connsiteX1" fmla="*/ 16063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3" y="15520"/>
                  </a:cubicBezTo>
                  <a:cubicBezTo>
                    <a:pt x="34851" y="-2887"/>
                    <a:pt x="62525" y="-5299"/>
                    <a:pt x="77885" y="10315"/>
                  </a:cubicBezTo>
                  <a:cubicBezTo>
                    <a:pt x="93246" y="25930"/>
                    <a:pt x="90580" y="53604"/>
                    <a:pt x="71792" y="72011"/>
                  </a:cubicBezTo>
                  <a:cubicBezTo>
                    <a:pt x="53004" y="90418"/>
                    <a:pt x="25330" y="92830"/>
                    <a:pt x="9969" y="77089"/>
                  </a:cubicBezTo>
                  <a:close/>
                </a:path>
              </a:pathLst>
            </a:custGeom>
            <a:solidFill>
              <a:srgbClr val="54B9E5"/>
            </a:solidFill>
            <a:ln w="12671" cap="flat">
              <a:noFill/>
              <a:prstDash val="solid"/>
              <a:miter/>
            </a:ln>
          </p:spPr>
          <p:txBody>
            <a:bodyPr rtlCol="0" anchor="ctr"/>
            <a:lstStyle/>
            <a:p>
              <a:endParaRPr lang="en-GB"/>
            </a:p>
          </p:txBody>
        </p:sp>
        <p:sp>
          <p:nvSpPr>
            <p:cNvPr id="1265" name="Freeform: Shape 1391">
              <a:extLst>
                <a:ext uri="{FF2B5EF4-FFF2-40B4-BE49-F238E27FC236}">
                  <a16:creationId xmlns:a16="http://schemas.microsoft.com/office/drawing/2014/main" id="{C8AD4754-C2E7-CF72-BD39-5E239B4F9FB8}"/>
                </a:ext>
              </a:extLst>
            </p:cNvPr>
            <p:cNvSpPr/>
            <p:nvPr/>
          </p:nvSpPr>
          <p:spPr>
            <a:xfrm>
              <a:off x="8507583"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1"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1266" name="Freeform: Shape 1392">
              <a:extLst>
                <a:ext uri="{FF2B5EF4-FFF2-40B4-BE49-F238E27FC236}">
                  <a16:creationId xmlns:a16="http://schemas.microsoft.com/office/drawing/2014/main" id="{86BEDD1B-6B58-A04E-3C1C-0CDB1E46E841}"/>
                </a:ext>
              </a:extLst>
            </p:cNvPr>
            <p:cNvSpPr/>
            <p:nvPr/>
          </p:nvSpPr>
          <p:spPr>
            <a:xfrm>
              <a:off x="8768419" y="2542361"/>
              <a:ext cx="61359" cy="59807"/>
            </a:xfrm>
            <a:custGeom>
              <a:avLst/>
              <a:gdLst>
                <a:gd name="connsiteX0" fmla="*/ 10964 w 63440"/>
                <a:gd name="connsiteY0" fmla="*/ 58264 h 61835"/>
                <a:gd name="connsiteX1" fmla="*/ 5760 w 63440"/>
                <a:gd name="connsiteY1" fmla="*/ 7739 h 61835"/>
                <a:gd name="connsiteX2" fmla="*/ 56284 w 63440"/>
                <a:gd name="connsiteY2" fmla="*/ 13706 h 61835"/>
                <a:gd name="connsiteX3" fmla="*/ 46890 w 63440"/>
                <a:gd name="connsiteY3" fmla="*/ 49504 h 61835"/>
                <a:gd name="connsiteX4" fmla="*/ 11091 w 63440"/>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40" h="61835">
                  <a:moveTo>
                    <a:pt x="10964" y="58264"/>
                  </a:moveTo>
                  <a:cubicBezTo>
                    <a:pt x="4109" y="51282"/>
                    <a:pt x="-6808" y="20053"/>
                    <a:pt x="5760" y="7739"/>
                  </a:cubicBezTo>
                  <a:cubicBezTo>
                    <a:pt x="18327" y="-4575"/>
                    <a:pt x="40797" y="-1909"/>
                    <a:pt x="56284" y="13706"/>
                  </a:cubicBezTo>
                  <a:cubicBezTo>
                    <a:pt x="71645" y="29320"/>
                    <a:pt x="59331" y="37191"/>
                    <a:pt x="46890" y="49504"/>
                  </a:cubicBezTo>
                  <a:cubicBezTo>
                    <a:pt x="34449" y="61818"/>
                    <a:pt x="17946" y="65246"/>
                    <a:pt x="11091" y="58264"/>
                  </a:cubicBezTo>
                  <a:close/>
                </a:path>
              </a:pathLst>
            </a:custGeom>
            <a:solidFill>
              <a:srgbClr val="54B9E5"/>
            </a:solidFill>
            <a:ln w="12671" cap="flat">
              <a:noFill/>
              <a:prstDash val="solid"/>
              <a:miter/>
            </a:ln>
          </p:spPr>
          <p:txBody>
            <a:bodyPr rtlCol="0" anchor="ctr"/>
            <a:lstStyle/>
            <a:p>
              <a:endParaRPr lang="en-GB"/>
            </a:p>
          </p:txBody>
        </p:sp>
        <p:sp>
          <p:nvSpPr>
            <p:cNvPr id="1267" name="Freeform: Shape 1393">
              <a:extLst>
                <a:ext uri="{FF2B5EF4-FFF2-40B4-BE49-F238E27FC236}">
                  <a16:creationId xmlns:a16="http://schemas.microsoft.com/office/drawing/2014/main" id="{A3A607A9-DEAC-9AA2-999A-A286C21FA05F}"/>
                </a:ext>
              </a:extLst>
            </p:cNvPr>
            <p:cNvSpPr/>
            <p:nvPr/>
          </p:nvSpPr>
          <p:spPr>
            <a:xfrm>
              <a:off x="8783919"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20"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268" name="Freeform: Shape 1394">
              <a:extLst>
                <a:ext uri="{FF2B5EF4-FFF2-40B4-BE49-F238E27FC236}">
                  <a16:creationId xmlns:a16="http://schemas.microsoft.com/office/drawing/2014/main" id="{E5E160BF-87BD-FB03-E634-29ADDFBECC8C}"/>
                </a:ext>
              </a:extLst>
            </p:cNvPr>
            <p:cNvSpPr/>
            <p:nvPr/>
          </p:nvSpPr>
          <p:spPr>
            <a:xfrm>
              <a:off x="8481399"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269" name="Freeform: Shape 1395">
              <a:extLst>
                <a:ext uri="{FF2B5EF4-FFF2-40B4-BE49-F238E27FC236}">
                  <a16:creationId xmlns:a16="http://schemas.microsoft.com/office/drawing/2014/main" id="{030E6641-7D87-1398-1976-48C5B74AC684}"/>
                </a:ext>
              </a:extLst>
            </p:cNvPr>
            <p:cNvSpPr/>
            <p:nvPr/>
          </p:nvSpPr>
          <p:spPr>
            <a:xfrm>
              <a:off x="8781718" y="2428132"/>
              <a:ext cx="83400" cy="59128"/>
            </a:xfrm>
            <a:custGeom>
              <a:avLst/>
              <a:gdLst>
                <a:gd name="connsiteX0" fmla="*/ 7 w 86228"/>
                <a:gd name="connsiteY0" fmla="*/ 39645 h 61133"/>
                <a:gd name="connsiteX1" fmla="*/ 39488 w 86228"/>
                <a:gd name="connsiteY1" fmla="*/ 38 h 61133"/>
                <a:gd name="connsiteX2" fmla="*/ 86204 w 86228"/>
                <a:gd name="connsiteY2" fmla="*/ 34567 h 61133"/>
                <a:gd name="connsiteX3" fmla="*/ 42154 w 86228"/>
                <a:gd name="connsiteY3" fmla="*/ 61099 h 61133"/>
                <a:gd name="connsiteX4" fmla="*/ 7 w 86228"/>
                <a:gd name="connsiteY4" fmla="*/ 39518 h 6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33">
                  <a:moveTo>
                    <a:pt x="7" y="39645"/>
                  </a:moveTo>
                  <a:cubicBezTo>
                    <a:pt x="-500" y="29490"/>
                    <a:pt x="25143" y="927"/>
                    <a:pt x="39488" y="38"/>
                  </a:cubicBezTo>
                  <a:cubicBezTo>
                    <a:pt x="53833" y="-850"/>
                    <a:pt x="85188" y="13875"/>
                    <a:pt x="86204" y="34567"/>
                  </a:cubicBezTo>
                  <a:cubicBezTo>
                    <a:pt x="87219" y="55387"/>
                    <a:pt x="56625" y="60338"/>
                    <a:pt x="42154" y="61099"/>
                  </a:cubicBezTo>
                  <a:cubicBezTo>
                    <a:pt x="27682" y="61861"/>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1270" name="Rectangle 1269">
              <a:extLst>
                <a:ext uri="{FF2B5EF4-FFF2-40B4-BE49-F238E27FC236}">
                  <a16:creationId xmlns:a16="http://schemas.microsoft.com/office/drawing/2014/main" id="{FB38EFBB-4131-6EFE-5F77-30866D8FCCC8}"/>
                </a:ext>
              </a:extLst>
            </p:cNvPr>
            <p:cNvSpPr/>
            <p:nvPr/>
          </p:nvSpPr>
          <p:spPr>
            <a:xfrm>
              <a:off x="7444740" y="3198511"/>
              <a:ext cx="3968758" cy="1064291"/>
            </a:xfrm>
            <a:prstGeom prst="rect">
              <a:avLst/>
            </a:prstGeom>
            <a:gradFill flip="none" rotWithShape="1">
              <a:gsLst>
                <a:gs pos="91000">
                  <a:srgbClr val="F3B18E">
                    <a:alpha val="72000"/>
                  </a:srgbClr>
                </a:gs>
                <a:gs pos="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71" name="Group 1270">
              <a:extLst>
                <a:ext uri="{FF2B5EF4-FFF2-40B4-BE49-F238E27FC236}">
                  <a16:creationId xmlns:a16="http://schemas.microsoft.com/office/drawing/2014/main" id="{33BAE4F5-359D-F441-E7F6-38234E4EA876}"/>
                </a:ext>
              </a:extLst>
            </p:cNvPr>
            <p:cNvGrpSpPr/>
            <p:nvPr/>
          </p:nvGrpSpPr>
          <p:grpSpPr>
            <a:xfrm>
              <a:off x="7475220" y="3225163"/>
              <a:ext cx="3901440" cy="909320"/>
              <a:chOff x="-3101340" y="3192512"/>
              <a:chExt cx="2640265" cy="502652"/>
            </a:xfrm>
          </p:grpSpPr>
          <p:sp>
            <p:nvSpPr>
              <p:cNvPr id="1588" name="Freeform: Shape 1398">
                <a:extLst>
                  <a:ext uri="{FF2B5EF4-FFF2-40B4-BE49-F238E27FC236}">
                    <a16:creationId xmlns:a16="http://schemas.microsoft.com/office/drawing/2014/main" id="{C4C6BCDD-F4DB-0A19-E877-976954DFD2D5}"/>
                  </a:ext>
                </a:extLst>
              </p:cNvPr>
              <p:cNvSpPr/>
              <p:nvPr/>
            </p:nvSpPr>
            <p:spPr>
              <a:xfrm rot="20469733">
                <a:off x="-2728835" y="3220184"/>
                <a:ext cx="342900" cy="474980"/>
              </a:xfrm>
              <a:custGeom>
                <a:avLst/>
                <a:gdLst>
                  <a:gd name="connsiteX0" fmla="*/ 0 w 342900"/>
                  <a:gd name="connsiteY0" fmla="*/ 0 h 474980"/>
                  <a:gd name="connsiteX1" fmla="*/ 127000 w 342900"/>
                  <a:gd name="connsiteY1" fmla="*/ 215900 h 474980"/>
                  <a:gd name="connsiteX2" fmla="*/ 254000 w 342900"/>
                  <a:gd name="connsiteY2" fmla="*/ 320040 h 474980"/>
                  <a:gd name="connsiteX3" fmla="*/ 342900 w 342900"/>
                  <a:gd name="connsiteY3" fmla="*/ 474980 h 474980"/>
                </a:gdLst>
                <a:ahLst/>
                <a:cxnLst>
                  <a:cxn ang="0">
                    <a:pos x="connsiteX0" y="connsiteY0"/>
                  </a:cxn>
                  <a:cxn ang="0">
                    <a:pos x="connsiteX1" y="connsiteY1"/>
                  </a:cxn>
                  <a:cxn ang="0">
                    <a:pos x="connsiteX2" y="connsiteY2"/>
                  </a:cxn>
                  <a:cxn ang="0">
                    <a:pos x="connsiteX3" y="connsiteY3"/>
                  </a:cxn>
                </a:cxnLst>
                <a:rect l="l" t="t" r="r" b="b"/>
                <a:pathLst>
                  <a:path w="342900" h="474980">
                    <a:moveTo>
                      <a:pt x="0" y="0"/>
                    </a:moveTo>
                    <a:cubicBezTo>
                      <a:pt x="42333" y="81280"/>
                      <a:pt x="84667" y="162560"/>
                      <a:pt x="127000" y="215900"/>
                    </a:cubicBezTo>
                    <a:cubicBezTo>
                      <a:pt x="169333" y="269240"/>
                      <a:pt x="218017" y="276860"/>
                      <a:pt x="254000" y="320040"/>
                    </a:cubicBezTo>
                    <a:cubicBezTo>
                      <a:pt x="289983" y="363220"/>
                      <a:pt x="316441" y="419100"/>
                      <a:pt x="342900" y="47498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9" name="Freeform: Shape 1399">
                <a:extLst>
                  <a:ext uri="{FF2B5EF4-FFF2-40B4-BE49-F238E27FC236}">
                    <a16:creationId xmlns:a16="http://schemas.microsoft.com/office/drawing/2014/main" id="{F21328FD-AFC6-6177-D2A3-E3A837AE3F73}"/>
                  </a:ext>
                </a:extLst>
              </p:cNvPr>
              <p:cNvSpPr/>
              <p:nvPr/>
            </p:nvSpPr>
            <p:spPr>
              <a:xfrm>
                <a:off x="-2649221" y="3192512"/>
                <a:ext cx="403711" cy="350788"/>
              </a:xfrm>
              <a:custGeom>
                <a:avLst/>
                <a:gdLst>
                  <a:gd name="connsiteX0" fmla="*/ 398780 w 398780"/>
                  <a:gd name="connsiteY0" fmla="*/ 0 h 309880"/>
                  <a:gd name="connsiteX1" fmla="*/ 205740 w 398780"/>
                  <a:gd name="connsiteY1" fmla="*/ 185420 h 309880"/>
                  <a:gd name="connsiteX2" fmla="*/ 0 w 398780"/>
                  <a:gd name="connsiteY2" fmla="*/ 309880 h 309880"/>
                </a:gdLst>
                <a:ahLst/>
                <a:cxnLst>
                  <a:cxn ang="0">
                    <a:pos x="connsiteX0" y="connsiteY0"/>
                  </a:cxn>
                  <a:cxn ang="0">
                    <a:pos x="connsiteX1" y="connsiteY1"/>
                  </a:cxn>
                  <a:cxn ang="0">
                    <a:pos x="connsiteX2" y="connsiteY2"/>
                  </a:cxn>
                </a:cxnLst>
                <a:rect l="l" t="t" r="r" b="b"/>
                <a:pathLst>
                  <a:path w="398780" h="309880">
                    <a:moveTo>
                      <a:pt x="398780" y="0"/>
                    </a:moveTo>
                    <a:lnTo>
                      <a:pt x="205740" y="185420"/>
                    </a:lnTo>
                    <a:lnTo>
                      <a:pt x="0" y="309880"/>
                    </a:ln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0" name="Freeform: Shape 1400">
                <a:extLst>
                  <a:ext uri="{FF2B5EF4-FFF2-40B4-BE49-F238E27FC236}">
                    <a16:creationId xmlns:a16="http://schemas.microsoft.com/office/drawing/2014/main" id="{2E2D45A5-B460-425C-CF47-B3F18B43D128}"/>
                  </a:ext>
                </a:extLst>
              </p:cNvPr>
              <p:cNvSpPr/>
              <p:nvPr/>
            </p:nvSpPr>
            <p:spPr>
              <a:xfrm>
                <a:off x="-2280920" y="3205480"/>
                <a:ext cx="652780" cy="467360"/>
              </a:xfrm>
              <a:custGeom>
                <a:avLst/>
                <a:gdLst>
                  <a:gd name="connsiteX0" fmla="*/ 652780 w 652780"/>
                  <a:gd name="connsiteY0" fmla="*/ 0 h 467360"/>
                  <a:gd name="connsiteX1" fmla="*/ 480060 w 652780"/>
                  <a:gd name="connsiteY1" fmla="*/ 175260 h 467360"/>
                  <a:gd name="connsiteX2" fmla="*/ 162560 w 652780"/>
                  <a:gd name="connsiteY2" fmla="*/ 335280 h 467360"/>
                  <a:gd name="connsiteX3" fmla="*/ 0 w 652780"/>
                  <a:gd name="connsiteY3" fmla="*/ 467360 h 467360"/>
                </a:gdLst>
                <a:ahLst/>
                <a:cxnLst>
                  <a:cxn ang="0">
                    <a:pos x="connsiteX0" y="connsiteY0"/>
                  </a:cxn>
                  <a:cxn ang="0">
                    <a:pos x="connsiteX1" y="connsiteY1"/>
                  </a:cxn>
                  <a:cxn ang="0">
                    <a:pos x="connsiteX2" y="connsiteY2"/>
                  </a:cxn>
                  <a:cxn ang="0">
                    <a:pos x="connsiteX3" y="connsiteY3"/>
                  </a:cxn>
                </a:cxnLst>
                <a:rect l="l" t="t" r="r" b="b"/>
                <a:pathLst>
                  <a:path w="652780" h="467360">
                    <a:moveTo>
                      <a:pt x="652780" y="0"/>
                    </a:moveTo>
                    <a:cubicBezTo>
                      <a:pt x="607271" y="59690"/>
                      <a:pt x="561763" y="119380"/>
                      <a:pt x="480060" y="175260"/>
                    </a:cubicBezTo>
                    <a:cubicBezTo>
                      <a:pt x="398357" y="231140"/>
                      <a:pt x="242570" y="286597"/>
                      <a:pt x="162560" y="335280"/>
                    </a:cubicBezTo>
                    <a:cubicBezTo>
                      <a:pt x="82550" y="383963"/>
                      <a:pt x="41275" y="425661"/>
                      <a:pt x="0" y="467360"/>
                    </a:cubicBez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1" name="Freeform: Shape 1401">
                <a:extLst>
                  <a:ext uri="{FF2B5EF4-FFF2-40B4-BE49-F238E27FC236}">
                    <a16:creationId xmlns:a16="http://schemas.microsoft.com/office/drawing/2014/main" id="{D0153B16-00EA-5CBE-8FB3-9E2C51FB596A}"/>
                  </a:ext>
                </a:extLst>
              </p:cNvPr>
              <p:cNvSpPr/>
              <p:nvPr/>
            </p:nvSpPr>
            <p:spPr>
              <a:xfrm>
                <a:off x="-2115820" y="3220594"/>
                <a:ext cx="360396" cy="454786"/>
              </a:xfrm>
              <a:custGeom>
                <a:avLst/>
                <a:gdLst>
                  <a:gd name="connsiteX0" fmla="*/ 322580 w 322580"/>
                  <a:gd name="connsiteY0" fmla="*/ 0 h 401320"/>
                  <a:gd name="connsiteX1" fmla="*/ 208280 w 322580"/>
                  <a:gd name="connsiteY1" fmla="*/ 208280 h 401320"/>
                  <a:gd name="connsiteX2" fmla="*/ 78740 w 322580"/>
                  <a:gd name="connsiteY2" fmla="*/ 307340 h 401320"/>
                  <a:gd name="connsiteX3" fmla="*/ 0 w 322580"/>
                  <a:gd name="connsiteY3" fmla="*/ 401320 h 401320"/>
                </a:gdLst>
                <a:ahLst/>
                <a:cxnLst>
                  <a:cxn ang="0">
                    <a:pos x="connsiteX0" y="connsiteY0"/>
                  </a:cxn>
                  <a:cxn ang="0">
                    <a:pos x="connsiteX1" y="connsiteY1"/>
                  </a:cxn>
                  <a:cxn ang="0">
                    <a:pos x="connsiteX2" y="connsiteY2"/>
                  </a:cxn>
                  <a:cxn ang="0">
                    <a:pos x="connsiteX3" y="connsiteY3"/>
                  </a:cxn>
                </a:cxnLst>
                <a:rect l="l" t="t" r="r" b="b"/>
                <a:pathLst>
                  <a:path w="322580" h="401320">
                    <a:moveTo>
                      <a:pt x="322580" y="0"/>
                    </a:moveTo>
                    <a:cubicBezTo>
                      <a:pt x="285750" y="78528"/>
                      <a:pt x="248920" y="157057"/>
                      <a:pt x="208280" y="208280"/>
                    </a:cubicBezTo>
                    <a:cubicBezTo>
                      <a:pt x="167640" y="259503"/>
                      <a:pt x="113453" y="275167"/>
                      <a:pt x="78740" y="307340"/>
                    </a:cubicBezTo>
                    <a:cubicBezTo>
                      <a:pt x="44027" y="339513"/>
                      <a:pt x="22013" y="370416"/>
                      <a:pt x="0" y="40132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2" name="Freeform: Shape 1402">
                <a:extLst>
                  <a:ext uri="{FF2B5EF4-FFF2-40B4-BE49-F238E27FC236}">
                    <a16:creationId xmlns:a16="http://schemas.microsoft.com/office/drawing/2014/main" id="{E7EEEB6E-E52F-2392-EC0A-59087A55ED08}"/>
                  </a:ext>
                </a:extLst>
              </p:cNvPr>
              <p:cNvSpPr/>
              <p:nvPr/>
            </p:nvSpPr>
            <p:spPr>
              <a:xfrm>
                <a:off x="-1170940" y="3208020"/>
                <a:ext cx="314960" cy="429260"/>
              </a:xfrm>
              <a:custGeom>
                <a:avLst/>
                <a:gdLst>
                  <a:gd name="connsiteX0" fmla="*/ 0 w 314960"/>
                  <a:gd name="connsiteY0" fmla="*/ 0 h 429260"/>
                  <a:gd name="connsiteX1" fmla="*/ 83820 w 314960"/>
                  <a:gd name="connsiteY1" fmla="*/ 149860 h 429260"/>
                  <a:gd name="connsiteX2" fmla="*/ 223520 w 314960"/>
                  <a:gd name="connsiteY2" fmla="*/ 281940 h 429260"/>
                  <a:gd name="connsiteX3" fmla="*/ 314960 w 314960"/>
                  <a:gd name="connsiteY3" fmla="*/ 429260 h 429260"/>
                </a:gdLst>
                <a:ahLst/>
                <a:cxnLst>
                  <a:cxn ang="0">
                    <a:pos x="connsiteX0" y="connsiteY0"/>
                  </a:cxn>
                  <a:cxn ang="0">
                    <a:pos x="connsiteX1" y="connsiteY1"/>
                  </a:cxn>
                  <a:cxn ang="0">
                    <a:pos x="connsiteX2" y="connsiteY2"/>
                  </a:cxn>
                  <a:cxn ang="0">
                    <a:pos x="connsiteX3" y="connsiteY3"/>
                  </a:cxn>
                </a:cxnLst>
                <a:rect l="l" t="t" r="r" b="b"/>
                <a:pathLst>
                  <a:path w="314960" h="429260">
                    <a:moveTo>
                      <a:pt x="0" y="0"/>
                    </a:moveTo>
                    <a:cubicBezTo>
                      <a:pt x="23283" y="51435"/>
                      <a:pt x="46567" y="102870"/>
                      <a:pt x="83820" y="149860"/>
                    </a:cubicBezTo>
                    <a:cubicBezTo>
                      <a:pt x="121073" y="196850"/>
                      <a:pt x="184997" y="235373"/>
                      <a:pt x="223520" y="281940"/>
                    </a:cubicBezTo>
                    <a:cubicBezTo>
                      <a:pt x="262043" y="328507"/>
                      <a:pt x="288501" y="378883"/>
                      <a:pt x="314960" y="42926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3" name="Freeform: Shape 1403">
                <a:extLst>
                  <a:ext uri="{FF2B5EF4-FFF2-40B4-BE49-F238E27FC236}">
                    <a16:creationId xmlns:a16="http://schemas.microsoft.com/office/drawing/2014/main" id="{66AC5EB1-ADE9-0A56-E6DA-AA8E386DEA51}"/>
                  </a:ext>
                </a:extLst>
              </p:cNvPr>
              <p:cNvSpPr/>
              <p:nvPr/>
            </p:nvSpPr>
            <p:spPr>
              <a:xfrm>
                <a:off x="-787400" y="3202940"/>
                <a:ext cx="225159" cy="396240"/>
              </a:xfrm>
              <a:custGeom>
                <a:avLst/>
                <a:gdLst>
                  <a:gd name="connsiteX0" fmla="*/ 180340 w 225159"/>
                  <a:gd name="connsiteY0" fmla="*/ 0 h 396240"/>
                  <a:gd name="connsiteX1" fmla="*/ 223520 w 225159"/>
                  <a:gd name="connsiteY1" fmla="*/ 109220 h 396240"/>
                  <a:gd name="connsiteX2" fmla="*/ 129540 w 225159"/>
                  <a:gd name="connsiteY2" fmla="*/ 248920 h 396240"/>
                  <a:gd name="connsiteX3" fmla="*/ 0 w 225159"/>
                  <a:gd name="connsiteY3" fmla="*/ 396240 h 396240"/>
                </a:gdLst>
                <a:ahLst/>
                <a:cxnLst>
                  <a:cxn ang="0">
                    <a:pos x="connsiteX0" y="connsiteY0"/>
                  </a:cxn>
                  <a:cxn ang="0">
                    <a:pos x="connsiteX1" y="connsiteY1"/>
                  </a:cxn>
                  <a:cxn ang="0">
                    <a:pos x="connsiteX2" y="connsiteY2"/>
                  </a:cxn>
                  <a:cxn ang="0">
                    <a:pos x="connsiteX3" y="connsiteY3"/>
                  </a:cxn>
                </a:cxnLst>
                <a:rect l="l" t="t" r="r" b="b"/>
                <a:pathLst>
                  <a:path w="225159" h="396240">
                    <a:moveTo>
                      <a:pt x="180340" y="0"/>
                    </a:moveTo>
                    <a:cubicBezTo>
                      <a:pt x="206163" y="33866"/>
                      <a:pt x="231987" y="67733"/>
                      <a:pt x="223520" y="109220"/>
                    </a:cubicBezTo>
                    <a:cubicBezTo>
                      <a:pt x="215053" y="150707"/>
                      <a:pt x="166793" y="201083"/>
                      <a:pt x="129540" y="248920"/>
                    </a:cubicBezTo>
                    <a:cubicBezTo>
                      <a:pt x="92287" y="296757"/>
                      <a:pt x="46143" y="346498"/>
                      <a:pt x="0" y="396240"/>
                    </a:cubicBezTo>
                  </a:path>
                </a:pathLst>
              </a:custGeom>
              <a:noFill/>
              <a:ln>
                <a:gradFill>
                  <a:gsLst>
                    <a:gs pos="11000">
                      <a:schemeClr val="accent1">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4" name="Freeform: Shape 1404">
                <a:extLst>
                  <a:ext uri="{FF2B5EF4-FFF2-40B4-BE49-F238E27FC236}">
                    <a16:creationId xmlns:a16="http://schemas.microsoft.com/office/drawing/2014/main" id="{471DB815-9EAE-576F-AD9C-735DD5AEFCB9}"/>
                  </a:ext>
                </a:extLst>
              </p:cNvPr>
              <p:cNvSpPr/>
              <p:nvPr/>
            </p:nvSpPr>
            <p:spPr>
              <a:xfrm>
                <a:off x="-670560" y="3225800"/>
                <a:ext cx="142240" cy="419100"/>
              </a:xfrm>
              <a:custGeom>
                <a:avLst/>
                <a:gdLst>
                  <a:gd name="connsiteX0" fmla="*/ 142240 w 142240"/>
                  <a:gd name="connsiteY0" fmla="*/ 0 h 419100"/>
                  <a:gd name="connsiteX1" fmla="*/ 116840 w 142240"/>
                  <a:gd name="connsiteY1" fmla="*/ 195580 h 419100"/>
                  <a:gd name="connsiteX2" fmla="*/ 0 w 142240"/>
                  <a:gd name="connsiteY2" fmla="*/ 419100 h 419100"/>
                </a:gdLst>
                <a:ahLst/>
                <a:cxnLst>
                  <a:cxn ang="0">
                    <a:pos x="connsiteX0" y="connsiteY0"/>
                  </a:cxn>
                  <a:cxn ang="0">
                    <a:pos x="connsiteX1" y="connsiteY1"/>
                  </a:cxn>
                  <a:cxn ang="0">
                    <a:pos x="connsiteX2" y="connsiteY2"/>
                  </a:cxn>
                </a:cxnLst>
                <a:rect l="l" t="t" r="r" b="b"/>
                <a:pathLst>
                  <a:path w="142240" h="419100">
                    <a:moveTo>
                      <a:pt x="142240" y="0"/>
                    </a:moveTo>
                    <a:cubicBezTo>
                      <a:pt x="141393" y="62865"/>
                      <a:pt x="140547" y="125730"/>
                      <a:pt x="116840" y="195580"/>
                    </a:cubicBezTo>
                    <a:cubicBezTo>
                      <a:pt x="93133" y="265430"/>
                      <a:pt x="46566" y="342265"/>
                      <a:pt x="0" y="419100"/>
                    </a:cubicBezTo>
                  </a:path>
                </a:pathLst>
              </a:custGeom>
              <a:noFill/>
              <a:ln>
                <a:gradFill>
                  <a:gsLst>
                    <a:gs pos="11000">
                      <a:schemeClr val="bg2">
                        <a:lumMod val="75000"/>
                      </a:schemeClr>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5" name="Freeform: Shape 1405">
                <a:extLst>
                  <a:ext uri="{FF2B5EF4-FFF2-40B4-BE49-F238E27FC236}">
                    <a16:creationId xmlns:a16="http://schemas.microsoft.com/office/drawing/2014/main" id="{F719B79F-079C-AB98-DC99-80A1C13EF618}"/>
                  </a:ext>
                </a:extLst>
              </p:cNvPr>
              <p:cNvSpPr/>
              <p:nvPr/>
            </p:nvSpPr>
            <p:spPr>
              <a:xfrm>
                <a:off x="-1476958" y="3221998"/>
                <a:ext cx="395816" cy="403104"/>
              </a:xfrm>
              <a:custGeom>
                <a:avLst/>
                <a:gdLst>
                  <a:gd name="connsiteX0" fmla="*/ 0 w 350520"/>
                  <a:gd name="connsiteY0" fmla="*/ 0 h 320040"/>
                  <a:gd name="connsiteX1" fmla="*/ 215900 w 350520"/>
                  <a:gd name="connsiteY1" fmla="*/ 129540 h 320040"/>
                  <a:gd name="connsiteX2" fmla="*/ 350520 w 350520"/>
                  <a:gd name="connsiteY2" fmla="*/ 320040 h 320040"/>
                </a:gdLst>
                <a:ahLst/>
                <a:cxnLst>
                  <a:cxn ang="0">
                    <a:pos x="connsiteX0" y="connsiteY0"/>
                  </a:cxn>
                  <a:cxn ang="0">
                    <a:pos x="connsiteX1" y="connsiteY1"/>
                  </a:cxn>
                  <a:cxn ang="0">
                    <a:pos x="connsiteX2" y="connsiteY2"/>
                  </a:cxn>
                </a:cxnLst>
                <a:rect l="l" t="t" r="r" b="b"/>
                <a:pathLst>
                  <a:path w="350520" h="320040">
                    <a:moveTo>
                      <a:pt x="0" y="0"/>
                    </a:moveTo>
                    <a:cubicBezTo>
                      <a:pt x="78740" y="38100"/>
                      <a:pt x="157480" y="76200"/>
                      <a:pt x="215900" y="129540"/>
                    </a:cubicBezTo>
                    <a:cubicBezTo>
                      <a:pt x="274320" y="182880"/>
                      <a:pt x="312420" y="251460"/>
                      <a:pt x="350520" y="320040"/>
                    </a:cubicBezTo>
                  </a:path>
                </a:pathLst>
              </a:custGeom>
              <a:noFill/>
              <a:ln>
                <a:gradFill>
                  <a:gsLst>
                    <a:gs pos="11000">
                      <a:srgbClr val="FF9900"/>
                    </a:gs>
                    <a:gs pos="100000">
                      <a:srgbClr val="FDF1EB"/>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6" name="Freeform: Shape 1406">
                <a:extLst>
                  <a:ext uri="{FF2B5EF4-FFF2-40B4-BE49-F238E27FC236}">
                    <a16:creationId xmlns:a16="http://schemas.microsoft.com/office/drawing/2014/main" id="{9550CBE6-6FA7-C703-A3E1-816BF6E5B388}"/>
                  </a:ext>
                </a:extLst>
              </p:cNvPr>
              <p:cNvSpPr/>
              <p:nvPr/>
            </p:nvSpPr>
            <p:spPr>
              <a:xfrm>
                <a:off x="-2623821" y="3238847"/>
                <a:ext cx="497109" cy="157133"/>
              </a:xfrm>
              <a:custGeom>
                <a:avLst/>
                <a:gdLst>
                  <a:gd name="connsiteX0" fmla="*/ 381000 w 381000"/>
                  <a:gd name="connsiteY0" fmla="*/ 0 h 121920"/>
                  <a:gd name="connsiteX1" fmla="*/ 137160 w 381000"/>
                  <a:gd name="connsiteY1" fmla="*/ 55880 h 121920"/>
                  <a:gd name="connsiteX2" fmla="*/ 0 w 381000"/>
                  <a:gd name="connsiteY2" fmla="*/ 121920 h 121920"/>
                </a:gdLst>
                <a:ahLst/>
                <a:cxnLst>
                  <a:cxn ang="0">
                    <a:pos x="connsiteX0" y="connsiteY0"/>
                  </a:cxn>
                  <a:cxn ang="0">
                    <a:pos x="connsiteX1" y="connsiteY1"/>
                  </a:cxn>
                  <a:cxn ang="0">
                    <a:pos x="connsiteX2" y="connsiteY2"/>
                  </a:cxn>
                </a:cxnLst>
                <a:rect l="l" t="t" r="r" b="b"/>
                <a:pathLst>
                  <a:path w="381000" h="121920">
                    <a:moveTo>
                      <a:pt x="381000" y="0"/>
                    </a:moveTo>
                    <a:cubicBezTo>
                      <a:pt x="290830" y="17780"/>
                      <a:pt x="200660" y="35560"/>
                      <a:pt x="137160" y="55880"/>
                    </a:cubicBezTo>
                    <a:cubicBezTo>
                      <a:pt x="73660" y="76200"/>
                      <a:pt x="36830" y="99060"/>
                      <a:pt x="0" y="121920"/>
                    </a:cubicBezTo>
                  </a:path>
                </a:pathLst>
              </a:custGeom>
              <a:noFill/>
              <a:ln>
                <a:gradFill>
                  <a:gsLst>
                    <a:gs pos="11000">
                      <a:srgbClr val="FF9900"/>
                    </a:gs>
                    <a:gs pos="100000">
                      <a:srgbClr val="F8D3BF"/>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7" name="Freeform: Shape 1407">
                <a:extLst>
                  <a:ext uri="{FF2B5EF4-FFF2-40B4-BE49-F238E27FC236}">
                    <a16:creationId xmlns:a16="http://schemas.microsoft.com/office/drawing/2014/main" id="{63491CBB-AFC9-0A6C-BD02-DD8CEF037801}"/>
                  </a:ext>
                </a:extLst>
              </p:cNvPr>
              <p:cNvSpPr/>
              <p:nvPr/>
            </p:nvSpPr>
            <p:spPr>
              <a:xfrm>
                <a:off x="-849695" y="3240899"/>
                <a:ext cx="388620" cy="147320"/>
              </a:xfrm>
              <a:custGeom>
                <a:avLst/>
                <a:gdLst>
                  <a:gd name="connsiteX0" fmla="*/ 388620 w 388620"/>
                  <a:gd name="connsiteY0" fmla="*/ 0 h 147320"/>
                  <a:gd name="connsiteX1" fmla="*/ 231140 w 388620"/>
                  <a:gd name="connsiteY1" fmla="*/ 76200 h 147320"/>
                  <a:gd name="connsiteX2" fmla="*/ 0 w 388620"/>
                  <a:gd name="connsiteY2" fmla="*/ 147320 h 147320"/>
                </a:gdLst>
                <a:ahLst/>
                <a:cxnLst>
                  <a:cxn ang="0">
                    <a:pos x="connsiteX0" y="connsiteY0"/>
                  </a:cxn>
                  <a:cxn ang="0">
                    <a:pos x="connsiteX1" y="connsiteY1"/>
                  </a:cxn>
                  <a:cxn ang="0">
                    <a:pos x="connsiteX2" y="connsiteY2"/>
                  </a:cxn>
                </a:cxnLst>
                <a:rect l="l" t="t" r="r" b="b"/>
                <a:pathLst>
                  <a:path w="388620" h="147320">
                    <a:moveTo>
                      <a:pt x="388620" y="0"/>
                    </a:moveTo>
                    <a:cubicBezTo>
                      <a:pt x="342265" y="25823"/>
                      <a:pt x="295910" y="51647"/>
                      <a:pt x="231140" y="76200"/>
                    </a:cubicBezTo>
                    <a:cubicBezTo>
                      <a:pt x="166370" y="100753"/>
                      <a:pt x="83185" y="124036"/>
                      <a:pt x="0" y="147320"/>
                    </a:cubicBezTo>
                  </a:path>
                </a:pathLst>
              </a:custGeom>
              <a:noFill/>
              <a:ln>
                <a:gradFill>
                  <a:gsLst>
                    <a:gs pos="11000">
                      <a:srgbClr val="FF9900"/>
                    </a:gs>
                    <a:gs pos="100000">
                      <a:srgbClr val="F9D7C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8" name="Freeform: Shape 1408">
                <a:extLst>
                  <a:ext uri="{FF2B5EF4-FFF2-40B4-BE49-F238E27FC236}">
                    <a16:creationId xmlns:a16="http://schemas.microsoft.com/office/drawing/2014/main" id="{AF1E9068-2347-84A5-E51A-B24D36FBDEFD}"/>
                  </a:ext>
                </a:extLst>
              </p:cNvPr>
              <p:cNvSpPr/>
              <p:nvPr/>
            </p:nvSpPr>
            <p:spPr>
              <a:xfrm>
                <a:off x="-3101340" y="3215640"/>
                <a:ext cx="454660" cy="93980"/>
              </a:xfrm>
              <a:custGeom>
                <a:avLst/>
                <a:gdLst>
                  <a:gd name="connsiteX0" fmla="*/ 454660 w 454660"/>
                  <a:gd name="connsiteY0" fmla="*/ 0 h 93980"/>
                  <a:gd name="connsiteX1" fmla="*/ 238760 w 454660"/>
                  <a:gd name="connsiteY1" fmla="*/ 30480 h 93980"/>
                  <a:gd name="connsiteX2" fmla="*/ 63500 w 454660"/>
                  <a:gd name="connsiteY2" fmla="*/ 53340 h 93980"/>
                  <a:gd name="connsiteX3" fmla="*/ 0 w 454660"/>
                  <a:gd name="connsiteY3" fmla="*/ 93980 h 93980"/>
                </a:gdLst>
                <a:ahLst/>
                <a:cxnLst>
                  <a:cxn ang="0">
                    <a:pos x="connsiteX0" y="connsiteY0"/>
                  </a:cxn>
                  <a:cxn ang="0">
                    <a:pos x="connsiteX1" y="connsiteY1"/>
                  </a:cxn>
                  <a:cxn ang="0">
                    <a:pos x="connsiteX2" y="connsiteY2"/>
                  </a:cxn>
                  <a:cxn ang="0">
                    <a:pos x="connsiteX3" y="connsiteY3"/>
                  </a:cxn>
                </a:cxnLst>
                <a:rect l="l" t="t" r="r" b="b"/>
                <a:pathLst>
                  <a:path w="454660" h="93980">
                    <a:moveTo>
                      <a:pt x="454660" y="0"/>
                    </a:moveTo>
                    <a:lnTo>
                      <a:pt x="238760" y="30480"/>
                    </a:lnTo>
                    <a:cubicBezTo>
                      <a:pt x="173567" y="39370"/>
                      <a:pt x="103293" y="42757"/>
                      <a:pt x="63500" y="53340"/>
                    </a:cubicBezTo>
                    <a:cubicBezTo>
                      <a:pt x="23707" y="63923"/>
                      <a:pt x="11853" y="78951"/>
                      <a:pt x="0" y="93980"/>
                    </a:cubicBezTo>
                  </a:path>
                </a:pathLst>
              </a:custGeom>
              <a:noFill/>
              <a:ln>
                <a:gradFill>
                  <a:gsLst>
                    <a:gs pos="11000">
                      <a:schemeClr val="accent1">
                        <a:lumMod val="75000"/>
                      </a:schemeClr>
                    </a:gs>
                    <a:gs pos="100000">
                      <a:srgbClr val="F7CCB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9" name="Freeform: Shape 1409">
                <a:extLst>
                  <a:ext uri="{FF2B5EF4-FFF2-40B4-BE49-F238E27FC236}">
                    <a16:creationId xmlns:a16="http://schemas.microsoft.com/office/drawing/2014/main" id="{EB916FEC-353C-E115-9936-127968953905}"/>
                  </a:ext>
                </a:extLst>
              </p:cNvPr>
              <p:cNvSpPr/>
              <p:nvPr/>
            </p:nvSpPr>
            <p:spPr>
              <a:xfrm>
                <a:off x="-3098800" y="3195320"/>
                <a:ext cx="401320" cy="160020"/>
              </a:xfrm>
              <a:custGeom>
                <a:avLst/>
                <a:gdLst>
                  <a:gd name="connsiteX0" fmla="*/ 401320 w 401320"/>
                  <a:gd name="connsiteY0" fmla="*/ 0 h 160020"/>
                  <a:gd name="connsiteX1" fmla="*/ 246380 w 401320"/>
                  <a:gd name="connsiteY1" fmla="*/ 53340 h 160020"/>
                  <a:gd name="connsiteX2" fmla="*/ 93980 w 401320"/>
                  <a:gd name="connsiteY2" fmla="*/ 116840 h 160020"/>
                  <a:gd name="connsiteX3" fmla="*/ 0 w 40132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1320" h="160020">
                    <a:moveTo>
                      <a:pt x="401320" y="0"/>
                    </a:moveTo>
                    <a:cubicBezTo>
                      <a:pt x="349461" y="16933"/>
                      <a:pt x="297603" y="33867"/>
                      <a:pt x="246380" y="53340"/>
                    </a:cubicBezTo>
                    <a:cubicBezTo>
                      <a:pt x="195157" y="72813"/>
                      <a:pt x="135043" y="99060"/>
                      <a:pt x="93980" y="116840"/>
                    </a:cubicBezTo>
                    <a:cubicBezTo>
                      <a:pt x="52917" y="134620"/>
                      <a:pt x="26458" y="147320"/>
                      <a:pt x="0" y="160020"/>
                    </a:cubicBezTo>
                  </a:path>
                </a:pathLst>
              </a:custGeom>
              <a:noFill/>
              <a:ln>
                <a:gradFill>
                  <a:gsLst>
                    <a:gs pos="11000">
                      <a:schemeClr val="bg2">
                        <a:lumMod val="75000"/>
                      </a:schemeClr>
                    </a:gs>
                    <a:gs pos="100000">
                      <a:srgbClr val="F8CFBA"/>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72" name="Freeform: Shape 1410">
              <a:extLst>
                <a:ext uri="{FF2B5EF4-FFF2-40B4-BE49-F238E27FC236}">
                  <a16:creationId xmlns:a16="http://schemas.microsoft.com/office/drawing/2014/main" id="{84626FEF-AEB0-30BF-5FDD-623508DD6565}"/>
                </a:ext>
              </a:extLst>
            </p:cNvPr>
            <p:cNvSpPr/>
            <p:nvPr/>
          </p:nvSpPr>
          <p:spPr>
            <a:xfrm>
              <a:off x="7527641" y="3066756"/>
              <a:ext cx="497295" cy="97501"/>
            </a:xfrm>
            <a:custGeom>
              <a:avLst/>
              <a:gdLst>
                <a:gd name="connsiteX0" fmla="*/ 0 w 302895"/>
                <a:gd name="connsiteY0" fmla="*/ 0 h 56175"/>
                <a:gd name="connsiteX1" fmla="*/ 99060 w 302895"/>
                <a:gd name="connsiteY1" fmla="*/ 19050 h 56175"/>
                <a:gd name="connsiteX2" fmla="*/ 205740 w 302895"/>
                <a:gd name="connsiteY2" fmla="*/ 55245 h 56175"/>
                <a:gd name="connsiteX3" fmla="*/ 302895 w 302895"/>
                <a:gd name="connsiteY3" fmla="*/ 41910 h 56175"/>
              </a:gdLst>
              <a:ahLst/>
              <a:cxnLst>
                <a:cxn ang="0">
                  <a:pos x="connsiteX0" y="connsiteY0"/>
                </a:cxn>
                <a:cxn ang="0">
                  <a:pos x="connsiteX1" y="connsiteY1"/>
                </a:cxn>
                <a:cxn ang="0">
                  <a:pos x="connsiteX2" y="connsiteY2"/>
                </a:cxn>
                <a:cxn ang="0">
                  <a:pos x="connsiteX3" y="connsiteY3"/>
                </a:cxn>
              </a:cxnLst>
              <a:rect l="l" t="t" r="r" b="b"/>
              <a:pathLst>
                <a:path w="302895" h="56175">
                  <a:moveTo>
                    <a:pt x="0" y="0"/>
                  </a:moveTo>
                  <a:cubicBezTo>
                    <a:pt x="32385" y="4921"/>
                    <a:pt x="64770" y="9843"/>
                    <a:pt x="99060" y="19050"/>
                  </a:cubicBezTo>
                  <a:cubicBezTo>
                    <a:pt x="133350" y="28257"/>
                    <a:pt x="171767" y="51435"/>
                    <a:pt x="205740" y="55245"/>
                  </a:cubicBezTo>
                  <a:cubicBezTo>
                    <a:pt x="239713" y="59055"/>
                    <a:pt x="271304" y="50482"/>
                    <a:pt x="302895" y="4191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3" name="Freeform: Shape 1411">
              <a:extLst>
                <a:ext uri="{FF2B5EF4-FFF2-40B4-BE49-F238E27FC236}">
                  <a16:creationId xmlns:a16="http://schemas.microsoft.com/office/drawing/2014/main" id="{3DBF10CF-270D-D0B6-D2AD-65AC0EF12961}"/>
                </a:ext>
              </a:extLst>
            </p:cNvPr>
            <p:cNvSpPr/>
            <p:nvPr/>
          </p:nvSpPr>
          <p:spPr>
            <a:xfrm>
              <a:off x="7612087" y="3066734"/>
              <a:ext cx="697465" cy="89587"/>
            </a:xfrm>
            <a:custGeom>
              <a:avLst/>
              <a:gdLst>
                <a:gd name="connsiteX0" fmla="*/ 0 w 424815"/>
                <a:gd name="connsiteY0" fmla="*/ 47637 h 51615"/>
                <a:gd name="connsiteX1" fmla="*/ 161925 w 424815"/>
                <a:gd name="connsiteY1" fmla="*/ 12 h 51615"/>
                <a:gd name="connsiteX2" fmla="*/ 321945 w 424815"/>
                <a:gd name="connsiteY2" fmla="*/ 51447 h 51615"/>
                <a:gd name="connsiteX3" fmla="*/ 424815 w 424815"/>
                <a:gd name="connsiteY3" fmla="*/ 13347 h 51615"/>
              </a:gdLst>
              <a:ahLst/>
              <a:cxnLst>
                <a:cxn ang="0">
                  <a:pos x="connsiteX0" y="connsiteY0"/>
                </a:cxn>
                <a:cxn ang="0">
                  <a:pos x="connsiteX1" y="connsiteY1"/>
                </a:cxn>
                <a:cxn ang="0">
                  <a:pos x="connsiteX2" y="connsiteY2"/>
                </a:cxn>
                <a:cxn ang="0">
                  <a:pos x="connsiteX3" y="connsiteY3"/>
                </a:cxn>
              </a:cxnLst>
              <a:rect l="l" t="t" r="r" b="b"/>
              <a:pathLst>
                <a:path w="424815" h="51615">
                  <a:moveTo>
                    <a:pt x="0" y="47637"/>
                  </a:moveTo>
                  <a:cubicBezTo>
                    <a:pt x="54134" y="23507"/>
                    <a:pt x="108268" y="-623"/>
                    <a:pt x="161925" y="12"/>
                  </a:cubicBezTo>
                  <a:cubicBezTo>
                    <a:pt x="215582" y="647"/>
                    <a:pt x="278130" y="49224"/>
                    <a:pt x="321945" y="51447"/>
                  </a:cubicBezTo>
                  <a:cubicBezTo>
                    <a:pt x="365760" y="53670"/>
                    <a:pt x="395287" y="33508"/>
                    <a:pt x="424815" y="13347"/>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4" name="Freeform: Shape 1412">
              <a:extLst>
                <a:ext uri="{FF2B5EF4-FFF2-40B4-BE49-F238E27FC236}">
                  <a16:creationId xmlns:a16="http://schemas.microsoft.com/office/drawing/2014/main" id="{6F1DE13F-BF88-193E-781B-22E79AAAC25C}"/>
                </a:ext>
              </a:extLst>
            </p:cNvPr>
            <p:cNvSpPr/>
            <p:nvPr/>
          </p:nvSpPr>
          <p:spPr>
            <a:xfrm>
              <a:off x="7837277" y="3076109"/>
              <a:ext cx="1000846" cy="66800"/>
            </a:xfrm>
            <a:custGeom>
              <a:avLst/>
              <a:gdLst>
                <a:gd name="connsiteX0" fmla="*/ 0 w 609600"/>
                <a:gd name="connsiteY0" fmla="*/ 23186 h 38487"/>
                <a:gd name="connsiteX1" fmla="*/ 144780 w 609600"/>
                <a:gd name="connsiteY1" fmla="*/ 326 h 38487"/>
                <a:gd name="connsiteX2" fmla="*/ 318135 w 609600"/>
                <a:gd name="connsiteY2" fmla="*/ 38426 h 38487"/>
                <a:gd name="connsiteX3" fmla="*/ 474345 w 609600"/>
                <a:gd name="connsiteY3" fmla="*/ 9851 h 38487"/>
                <a:gd name="connsiteX4" fmla="*/ 609600 w 609600"/>
                <a:gd name="connsiteY4" fmla="*/ 34616 h 38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 h="38487">
                  <a:moveTo>
                    <a:pt x="0" y="23186"/>
                  </a:moveTo>
                  <a:cubicBezTo>
                    <a:pt x="45879" y="10486"/>
                    <a:pt x="91758" y="-2214"/>
                    <a:pt x="144780" y="326"/>
                  </a:cubicBezTo>
                  <a:cubicBezTo>
                    <a:pt x="197802" y="2866"/>
                    <a:pt x="263208" y="36839"/>
                    <a:pt x="318135" y="38426"/>
                  </a:cubicBezTo>
                  <a:cubicBezTo>
                    <a:pt x="373062" y="40013"/>
                    <a:pt x="425768" y="10486"/>
                    <a:pt x="474345" y="9851"/>
                  </a:cubicBezTo>
                  <a:cubicBezTo>
                    <a:pt x="522922" y="9216"/>
                    <a:pt x="566261" y="21916"/>
                    <a:pt x="609600" y="34616"/>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5" name="Freeform: Shape 1413">
              <a:extLst>
                <a:ext uri="{FF2B5EF4-FFF2-40B4-BE49-F238E27FC236}">
                  <a16:creationId xmlns:a16="http://schemas.microsoft.com/office/drawing/2014/main" id="{56C06E5F-7EC3-8917-4BCF-6809C71F8A1A}"/>
                </a:ext>
              </a:extLst>
            </p:cNvPr>
            <p:cNvSpPr/>
            <p:nvPr/>
          </p:nvSpPr>
          <p:spPr>
            <a:xfrm>
              <a:off x="8359594" y="3050962"/>
              <a:ext cx="1047761" cy="101764"/>
            </a:xfrm>
            <a:custGeom>
              <a:avLst/>
              <a:gdLst>
                <a:gd name="connsiteX0" fmla="*/ 0 w 638175"/>
                <a:gd name="connsiteY0" fmla="*/ 22434 h 58631"/>
                <a:gd name="connsiteX1" fmla="*/ 217170 w 638175"/>
                <a:gd name="connsiteY1" fmla="*/ 1479 h 58631"/>
                <a:gd name="connsiteX2" fmla="*/ 403860 w 638175"/>
                <a:gd name="connsiteY2" fmla="*/ 58629 h 58631"/>
                <a:gd name="connsiteX3" fmla="*/ 638175 w 638175"/>
                <a:gd name="connsiteY3" fmla="*/ 3384 h 58631"/>
              </a:gdLst>
              <a:ahLst/>
              <a:cxnLst>
                <a:cxn ang="0">
                  <a:pos x="connsiteX0" y="connsiteY0"/>
                </a:cxn>
                <a:cxn ang="0">
                  <a:pos x="connsiteX1" y="connsiteY1"/>
                </a:cxn>
                <a:cxn ang="0">
                  <a:pos x="connsiteX2" y="connsiteY2"/>
                </a:cxn>
                <a:cxn ang="0">
                  <a:pos x="connsiteX3" y="connsiteY3"/>
                </a:cxn>
              </a:cxnLst>
              <a:rect l="l" t="t" r="r" b="b"/>
              <a:pathLst>
                <a:path w="638175" h="58631">
                  <a:moveTo>
                    <a:pt x="0" y="22434"/>
                  </a:moveTo>
                  <a:cubicBezTo>
                    <a:pt x="74930" y="8940"/>
                    <a:pt x="149860" y="-4553"/>
                    <a:pt x="217170" y="1479"/>
                  </a:cubicBezTo>
                  <a:cubicBezTo>
                    <a:pt x="284480" y="7511"/>
                    <a:pt x="333693" y="58312"/>
                    <a:pt x="403860" y="58629"/>
                  </a:cubicBezTo>
                  <a:cubicBezTo>
                    <a:pt x="474027" y="58946"/>
                    <a:pt x="556101" y="31165"/>
                    <a:pt x="638175" y="3384"/>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6" name="Freeform: Shape 1414">
              <a:extLst>
                <a:ext uri="{FF2B5EF4-FFF2-40B4-BE49-F238E27FC236}">
                  <a16:creationId xmlns:a16="http://schemas.microsoft.com/office/drawing/2014/main" id="{1C1D0625-5F8A-424B-7D20-E0F18B45310E}"/>
                </a:ext>
              </a:extLst>
            </p:cNvPr>
            <p:cNvSpPr/>
            <p:nvPr/>
          </p:nvSpPr>
          <p:spPr>
            <a:xfrm>
              <a:off x="8415892" y="3083288"/>
              <a:ext cx="622401" cy="72844"/>
            </a:xfrm>
            <a:custGeom>
              <a:avLst/>
              <a:gdLst>
                <a:gd name="connsiteX0" fmla="*/ 0 w 379095"/>
                <a:gd name="connsiteY0" fmla="*/ 0 h 41969"/>
                <a:gd name="connsiteX1" fmla="*/ 116205 w 379095"/>
                <a:gd name="connsiteY1" fmla="*/ 41910 h 41969"/>
                <a:gd name="connsiteX2" fmla="*/ 321945 w 379095"/>
                <a:gd name="connsiteY2" fmla="*/ 9525 h 41969"/>
                <a:gd name="connsiteX3" fmla="*/ 379095 w 379095"/>
                <a:gd name="connsiteY3" fmla="*/ 20955 h 41969"/>
              </a:gdLst>
              <a:ahLst/>
              <a:cxnLst>
                <a:cxn ang="0">
                  <a:pos x="connsiteX0" y="connsiteY0"/>
                </a:cxn>
                <a:cxn ang="0">
                  <a:pos x="connsiteX1" y="connsiteY1"/>
                </a:cxn>
                <a:cxn ang="0">
                  <a:pos x="connsiteX2" y="connsiteY2"/>
                </a:cxn>
                <a:cxn ang="0">
                  <a:pos x="connsiteX3" y="connsiteY3"/>
                </a:cxn>
              </a:cxnLst>
              <a:rect l="l" t="t" r="r" b="b"/>
              <a:pathLst>
                <a:path w="379095" h="41969">
                  <a:moveTo>
                    <a:pt x="0" y="0"/>
                  </a:moveTo>
                  <a:cubicBezTo>
                    <a:pt x="31274" y="20161"/>
                    <a:pt x="62548" y="40323"/>
                    <a:pt x="116205" y="41910"/>
                  </a:cubicBezTo>
                  <a:cubicBezTo>
                    <a:pt x="169862" y="43497"/>
                    <a:pt x="278130" y="13017"/>
                    <a:pt x="321945" y="9525"/>
                  </a:cubicBezTo>
                  <a:cubicBezTo>
                    <a:pt x="365760" y="6033"/>
                    <a:pt x="372427" y="13494"/>
                    <a:pt x="379095" y="20955"/>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7" name="Freeform: Shape 1415">
              <a:extLst>
                <a:ext uri="{FF2B5EF4-FFF2-40B4-BE49-F238E27FC236}">
                  <a16:creationId xmlns:a16="http://schemas.microsoft.com/office/drawing/2014/main" id="{2282D532-81F3-4CB5-9F1E-DABFFC596B21}"/>
                </a:ext>
              </a:extLst>
            </p:cNvPr>
            <p:cNvSpPr/>
            <p:nvPr/>
          </p:nvSpPr>
          <p:spPr>
            <a:xfrm>
              <a:off x="9000762" y="3070062"/>
              <a:ext cx="1970417" cy="105810"/>
            </a:xfrm>
            <a:custGeom>
              <a:avLst/>
              <a:gdLst>
                <a:gd name="connsiteX0" fmla="*/ 0 w 1200150"/>
                <a:gd name="connsiteY0" fmla="*/ 0 h 60962"/>
                <a:gd name="connsiteX1" fmla="*/ 238125 w 1200150"/>
                <a:gd name="connsiteY1" fmla="*/ 28575 h 60962"/>
                <a:gd name="connsiteX2" fmla="*/ 434340 w 1200150"/>
                <a:gd name="connsiteY2" fmla="*/ 47625 h 60962"/>
                <a:gd name="connsiteX3" fmla="*/ 582930 w 1200150"/>
                <a:gd name="connsiteY3" fmla="*/ 15240 h 60962"/>
                <a:gd name="connsiteX4" fmla="*/ 836295 w 1200150"/>
                <a:gd name="connsiteY4" fmla="*/ 5715 h 60962"/>
                <a:gd name="connsiteX5" fmla="*/ 984885 w 1200150"/>
                <a:gd name="connsiteY5" fmla="*/ 60960 h 60962"/>
                <a:gd name="connsiteX6" fmla="*/ 1200150 w 1200150"/>
                <a:gd name="connsiteY6" fmla="*/ 7620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0150" h="60962">
                  <a:moveTo>
                    <a:pt x="0" y="0"/>
                  </a:moveTo>
                  <a:lnTo>
                    <a:pt x="238125" y="28575"/>
                  </a:lnTo>
                  <a:cubicBezTo>
                    <a:pt x="310515" y="36512"/>
                    <a:pt x="376873" y="49848"/>
                    <a:pt x="434340" y="47625"/>
                  </a:cubicBezTo>
                  <a:cubicBezTo>
                    <a:pt x="491808" y="45403"/>
                    <a:pt x="515938" y="22225"/>
                    <a:pt x="582930" y="15240"/>
                  </a:cubicBezTo>
                  <a:cubicBezTo>
                    <a:pt x="649922" y="8255"/>
                    <a:pt x="769303" y="-1905"/>
                    <a:pt x="836295" y="5715"/>
                  </a:cubicBezTo>
                  <a:cubicBezTo>
                    <a:pt x="903287" y="13335"/>
                    <a:pt x="924243" y="60643"/>
                    <a:pt x="984885" y="60960"/>
                  </a:cubicBezTo>
                  <a:cubicBezTo>
                    <a:pt x="1045527" y="61277"/>
                    <a:pt x="1122838" y="34448"/>
                    <a:pt x="1200150" y="762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8" name="Freeform: Shape 1416">
              <a:extLst>
                <a:ext uri="{FF2B5EF4-FFF2-40B4-BE49-F238E27FC236}">
                  <a16:creationId xmlns:a16="http://schemas.microsoft.com/office/drawing/2014/main" id="{674F5744-F8F4-ABD3-91E2-7477A9FA20B0}"/>
                </a:ext>
              </a:extLst>
            </p:cNvPr>
            <p:cNvSpPr/>
            <p:nvPr/>
          </p:nvSpPr>
          <p:spPr>
            <a:xfrm>
              <a:off x="9257229" y="3049743"/>
              <a:ext cx="1063400" cy="99675"/>
            </a:xfrm>
            <a:custGeom>
              <a:avLst/>
              <a:gdLst>
                <a:gd name="connsiteX0" fmla="*/ 0 w 647700"/>
                <a:gd name="connsiteY0" fmla="*/ 55522 h 57427"/>
                <a:gd name="connsiteX1" fmla="*/ 241935 w 647700"/>
                <a:gd name="connsiteY1" fmla="*/ 36472 h 57427"/>
                <a:gd name="connsiteX2" fmla="*/ 459105 w 647700"/>
                <a:gd name="connsiteY2" fmla="*/ 277 h 57427"/>
                <a:gd name="connsiteX3" fmla="*/ 647700 w 647700"/>
                <a:gd name="connsiteY3" fmla="*/ 57427 h 57427"/>
              </a:gdLst>
              <a:ahLst/>
              <a:cxnLst>
                <a:cxn ang="0">
                  <a:pos x="connsiteX0" y="connsiteY0"/>
                </a:cxn>
                <a:cxn ang="0">
                  <a:pos x="connsiteX1" y="connsiteY1"/>
                </a:cxn>
                <a:cxn ang="0">
                  <a:pos x="connsiteX2" y="connsiteY2"/>
                </a:cxn>
                <a:cxn ang="0">
                  <a:pos x="connsiteX3" y="connsiteY3"/>
                </a:cxn>
              </a:cxnLst>
              <a:rect l="l" t="t" r="r" b="b"/>
              <a:pathLst>
                <a:path w="647700" h="57427">
                  <a:moveTo>
                    <a:pt x="0" y="55522"/>
                  </a:moveTo>
                  <a:cubicBezTo>
                    <a:pt x="82708" y="50601"/>
                    <a:pt x="165417" y="45680"/>
                    <a:pt x="241935" y="36472"/>
                  </a:cubicBezTo>
                  <a:cubicBezTo>
                    <a:pt x="318453" y="27264"/>
                    <a:pt x="391478" y="-3216"/>
                    <a:pt x="459105" y="277"/>
                  </a:cubicBezTo>
                  <a:cubicBezTo>
                    <a:pt x="526733" y="3769"/>
                    <a:pt x="587216" y="30598"/>
                    <a:pt x="647700" y="57427"/>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9" name="Freeform: Shape 1417">
              <a:extLst>
                <a:ext uri="{FF2B5EF4-FFF2-40B4-BE49-F238E27FC236}">
                  <a16:creationId xmlns:a16="http://schemas.microsoft.com/office/drawing/2014/main" id="{74F7C536-A6FC-B7D1-CA61-3B9A21625656}"/>
                </a:ext>
              </a:extLst>
            </p:cNvPr>
            <p:cNvSpPr/>
            <p:nvPr/>
          </p:nvSpPr>
          <p:spPr>
            <a:xfrm>
              <a:off x="9482419" y="3060132"/>
              <a:ext cx="1817162" cy="89602"/>
            </a:xfrm>
            <a:custGeom>
              <a:avLst/>
              <a:gdLst>
                <a:gd name="connsiteX0" fmla="*/ 0 w 1106805"/>
                <a:gd name="connsiteY0" fmla="*/ 17151 h 51624"/>
                <a:gd name="connsiteX1" fmla="*/ 163830 w 1106805"/>
                <a:gd name="connsiteY1" fmla="*/ 17151 h 51624"/>
                <a:gd name="connsiteX2" fmla="*/ 331470 w 1106805"/>
                <a:gd name="connsiteY2" fmla="*/ 51441 h 51624"/>
                <a:gd name="connsiteX3" fmla="*/ 514350 w 1106805"/>
                <a:gd name="connsiteY3" fmla="*/ 6 h 51624"/>
                <a:gd name="connsiteX4" fmla="*/ 861060 w 1106805"/>
                <a:gd name="connsiteY4" fmla="*/ 47631 h 51624"/>
                <a:gd name="connsiteX5" fmla="*/ 1106805 w 1106805"/>
                <a:gd name="connsiteY5" fmla="*/ 15246 h 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6805" h="51624">
                  <a:moveTo>
                    <a:pt x="0" y="17151"/>
                  </a:moveTo>
                  <a:cubicBezTo>
                    <a:pt x="54292" y="14293"/>
                    <a:pt x="108585" y="11436"/>
                    <a:pt x="163830" y="17151"/>
                  </a:cubicBezTo>
                  <a:cubicBezTo>
                    <a:pt x="219075" y="22866"/>
                    <a:pt x="273050" y="54299"/>
                    <a:pt x="331470" y="51441"/>
                  </a:cubicBezTo>
                  <a:cubicBezTo>
                    <a:pt x="389890" y="48583"/>
                    <a:pt x="426085" y="641"/>
                    <a:pt x="514350" y="6"/>
                  </a:cubicBezTo>
                  <a:cubicBezTo>
                    <a:pt x="602615" y="-629"/>
                    <a:pt x="762318" y="45091"/>
                    <a:pt x="861060" y="47631"/>
                  </a:cubicBezTo>
                  <a:cubicBezTo>
                    <a:pt x="959802" y="50171"/>
                    <a:pt x="1033303" y="32708"/>
                    <a:pt x="1106805" y="15246"/>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0" name="Freeform: Shape 1418">
              <a:extLst>
                <a:ext uri="{FF2B5EF4-FFF2-40B4-BE49-F238E27FC236}">
                  <a16:creationId xmlns:a16="http://schemas.microsoft.com/office/drawing/2014/main" id="{AF715E5B-C2F4-A1DC-6B65-F5D80E673557}"/>
                </a:ext>
              </a:extLst>
            </p:cNvPr>
            <p:cNvSpPr/>
            <p:nvPr/>
          </p:nvSpPr>
          <p:spPr>
            <a:xfrm>
              <a:off x="10236182" y="3043211"/>
              <a:ext cx="1113442" cy="112819"/>
            </a:xfrm>
            <a:custGeom>
              <a:avLst/>
              <a:gdLst>
                <a:gd name="connsiteX0" fmla="*/ 0 w 678180"/>
                <a:gd name="connsiteY0" fmla="*/ 65000 h 65000"/>
                <a:gd name="connsiteX1" fmla="*/ 280035 w 678180"/>
                <a:gd name="connsiteY1" fmla="*/ 38330 h 65000"/>
                <a:gd name="connsiteX2" fmla="*/ 485775 w 678180"/>
                <a:gd name="connsiteY2" fmla="*/ 230 h 65000"/>
                <a:gd name="connsiteX3" fmla="*/ 678180 w 678180"/>
                <a:gd name="connsiteY3" fmla="*/ 57380 h 65000"/>
              </a:gdLst>
              <a:ahLst/>
              <a:cxnLst>
                <a:cxn ang="0">
                  <a:pos x="connsiteX0" y="connsiteY0"/>
                </a:cxn>
                <a:cxn ang="0">
                  <a:pos x="connsiteX1" y="connsiteY1"/>
                </a:cxn>
                <a:cxn ang="0">
                  <a:pos x="connsiteX2" y="connsiteY2"/>
                </a:cxn>
                <a:cxn ang="0">
                  <a:pos x="connsiteX3" y="connsiteY3"/>
                </a:cxn>
              </a:cxnLst>
              <a:rect l="l" t="t" r="r" b="b"/>
              <a:pathLst>
                <a:path w="678180" h="65000">
                  <a:moveTo>
                    <a:pt x="0" y="65000"/>
                  </a:moveTo>
                  <a:cubicBezTo>
                    <a:pt x="99536" y="57062"/>
                    <a:pt x="199073" y="49125"/>
                    <a:pt x="280035" y="38330"/>
                  </a:cubicBezTo>
                  <a:cubicBezTo>
                    <a:pt x="360998" y="27535"/>
                    <a:pt x="419418" y="-2945"/>
                    <a:pt x="485775" y="230"/>
                  </a:cubicBezTo>
                  <a:cubicBezTo>
                    <a:pt x="552133" y="3405"/>
                    <a:pt x="615156" y="30392"/>
                    <a:pt x="678180" y="57380"/>
                  </a:cubicBezTo>
                </a:path>
              </a:pathLst>
            </a:custGeom>
            <a:noFill/>
            <a:ln>
              <a:solidFill>
                <a:srgbClr val="D7A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81" name="Graphic 6797">
              <a:extLst>
                <a:ext uri="{FF2B5EF4-FFF2-40B4-BE49-F238E27FC236}">
                  <a16:creationId xmlns:a16="http://schemas.microsoft.com/office/drawing/2014/main" id="{5C5BB3E0-6881-CC84-0000-28561AD1E6B6}"/>
                </a:ext>
              </a:extLst>
            </p:cNvPr>
            <p:cNvGrpSpPr>
              <a:grpSpLocks noChangeAspect="1"/>
            </p:cNvGrpSpPr>
            <p:nvPr/>
          </p:nvGrpSpPr>
          <p:grpSpPr>
            <a:xfrm>
              <a:off x="10260087" y="2530742"/>
              <a:ext cx="175061" cy="174096"/>
              <a:chOff x="6523116" y="846861"/>
              <a:chExt cx="519874" cy="517007"/>
            </a:xfrm>
          </p:grpSpPr>
          <p:sp>
            <p:nvSpPr>
              <p:cNvPr id="1553" name="Freeform 9">
                <a:extLst>
                  <a:ext uri="{FF2B5EF4-FFF2-40B4-BE49-F238E27FC236}">
                    <a16:creationId xmlns:a16="http://schemas.microsoft.com/office/drawing/2014/main" id="{264D0626-93B5-1A9F-8901-0CD383C7DFC7}"/>
                  </a:ext>
                </a:extLst>
              </p:cNvPr>
              <p:cNvSpPr/>
              <p:nvPr/>
            </p:nvSpPr>
            <p:spPr>
              <a:xfrm>
                <a:off x="6523116" y="846861"/>
                <a:ext cx="519874" cy="516723"/>
              </a:xfrm>
              <a:custGeom>
                <a:avLst/>
                <a:gdLst>
                  <a:gd name="connsiteX0" fmla="*/ 519875 w 519874"/>
                  <a:gd name="connsiteY0" fmla="*/ 258362 h 516723"/>
                  <a:gd name="connsiteX1" fmla="*/ 259937 w 519874"/>
                  <a:gd name="connsiteY1" fmla="*/ 516724 h 516723"/>
                  <a:gd name="connsiteX2" fmla="*/ 0 w 519874"/>
                  <a:gd name="connsiteY2" fmla="*/ 258362 h 516723"/>
                  <a:gd name="connsiteX3" fmla="*/ 259937 w 519874"/>
                  <a:gd name="connsiteY3" fmla="*/ 0 h 516723"/>
                  <a:gd name="connsiteX4" fmla="*/ 519875 w 519874"/>
                  <a:gd name="connsiteY4" fmla="*/ 258362 h 51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874" h="516723">
                    <a:moveTo>
                      <a:pt x="519875" y="258362"/>
                    </a:moveTo>
                    <a:cubicBezTo>
                      <a:pt x="519875" y="401051"/>
                      <a:pt x="403497" y="516724"/>
                      <a:pt x="259937" y="516724"/>
                    </a:cubicBezTo>
                    <a:cubicBezTo>
                      <a:pt x="116378" y="516724"/>
                      <a:pt x="0" y="401051"/>
                      <a:pt x="0" y="258362"/>
                    </a:cubicBezTo>
                    <a:cubicBezTo>
                      <a:pt x="0" y="115673"/>
                      <a:pt x="116378" y="0"/>
                      <a:pt x="259937" y="0"/>
                    </a:cubicBezTo>
                    <a:cubicBezTo>
                      <a:pt x="403497" y="0"/>
                      <a:pt x="519875" y="115673"/>
                      <a:pt x="519875" y="258362"/>
                    </a:cubicBezTo>
                    <a:close/>
                  </a:path>
                </a:pathLst>
              </a:custGeom>
              <a:solidFill>
                <a:srgbClr val="B3B3B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4" name="Freeform 10">
                <a:extLst>
                  <a:ext uri="{FF2B5EF4-FFF2-40B4-BE49-F238E27FC236}">
                    <a16:creationId xmlns:a16="http://schemas.microsoft.com/office/drawing/2014/main" id="{32B4F859-95FA-D9F6-C19A-CE496F37C1DC}"/>
                  </a:ext>
                </a:extLst>
              </p:cNvPr>
              <p:cNvSpPr/>
              <p:nvPr/>
            </p:nvSpPr>
            <p:spPr>
              <a:xfrm>
                <a:off x="6618271" y="850997"/>
                <a:ext cx="415968" cy="512871"/>
              </a:xfrm>
              <a:custGeom>
                <a:avLst/>
                <a:gdLst>
                  <a:gd name="connsiteX0" fmla="*/ 386334 w 415968"/>
                  <a:gd name="connsiteY0" fmla="*/ 375691 h 512871"/>
                  <a:gd name="connsiteX1" fmla="*/ 394240 w 415968"/>
                  <a:gd name="connsiteY1" fmla="*/ 359028 h 512871"/>
                  <a:gd name="connsiteX2" fmla="*/ 415671 w 415968"/>
                  <a:gd name="connsiteY2" fmla="*/ 270888 h 512871"/>
                  <a:gd name="connsiteX3" fmla="*/ 394240 w 415968"/>
                  <a:gd name="connsiteY3" fmla="*/ 162109 h 512871"/>
                  <a:gd name="connsiteX4" fmla="*/ 284416 w 415968"/>
                  <a:gd name="connsiteY4" fmla="*/ 29188 h 512871"/>
                  <a:gd name="connsiteX5" fmla="*/ 152305 w 415968"/>
                  <a:gd name="connsiteY5" fmla="*/ 124 h 512871"/>
                  <a:gd name="connsiteX6" fmla="*/ 60103 w 415968"/>
                  <a:gd name="connsiteY6" fmla="*/ 20005 h 512871"/>
                  <a:gd name="connsiteX7" fmla="*/ 0 w 415968"/>
                  <a:gd name="connsiteY7" fmla="*/ 54561 h 512871"/>
                  <a:gd name="connsiteX8" fmla="*/ 40291 w 415968"/>
                  <a:gd name="connsiteY8" fmla="*/ 49448 h 512871"/>
                  <a:gd name="connsiteX9" fmla="*/ 149638 w 415968"/>
                  <a:gd name="connsiteY9" fmla="*/ 70087 h 512871"/>
                  <a:gd name="connsiteX10" fmla="*/ 258032 w 415968"/>
                  <a:gd name="connsiteY10" fmla="*/ 205469 h 512871"/>
                  <a:gd name="connsiteX11" fmla="*/ 280797 w 415968"/>
                  <a:gd name="connsiteY11" fmla="*/ 311787 h 512871"/>
                  <a:gd name="connsiteX12" fmla="*/ 259366 w 415968"/>
                  <a:gd name="connsiteY12" fmla="*/ 399927 h 512871"/>
                  <a:gd name="connsiteX13" fmla="*/ 251460 w 415968"/>
                  <a:gd name="connsiteY13" fmla="*/ 416589 h 512871"/>
                  <a:gd name="connsiteX14" fmla="*/ 145732 w 415968"/>
                  <a:gd name="connsiteY14" fmla="*/ 512871 h 512871"/>
                  <a:gd name="connsiteX15" fmla="*/ 240601 w 415968"/>
                  <a:gd name="connsiteY15" fmla="*/ 498292 h 512871"/>
                  <a:gd name="connsiteX16" fmla="*/ 386334 w 415968"/>
                  <a:gd name="connsiteY16" fmla="*/ 375691 h 51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968" h="512871">
                    <a:moveTo>
                      <a:pt x="386334" y="375691"/>
                    </a:moveTo>
                    <a:cubicBezTo>
                      <a:pt x="389191" y="370294"/>
                      <a:pt x="391763" y="364709"/>
                      <a:pt x="394240" y="359028"/>
                    </a:cubicBezTo>
                    <a:cubicBezTo>
                      <a:pt x="406146" y="331479"/>
                      <a:pt x="413385" y="301373"/>
                      <a:pt x="415671" y="270888"/>
                    </a:cubicBezTo>
                    <a:cubicBezTo>
                      <a:pt x="418243" y="237279"/>
                      <a:pt x="403574" y="194203"/>
                      <a:pt x="394240" y="162109"/>
                    </a:cubicBezTo>
                    <a:cubicBezTo>
                      <a:pt x="376142" y="100098"/>
                      <a:pt x="338138" y="62513"/>
                      <a:pt x="284416" y="29188"/>
                    </a:cubicBezTo>
                    <a:cubicBezTo>
                      <a:pt x="246126" y="5426"/>
                      <a:pt x="198406" y="-1012"/>
                      <a:pt x="152305" y="124"/>
                    </a:cubicBezTo>
                    <a:cubicBezTo>
                      <a:pt x="119253" y="976"/>
                      <a:pt x="78581" y="14609"/>
                      <a:pt x="60103" y="20005"/>
                    </a:cubicBezTo>
                    <a:cubicBezTo>
                      <a:pt x="38767" y="26254"/>
                      <a:pt x="17050" y="47650"/>
                      <a:pt x="0" y="54561"/>
                    </a:cubicBezTo>
                    <a:cubicBezTo>
                      <a:pt x="3048" y="54182"/>
                      <a:pt x="37243" y="49543"/>
                      <a:pt x="40291" y="49448"/>
                    </a:cubicBezTo>
                    <a:cubicBezTo>
                      <a:pt x="86392" y="48312"/>
                      <a:pt x="108299" y="52099"/>
                      <a:pt x="149638" y="70087"/>
                    </a:cubicBezTo>
                    <a:cubicBezTo>
                      <a:pt x="210502" y="96595"/>
                      <a:pt x="239935" y="143458"/>
                      <a:pt x="258032" y="205469"/>
                    </a:cubicBezTo>
                    <a:cubicBezTo>
                      <a:pt x="267367" y="237469"/>
                      <a:pt x="283369" y="278178"/>
                      <a:pt x="280797" y="311787"/>
                    </a:cubicBezTo>
                    <a:cubicBezTo>
                      <a:pt x="278511" y="342271"/>
                      <a:pt x="271272" y="372377"/>
                      <a:pt x="259366" y="399927"/>
                    </a:cubicBezTo>
                    <a:cubicBezTo>
                      <a:pt x="256889" y="405607"/>
                      <a:pt x="254317" y="411098"/>
                      <a:pt x="251460" y="416589"/>
                    </a:cubicBezTo>
                    <a:cubicBezTo>
                      <a:pt x="236315" y="445654"/>
                      <a:pt x="171164" y="495168"/>
                      <a:pt x="145732" y="512871"/>
                    </a:cubicBezTo>
                    <a:cubicBezTo>
                      <a:pt x="168307" y="512682"/>
                      <a:pt x="219551" y="503972"/>
                      <a:pt x="240601" y="498292"/>
                    </a:cubicBezTo>
                    <a:cubicBezTo>
                      <a:pt x="296323" y="483050"/>
                      <a:pt x="358712" y="428423"/>
                      <a:pt x="386334" y="375691"/>
                    </a:cubicBezTo>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5" name="Freeform 11">
                <a:extLst>
                  <a:ext uri="{FF2B5EF4-FFF2-40B4-BE49-F238E27FC236}">
                    <a16:creationId xmlns:a16="http://schemas.microsoft.com/office/drawing/2014/main" id="{0C632334-C0D8-7442-9608-5A8F90DCD33E}"/>
                  </a:ext>
                </a:extLst>
              </p:cNvPr>
              <p:cNvSpPr/>
              <p:nvPr/>
            </p:nvSpPr>
            <p:spPr>
              <a:xfrm>
                <a:off x="6601207" y="1050945"/>
                <a:ext cx="69674" cy="60382"/>
              </a:xfrm>
              <a:custGeom>
                <a:avLst/>
                <a:gdLst>
                  <a:gd name="connsiteX0" fmla="*/ 1252 w 69674"/>
                  <a:gd name="connsiteY0" fmla="*/ 22941 h 60382"/>
                  <a:gd name="connsiteX1" fmla="*/ 14 w 69674"/>
                  <a:gd name="connsiteY1" fmla="*/ 31367 h 60382"/>
                  <a:gd name="connsiteX2" fmla="*/ 4300 w 69674"/>
                  <a:gd name="connsiteY2" fmla="*/ 47177 h 60382"/>
                  <a:gd name="connsiteX3" fmla="*/ 16682 w 69674"/>
                  <a:gd name="connsiteY3" fmla="*/ 58065 h 60382"/>
                  <a:gd name="connsiteX4" fmla="*/ 36590 w 69674"/>
                  <a:gd name="connsiteY4" fmla="*/ 59390 h 60382"/>
                  <a:gd name="connsiteX5" fmla="*/ 63069 w 69674"/>
                  <a:gd name="connsiteY5" fmla="*/ 38089 h 60382"/>
                  <a:gd name="connsiteX6" fmla="*/ 64784 w 69674"/>
                  <a:gd name="connsiteY6" fmla="*/ 35533 h 60382"/>
                  <a:gd name="connsiteX7" fmla="*/ 65927 w 69674"/>
                  <a:gd name="connsiteY7" fmla="*/ 34491 h 60382"/>
                  <a:gd name="connsiteX8" fmla="*/ 69641 w 69674"/>
                  <a:gd name="connsiteY8" fmla="*/ 24456 h 60382"/>
                  <a:gd name="connsiteX9" fmla="*/ 68975 w 69674"/>
                  <a:gd name="connsiteY9" fmla="*/ 20953 h 60382"/>
                  <a:gd name="connsiteX10" fmla="*/ 65165 w 69674"/>
                  <a:gd name="connsiteY10" fmla="*/ 14989 h 60382"/>
                  <a:gd name="connsiteX11" fmla="*/ 52401 w 69674"/>
                  <a:gd name="connsiteY11" fmla="*/ 4764 h 60382"/>
                  <a:gd name="connsiteX12" fmla="*/ 34208 w 69674"/>
                  <a:gd name="connsiteY12" fmla="*/ 30 h 60382"/>
                  <a:gd name="connsiteX13" fmla="*/ 6681 w 69674"/>
                  <a:gd name="connsiteY13" fmla="*/ 12716 h 60382"/>
                  <a:gd name="connsiteX14" fmla="*/ 1252 w 69674"/>
                  <a:gd name="connsiteY14" fmla="*/ 22941 h 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674" h="60382">
                    <a:moveTo>
                      <a:pt x="1252" y="22941"/>
                    </a:moveTo>
                    <a:cubicBezTo>
                      <a:pt x="299" y="25687"/>
                      <a:pt x="14" y="28527"/>
                      <a:pt x="14" y="31367"/>
                    </a:cubicBezTo>
                    <a:cubicBezTo>
                      <a:pt x="-177" y="36858"/>
                      <a:pt x="1633" y="42444"/>
                      <a:pt x="4300" y="47177"/>
                    </a:cubicBezTo>
                    <a:cubicBezTo>
                      <a:pt x="7062" y="51816"/>
                      <a:pt x="11634" y="56077"/>
                      <a:pt x="16682" y="58065"/>
                    </a:cubicBezTo>
                    <a:cubicBezTo>
                      <a:pt x="23255" y="60716"/>
                      <a:pt x="29636" y="61000"/>
                      <a:pt x="36590" y="59390"/>
                    </a:cubicBezTo>
                    <a:cubicBezTo>
                      <a:pt x="48306" y="56739"/>
                      <a:pt x="56497" y="47367"/>
                      <a:pt x="63069" y="38089"/>
                    </a:cubicBezTo>
                    <a:cubicBezTo>
                      <a:pt x="63736" y="37237"/>
                      <a:pt x="64212" y="36385"/>
                      <a:pt x="64784" y="35533"/>
                    </a:cubicBezTo>
                    <a:cubicBezTo>
                      <a:pt x="65165" y="35154"/>
                      <a:pt x="65641" y="34870"/>
                      <a:pt x="65927" y="34491"/>
                    </a:cubicBezTo>
                    <a:cubicBezTo>
                      <a:pt x="68308" y="31746"/>
                      <a:pt x="69927" y="28148"/>
                      <a:pt x="69641" y="24456"/>
                    </a:cubicBezTo>
                    <a:cubicBezTo>
                      <a:pt x="69451" y="23320"/>
                      <a:pt x="69260" y="22184"/>
                      <a:pt x="68975" y="20953"/>
                    </a:cubicBezTo>
                    <a:cubicBezTo>
                      <a:pt x="68213" y="18681"/>
                      <a:pt x="66974" y="16693"/>
                      <a:pt x="65165" y="14989"/>
                    </a:cubicBezTo>
                    <a:cubicBezTo>
                      <a:pt x="61640" y="10823"/>
                      <a:pt x="57164" y="7320"/>
                      <a:pt x="52401" y="4764"/>
                    </a:cubicBezTo>
                    <a:cubicBezTo>
                      <a:pt x="46686" y="1640"/>
                      <a:pt x="40590" y="314"/>
                      <a:pt x="34208" y="30"/>
                    </a:cubicBezTo>
                    <a:cubicBezTo>
                      <a:pt x="24112" y="-443"/>
                      <a:pt x="12682" y="4669"/>
                      <a:pt x="6681" y="12716"/>
                    </a:cubicBezTo>
                    <a:cubicBezTo>
                      <a:pt x="4109" y="16219"/>
                      <a:pt x="2681" y="18870"/>
                      <a:pt x="1252" y="22941"/>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6" name="Freeform 15">
                <a:extLst>
                  <a:ext uri="{FF2B5EF4-FFF2-40B4-BE49-F238E27FC236}">
                    <a16:creationId xmlns:a16="http://schemas.microsoft.com/office/drawing/2014/main" id="{07CBAB99-5174-EF2D-0F3A-05D807D8F5ED}"/>
                  </a:ext>
                </a:extLst>
              </p:cNvPr>
              <p:cNvSpPr/>
              <p:nvPr/>
            </p:nvSpPr>
            <p:spPr>
              <a:xfrm>
                <a:off x="6544374" y="1050105"/>
                <a:ext cx="52468" cy="59294"/>
              </a:xfrm>
              <a:custGeom>
                <a:avLst/>
                <a:gdLst>
                  <a:gd name="connsiteX0" fmla="*/ 935 w 52468"/>
                  <a:gd name="connsiteY0" fmla="*/ 17722 h 59294"/>
                  <a:gd name="connsiteX1" fmla="*/ 363 w 52468"/>
                  <a:gd name="connsiteY1" fmla="*/ 27757 h 59294"/>
                  <a:gd name="connsiteX2" fmla="*/ 6936 w 52468"/>
                  <a:gd name="connsiteY2" fmla="*/ 43188 h 59294"/>
                  <a:gd name="connsiteX3" fmla="*/ 9793 w 52468"/>
                  <a:gd name="connsiteY3" fmla="*/ 46691 h 59294"/>
                  <a:gd name="connsiteX4" fmla="*/ 14937 w 52468"/>
                  <a:gd name="connsiteY4" fmla="*/ 54644 h 59294"/>
                  <a:gd name="connsiteX5" fmla="*/ 27129 w 52468"/>
                  <a:gd name="connsiteY5" fmla="*/ 59283 h 59294"/>
                  <a:gd name="connsiteX6" fmla="*/ 35034 w 52468"/>
                  <a:gd name="connsiteY6" fmla="*/ 56916 h 59294"/>
                  <a:gd name="connsiteX7" fmla="*/ 39321 w 52468"/>
                  <a:gd name="connsiteY7" fmla="*/ 54076 h 59294"/>
                  <a:gd name="connsiteX8" fmla="*/ 39797 w 52468"/>
                  <a:gd name="connsiteY8" fmla="*/ 53413 h 59294"/>
                  <a:gd name="connsiteX9" fmla="*/ 52179 w 52468"/>
                  <a:gd name="connsiteY9" fmla="*/ 33153 h 59294"/>
                  <a:gd name="connsiteX10" fmla="*/ 50655 w 52468"/>
                  <a:gd name="connsiteY10" fmla="*/ 19142 h 59294"/>
                  <a:gd name="connsiteX11" fmla="*/ 41892 w 52468"/>
                  <a:gd name="connsiteY11" fmla="*/ 6834 h 59294"/>
                  <a:gd name="connsiteX12" fmla="*/ 24176 w 52468"/>
                  <a:gd name="connsiteY12" fmla="*/ 18 h 59294"/>
                  <a:gd name="connsiteX13" fmla="*/ 17127 w 52468"/>
                  <a:gd name="connsiteY13" fmla="*/ 870 h 59294"/>
                  <a:gd name="connsiteX14" fmla="*/ 7983 w 52468"/>
                  <a:gd name="connsiteY14" fmla="*/ 5793 h 59294"/>
                  <a:gd name="connsiteX15" fmla="*/ 935 w 52468"/>
                  <a:gd name="connsiteY15" fmla="*/ 17722 h 5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68" h="59294">
                    <a:moveTo>
                      <a:pt x="935" y="17722"/>
                    </a:moveTo>
                    <a:cubicBezTo>
                      <a:pt x="-18" y="20846"/>
                      <a:pt x="-303" y="24443"/>
                      <a:pt x="363" y="27757"/>
                    </a:cubicBezTo>
                    <a:cubicBezTo>
                      <a:pt x="1411" y="33248"/>
                      <a:pt x="3507" y="38360"/>
                      <a:pt x="6936" y="43188"/>
                    </a:cubicBezTo>
                    <a:cubicBezTo>
                      <a:pt x="7793" y="44419"/>
                      <a:pt x="8841" y="45555"/>
                      <a:pt x="9793" y="46691"/>
                    </a:cubicBezTo>
                    <a:cubicBezTo>
                      <a:pt x="10650" y="49626"/>
                      <a:pt x="12555" y="52656"/>
                      <a:pt x="14937" y="54644"/>
                    </a:cubicBezTo>
                    <a:cubicBezTo>
                      <a:pt x="18366" y="57389"/>
                      <a:pt x="22747" y="59472"/>
                      <a:pt x="27129" y="59283"/>
                    </a:cubicBezTo>
                    <a:cubicBezTo>
                      <a:pt x="30081" y="59188"/>
                      <a:pt x="32653" y="58241"/>
                      <a:pt x="35034" y="56916"/>
                    </a:cubicBezTo>
                    <a:cubicBezTo>
                      <a:pt x="36654" y="56159"/>
                      <a:pt x="38273" y="55212"/>
                      <a:pt x="39321" y="54076"/>
                    </a:cubicBezTo>
                    <a:cubicBezTo>
                      <a:pt x="39511" y="53887"/>
                      <a:pt x="39606" y="53603"/>
                      <a:pt x="39797" y="53413"/>
                    </a:cubicBezTo>
                    <a:cubicBezTo>
                      <a:pt x="45702" y="47827"/>
                      <a:pt x="50941" y="41295"/>
                      <a:pt x="52179" y="33153"/>
                    </a:cubicBezTo>
                    <a:cubicBezTo>
                      <a:pt x="52846" y="28609"/>
                      <a:pt x="52370" y="23686"/>
                      <a:pt x="50655" y="19142"/>
                    </a:cubicBezTo>
                    <a:cubicBezTo>
                      <a:pt x="48941" y="14692"/>
                      <a:pt x="45798" y="9958"/>
                      <a:pt x="41892" y="6834"/>
                    </a:cubicBezTo>
                    <a:cubicBezTo>
                      <a:pt x="36654" y="2669"/>
                      <a:pt x="30843" y="302"/>
                      <a:pt x="24176" y="18"/>
                    </a:cubicBezTo>
                    <a:cubicBezTo>
                      <a:pt x="21795" y="-77"/>
                      <a:pt x="19318" y="207"/>
                      <a:pt x="17127" y="870"/>
                    </a:cubicBezTo>
                    <a:cubicBezTo>
                      <a:pt x="13222" y="2101"/>
                      <a:pt x="11127" y="3426"/>
                      <a:pt x="7983" y="5793"/>
                    </a:cubicBezTo>
                    <a:cubicBezTo>
                      <a:pt x="4173" y="8917"/>
                      <a:pt x="2364" y="13272"/>
                      <a:pt x="935" y="1772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7" name="Freeform 3233">
                <a:extLst>
                  <a:ext uri="{FF2B5EF4-FFF2-40B4-BE49-F238E27FC236}">
                    <a16:creationId xmlns:a16="http://schemas.microsoft.com/office/drawing/2014/main" id="{D5D3A170-E535-AE33-F721-93EFEF4626B6}"/>
                  </a:ext>
                </a:extLst>
              </p:cNvPr>
              <p:cNvSpPr/>
              <p:nvPr/>
            </p:nvSpPr>
            <p:spPr>
              <a:xfrm>
                <a:off x="6567530" y="973146"/>
                <a:ext cx="57531" cy="60373"/>
              </a:xfrm>
              <a:custGeom>
                <a:avLst/>
                <a:gdLst>
                  <a:gd name="connsiteX0" fmla="*/ 258 w 57531"/>
                  <a:gd name="connsiteY0" fmla="*/ 23392 h 60373"/>
                  <a:gd name="connsiteX1" fmla="*/ 4545 w 57531"/>
                  <a:gd name="connsiteY1" fmla="*/ 43463 h 60373"/>
                  <a:gd name="connsiteX2" fmla="*/ 9498 w 57531"/>
                  <a:gd name="connsiteY2" fmla="*/ 49238 h 60373"/>
                  <a:gd name="connsiteX3" fmla="*/ 11307 w 57531"/>
                  <a:gd name="connsiteY3" fmla="*/ 53782 h 60373"/>
                  <a:gd name="connsiteX4" fmla="*/ 20070 w 57531"/>
                  <a:gd name="connsiteY4" fmla="*/ 59936 h 60373"/>
                  <a:gd name="connsiteX5" fmla="*/ 49979 w 57531"/>
                  <a:gd name="connsiteY5" fmla="*/ 49427 h 60373"/>
                  <a:gd name="connsiteX6" fmla="*/ 57218 w 57531"/>
                  <a:gd name="connsiteY6" fmla="*/ 34469 h 60373"/>
                  <a:gd name="connsiteX7" fmla="*/ 53789 w 57531"/>
                  <a:gd name="connsiteY7" fmla="*/ 15061 h 60373"/>
                  <a:gd name="connsiteX8" fmla="*/ 41883 w 57531"/>
                  <a:gd name="connsiteY8" fmla="*/ 3038 h 60373"/>
                  <a:gd name="connsiteX9" fmla="*/ 22356 w 57531"/>
                  <a:gd name="connsiteY9" fmla="*/ 671 h 60373"/>
                  <a:gd name="connsiteX10" fmla="*/ 258 w 57531"/>
                  <a:gd name="connsiteY10" fmla="*/ 23392 h 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60373">
                    <a:moveTo>
                      <a:pt x="258" y="23392"/>
                    </a:moveTo>
                    <a:cubicBezTo>
                      <a:pt x="-599" y="30398"/>
                      <a:pt x="639" y="37404"/>
                      <a:pt x="4545" y="43463"/>
                    </a:cubicBezTo>
                    <a:cubicBezTo>
                      <a:pt x="5878" y="45546"/>
                      <a:pt x="7593" y="47534"/>
                      <a:pt x="9498" y="49238"/>
                    </a:cubicBezTo>
                    <a:cubicBezTo>
                      <a:pt x="9783" y="50847"/>
                      <a:pt x="10355" y="52362"/>
                      <a:pt x="11307" y="53782"/>
                    </a:cubicBezTo>
                    <a:cubicBezTo>
                      <a:pt x="13403" y="56717"/>
                      <a:pt x="16451" y="59273"/>
                      <a:pt x="20070" y="59936"/>
                    </a:cubicBezTo>
                    <a:cubicBezTo>
                      <a:pt x="31024" y="61735"/>
                      <a:pt x="42740" y="57948"/>
                      <a:pt x="49979" y="49427"/>
                    </a:cubicBezTo>
                    <a:cubicBezTo>
                      <a:pt x="53598" y="45167"/>
                      <a:pt x="56456" y="39960"/>
                      <a:pt x="57218" y="34469"/>
                    </a:cubicBezTo>
                    <a:cubicBezTo>
                      <a:pt x="58170" y="27558"/>
                      <a:pt x="56932" y="21215"/>
                      <a:pt x="53789" y="15061"/>
                    </a:cubicBezTo>
                    <a:cubicBezTo>
                      <a:pt x="51217" y="10043"/>
                      <a:pt x="46836" y="5783"/>
                      <a:pt x="41883" y="3038"/>
                    </a:cubicBezTo>
                    <a:cubicBezTo>
                      <a:pt x="35787" y="-276"/>
                      <a:pt x="29119" y="-560"/>
                      <a:pt x="22356" y="671"/>
                    </a:cubicBezTo>
                    <a:cubicBezTo>
                      <a:pt x="11498" y="2754"/>
                      <a:pt x="1592" y="12410"/>
                      <a:pt x="258" y="2339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8" name="Freeform 3234">
                <a:extLst>
                  <a:ext uri="{FF2B5EF4-FFF2-40B4-BE49-F238E27FC236}">
                    <a16:creationId xmlns:a16="http://schemas.microsoft.com/office/drawing/2014/main" id="{9044D38A-AE1D-BD0D-1B2E-41297C0B11A5}"/>
                  </a:ext>
                </a:extLst>
              </p:cNvPr>
              <p:cNvSpPr/>
              <p:nvPr/>
            </p:nvSpPr>
            <p:spPr>
              <a:xfrm>
                <a:off x="6642345" y="972635"/>
                <a:ext cx="65840" cy="54860"/>
              </a:xfrm>
              <a:custGeom>
                <a:avLst/>
                <a:gdLst>
                  <a:gd name="connsiteX0" fmla="*/ 405 w 65840"/>
                  <a:gd name="connsiteY0" fmla="*/ 22199 h 54860"/>
                  <a:gd name="connsiteX1" fmla="*/ 17645 w 65840"/>
                  <a:gd name="connsiteY1" fmla="*/ 52305 h 54860"/>
                  <a:gd name="connsiteX2" fmla="*/ 30694 w 65840"/>
                  <a:gd name="connsiteY2" fmla="*/ 54861 h 54860"/>
                  <a:gd name="connsiteX3" fmla="*/ 40791 w 65840"/>
                  <a:gd name="connsiteY3" fmla="*/ 53346 h 54860"/>
                  <a:gd name="connsiteX4" fmla="*/ 57745 w 65840"/>
                  <a:gd name="connsiteY4" fmla="*/ 45867 h 54860"/>
                  <a:gd name="connsiteX5" fmla="*/ 64603 w 65840"/>
                  <a:gd name="connsiteY5" fmla="*/ 36210 h 54860"/>
                  <a:gd name="connsiteX6" fmla="*/ 64794 w 65840"/>
                  <a:gd name="connsiteY6" fmla="*/ 31855 h 54860"/>
                  <a:gd name="connsiteX7" fmla="*/ 65746 w 65840"/>
                  <a:gd name="connsiteY7" fmla="*/ 23524 h 54860"/>
                  <a:gd name="connsiteX8" fmla="*/ 50792 w 65840"/>
                  <a:gd name="connsiteY8" fmla="*/ 3359 h 54860"/>
                  <a:gd name="connsiteX9" fmla="*/ 30789 w 65840"/>
                  <a:gd name="connsiteY9" fmla="*/ 45 h 54860"/>
                  <a:gd name="connsiteX10" fmla="*/ 405 w 65840"/>
                  <a:gd name="connsiteY10" fmla="*/ 22199 h 5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40" h="54860">
                    <a:moveTo>
                      <a:pt x="405" y="22199"/>
                    </a:moveTo>
                    <a:cubicBezTo>
                      <a:pt x="-1881" y="34885"/>
                      <a:pt x="5739" y="47760"/>
                      <a:pt x="17645" y="52305"/>
                    </a:cubicBezTo>
                    <a:cubicBezTo>
                      <a:pt x="22217" y="54009"/>
                      <a:pt x="25741" y="54861"/>
                      <a:pt x="30694" y="54861"/>
                    </a:cubicBezTo>
                    <a:cubicBezTo>
                      <a:pt x="34123" y="54861"/>
                      <a:pt x="37552" y="54198"/>
                      <a:pt x="40791" y="53346"/>
                    </a:cubicBezTo>
                    <a:cubicBezTo>
                      <a:pt x="46696" y="51831"/>
                      <a:pt x="52316" y="48802"/>
                      <a:pt x="57745" y="45867"/>
                    </a:cubicBezTo>
                    <a:cubicBezTo>
                      <a:pt x="61079" y="44068"/>
                      <a:pt x="63746" y="39713"/>
                      <a:pt x="64603" y="36210"/>
                    </a:cubicBezTo>
                    <a:cubicBezTo>
                      <a:pt x="64889" y="34885"/>
                      <a:pt x="64889" y="33370"/>
                      <a:pt x="64794" y="31855"/>
                    </a:cubicBezTo>
                    <a:cubicBezTo>
                      <a:pt x="65651" y="29205"/>
                      <a:pt x="66032" y="26364"/>
                      <a:pt x="65746" y="23524"/>
                    </a:cubicBezTo>
                    <a:cubicBezTo>
                      <a:pt x="64698" y="14625"/>
                      <a:pt x="59174" y="6767"/>
                      <a:pt x="50792" y="3359"/>
                    </a:cubicBezTo>
                    <a:cubicBezTo>
                      <a:pt x="44506" y="803"/>
                      <a:pt x="37648" y="-239"/>
                      <a:pt x="30789" y="45"/>
                    </a:cubicBezTo>
                    <a:cubicBezTo>
                      <a:pt x="17455" y="613"/>
                      <a:pt x="2977" y="7903"/>
                      <a:pt x="405" y="2219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59" name="Freeform 3268">
                <a:extLst>
                  <a:ext uri="{FF2B5EF4-FFF2-40B4-BE49-F238E27FC236}">
                    <a16:creationId xmlns:a16="http://schemas.microsoft.com/office/drawing/2014/main" id="{89F8A9D5-3717-8CF4-8085-3F3E3912A9B1}"/>
                  </a:ext>
                </a:extLst>
              </p:cNvPr>
              <p:cNvSpPr/>
              <p:nvPr/>
            </p:nvSpPr>
            <p:spPr>
              <a:xfrm>
                <a:off x="6689669" y="1107672"/>
                <a:ext cx="61145" cy="63469"/>
              </a:xfrm>
              <a:custGeom>
                <a:avLst/>
                <a:gdLst>
                  <a:gd name="connsiteX0" fmla="*/ 1087 w 61145"/>
                  <a:gd name="connsiteY0" fmla="*/ 21692 h 63469"/>
                  <a:gd name="connsiteX1" fmla="*/ 1658 w 61145"/>
                  <a:gd name="connsiteY1" fmla="*/ 38544 h 63469"/>
                  <a:gd name="connsiteX2" fmla="*/ 15564 w 61145"/>
                  <a:gd name="connsiteY2" fmla="*/ 54260 h 63469"/>
                  <a:gd name="connsiteX3" fmla="*/ 20708 w 61145"/>
                  <a:gd name="connsiteY3" fmla="*/ 56343 h 63469"/>
                  <a:gd name="connsiteX4" fmla="*/ 26423 w 61145"/>
                  <a:gd name="connsiteY4" fmla="*/ 62023 h 63469"/>
                  <a:gd name="connsiteX5" fmla="*/ 36996 w 61145"/>
                  <a:gd name="connsiteY5" fmla="*/ 62970 h 63469"/>
                  <a:gd name="connsiteX6" fmla="*/ 60522 w 61145"/>
                  <a:gd name="connsiteY6" fmla="*/ 38450 h 63469"/>
                  <a:gd name="connsiteX7" fmla="*/ 48902 w 61145"/>
                  <a:gd name="connsiteY7" fmla="*/ 6924 h 63469"/>
                  <a:gd name="connsiteX8" fmla="*/ 41663 w 61145"/>
                  <a:gd name="connsiteY8" fmla="*/ 2569 h 63469"/>
                  <a:gd name="connsiteX9" fmla="*/ 29280 w 61145"/>
                  <a:gd name="connsiteY9" fmla="*/ 12 h 63469"/>
                  <a:gd name="connsiteX10" fmla="*/ 12326 w 61145"/>
                  <a:gd name="connsiteY10" fmla="*/ 5409 h 63469"/>
                  <a:gd name="connsiteX11" fmla="*/ 4706 w 61145"/>
                  <a:gd name="connsiteY11" fmla="*/ 13551 h 63469"/>
                  <a:gd name="connsiteX12" fmla="*/ 1087 w 61145"/>
                  <a:gd name="connsiteY12" fmla="*/ 21692 h 6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45" h="63469">
                    <a:moveTo>
                      <a:pt x="1087" y="21692"/>
                    </a:moveTo>
                    <a:cubicBezTo>
                      <a:pt x="-533" y="26899"/>
                      <a:pt x="-342" y="33527"/>
                      <a:pt x="1658" y="38544"/>
                    </a:cubicBezTo>
                    <a:cubicBezTo>
                      <a:pt x="4325" y="45361"/>
                      <a:pt x="8992" y="50852"/>
                      <a:pt x="15564" y="54260"/>
                    </a:cubicBezTo>
                    <a:cubicBezTo>
                      <a:pt x="17184" y="55112"/>
                      <a:pt x="18898" y="55775"/>
                      <a:pt x="20708" y="56343"/>
                    </a:cubicBezTo>
                    <a:cubicBezTo>
                      <a:pt x="22042" y="58709"/>
                      <a:pt x="23851" y="60887"/>
                      <a:pt x="26423" y="62023"/>
                    </a:cubicBezTo>
                    <a:cubicBezTo>
                      <a:pt x="29852" y="63632"/>
                      <a:pt x="33281" y="63822"/>
                      <a:pt x="36996" y="62970"/>
                    </a:cubicBezTo>
                    <a:cubicBezTo>
                      <a:pt x="48616" y="60319"/>
                      <a:pt x="58141" y="49905"/>
                      <a:pt x="60522" y="38450"/>
                    </a:cubicBezTo>
                    <a:cubicBezTo>
                      <a:pt x="62904" y="27089"/>
                      <a:pt x="58332" y="13929"/>
                      <a:pt x="48902" y="6924"/>
                    </a:cubicBezTo>
                    <a:cubicBezTo>
                      <a:pt x="46616" y="5219"/>
                      <a:pt x="44330" y="3610"/>
                      <a:pt x="41663" y="2569"/>
                    </a:cubicBezTo>
                    <a:cubicBezTo>
                      <a:pt x="37377" y="959"/>
                      <a:pt x="33948" y="202"/>
                      <a:pt x="29280" y="12"/>
                    </a:cubicBezTo>
                    <a:cubicBezTo>
                      <a:pt x="23470" y="-177"/>
                      <a:pt x="16898" y="1811"/>
                      <a:pt x="12326" y="5409"/>
                    </a:cubicBezTo>
                    <a:cubicBezTo>
                      <a:pt x="8992" y="7965"/>
                      <a:pt x="7087" y="10142"/>
                      <a:pt x="4706" y="13551"/>
                    </a:cubicBezTo>
                    <a:cubicBezTo>
                      <a:pt x="2896" y="16012"/>
                      <a:pt x="1944" y="18852"/>
                      <a:pt x="1087" y="2169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0" name="Freeform 3271">
                <a:extLst>
                  <a:ext uri="{FF2B5EF4-FFF2-40B4-BE49-F238E27FC236}">
                    <a16:creationId xmlns:a16="http://schemas.microsoft.com/office/drawing/2014/main" id="{3AFE5EE3-709E-D3D5-E406-81291602ECF5}"/>
                  </a:ext>
                </a:extLst>
              </p:cNvPr>
              <p:cNvSpPr/>
              <p:nvPr/>
            </p:nvSpPr>
            <p:spPr>
              <a:xfrm>
                <a:off x="6674623" y="1237456"/>
                <a:ext cx="61114" cy="60572"/>
              </a:xfrm>
              <a:custGeom>
                <a:avLst/>
                <a:gdLst>
                  <a:gd name="connsiteX0" fmla="*/ 703 w 61114"/>
                  <a:gd name="connsiteY0" fmla="*/ 23219 h 60572"/>
                  <a:gd name="connsiteX1" fmla="*/ 513 w 61114"/>
                  <a:gd name="connsiteY1" fmla="*/ 34864 h 60572"/>
                  <a:gd name="connsiteX2" fmla="*/ 7180 w 61114"/>
                  <a:gd name="connsiteY2" fmla="*/ 47929 h 60572"/>
                  <a:gd name="connsiteX3" fmla="*/ 18705 w 61114"/>
                  <a:gd name="connsiteY3" fmla="*/ 54556 h 60572"/>
                  <a:gd name="connsiteX4" fmla="*/ 20706 w 61114"/>
                  <a:gd name="connsiteY4" fmla="*/ 54934 h 60572"/>
                  <a:gd name="connsiteX5" fmla="*/ 22515 w 61114"/>
                  <a:gd name="connsiteY5" fmla="*/ 56828 h 60572"/>
                  <a:gd name="connsiteX6" fmla="*/ 32612 w 61114"/>
                  <a:gd name="connsiteY6" fmla="*/ 60520 h 60572"/>
                  <a:gd name="connsiteX7" fmla="*/ 52614 w 61114"/>
                  <a:gd name="connsiteY7" fmla="*/ 51053 h 60572"/>
                  <a:gd name="connsiteX8" fmla="*/ 58139 w 61114"/>
                  <a:gd name="connsiteY8" fmla="*/ 43195 h 60572"/>
                  <a:gd name="connsiteX9" fmla="*/ 61091 w 61114"/>
                  <a:gd name="connsiteY9" fmla="*/ 30698 h 60572"/>
                  <a:gd name="connsiteX10" fmla="*/ 55186 w 61114"/>
                  <a:gd name="connsiteY10" fmla="*/ 12616 h 60572"/>
                  <a:gd name="connsiteX11" fmla="*/ 45471 w 61114"/>
                  <a:gd name="connsiteY11" fmla="*/ 3906 h 60572"/>
                  <a:gd name="connsiteX12" fmla="*/ 42613 w 61114"/>
                  <a:gd name="connsiteY12" fmla="*/ 2486 h 60572"/>
                  <a:gd name="connsiteX13" fmla="*/ 36136 w 61114"/>
                  <a:gd name="connsiteY13" fmla="*/ 403 h 60572"/>
                  <a:gd name="connsiteX14" fmla="*/ 703 w 61114"/>
                  <a:gd name="connsiteY14" fmla="*/ 23219 h 6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114" h="60572">
                    <a:moveTo>
                      <a:pt x="703" y="23219"/>
                    </a:moveTo>
                    <a:cubicBezTo>
                      <a:pt x="-250" y="27101"/>
                      <a:pt x="-154" y="30982"/>
                      <a:pt x="513" y="34864"/>
                    </a:cubicBezTo>
                    <a:cubicBezTo>
                      <a:pt x="1465" y="39881"/>
                      <a:pt x="3656" y="44142"/>
                      <a:pt x="7180" y="47929"/>
                    </a:cubicBezTo>
                    <a:cubicBezTo>
                      <a:pt x="10228" y="51337"/>
                      <a:pt x="14419" y="53230"/>
                      <a:pt x="18705" y="54556"/>
                    </a:cubicBezTo>
                    <a:cubicBezTo>
                      <a:pt x="19372" y="54745"/>
                      <a:pt x="20039" y="54840"/>
                      <a:pt x="20706" y="54934"/>
                    </a:cubicBezTo>
                    <a:cubicBezTo>
                      <a:pt x="21182" y="55597"/>
                      <a:pt x="21753" y="56260"/>
                      <a:pt x="22515" y="56828"/>
                    </a:cubicBezTo>
                    <a:cubicBezTo>
                      <a:pt x="25277" y="59195"/>
                      <a:pt x="28897" y="60899"/>
                      <a:pt x="32612" y="60520"/>
                    </a:cubicBezTo>
                    <a:cubicBezTo>
                      <a:pt x="40232" y="59763"/>
                      <a:pt x="47185" y="56544"/>
                      <a:pt x="52614" y="51053"/>
                    </a:cubicBezTo>
                    <a:cubicBezTo>
                      <a:pt x="54805" y="48781"/>
                      <a:pt x="56805" y="46035"/>
                      <a:pt x="58139" y="43195"/>
                    </a:cubicBezTo>
                    <a:cubicBezTo>
                      <a:pt x="60139" y="38935"/>
                      <a:pt x="60901" y="35242"/>
                      <a:pt x="61091" y="30698"/>
                    </a:cubicBezTo>
                    <a:cubicBezTo>
                      <a:pt x="61377" y="24544"/>
                      <a:pt x="58996" y="17444"/>
                      <a:pt x="55186" y="12616"/>
                    </a:cubicBezTo>
                    <a:cubicBezTo>
                      <a:pt x="52233" y="8923"/>
                      <a:pt x="49566" y="6367"/>
                      <a:pt x="45471" y="3906"/>
                    </a:cubicBezTo>
                    <a:cubicBezTo>
                      <a:pt x="44518" y="3338"/>
                      <a:pt x="43565" y="2864"/>
                      <a:pt x="42613" y="2486"/>
                    </a:cubicBezTo>
                    <a:cubicBezTo>
                      <a:pt x="40517" y="1634"/>
                      <a:pt x="38422" y="782"/>
                      <a:pt x="36136" y="403"/>
                    </a:cubicBezTo>
                    <a:cubicBezTo>
                      <a:pt x="20324" y="-2153"/>
                      <a:pt x="4608" y="7693"/>
                      <a:pt x="703" y="2321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1" name="Freeform 3272">
                <a:extLst>
                  <a:ext uri="{FF2B5EF4-FFF2-40B4-BE49-F238E27FC236}">
                    <a16:creationId xmlns:a16="http://schemas.microsoft.com/office/drawing/2014/main" id="{BED070CC-4EDD-A0AD-ABED-4177A4330796}"/>
                  </a:ext>
                </a:extLst>
              </p:cNvPr>
              <p:cNvSpPr/>
              <p:nvPr/>
            </p:nvSpPr>
            <p:spPr>
              <a:xfrm>
                <a:off x="6588748" y="1218612"/>
                <a:ext cx="74896" cy="64578"/>
              </a:xfrm>
              <a:custGeom>
                <a:avLst/>
                <a:gdLst>
                  <a:gd name="connsiteX0" fmla="*/ 377 w 74896"/>
                  <a:gd name="connsiteY0" fmla="*/ 24454 h 64578"/>
                  <a:gd name="connsiteX1" fmla="*/ 22665 w 74896"/>
                  <a:gd name="connsiteY1" fmla="*/ 61566 h 64578"/>
                  <a:gd name="connsiteX2" fmla="*/ 70957 w 74896"/>
                  <a:gd name="connsiteY2" fmla="*/ 50678 h 64578"/>
                  <a:gd name="connsiteX3" fmla="*/ 73814 w 74896"/>
                  <a:gd name="connsiteY3" fmla="*/ 36477 h 64578"/>
                  <a:gd name="connsiteX4" fmla="*/ 66766 w 74896"/>
                  <a:gd name="connsiteY4" fmla="*/ 11389 h 64578"/>
                  <a:gd name="connsiteX5" fmla="*/ 52573 w 74896"/>
                  <a:gd name="connsiteY5" fmla="*/ 3626 h 64578"/>
                  <a:gd name="connsiteX6" fmla="*/ 41810 w 74896"/>
                  <a:gd name="connsiteY6" fmla="*/ 691 h 64578"/>
                  <a:gd name="connsiteX7" fmla="*/ 15236 w 74896"/>
                  <a:gd name="connsiteY7" fmla="*/ 4478 h 64578"/>
                  <a:gd name="connsiteX8" fmla="*/ 377 w 74896"/>
                  <a:gd name="connsiteY8" fmla="*/ 24454 h 6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96" h="64578">
                    <a:moveTo>
                      <a:pt x="377" y="24454"/>
                    </a:moveTo>
                    <a:cubicBezTo>
                      <a:pt x="-2100" y="40075"/>
                      <a:pt x="7901" y="55980"/>
                      <a:pt x="22665" y="61566"/>
                    </a:cubicBezTo>
                    <a:cubicBezTo>
                      <a:pt x="39238" y="67909"/>
                      <a:pt x="58860" y="64217"/>
                      <a:pt x="70957" y="50678"/>
                    </a:cubicBezTo>
                    <a:cubicBezTo>
                      <a:pt x="74386" y="46891"/>
                      <a:pt x="75433" y="41211"/>
                      <a:pt x="73814" y="36477"/>
                    </a:cubicBezTo>
                    <a:cubicBezTo>
                      <a:pt x="76767" y="27673"/>
                      <a:pt x="73433" y="17732"/>
                      <a:pt x="66766" y="11389"/>
                    </a:cubicBezTo>
                    <a:cubicBezTo>
                      <a:pt x="62670" y="7508"/>
                      <a:pt x="57812" y="5425"/>
                      <a:pt x="52573" y="3626"/>
                    </a:cubicBezTo>
                    <a:cubicBezTo>
                      <a:pt x="49049" y="2395"/>
                      <a:pt x="45525" y="1354"/>
                      <a:pt x="41810" y="691"/>
                    </a:cubicBezTo>
                    <a:cubicBezTo>
                      <a:pt x="32571" y="-824"/>
                      <a:pt x="23522" y="28"/>
                      <a:pt x="15236" y="4478"/>
                    </a:cubicBezTo>
                    <a:cubicBezTo>
                      <a:pt x="7806" y="8454"/>
                      <a:pt x="1710" y="16123"/>
                      <a:pt x="377" y="2445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2" name="Freeform 3273">
                <a:extLst>
                  <a:ext uri="{FF2B5EF4-FFF2-40B4-BE49-F238E27FC236}">
                    <a16:creationId xmlns:a16="http://schemas.microsoft.com/office/drawing/2014/main" id="{A7D2FE98-A7CE-B23C-52D6-E3EB74A44F22}"/>
                  </a:ext>
                </a:extLst>
              </p:cNvPr>
              <p:cNvSpPr/>
              <p:nvPr/>
            </p:nvSpPr>
            <p:spPr>
              <a:xfrm>
                <a:off x="6560199" y="1134950"/>
                <a:ext cx="61113" cy="62462"/>
              </a:xfrm>
              <a:custGeom>
                <a:avLst/>
                <a:gdLst>
                  <a:gd name="connsiteX0" fmla="*/ 351 w 61113"/>
                  <a:gd name="connsiteY0" fmla="*/ 25372 h 62462"/>
                  <a:gd name="connsiteX1" fmla="*/ 4541 w 61113"/>
                  <a:gd name="connsiteY1" fmla="*/ 46011 h 62462"/>
                  <a:gd name="connsiteX2" fmla="*/ 14257 w 61113"/>
                  <a:gd name="connsiteY2" fmla="*/ 54721 h 62462"/>
                  <a:gd name="connsiteX3" fmla="*/ 24544 w 61113"/>
                  <a:gd name="connsiteY3" fmla="*/ 57656 h 62462"/>
                  <a:gd name="connsiteX4" fmla="*/ 28640 w 61113"/>
                  <a:gd name="connsiteY4" fmla="*/ 60875 h 62462"/>
                  <a:gd name="connsiteX5" fmla="*/ 39213 w 61113"/>
                  <a:gd name="connsiteY5" fmla="*/ 61821 h 62462"/>
                  <a:gd name="connsiteX6" fmla="*/ 57501 w 61113"/>
                  <a:gd name="connsiteY6" fmla="*/ 46106 h 62462"/>
                  <a:gd name="connsiteX7" fmla="*/ 59882 w 61113"/>
                  <a:gd name="connsiteY7" fmla="*/ 22816 h 62462"/>
                  <a:gd name="connsiteX8" fmla="*/ 49309 w 61113"/>
                  <a:gd name="connsiteY8" fmla="*/ 7384 h 62462"/>
                  <a:gd name="connsiteX9" fmla="*/ 44070 w 61113"/>
                  <a:gd name="connsiteY9" fmla="*/ 3787 h 62462"/>
                  <a:gd name="connsiteX10" fmla="*/ 37879 w 61113"/>
                  <a:gd name="connsiteY10" fmla="*/ 1325 h 62462"/>
                  <a:gd name="connsiteX11" fmla="*/ 28354 w 61113"/>
                  <a:gd name="connsiteY11" fmla="*/ 0 h 62462"/>
                  <a:gd name="connsiteX12" fmla="*/ 8828 w 61113"/>
                  <a:gd name="connsiteY12" fmla="*/ 8805 h 62462"/>
                  <a:gd name="connsiteX13" fmla="*/ 351 w 61113"/>
                  <a:gd name="connsiteY13" fmla="*/ 25372 h 6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113" h="62462">
                    <a:moveTo>
                      <a:pt x="351" y="25372"/>
                    </a:moveTo>
                    <a:cubicBezTo>
                      <a:pt x="-602" y="32473"/>
                      <a:pt x="255" y="40047"/>
                      <a:pt x="4541" y="46011"/>
                    </a:cubicBezTo>
                    <a:cubicBezTo>
                      <a:pt x="7113" y="49703"/>
                      <a:pt x="10257" y="52543"/>
                      <a:pt x="14257" y="54721"/>
                    </a:cubicBezTo>
                    <a:cubicBezTo>
                      <a:pt x="17496" y="56520"/>
                      <a:pt x="20925" y="57372"/>
                      <a:pt x="24544" y="57656"/>
                    </a:cubicBezTo>
                    <a:cubicBezTo>
                      <a:pt x="25687" y="58981"/>
                      <a:pt x="27021" y="60117"/>
                      <a:pt x="28640" y="60875"/>
                    </a:cubicBezTo>
                    <a:cubicBezTo>
                      <a:pt x="31878" y="62389"/>
                      <a:pt x="35688" y="63052"/>
                      <a:pt x="39213" y="61821"/>
                    </a:cubicBezTo>
                    <a:cubicBezTo>
                      <a:pt x="47023" y="59076"/>
                      <a:pt x="53595" y="53490"/>
                      <a:pt x="57501" y="46106"/>
                    </a:cubicBezTo>
                    <a:cubicBezTo>
                      <a:pt x="61215" y="39005"/>
                      <a:pt x="62168" y="30579"/>
                      <a:pt x="59882" y="22816"/>
                    </a:cubicBezTo>
                    <a:cubicBezTo>
                      <a:pt x="58167" y="16946"/>
                      <a:pt x="54262" y="10982"/>
                      <a:pt x="49309" y="7384"/>
                    </a:cubicBezTo>
                    <a:cubicBezTo>
                      <a:pt x="47595" y="6154"/>
                      <a:pt x="45880" y="4828"/>
                      <a:pt x="44070" y="3787"/>
                    </a:cubicBezTo>
                    <a:cubicBezTo>
                      <a:pt x="42165" y="2746"/>
                      <a:pt x="39975" y="1988"/>
                      <a:pt x="37879" y="1325"/>
                    </a:cubicBezTo>
                    <a:cubicBezTo>
                      <a:pt x="34831" y="284"/>
                      <a:pt x="31497" y="0"/>
                      <a:pt x="28354" y="0"/>
                    </a:cubicBezTo>
                    <a:cubicBezTo>
                      <a:pt x="20925" y="189"/>
                      <a:pt x="13876" y="3598"/>
                      <a:pt x="8828" y="8805"/>
                    </a:cubicBezTo>
                    <a:cubicBezTo>
                      <a:pt x="4351" y="13160"/>
                      <a:pt x="1113" y="19408"/>
                      <a:pt x="351" y="2537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3" name="Freeform 3274">
                <a:extLst>
                  <a:ext uri="{FF2B5EF4-FFF2-40B4-BE49-F238E27FC236}">
                    <a16:creationId xmlns:a16="http://schemas.microsoft.com/office/drawing/2014/main" id="{4EB6DA67-936A-CA77-D7E0-C147A90D069B}"/>
                  </a:ext>
                </a:extLst>
              </p:cNvPr>
              <p:cNvSpPr/>
              <p:nvPr/>
            </p:nvSpPr>
            <p:spPr>
              <a:xfrm>
                <a:off x="6624413" y="1143146"/>
                <a:ext cx="61589" cy="71713"/>
              </a:xfrm>
              <a:custGeom>
                <a:avLst/>
                <a:gdLst>
                  <a:gd name="connsiteX0" fmla="*/ 1097 w 61589"/>
                  <a:gd name="connsiteY0" fmla="*/ 23329 h 71713"/>
                  <a:gd name="connsiteX1" fmla="*/ 906 w 61589"/>
                  <a:gd name="connsiteY1" fmla="*/ 39897 h 71713"/>
                  <a:gd name="connsiteX2" fmla="*/ 16241 w 61589"/>
                  <a:gd name="connsiteY2" fmla="*/ 66405 h 71713"/>
                  <a:gd name="connsiteX3" fmla="*/ 26052 w 61589"/>
                  <a:gd name="connsiteY3" fmla="*/ 70098 h 71713"/>
                  <a:gd name="connsiteX4" fmla="*/ 40911 w 61589"/>
                  <a:gd name="connsiteY4" fmla="*/ 70950 h 71713"/>
                  <a:gd name="connsiteX5" fmla="*/ 59866 w 61589"/>
                  <a:gd name="connsiteY5" fmla="*/ 49743 h 71713"/>
                  <a:gd name="connsiteX6" fmla="*/ 61580 w 61589"/>
                  <a:gd name="connsiteY6" fmla="*/ 37152 h 71713"/>
                  <a:gd name="connsiteX7" fmla="*/ 59580 w 61589"/>
                  <a:gd name="connsiteY7" fmla="*/ 23708 h 71713"/>
                  <a:gd name="connsiteX8" fmla="*/ 51484 w 61589"/>
                  <a:gd name="connsiteY8" fmla="*/ 9886 h 71713"/>
                  <a:gd name="connsiteX9" fmla="*/ 37577 w 61589"/>
                  <a:gd name="connsiteY9" fmla="*/ 1365 h 71713"/>
                  <a:gd name="connsiteX10" fmla="*/ 9002 w 61589"/>
                  <a:gd name="connsiteY10" fmla="*/ 8844 h 71713"/>
                  <a:gd name="connsiteX11" fmla="*/ 1097 w 61589"/>
                  <a:gd name="connsiteY11" fmla="*/ 23329 h 7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9" h="71713">
                    <a:moveTo>
                      <a:pt x="1097" y="23329"/>
                    </a:moveTo>
                    <a:cubicBezTo>
                      <a:pt x="-523" y="28820"/>
                      <a:pt x="-142" y="34406"/>
                      <a:pt x="906" y="39897"/>
                    </a:cubicBezTo>
                    <a:cubicBezTo>
                      <a:pt x="2811" y="50216"/>
                      <a:pt x="9383" y="58832"/>
                      <a:pt x="16241" y="66405"/>
                    </a:cubicBezTo>
                    <a:cubicBezTo>
                      <a:pt x="18432" y="68867"/>
                      <a:pt x="22814" y="70192"/>
                      <a:pt x="26052" y="70098"/>
                    </a:cubicBezTo>
                    <a:cubicBezTo>
                      <a:pt x="30624" y="71802"/>
                      <a:pt x="35768" y="72275"/>
                      <a:pt x="40911" y="70950"/>
                    </a:cubicBezTo>
                    <a:cubicBezTo>
                      <a:pt x="50912" y="68299"/>
                      <a:pt x="56913" y="58926"/>
                      <a:pt x="59866" y="49743"/>
                    </a:cubicBezTo>
                    <a:cubicBezTo>
                      <a:pt x="61199" y="45672"/>
                      <a:pt x="61485" y="41412"/>
                      <a:pt x="61580" y="37152"/>
                    </a:cubicBezTo>
                    <a:cubicBezTo>
                      <a:pt x="61676" y="32702"/>
                      <a:pt x="61009" y="27968"/>
                      <a:pt x="59580" y="23708"/>
                    </a:cubicBezTo>
                    <a:cubicBezTo>
                      <a:pt x="57961" y="18501"/>
                      <a:pt x="55199" y="13957"/>
                      <a:pt x="51484" y="9886"/>
                    </a:cubicBezTo>
                    <a:cubicBezTo>
                      <a:pt x="47674" y="5720"/>
                      <a:pt x="42816" y="3164"/>
                      <a:pt x="37577" y="1365"/>
                    </a:cubicBezTo>
                    <a:cubicBezTo>
                      <a:pt x="27576" y="-2138"/>
                      <a:pt x="16241" y="1365"/>
                      <a:pt x="9002" y="8844"/>
                    </a:cubicBezTo>
                    <a:cubicBezTo>
                      <a:pt x="5097" y="12915"/>
                      <a:pt x="2716" y="18028"/>
                      <a:pt x="1097" y="23329"/>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nvGrpSpPr>
              <p:cNvPr id="1564" name="Graphic 6797">
                <a:extLst>
                  <a:ext uri="{FF2B5EF4-FFF2-40B4-BE49-F238E27FC236}">
                    <a16:creationId xmlns:a16="http://schemas.microsoft.com/office/drawing/2014/main" id="{4C29E0AA-074C-B76F-C968-812DEBC8A6F2}"/>
                  </a:ext>
                </a:extLst>
              </p:cNvPr>
              <p:cNvGrpSpPr/>
              <p:nvPr/>
            </p:nvGrpSpPr>
            <p:grpSpPr>
              <a:xfrm>
                <a:off x="6775105" y="1131663"/>
                <a:ext cx="128969" cy="88681"/>
                <a:chOff x="6775105" y="1131663"/>
                <a:chExt cx="128969" cy="88681"/>
              </a:xfrm>
              <a:solidFill>
                <a:srgbClr val="E6E6E6"/>
              </a:solidFill>
            </p:grpSpPr>
            <p:sp>
              <p:nvSpPr>
                <p:cNvPr id="1586" name="Freeform 261">
                  <a:extLst>
                    <a:ext uri="{FF2B5EF4-FFF2-40B4-BE49-F238E27FC236}">
                      <a16:creationId xmlns:a16="http://schemas.microsoft.com/office/drawing/2014/main" id="{197B0FF0-7873-5D25-4B2D-61B427A3FBE2}"/>
                    </a:ext>
                  </a:extLst>
                </p:cNvPr>
                <p:cNvSpPr/>
                <p:nvPr/>
              </p:nvSpPr>
              <p:spPr>
                <a:xfrm>
                  <a:off x="6872950" y="1167368"/>
                  <a:ext cx="400" cy="716"/>
                </a:xfrm>
                <a:custGeom>
                  <a:avLst/>
                  <a:gdLst>
                    <a:gd name="connsiteX0" fmla="*/ 400 w 400"/>
                    <a:gd name="connsiteY0" fmla="*/ 717 h 716"/>
                    <a:gd name="connsiteX1" fmla="*/ 400 w 400"/>
                    <a:gd name="connsiteY1" fmla="*/ 717 h 716"/>
                    <a:gd name="connsiteX2" fmla="*/ 400 w 400"/>
                    <a:gd name="connsiteY2" fmla="*/ 717 h 716"/>
                  </a:gdLst>
                  <a:ahLst/>
                  <a:cxnLst>
                    <a:cxn ang="0">
                      <a:pos x="connsiteX0" y="connsiteY0"/>
                    </a:cxn>
                    <a:cxn ang="0">
                      <a:pos x="connsiteX1" y="connsiteY1"/>
                    </a:cxn>
                    <a:cxn ang="0">
                      <a:pos x="connsiteX2" y="connsiteY2"/>
                    </a:cxn>
                  </a:cxnLst>
                  <a:rect l="l" t="t" r="r" b="b"/>
                  <a:pathLst>
                    <a:path w="400" h="716">
                      <a:moveTo>
                        <a:pt x="400" y="717"/>
                      </a:moveTo>
                      <a:cubicBezTo>
                        <a:pt x="19" y="-40"/>
                        <a:pt x="-267" y="-419"/>
                        <a:pt x="400" y="717"/>
                      </a:cubicBezTo>
                      <a:lnTo>
                        <a:pt x="400" y="717"/>
                      </a:ln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7" name="Freeform 262">
                  <a:extLst>
                    <a:ext uri="{FF2B5EF4-FFF2-40B4-BE49-F238E27FC236}">
                      <a16:creationId xmlns:a16="http://schemas.microsoft.com/office/drawing/2014/main" id="{3EBF54E6-9556-D370-1524-FBAE0C726F97}"/>
                    </a:ext>
                  </a:extLst>
                </p:cNvPr>
                <p:cNvSpPr/>
                <p:nvPr/>
              </p:nvSpPr>
              <p:spPr>
                <a:xfrm>
                  <a:off x="6775105" y="1131663"/>
                  <a:ext cx="128969" cy="88681"/>
                </a:xfrm>
                <a:custGeom>
                  <a:avLst/>
                  <a:gdLst>
                    <a:gd name="connsiteX0" fmla="*/ 43 w 128969"/>
                    <a:gd name="connsiteY0" fmla="*/ 54694 h 88681"/>
                    <a:gd name="connsiteX1" fmla="*/ 16331 w 128969"/>
                    <a:gd name="connsiteY1" fmla="*/ 83664 h 88681"/>
                    <a:gd name="connsiteX2" fmla="*/ 49097 w 128969"/>
                    <a:gd name="connsiteY2" fmla="*/ 84516 h 88681"/>
                    <a:gd name="connsiteX3" fmla="*/ 52621 w 128969"/>
                    <a:gd name="connsiteY3" fmla="*/ 81960 h 88681"/>
                    <a:gd name="connsiteX4" fmla="*/ 70814 w 128969"/>
                    <a:gd name="connsiteY4" fmla="*/ 69084 h 88681"/>
                    <a:gd name="connsiteX5" fmla="*/ 74052 w 128969"/>
                    <a:gd name="connsiteY5" fmla="*/ 53463 h 88681"/>
                    <a:gd name="connsiteX6" fmla="*/ 74814 w 128969"/>
                    <a:gd name="connsiteY6" fmla="*/ 51286 h 88681"/>
                    <a:gd name="connsiteX7" fmla="*/ 104627 w 128969"/>
                    <a:gd name="connsiteY7" fmla="*/ 77037 h 88681"/>
                    <a:gd name="connsiteX8" fmla="*/ 123297 w 128969"/>
                    <a:gd name="connsiteY8" fmla="*/ 71167 h 88681"/>
                    <a:gd name="connsiteX9" fmla="*/ 126535 w 128969"/>
                    <a:gd name="connsiteY9" fmla="*/ 65297 h 88681"/>
                    <a:gd name="connsiteX10" fmla="*/ 105390 w 128969"/>
                    <a:gd name="connsiteY10" fmla="*/ 3855 h 88681"/>
                    <a:gd name="connsiteX11" fmla="*/ 67480 w 128969"/>
                    <a:gd name="connsiteY11" fmla="*/ 13511 h 88681"/>
                    <a:gd name="connsiteX12" fmla="*/ 65003 w 128969"/>
                    <a:gd name="connsiteY12" fmla="*/ 29416 h 88681"/>
                    <a:gd name="connsiteX13" fmla="*/ 64623 w 128969"/>
                    <a:gd name="connsiteY13" fmla="*/ 29037 h 88681"/>
                    <a:gd name="connsiteX14" fmla="*/ 49097 w 128969"/>
                    <a:gd name="connsiteY14" fmla="*/ 20422 h 88681"/>
                    <a:gd name="connsiteX15" fmla="*/ 17569 w 128969"/>
                    <a:gd name="connsiteY15" fmla="*/ 24304 h 88681"/>
                    <a:gd name="connsiteX16" fmla="*/ 4901 w 128969"/>
                    <a:gd name="connsiteY16" fmla="*/ 37653 h 88681"/>
                    <a:gd name="connsiteX17" fmla="*/ 43 w 128969"/>
                    <a:gd name="connsiteY17" fmla="*/ 54694 h 8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969" h="88681">
                      <a:moveTo>
                        <a:pt x="43" y="54694"/>
                      </a:moveTo>
                      <a:cubicBezTo>
                        <a:pt x="-624" y="66717"/>
                        <a:pt x="6520" y="77321"/>
                        <a:pt x="16331" y="83664"/>
                      </a:cubicBezTo>
                      <a:cubicBezTo>
                        <a:pt x="26046" y="90007"/>
                        <a:pt x="39095" y="90385"/>
                        <a:pt x="49097" y="84516"/>
                      </a:cubicBezTo>
                      <a:cubicBezTo>
                        <a:pt x="50335" y="83758"/>
                        <a:pt x="51478" y="82906"/>
                        <a:pt x="52621" y="81960"/>
                      </a:cubicBezTo>
                      <a:cubicBezTo>
                        <a:pt x="60146" y="80161"/>
                        <a:pt x="66527" y="75427"/>
                        <a:pt x="70814" y="69084"/>
                      </a:cubicBezTo>
                      <a:cubicBezTo>
                        <a:pt x="73957" y="64445"/>
                        <a:pt x="74909" y="58859"/>
                        <a:pt x="74052" y="53463"/>
                      </a:cubicBezTo>
                      <a:cubicBezTo>
                        <a:pt x="74338" y="52800"/>
                        <a:pt x="74624" y="52043"/>
                        <a:pt x="74814" y="51286"/>
                      </a:cubicBezTo>
                      <a:cubicBezTo>
                        <a:pt x="82910" y="61794"/>
                        <a:pt x="92912" y="70599"/>
                        <a:pt x="104627" y="77037"/>
                      </a:cubicBezTo>
                      <a:cubicBezTo>
                        <a:pt x="110914" y="80539"/>
                        <a:pt x="120153" y="77794"/>
                        <a:pt x="123297" y="71167"/>
                      </a:cubicBezTo>
                      <a:cubicBezTo>
                        <a:pt x="124630" y="69557"/>
                        <a:pt x="125773" y="67569"/>
                        <a:pt x="126535" y="65297"/>
                      </a:cubicBezTo>
                      <a:cubicBezTo>
                        <a:pt x="133393" y="43806"/>
                        <a:pt x="125583" y="15594"/>
                        <a:pt x="105390" y="3855"/>
                      </a:cubicBezTo>
                      <a:cubicBezTo>
                        <a:pt x="92721" y="-3625"/>
                        <a:pt x="74433" y="-122"/>
                        <a:pt x="67480" y="13511"/>
                      </a:cubicBezTo>
                      <a:cubicBezTo>
                        <a:pt x="64908" y="18529"/>
                        <a:pt x="64337" y="24020"/>
                        <a:pt x="65003" y="29416"/>
                      </a:cubicBezTo>
                      <a:cubicBezTo>
                        <a:pt x="64908" y="29321"/>
                        <a:pt x="64718" y="29132"/>
                        <a:pt x="64623" y="29037"/>
                      </a:cubicBezTo>
                      <a:cubicBezTo>
                        <a:pt x="59955" y="24967"/>
                        <a:pt x="54907" y="22410"/>
                        <a:pt x="49097" y="20422"/>
                      </a:cubicBezTo>
                      <a:cubicBezTo>
                        <a:pt x="38810" y="16919"/>
                        <a:pt x="26713" y="18434"/>
                        <a:pt x="17569" y="24304"/>
                      </a:cubicBezTo>
                      <a:cubicBezTo>
                        <a:pt x="12330" y="27712"/>
                        <a:pt x="8139" y="32256"/>
                        <a:pt x="4901" y="37653"/>
                      </a:cubicBezTo>
                      <a:cubicBezTo>
                        <a:pt x="1758" y="42954"/>
                        <a:pt x="424" y="48729"/>
                        <a:pt x="43" y="5469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sp>
            <p:nvSpPr>
              <p:cNvPr id="1565" name="Freeform 3291">
                <a:extLst>
                  <a:ext uri="{FF2B5EF4-FFF2-40B4-BE49-F238E27FC236}">
                    <a16:creationId xmlns:a16="http://schemas.microsoft.com/office/drawing/2014/main" id="{3CAC8F4A-8149-0A15-E01D-56733490FC31}"/>
                  </a:ext>
                </a:extLst>
              </p:cNvPr>
              <p:cNvSpPr/>
              <p:nvPr/>
            </p:nvSpPr>
            <p:spPr>
              <a:xfrm>
                <a:off x="6786717" y="1073530"/>
                <a:ext cx="57691" cy="61760"/>
              </a:xfrm>
              <a:custGeom>
                <a:avLst/>
                <a:gdLst>
                  <a:gd name="connsiteX0" fmla="*/ 1098 w 57691"/>
                  <a:gd name="connsiteY0" fmla="*/ 20427 h 61760"/>
                  <a:gd name="connsiteX1" fmla="*/ 146 w 57691"/>
                  <a:gd name="connsiteY1" fmla="*/ 29800 h 61760"/>
                  <a:gd name="connsiteX2" fmla="*/ 3480 w 57691"/>
                  <a:gd name="connsiteY2" fmla="*/ 39930 h 61760"/>
                  <a:gd name="connsiteX3" fmla="*/ 3480 w 57691"/>
                  <a:gd name="connsiteY3" fmla="*/ 40024 h 61760"/>
                  <a:gd name="connsiteX4" fmla="*/ 2527 w 57691"/>
                  <a:gd name="connsiteY4" fmla="*/ 50533 h 61760"/>
                  <a:gd name="connsiteX5" fmla="*/ 9290 w 57691"/>
                  <a:gd name="connsiteY5" fmla="*/ 58580 h 61760"/>
                  <a:gd name="connsiteX6" fmla="*/ 19387 w 57691"/>
                  <a:gd name="connsiteY6" fmla="*/ 61515 h 61760"/>
                  <a:gd name="connsiteX7" fmla="*/ 33007 w 57691"/>
                  <a:gd name="connsiteY7" fmla="*/ 60758 h 61760"/>
                  <a:gd name="connsiteX8" fmla="*/ 42437 w 57691"/>
                  <a:gd name="connsiteY8" fmla="*/ 56876 h 61760"/>
                  <a:gd name="connsiteX9" fmla="*/ 50057 w 57691"/>
                  <a:gd name="connsiteY9" fmla="*/ 50249 h 61760"/>
                  <a:gd name="connsiteX10" fmla="*/ 56343 w 57691"/>
                  <a:gd name="connsiteY10" fmla="*/ 38509 h 61760"/>
                  <a:gd name="connsiteX11" fmla="*/ 57677 w 57691"/>
                  <a:gd name="connsiteY11" fmla="*/ 28379 h 61760"/>
                  <a:gd name="connsiteX12" fmla="*/ 48342 w 57691"/>
                  <a:gd name="connsiteY12" fmla="*/ 8025 h 61760"/>
                  <a:gd name="connsiteX13" fmla="*/ 7290 w 57691"/>
                  <a:gd name="connsiteY13" fmla="*/ 9161 h 61760"/>
                  <a:gd name="connsiteX14" fmla="*/ 1098 w 57691"/>
                  <a:gd name="connsiteY14" fmla="*/ 20427 h 6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1" h="61760">
                    <a:moveTo>
                      <a:pt x="1098" y="20427"/>
                    </a:moveTo>
                    <a:cubicBezTo>
                      <a:pt x="146" y="23362"/>
                      <a:pt x="-235" y="26770"/>
                      <a:pt x="146" y="29800"/>
                    </a:cubicBezTo>
                    <a:cubicBezTo>
                      <a:pt x="527" y="33492"/>
                      <a:pt x="1765" y="36900"/>
                      <a:pt x="3480" y="39930"/>
                    </a:cubicBezTo>
                    <a:cubicBezTo>
                      <a:pt x="3480" y="39930"/>
                      <a:pt x="3480" y="39930"/>
                      <a:pt x="3480" y="40024"/>
                    </a:cubicBezTo>
                    <a:cubicBezTo>
                      <a:pt x="1956" y="43243"/>
                      <a:pt x="1289" y="47030"/>
                      <a:pt x="2527" y="50533"/>
                    </a:cubicBezTo>
                    <a:cubicBezTo>
                      <a:pt x="3670" y="53752"/>
                      <a:pt x="5956" y="57255"/>
                      <a:pt x="9290" y="58580"/>
                    </a:cubicBezTo>
                    <a:cubicBezTo>
                      <a:pt x="12529" y="59905"/>
                      <a:pt x="15862" y="61136"/>
                      <a:pt x="19387" y="61515"/>
                    </a:cubicBezTo>
                    <a:cubicBezTo>
                      <a:pt x="24244" y="61988"/>
                      <a:pt x="28149" y="61799"/>
                      <a:pt x="33007" y="60758"/>
                    </a:cubicBezTo>
                    <a:cubicBezTo>
                      <a:pt x="36341" y="60095"/>
                      <a:pt x="39580" y="58580"/>
                      <a:pt x="42437" y="56876"/>
                    </a:cubicBezTo>
                    <a:cubicBezTo>
                      <a:pt x="45295" y="55172"/>
                      <a:pt x="48057" y="52900"/>
                      <a:pt x="50057" y="50249"/>
                    </a:cubicBezTo>
                    <a:cubicBezTo>
                      <a:pt x="53010" y="46367"/>
                      <a:pt x="54724" y="43054"/>
                      <a:pt x="56343" y="38509"/>
                    </a:cubicBezTo>
                    <a:cubicBezTo>
                      <a:pt x="57391" y="35291"/>
                      <a:pt x="57772" y="31693"/>
                      <a:pt x="57677" y="28379"/>
                    </a:cubicBezTo>
                    <a:cubicBezTo>
                      <a:pt x="57391" y="20711"/>
                      <a:pt x="53962" y="13232"/>
                      <a:pt x="48342" y="8025"/>
                    </a:cubicBezTo>
                    <a:cubicBezTo>
                      <a:pt x="37008" y="-2579"/>
                      <a:pt x="17577" y="-3147"/>
                      <a:pt x="7290" y="9161"/>
                    </a:cubicBezTo>
                    <a:cubicBezTo>
                      <a:pt x="4242" y="12664"/>
                      <a:pt x="2432" y="16072"/>
                      <a:pt x="1098" y="2042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6" name="Freeform 3292">
                <a:extLst>
                  <a:ext uri="{FF2B5EF4-FFF2-40B4-BE49-F238E27FC236}">
                    <a16:creationId xmlns:a16="http://schemas.microsoft.com/office/drawing/2014/main" id="{C1D2B8DC-6635-1610-2A48-16D6528B63B7}"/>
                  </a:ext>
                </a:extLst>
              </p:cNvPr>
              <p:cNvSpPr/>
              <p:nvPr/>
            </p:nvSpPr>
            <p:spPr>
              <a:xfrm>
                <a:off x="6776093" y="987322"/>
                <a:ext cx="46303" cy="45375"/>
              </a:xfrm>
              <a:custGeom>
                <a:avLst/>
                <a:gdLst>
                  <a:gd name="connsiteX0" fmla="*/ 674 w 46303"/>
                  <a:gd name="connsiteY0" fmla="*/ 16033 h 45375"/>
                  <a:gd name="connsiteX1" fmla="*/ 769 w 46303"/>
                  <a:gd name="connsiteY1" fmla="*/ 26068 h 45375"/>
                  <a:gd name="connsiteX2" fmla="*/ 5722 w 46303"/>
                  <a:gd name="connsiteY2" fmla="*/ 34778 h 45375"/>
                  <a:gd name="connsiteX3" fmla="*/ 8008 w 46303"/>
                  <a:gd name="connsiteY3" fmla="*/ 36766 h 45375"/>
                  <a:gd name="connsiteX4" fmla="*/ 8865 w 46303"/>
                  <a:gd name="connsiteY4" fmla="*/ 38659 h 45375"/>
                  <a:gd name="connsiteX5" fmla="*/ 12771 w 46303"/>
                  <a:gd name="connsiteY5" fmla="*/ 42257 h 45375"/>
                  <a:gd name="connsiteX6" fmla="*/ 30297 w 46303"/>
                  <a:gd name="connsiteY6" fmla="*/ 44529 h 45375"/>
                  <a:gd name="connsiteX7" fmla="*/ 43917 w 46303"/>
                  <a:gd name="connsiteY7" fmla="*/ 33263 h 45375"/>
                  <a:gd name="connsiteX8" fmla="*/ 45060 w 46303"/>
                  <a:gd name="connsiteY8" fmla="*/ 15559 h 45375"/>
                  <a:gd name="connsiteX9" fmla="*/ 32868 w 46303"/>
                  <a:gd name="connsiteY9" fmla="*/ 2305 h 45375"/>
                  <a:gd name="connsiteX10" fmla="*/ 14771 w 46303"/>
                  <a:gd name="connsiteY10" fmla="*/ 1358 h 45375"/>
                  <a:gd name="connsiteX11" fmla="*/ 5913 w 46303"/>
                  <a:gd name="connsiteY11" fmla="*/ 6944 h 45375"/>
                  <a:gd name="connsiteX12" fmla="*/ 674 w 46303"/>
                  <a:gd name="connsiteY12" fmla="*/ 16033 h 4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303" h="45375">
                    <a:moveTo>
                      <a:pt x="674" y="16033"/>
                    </a:moveTo>
                    <a:cubicBezTo>
                      <a:pt x="-374" y="19251"/>
                      <a:pt x="-88" y="22849"/>
                      <a:pt x="769" y="26068"/>
                    </a:cubicBezTo>
                    <a:cubicBezTo>
                      <a:pt x="1531" y="29381"/>
                      <a:pt x="3436" y="32222"/>
                      <a:pt x="5722" y="34778"/>
                    </a:cubicBezTo>
                    <a:cubicBezTo>
                      <a:pt x="6389" y="35535"/>
                      <a:pt x="7151" y="36103"/>
                      <a:pt x="8008" y="36766"/>
                    </a:cubicBezTo>
                    <a:cubicBezTo>
                      <a:pt x="8294" y="37429"/>
                      <a:pt x="8580" y="37997"/>
                      <a:pt x="8865" y="38659"/>
                    </a:cubicBezTo>
                    <a:cubicBezTo>
                      <a:pt x="9818" y="40174"/>
                      <a:pt x="11151" y="41405"/>
                      <a:pt x="12771" y="42257"/>
                    </a:cubicBezTo>
                    <a:cubicBezTo>
                      <a:pt x="17819" y="45665"/>
                      <a:pt x="24582" y="46044"/>
                      <a:pt x="30297" y="44529"/>
                    </a:cubicBezTo>
                    <a:cubicBezTo>
                      <a:pt x="36107" y="43014"/>
                      <a:pt x="41346" y="38659"/>
                      <a:pt x="43917" y="33263"/>
                    </a:cubicBezTo>
                    <a:cubicBezTo>
                      <a:pt x="46489" y="27867"/>
                      <a:pt x="47156" y="21334"/>
                      <a:pt x="45060" y="15559"/>
                    </a:cubicBezTo>
                    <a:cubicBezTo>
                      <a:pt x="42965" y="9784"/>
                      <a:pt x="38583" y="4672"/>
                      <a:pt x="32868" y="2305"/>
                    </a:cubicBezTo>
                    <a:cubicBezTo>
                      <a:pt x="27249" y="-156"/>
                      <a:pt x="20676" y="-914"/>
                      <a:pt x="14771" y="1358"/>
                    </a:cubicBezTo>
                    <a:cubicBezTo>
                      <a:pt x="11437" y="2684"/>
                      <a:pt x="8580" y="4388"/>
                      <a:pt x="5913" y="6944"/>
                    </a:cubicBezTo>
                    <a:cubicBezTo>
                      <a:pt x="3246" y="9406"/>
                      <a:pt x="1722" y="12624"/>
                      <a:pt x="674" y="1603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7" name="Freeform 3298">
                <a:extLst>
                  <a:ext uri="{FF2B5EF4-FFF2-40B4-BE49-F238E27FC236}">
                    <a16:creationId xmlns:a16="http://schemas.microsoft.com/office/drawing/2014/main" id="{D03F65EE-B205-2475-3349-23840602D043}"/>
                  </a:ext>
                </a:extLst>
              </p:cNvPr>
              <p:cNvSpPr/>
              <p:nvPr/>
            </p:nvSpPr>
            <p:spPr>
              <a:xfrm>
                <a:off x="6692504" y="927089"/>
                <a:ext cx="73260" cy="72731"/>
              </a:xfrm>
              <a:custGeom>
                <a:avLst/>
                <a:gdLst>
                  <a:gd name="connsiteX0" fmla="*/ 3014 w 73260"/>
                  <a:gd name="connsiteY0" fmla="*/ 39438 h 72731"/>
                  <a:gd name="connsiteX1" fmla="*/ 19778 w 73260"/>
                  <a:gd name="connsiteY1" fmla="*/ 59319 h 72731"/>
                  <a:gd name="connsiteX2" fmla="*/ 37876 w 73260"/>
                  <a:gd name="connsiteY2" fmla="*/ 72100 h 72731"/>
                  <a:gd name="connsiteX3" fmla="*/ 64927 w 73260"/>
                  <a:gd name="connsiteY3" fmla="*/ 63579 h 72731"/>
                  <a:gd name="connsiteX4" fmla="*/ 72833 w 73260"/>
                  <a:gd name="connsiteY4" fmla="*/ 36503 h 72731"/>
                  <a:gd name="connsiteX5" fmla="*/ 57402 w 73260"/>
                  <a:gd name="connsiteY5" fmla="*/ 10941 h 72731"/>
                  <a:gd name="connsiteX6" fmla="*/ 33209 w 73260"/>
                  <a:gd name="connsiteY6" fmla="*/ 243 h 72731"/>
                  <a:gd name="connsiteX7" fmla="*/ 6253 w 73260"/>
                  <a:gd name="connsiteY7" fmla="*/ 8764 h 72731"/>
                  <a:gd name="connsiteX8" fmla="*/ 3014 w 73260"/>
                  <a:gd name="connsiteY8" fmla="*/ 39438 h 7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60" h="72731">
                    <a:moveTo>
                      <a:pt x="3014" y="39438"/>
                    </a:moveTo>
                    <a:cubicBezTo>
                      <a:pt x="6634" y="47390"/>
                      <a:pt x="11872" y="55343"/>
                      <a:pt x="19778" y="59319"/>
                    </a:cubicBezTo>
                    <a:cubicBezTo>
                      <a:pt x="23588" y="65851"/>
                      <a:pt x="30542" y="70490"/>
                      <a:pt x="37876" y="72100"/>
                    </a:cubicBezTo>
                    <a:cubicBezTo>
                      <a:pt x="47686" y="74183"/>
                      <a:pt x="58259" y="71058"/>
                      <a:pt x="64927" y="63579"/>
                    </a:cubicBezTo>
                    <a:cubicBezTo>
                      <a:pt x="71404" y="56384"/>
                      <a:pt x="74452" y="45970"/>
                      <a:pt x="72833" y="36503"/>
                    </a:cubicBezTo>
                    <a:cubicBezTo>
                      <a:pt x="71118" y="26373"/>
                      <a:pt x="65689" y="17190"/>
                      <a:pt x="57402" y="10941"/>
                    </a:cubicBezTo>
                    <a:cubicBezTo>
                      <a:pt x="50353" y="5640"/>
                      <a:pt x="42162" y="1095"/>
                      <a:pt x="33209" y="243"/>
                    </a:cubicBezTo>
                    <a:cubicBezTo>
                      <a:pt x="23493" y="-703"/>
                      <a:pt x="12920" y="906"/>
                      <a:pt x="6253" y="8764"/>
                    </a:cubicBezTo>
                    <a:cubicBezTo>
                      <a:pt x="-1272" y="17379"/>
                      <a:pt x="-1558" y="29308"/>
                      <a:pt x="3014" y="39438"/>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8" name="Freeform 3315">
                <a:extLst>
                  <a:ext uri="{FF2B5EF4-FFF2-40B4-BE49-F238E27FC236}">
                    <a16:creationId xmlns:a16="http://schemas.microsoft.com/office/drawing/2014/main" id="{68CB8976-96C3-34D7-D67C-9349361BB2C3}"/>
                  </a:ext>
                </a:extLst>
              </p:cNvPr>
              <p:cNvSpPr/>
              <p:nvPr/>
            </p:nvSpPr>
            <p:spPr>
              <a:xfrm>
                <a:off x="6713987" y="1037773"/>
                <a:ext cx="61447" cy="61535"/>
              </a:xfrm>
              <a:custGeom>
                <a:avLst/>
                <a:gdLst>
                  <a:gd name="connsiteX0" fmla="*/ 10 w 61447"/>
                  <a:gd name="connsiteY0" fmla="*/ 29012 h 61535"/>
                  <a:gd name="connsiteX1" fmla="*/ 1820 w 61447"/>
                  <a:gd name="connsiteY1" fmla="*/ 39142 h 61535"/>
                  <a:gd name="connsiteX2" fmla="*/ 9345 w 61447"/>
                  <a:gd name="connsiteY2" fmla="*/ 49745 h 61535"/>
                  <a:gd name="connsiteX3" fmla="*/ 15631 w 61447"/>
                  <a:gd name="connsiteY3" fmla="*/ 53343 h 61535"/>
                  <a:gd name="connsiteX4" fmla="*/ 16489 w 61447"/>
                  <a:gd name="connsiteY4" fmla="*/ 55047 h 61535"/>
                  <a:gd name="connsiteX5" fmla="*/ 25251 w 61447"/>
                  <a:gd name="connsiteY5" fmla="*/ 61201 h 61535"/>
                  <a:gd name="connsiteX6" fmla="*/ 38777 w 61447"/>
                  <a:gd name="connsiteY6" fmla="*/ 60443 h 61535"/>
                  <a:gd name="connsiteX7" fmla="*/ 48302 w 61447"/>
                  <a:gd name="connsiteY7" fmla="*/ 55899 h 61535"/>
                  <a:gd name="connsiteX8" fmla="*/ 61161 w 61447"/>
                  <a:gd name="connsiteY8" fmla="*/ 35923 h 61535"/>
                  <a:gd name="connsiteX9" fmla="*/ 55827 w 61447"/>
                  <a:gd name="connsiteY9" fmla="*/ 12918 h 61535"/>
                  <a:gd name="connsiteX10" fmla="*/ 35348 w 61447"/>
                  <a:gd name="connsiteY10" fmla="*/ 232 h 61535"/>
                  <a:gd name="connsiteX11" fmla="*/ 12298 w 61447"/>
                  <a:gd name="connsiteY11" fmla="*/ 5817 h 61535"/>
                  <a:gd name="connsiteX12" fmla="*/ 3153 w 61447"/>
                  <a:gd name="connsiteY12" fmla="*/ 16137 h 61535"/>
                  <a:gd name="connsiteX13" fmla="*/ 10 w 61447"/>
                  <a:gd name="connsiteY13" fmla="*/ 29012 h 6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447" h="61535">
                    <a:moveTo>
                      <a:pt x="10" y="29012"/>
                    </a:moveTo>
                    <a:cubicBezTo>
                      <a:pt x="-85" y="32420"/>
                      <a:pt x="486" y="36018"/>
                      <a:pt x="1820" y="39142"/>
                    </a:cubicBezTo>
                    <a:cubicBezTo>
                      <a:pt x="3534" y="43118"/>
                      <a:pt x="5725" y="47095"/>
                      <a:pt x="9345" y="49745"/>
                    </a:cubicBezTo>
                    <a:cubicBezTo>
                      <a:pt x="11345" y="51260"/>
                      <a:pt x="13440" y="52396"/>
                      <a:pt x="15631" y="53343"/>
                    </a:cubicBezTo>
                    <a:cubicBezTo>
                      <a:pt x="15917" y="53911"/>
                      <a:pt x="16107" y="54479"/>
                      <a:pt x="16489" y="55047"/>
                    </a:cubicBezTo>
                    <a:cubicBezTo>
                      <a:pt x="18489" y="57887"/>
                      <a:pt x="21632" y="60727"/>
                      <a:pt x="25251" y="61201"/>
                    </a:cubicBezTo>
                    <a:cubicBezTo>
                      <a:pt x="30014" y="61769"/>
                      <a:pt x="34110" y="61674"/>
                      <a:pt x="38777" y="60443"/>
                    </a:cubicBezTo>
                    <a:cubicBezTo>
                      <a:pt x="42111" y="59497"/>
                      <a:pt x="45540" y="57982"/>
                      <a:pt x="48302" y="55899"/>
                    </a:cubicBezTo>
                    <a:cubicBezTo>
                      <a:pt x="54684" y="51071"/>
                      <a:pt x="60113" y="44160"/>
                      <a:pt x="61161" y="35923"/>
                    </a:cubicBezTo>
                    <a:cubicBezTo>
                      <a:pt x="62113" y="27971"/>
                      <a:pt x="60780" y="19545"/>
                      <a:pt x="55827" y="12918"/>
                    </a:cubicBezTo>
                    <a:cubicBezTo>
                      <a:pt x="50874" y="6291"/>
                      <a:pt x="43730" y="1084"/>
                      <a:pt x="35348" y="232"/>
                    </a:cubicBezTo>
                    <a:cubicBezTo>
                      <a:pt x="27347" y="-621"/>
                      <a:pt x="18870" y="800"/>
                      <a:pt x="12298" y="5817"/>
                    </a:cubicBezTo>
                    <a:cubicBezTo>
                      <a:pt x="8583" y="8657"/>
                      <a:pt x="5344" y="11876"/>
                      <a:pt x="3153" y="16137"/>
                    </a:cubicBezTo>
                    <a:cubicBezTo>
                      <a:pt x="963" y="20207"/>
                      <a:pt x="201" y="24373"/>
                      <a:pt x="10" y="29012"/>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69" name="Freeform 3316">
                <a:extLst>
                  <a:ext uri="{FF2B5EF4-FFF2-40B4-BE49-F238E27FC236}">
                    <a16:creationId xmlns:a16="http://schemas.microsoft.com/office/drawing/2014/main" id="{049A7DF9-C891-DFD2-2DB8-3277468C0226}"/>
                  </a:ext>
                </a:extLst>
              </p:cNvPr>
              <p:cNvSpPr/>
              <p:nvPr/>
            </p:nvSpPr>
            <p:spPr>
              <a:xfrm>
                <a:off x="6676608" y="1016244"/>
                <a:ext cx="47656" cy="72534"/>
              </a:xfrm>
              <a:custGeom>
                <a:avLst/>
                <a:gdLst>
                  <a:gd name="connsiteX0" fmla="*/ 622 w 47656"/>
                  <a:gd name="connsiteY0" fmla="*/ 41737 h 72534"/>
                  <a:gd name="connsiteX1" fmla="*/ 1670 w 47656"/>
                  <a:gd name="connsiteY1" fmla="*/ 52908 h 72534"/>
                  <a:gd name="connsiteX2" fmla="*/ 7671 w 47656"/>
                  <a:gd name="connsiteY2" fmla="*/ 62565 h 72534"/>
                  <a:gd name="connsiteX3" fmla="*/ 9671 w 47656"/>
                  <a:gd name="connsiteY3" fmla="*/ 66067 h 72534"/>
                  <a:gd name="connsiteX4" fmla="*/ 28721 w 47656"/>
                  <a:gd name="connsiteY4" fmla="*/ 70422 h 72534"/>
                  <a:gd name="connsiteX5" fmla="*/ 31007 w 47656"/>
                  <a:gd name="connsiteY5" fmla="*/ 68434 h 72534"/>
                  <a:gd name="connsiteX6" fmla="*/ 47009 w 47656"/>
                  <a:gd name="connsiteY6" fmla="*/ 48174 h 72534"/>
                  <a:gd name="connsiteX7" fmla="*/ 44056 w 47656"/>
                  <a:gd name="connsiteY7" fmla="*/ 24412 h 72534"/>
                  <a:gd name="connsiteX8" fmla="*/ 35103 w 47656"/>
                  <a:gd name="connsiteY8" fmla="*/ 10400 h 72534"/>
                  <a:gd name="connsiteX9" fmla="*/ 24054 w 47656"/>
                  <a:gd name="connsiteY9" fmla="*/ 1595 h 72534"/>
                  <a:gd name="connsiteX10" fmla="*/ 5385 w 47656"/>
                  <a:gd name="connsiteY10" fmla="*/ 7465 h 72534"/>
                  <a:gd name="connsiteX11" fmla="*/ 622 w 47656"/>
                  <a:gd name="connsiteY11" fmla="*/ 41737 h 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56" h="72534">
                    <a:moveTo>
                      <a:pt x="622" y="41737"/>
                    </a:moveTo>
                    <a:cubicBezTo>
                      <a:pt x="146" y="45429"/>
                      <a:pt x="432" y="49216"/>
                      <a:pt x="1670" y="52908"/>
                    </a:cubicBezTo>
                    <a:cubicBezTo>
                      <a:pt x="2908" y="56600"/>
                      <a:pt x="5004" y="59914"/>
                      <a:pt x="7671" y="62565"/>
                    </a:cubicBezTo>
                    <a:cubicBezTo>
                      <a:pt x="8338" y="63701"/>
                      <a:pt x="8909" y="64931"/>
                      <a:pt x="9671" y="66067"/>
                    </a:cubicBezTo>
                    <a:cubicBezTo>
                      <a:pt x="13672" y="72127"/>
                      <a:pt x="22530" y="74683"/>
                      <a:pt x="28721" y="70422"/>
                    </a:cubicBezTo>
                    <a:cubicBezTo>
                      <a:pt x="29578" y="69854"/>
                      <a:pt x="30340" y="69192"/>
                      <a:pt x="31007" y="68434"/>
                    </a:cubicBezTo>
                    <a:cubicBezTo>
                      <a:pt x="39580" y="65310"/>
                      <a:pt x="45294" y="56884"/>
                      <a:pt x="47009" y="48174"/>
                    </a:cubicBezTo>
                    <a:cubicBezTo>
                      <a:pt x="48533" y="40317"/>
                      <a:pt x="47295" y="31701"/>
                      <a:pt x="44056" y="24412"/>
                    </a:cubicBezTo>
                    <a:cubicBezTo>
                      <a:pt x="41675" y="19015"/>
                      <a:pt x="38913" y="14850"/>
                      <a:pt x="35103" y="10400"/>
                    </a:cubicBezTo>
                    <a:cubicBezTo>
                      <a:pt x="32055" y="6802"/>
                      <a:pt x="28054" y="3962"/>
                      <a:pt x="24054" y="1595"/>
                    </a:cubicBezTo>
                    <a:cubicBezTo>
                      <a:pt x="17958" y="-2097"/>
                      <a:pt x="8242" y="933"/>
                      <a:pt x="5385" y="7465"/>
                    </a:cubicBezTo>
                    <a:cubicBezTo>
                      <a:pt x="527" y="18258"/>
                      <a:pt x="-997" y="30187"/>
                      <a:pt x="622" y="4173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0" name="Freeform 3317">
                <a:extLst>
                  <a:ext uri="{FF2B5EF4-FFF2-40B4-BE49-F238E27FC236}">
                    <a16:creationId xmlns:a16="http://schemas.microsoft.com/office/drawing/2014/main" id="{CC3DEFC5-AED4-D214-31EC-02463F369F33}"/>
                  </a:ext>
                </a:extLst>
              </p:cNvPr>
              <p:cNvSpPr/>
              <p:nvPr/>
            </p:nvSpPr>
            <p:spPr>
              <a:xfrm>
                <a:off x="6919029" y="1180098"/>
                <a:ext cx="68581" cy="62370"/>
              </a:xfrm>
              <a:custGeom>
                <a:avLst/>
                <a:gdLst>
                  <a:gd name="connsiteX0" fmla="*/ 137 w 68581"/>
                  <a:gd name="connsiteY0" fmla="*/ 33903 h 62370"/>
                  <a:gd name="connsiteX1" fmla="*/ 5090 w 68581"/>
                  <a:gd name="connsiteY1" fmla="*/ 47726 h 62370"/>
                  <a:gd name="connsiteX2" fmla="*/ 10233 w 68581"/>
                  <a:gd name="connsiteY2" fmla="*/ 52933 h 62370"/>
                  <a:gd name="connsiteX3" fmla="*/ 15567 w 68581"/>
                  <a:gd name="connsiteY3" fmla="*/ 58045 h 62370"/>
                  <a:gd name="connsiteX4" fmla="*/ 44999 w 68581"/>
                  <a:gd name="connsiteY4" fmla="*/ 61264 h 62370"/>
                  <a:gd name="connsiteX5" fmla="*/ 66145 w 68581"/>
                  <a:gd name="connsiteY5" fmla="*/ 44033 h 62370"/>
                  <a:gd name="connsiteX6" fmla="*/ 63668 w 68581"/>
                  <a:gd name="connsiteY6" fmla="*/ 15158 h 62370"/>
                  <a:gd name="connsiteX7" fmla="*/ 39475 w 68581"/>
                  <a:gd name="connsiteY7" fmla="*/ 295 h 62370"/>
                  <a:gd name="connsiteX8" fmla="*/ 23664 w 68581"/>
                  <a:gd name="connsiteY8" fmla="*/ 1431 h 62370"/>
                  <a:gd name="connsiteX9" fmla="*/ 10138 w 68581"/>
                  <a:gd name="connsiteY9" fmla="*/ 9004 h 62370"/>
                  <a:gd name="connsiteX10" fmla="*/ 137 w 68581"/>
                  <a:gd name="connsiteY10" fmla="*/ 33903 h 6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81" h="62370">
                    <a:moveTo>
                      <a:pt x="137" y="33903"/>
                    </a:moveTo>
                    <a:cubicBezTo>
                      <a:pt x="613" y="38732"/>
                      <a:pt x="2042" y="43844"/>
                      <a:pt x="5090" y="47726"/>
                    </a:cubicBezTo>
                    <a:cubicBezTo>
                      <a:pt x="6614" y="49714"/>
                      <a:pt x="8423" y="51418"/>
                      <a:pt x="10233" y="52933"/>
                    </a:cubicBezTo>
                    <a:cubicBezTo>
                      <a:pt x="11472" y="55110"/>
                      <a:pt x="13281" y="57098"/>
                      <a:pt x="15567" y="58045"/>
                    </a:cubicBezTo>
                    <a:cubicBezTo>
                      <a:pt x="25188" y="61832"/>
                      <a:pt x="34808" y="63725"/>
                      <a:pt x="44999" y="61264"/>
                    </a:cubicBezTo>
                    <a:cubicBezTo>
                      <a:pt x="53858" y="59181"/>
                      <a:pt x="62621" y="52554"/>
                      <a:pt x="66145" y="44033"/>
                    </a:cubicBezTo>
                    <a:cubicBezTo>
                      <a:pt x="70050" y="34661"/>
                      <a:pt x="69288" y="23773"/>
                      <a:pt x="63668" y="15158"/>
                    </a:cubicBezTo>
                    <a:cubicBezTo>
                      <a:pt x="58430" y="7111"/>
                      <a:pt x="49095" y="1336"/>
                      <a:pt x="39475" y="295"/>
                    </a:cubicBezTo>
                    <a:cubicBezTo>
                      <a:pt x="34046" y="-273"/>
                      <a:pt x="28998" y="-84"/>
                      <a:pt x="23664" y="1431"/>
                    </a:cubicBezTo>
                    <a:cubicBezTo>
                      <a:pt x="18520" y="2945"/>
                      <a:pt x="14234" y="5596"/>
                      <a:pt x="10138" y="9004"/>
                    </a:cubicBezTo>
                    <a:cubicBezTo>
                      <a:pt x="3280" y="14969"/>
                      <a:pt x="-816" y="24815"/>
                      <a:pt x="137" y="3390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1" name="Freeform 3318">
                <a:extLst>
                  <a:ext uri="{FF2B5EF4-FFF2-40B4-BE49-F238E27FC236}">
                    <a16:creationId xmlns:a16="http://schemas.microsoft.com/office/drawing/2014/main" id="{92F7F902-E3E2-A1F7-ED99-8D9D5492BABB}"/>
                  </a:ext>
                </a:extLst>
              </p:cNvPr>
              <p:cNvSpPr/>
              <p:nvPr/>
            </p:nvSpPr>
            <p:spPr>
              <a:xfrm>
                <a:off x="6960504" y="1093090"/>
                <a:ext cx="68295" cy="62961"/>
              </a:xfrm>
              <a:custGeom>
                <a:avLst/>
                <a:gdLst>
                  <a:gd name="connsiteX0" fmla="*/ 0 w 68295"/>
                  <a:gd name="connsiteY0" fmla="*/ 31636 h 62961"/>
                  <a:gd name="connsiteX1" fmla="*/ 10478 w 68295"/>
                  <a:gd name="connsiteY1" fmla="*/ 52464 h 62961"/>
                  <a:gd name="connsiteX2" fmla="*/ 12097 w 68295"/>
                  <a:gd name="connsiteY2" fmla="*/ 56534 h 62961"/>
                  <a:gd name="connsiteX3" fmla="*/ 20860 w 68295"/>
                  <a:gd name="connsiteY3" fmla="*/ 62688 h 62961"/>
                  <a:gd name="connsiteX4" fmla="*/ 31147 w 68295"/>
                  <a:gd name="connsiteY4" fmla="*/ 60889 h 62961"/>
                  <a:gd name="connsiteX5" fmla="*/ 35147 w 68295"/>
                  <a:gd name="connsiteY5" fmla="*/ 58523 h 62961"/>
                  <a:gd name="connsiteX6" fmla="*/ 53245 w 68295"/>
                  <a:gd name="connsiteY6" fmla="*/ 51327 h 62961"/>
                  <a:gd name="connsiteX7" fmla="*/ 68294 w 68295"/>
                  <a:gd name="connsiteY7" fmla="*/ 26807 h 62961"/>
                  <a:gd name="connsiteX8" fmla="*/ 54769 w 68295"/>
                  <a:gd name="connsiteY8" fmla="*/ 5317 h 62961"/>
                  <a:gd name="connsiteX9" fmla="*/ 34004 w 68295"/>
                  <a:gd name="connsiteY9" fmla="*/ 15 h 62961"/>
                  <a:gd name="connsiteX10" fmla="*/ 11049 w 68295"/>
                  <a:gd name="connsiteY10" fmla="*/ 8346 h 62961"/>
                  <a:gd name="connsiteX11" fmla="*/ 0 w 68295"/>
                  <a:gd name="connsiteY11" fmla="*/ 31636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295" h="62961">
                    <a:moveTo>
                      <a:pt x="0" y="31636"/>
                    </a:moveTo>
                    <a:cubicBezTo>
                      <a:pt x="0" y="39683"/>
                      <a:pt x="4000" y="47635"/>
                      <a:pt x="10478" y="52464"/>
                    </a:cubicBezTo>
                    <a:cubicBezTo>
                      <a:pt x="10858" y="53978"/>
                      <a:pt x="11335" y="55304"/>
                      <a:pt x="12097" y="56534"/>
                    </a:cubicBezTo>
                    <a:cubicBezTo>
                      <a:pt x="14192" y="59469"/>
                      <a:pt x="17240" y="62026"/>
                      <a:pt x="20860" y="62688"/>
                    </a:cubicBezTo>
                    <a:cubicBezTo>
                      <a:pt x="24194" y="63256"/>
                      <a:pt x="28289" y="63067"/>
                      <a:pt x="31147" y="60889"/>
                    </a:cubicBezTo>
                    <a:cubicBezTo>
                      <a:pt x="32385" y="59943"/>
                      <a:pt x="33814" y="59185"/>
                      <a:pt x="35147" y="58523"/>
                    </a:cubicBezTo>
                    <a:cubicBezTo>
                      <a:pt x="41148" y="56156"/>
                      <a:pt x="47530" y="54641"/>
                      <a:pt x="53245" y="51327"/>
                    </a:cubicBezTo>
                    <a:cubicBezTo>
                      <a:pt x="62103" y="46120"/>
                      <a:pt x="68389" y="37221"/>
                      <a:pt x="68294" y="26807"/>
                    </a:cubicBezTo>
                    <a:cubicBezTo>
                      <a:pt x="68199" y="17529"/>
                      <a:pt x="62198" y="10145"/>
                      <a:pt x="54769" y="5317"/>
                    </a:cubicBezTo>
                    <a:cubicBezTo>
                      <a:pt x="48768" y="1435"/>
                      <a:pt x="41148" y="-174"/>
                      <a:pt x="34004" y="15"/>
                    </a:cubicBezTo>
                    <a:cubicBezTo>
                      <a:pt x="25717" y="299"/>
                      <a:pt x="17431" y="3044"/>
                      <a:pt x="11049" y="8346"/>
                    </a:cubicBezTo>
                    <a:cubicBezTo>
                      <a:pt x="3905" y="14121"/>
                      <a:pt x="95" y="22358"/>
                      <a:pt x="0" y="3163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2" name="Freeform 3319">
                <a:extLst>
                  <a:ext uri="{FF2B5EF4-FFF2-40B4-BE49-F238E27FC236}">
                    <a16:creationId xmlns:a16="http://schemas.microsoft.com/office/drawing/2014/main" id="{B4404ED9-AD61-3404-4AC5-901A5230DC1A}"/>
                  </a:ext>
                </a:extLst>
              </p:cNvPr>
              <p:cNvSpPr/>
              <p:nvPr/>
            </p:nvSpPr>
            <p:spPr>
              <a:xfrm>
                <a:off x="6907999" y="923931"/>
                <a:ext cx="55014" cy="53379"/>
              </a:xfrm>
              <a:custGeom>
                <a:avLst/>
                <a:gdLst>
                  <a:gd name="connsiteX0" fmla="*/ 403 w 55014"/>
                  <a:gd name="connsiteY0" fmla="*/ 19780 h 53379"/>
                  <a:gd name="connsiteX1" fmla="*/ 2403 w 55014"/>
                  <a:gd name="connsiteY1" fmla="*/ 32939 h 53379"/>
                  <a:gd name="connsiteX2" fmla="*/ 4690 w 55014"/>
                  <a:gd name="connsiteY2" fmla="*/ 36063 h 53379"/>
                  <a:gd name="connsiteX3" fmla="*/ 4880 w 55014"/>
                  <a:gd name="connsiteY3" fmla="*/ 36915 h 53379"/>
                  <a:gd name="connsiteX4" fmla="*/ 17358 w 55014"/>
                  <a:gd name="connsiteY4" fmla="*/ 50643 h 53379"/>
                  <a:gd name="connsiteX5" fmla="*/ 36027 w 55014"/>
                  <a:gd name="connsiteY5" fmla="*/ 52631 h 53379"/>
                  <a:gd name="connsiteX6" fmla="*/ 54886 w 55014"/>
                  <a:gd name="connsiteY6" fmla="*/ 24797 h 53379"/>
                  <a:gd name="connsiteX7" fmla="*/ 46695 w 55014"/>
                  <a:gd name="connsiteY7" fmla="*/ 7472 h 53379"/>
                  <a:gd name="connsiteX8" fmla="*/ 28311 w 55014"/>
                  <a:gd name="connsiteY8" fmla="*/ 88 h 53379"/>
                  <a:gd name="connsiteX9" fmla="*/ 403 w 55014"/>
                  <a:gd name="connsiteY9" fmla="*/ 19780 h 5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14" h="53379">
                    <a:moveTo>
                      <a:pt x="403" y="19780"/>
                    </a:moveTo>
                    <a:cubicBezTo>
                      <a:pt x="-549" y="24324"/>
                      <a:pt x="213" y="28774"/>
                      <a:pt x="2403" y="32939"/>
                    </a:cubicBezTo>
                    <a:cubicBezTo>
                      <a:pt x="2975" y="34075"/>
                      <a:pt x="3832" y="35117"/>
                      <a:pt x="4690" y="36063"/>
                    </a:cubicBezTo>
                    <a:cubicBezTo>
                      <a:pt x="4785" y="36347"/>
                      <a:pt x="4785" y="36631"/>
                      <a:pt x="4880" y="36915"/>
                    </a:cubicBezTo>
                    <a:cubicBezTo>
                      <a:pt x="7261" y="42880"/>
                      <a:pt x="11452" y="47803"/>
                      <a:pt x="17358" y="50643"/>
                    </a:cubicBezTo>
                    <a:cubicBezTo>
                      <a:pt x="23359" y="53483"/>
                      <a:pt x="29645" y="54051"/>
                      <a:pt x="36027" y="52631"/>
                    </a:cubicBezTo>
                    <a:cubicBezTo>
                      <a:pt x="48314" y="49886"/>
                      <a:pt x="56125" y="36821"/>
                      <a:pt x="54886" y="24797"/>
                    </a:cubicBezTo>
                    <a:cubicBezTo>
                      <a:pt x="54219" y="18265"/>
                      <a:pt x="51552" y="12016"/>
                      <a:pt x="46695" y="7472"/>
                    </a:cubicBezTo>
                    <a:cubicBezTo>
                      <a:pt x="41646" y="2644"/>
                      <a:pt x="35169" y="561"/>
                      <a:pt x="28311" y="88"/>
                    </a:cubicBezTo>
                    <a:cubicBezTo>
                      <a:pt x="16024" y="-954"/>
                      <a:pt x="2880" y="7378"/>
                      <a:pt x="403" y="19780"/>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3" name="Freeform 3320">
                <a:extLst>
                  <a:ext uri="{FF2B5EF4-FFF2-40B4-BE49-F238E27FC236}">
                    <a16:creationId xmlns:a16="http://schemas.microsoft.com/office/drawing/2014/main" id="{3EB69F9E-27D3-CAE2-D934-BFEC934DE3A8}"/>
                  </a:ext>
                </a:extLst>
              </p:cNvPr>
              <p:cNvSpPr/>
              <p:nvPr/>
            </p:nvSpPr>
            <p:spPr>
              <a:xfrm>
                <a:off x="6945120" y="974779"/>
                <a:ext cx="54829" cy="53620"/>
              </a:xfrm>
              <a:custGeom>
                <a:avLst/>
                <a:gdLst>
                  <a:gd name="connsiteX0" fmla="*/ 716 w 54829"/>
                  <a:gd name="connsiteY0" fmla="*/ 18067 h 53620"/>
                  <a:gd name="connsiteX1" fmla="*/ 1763 w 54829"/>
                  <a:gd name="connsiteY1" fmla="*/ 31321 h 53620"/>
                  <a:gd name="connsiteX2" fmla="*/ 3859 w 54829"/>
                  <a:gd name="connsiteY2" fmla="*/ 34635 h 53620"/>
                  <a:gd name="connsiteX3" fmla="*/ 4049 w 54829"/>
                  <a:gd name="connsiteY3" fmla="*/ 35487 h 53620"/>
                  <a:gd name="connsiteX4" fmla="*/ 15575 w 54829"/>
                  <a:gd name="connsiteY4" fmla="*/ 49972 h 53620"/>
                  <a:gd name="connsiteX5" fmla="*/ 34053 w 54829"/>
                  <a:gd name="connsiteY5" fmla="*/ 53285 h 53620"/>
                  <a:gd name="connsiteX6" fmla="*/ 54818 w 54829"/>
                  <a:gd name="connsiteY6" fmla="*/ 26777 h 53620"/>
                  <a:gd name="connsiteX7" fmla="*/ 47864 w 54829"/>
                  <a:gd name="connsiteY7" fmla="*/ 8884 h 53620"/>
                  <a:gd name="connsiteX8" fmla="*/ 30053 w 54829"/>
                  <a:gd name="connsiteY8" fmla="*/ 268 h 53620"/>
                  <a:gd name="connsiteX9" fmla="*/ 716 w 54829"/>
                  <a:gd name="connsiteY9" fmla="*/ 18067 h 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9" h="53620">
                    <a:moveTo>
                      <a:pt x="716" y="18067"/>
                    </a:moveTo>
                    <a:cubicBezTo>
                      <a:pt x="-523" y="22611"/>
                      <a:pt x="-142" y="27061"/>
                      <a:pt x="1763" y="31321"/>
                    </a:cubicBezTo>
                    <a:cubicBezTo>
                      <a:pt x="2335" y="32552"/>
                      <a:pt x="3001" y="33593"/>
                      <a:pt x="3859" y="34635"/>
                    </a:cubicBezTo>
                    <a:cubicBezTo>
                      <a:pt x="3954" y="34919"/>
                      <a:pt x="3954" y="35203"/>
                      <a:pt x="4049" y="35487"/>
                    </a:cubicBezTo>
                    <a:cubicBezTo>
                      <a:pt x="6050" y="41546"/>
                      <a:pt x="9860" y="46847"/>
                      <a:pt x="15575" y="49972"/>
                    </a:cubicBezTo>
                    <a:cubicBezTo>
                      <a:pt x="21290" y="53191"/>
                      <a:pt x="27576" y="54232"/>
                      <a:pt x="34053" y="53285"/>
                    </a:cubicBezTo>
                    <a:cubicBezTo>
                      <a:pt x="46531" y="51392"/>
                      <a:pt x="55199" y="38895"/>
                      <a:pt x="54818" y="26777"/>
                    </a:cubicBezTo>
                    <a:cubicBezTo>
                      <a:pt x="54627" y="20150"/>
                      <a:pt x="52436" y="13807"/>
                      <a:pt x="47864" y="8884"/>
                    </a:cubicBezTo>
                    <a:cubicBezTo>
                      <a:pt x="43102" y="3771"/>
                      <a:pt x="36815" y="1215"/>
                      <a:pt x="30053" y="268"/>
                    </a:cubicBezTo>
                    <a:cubicBezTo>
                      <a:pt x="17765" y="-1530"/>
                      <a:pt x="4049" y="5854"/>
                      <a:pt x="716" y="1806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4" name="Freeform 3321">
                <a:extLst>
                  <a:ext uri="{FF2B5EF4-FFF2-40B4-BE49-F238E27FC236}">
                    <a16:creationId xmlns:a16="http://schemas.microsoft.com/office/drawing/2014/main" id="{70C011AC-5D44-B351-C7AF-BD08DC76A0A7}"/>
                  </a:ext>
                </a:extLst>
              </p:cNvPr>
              <p:cNvSpPr/>
              <p:nvPr/>
            </p:nvSpPr>
            <p:spPr>
              <a:xfrm>
                <a:off x="6937119" y="1035367"/>
                <a:ext cx="54829" cy="53623"/>
              </a:xfrm>
              <a:custGeom>
                <a:avLst/>
                <a:gdLst>
                  <a:gd name="connsiteX0" fmla="*/ 716 w 54829"/>
                  <a:gd name="connsiteY0" fmla="*/ 18070 h 53623"/>
                  <a:gd name="connsiteX1" fmla="*/ 1763 w 54829"/>
                  <a:gd name="connsiteY1" fmla="*/ 31324 h 53623"/>
                  <a:gd name="connsiteX2" fmla="*/ 3859 w 54829"/>
                  <a:gd name="connsiteY2" fmla="*/ 34637 h 53623"/>
                  <a:gd name="connsiteX3" fmla="*/ 4049 w 54829"/>
                  <a:gd name="connsiteY3" fmla="*/ 35489 h 53623"/>
                  <a:gd name="connsiteX4" fmla="*/ 15575 w 54829"/>
                  <a:gd name="connsiteY4" fmla="*/ 49974 h 53623"/>
                  <a:gd name="connsiteX5" fmla="*/ 34053 w 54829"/>
                  <a:gd name="connsiteY5" fmla="*/ 53288 h 53623"/>
                  <a:gd name="connsiteX6" fmla="*/ 54818 w 54829"/>
                  <a:gd name="connsiteY6" fmla="*/ 26779 h 53623"/>
                  <a:gd name="connsiteX7" fmla="*/ 47864 w 54829"/>
                  <a:gd name="connsiteY7" fmla="*/ 8886 h 53623"/>
                  <a:gd name="connsiteX8" fmla="*/ 30052 w 54829"/>
                  <a:gd name="connsiteY8" fmla="*/ 271 h 53623"/>
                  <a:gd name="connsiteX9" fmla="*/ 716 w 54829"/>
                  <a:gd name="connsiteY9" fmla="*/ 18070 h 5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9" h="53623">
                    <a:moveTo>
                      <a:pt x="716" y="18070"/>
                    </a:moveTo>
                    <a:cubicBezTo>
                      <a:pt x="-523" y="22614"/>
                      <a:pt x="-142" y="27063"/>
                      <a:pt x="1763" y="31324"/>
                    </a:cubicBezTo>
                    <a:cubicBezTo>
                      <a:pt x="2335" y="32554"/>
                      <a:pt x="3001" y="33596"/>
                      <a:pt x="3859" y="34637"/>
                    </a:cubicBezTo>
                    <a:cubicBezTo>
                      <a:pt x="3954" y="34921"/>
                      <a:pt x="3954" y="35205"/>
                      <a:pt x="4049" y="35489"/>
                    </a:cubicBezTo>
                    <a:cubicBezTo>
                      <a:pt x="6050" y="41548"/>
                      <a:pt x="9860" y="46850"/>
                      <a:pt x="15575" y="49974"/>
                    </a:cubicBezTo>
                    <a:cubicBezTo>
                      <a:pt x="21290" y="53193"/>
                      <a:pt x="27576" y="54235"/>
                      <a:pt x="34053" y="53288"/>
                    </a:cubicBezTo>
                    <a:cubicBezTo>
                      <a:pt x="46531" y="51394"/>
                      <a:pt x="55199" y="38898"/>
                      <a:pt x="54818" y="26779"/>
                    </a:cubicBezTo>
                    <a:cubicBezTo>
                      <a:pt x="54627" y="20152"/>
                      <a:pt x="52436" y="13809"/>
                      <a:pt x="47864" y="8886"/>
                    </a:cubicBezTo>
                    <a:cubicBezTo>
                      <a:pt x="43102" y="3774"/>
                      <a:pt x="36815" y="1218"/>
                      <a:pt x="30052" y="271"/>
                    </a:cubicBezTo>
                    <a:cubicBezTo>
                      <a:pt x="17765" y="-1528"/>
                      <a:pt x="3954" y="5762"/>
                      <a:pt x="716" y="18070"/>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5" name="Freeform 3322">
                <a:extLst>
                  <a:ext uri="{FF2B5EF4-FFF2-40B4-BE49-F238E27FC236}">
                    <a16:creationId xmlns:a16="http://schemas.microsoft.com/office/drawing/2014/main" id="{0340D44B-4C2D-DCF9-4265-36884846AB8F}"/>
                  </a:ext>
                </a:extLst>
              </p:cNvPr>
              <p:cNvSpPr/>
              <p:nvPr/>
            </p:nvSpPr>
            <p:spPr>
              <a:xfrm>
                <a:off x="6823403" y="901389"/>
                <a:ext cx="61279" cy="61776"/>
              </a:xfrm>
              <a:custGeom>
                <a:avLst/>
                <a:gdLst>
                  <a:gd name="connsiteX0" fmla="*/ 893 w 61279"/>
                  <a:gd name="connsiteY0" fmla="*/ 22536 h 61776"/>
                  <a:gd name="connsiteX1" fmla="*/ 1941 w 61279"/>
                  <a:gd name="connsiteY1" fmla="*/ 41186 h 61776"/>
                  <a:gd name="connsiteX2" fmla="*/ 15657 w 61279"/>
                  <a:gd name="connsiteY2" fmla="*/ 57943 h 61776"/>
                  <a:gd name="connsiteX3" fmla="*/ 38422 w 61279"/>
                  <a:gd name="connsiteY3" fmla="*/ 60783 h 61776"/>
                  <a:gd name="connsiteX4" fmla="*/ 55567 w 61279"/>
                  <a:gd name="connsiteY4" fmla="*/ 46488 h 61776"/>
                  <a:gd name="connsiteX5" fmla="*/ 57948 w 61279"/>
                  <a:gd name="connsiteY5" fmla="*/ 33044 h 61776"/>
                  <a:gd name="connsiteX6" fmla="*/ 57948 w 61279"/>
                  <a:gd name="connsiteY6" fmla="*/ 33044 h 61776"/>
                  <a:gd name="connsiteX7" fmla="*/ 59662 w 61279"/>
                  <a:gd name="connsiteY7" fmla="*/ 30488 h 61776"/>
                  <a:gd name="connsiteX8" fmla="*/ 60615 w 61279"/>
                  <a:gd name="connsiteY8" fmla="*/ 19980 h 61776"/>
                  <a:gd name="connsiteX9" fmla="*/ 54138 w 61279"/>
                  <a:gd name="connsiteY9" fmla="*/ 9755 h 61776"/>
                  <a:gd name="connsiteX10" fmla="*/ 47089 w 61279"/>
                  <a:gd name="connsiteY10" fmla="*/ 4359 h 61776"/>
                  <a:gd name="connsiteX11" fmla="*/ 29849 w 61279"/>
                  <a:gd name="connsiteY11" fmla="*/ 4 h 61776"/>
                  <a:gd name="connsiteX12" fmla="*/ 12990 w 61279"/>
                  <a:gd name="connsiteY12" fmla="*/ 5021 h 61776"/>
                  <a:gd name="connsiteX13" fmla="*/ 893 w 61279"/>
                  <a:gd name="connsiteY13" fmla="*/ 22536 h 6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79" h="61776">
                    <a:moveTo>
                      <a:pt x="893" y="22536"/>
                    </a:moveTo>
                    <a:cubicBezTo>
                      <a:pt x="-631" y="28500"/>
                      <a:pt x="-155" y="35506"/>
                      <a:pt x="1941" y="41186"/>
                    </a:cubicBezTo>
                    <a:cubicBezTo>
                      <a:pt x="4608" y="48381"/>
                      <a:pt x="9180" y="53967"/>
                      <a:pt x="15657" y="57943"/>
                    </a:cubicBezTo>
                    <a:cubicBezTo>
                      <a:pt x="22324" y="62109"/>
                      <a:pt x="30897" y="62582"/>
                      <a:pt x="38422" y="60783"/>
                    </a:cubicBezTo>
                    <a:cubicBezTo>
                      <a:pt x="45661" y="58985"/>
                      <a:pt x="52709" y="53399"/>
                      <a:pt x="55567" y="46488"/>
                    </a:cubicBezTo>
                    <a:cubicBezTo>
                      <a:pt x="57376" y="42228"/>
                      <a:pt x="58519" y="37778"/>
                      <a:pt x="57948" y="33044"/>
                    </a:cubicBezTo>
                    <a:lnTo>
                      <a:pt x="57948" y="33044"/>
                    </a:lnTo>
                    <a:cubicBezTo>
                      <a:pt x="58615" y="32287"/>
                      <a:pt x="59281" y="31435"/>
                      <a:pt x="59662" y="30488"/>
                    </a:cubicBezTo>
                    <a:cubicBezTo>
                      <a:pt x="61091" y="27364"/>
                      <a:pt x="61948" y="23293"/>
                      <a:pt x="60615" y="19980"/>
                    </a:cubicBezTo>
                    <a:cubicBezTo>
                      <a:pt x="58901" y="15909"/>
                      <a:pt x="57186" y="13068"/>
                      <a:pt x="54138" y="9755"/>
                    </a:cubicBezTo>
                    <a:cubicBezTo>
                      <a:pt x="52138" y="7577"/>
                      <a:pt x="49566" y="5779"/>
                      <a:pt x="47089" y="4359"/>
                    </a:cubicBezTo>
                    <a:cubicBezTo>
                      <a:pt x="41946" y="1234"/>
                      <a:pt x="35850" y="4"/>
                      <a:pt x="29849" y="4"/>
                    </a:cubicBezTo>
                    <a:cubicBezTo>
                      <a:pt x="24134" y="-91"/>
                      <a:pt x="17752" y="1708"/>
                      <a:pt x="12990" y="5021"/>
                    </a:cubicBezTo>
                    <a:cubicBezTo>
                      <a:pt x="6894" y="9187"/>
                      <a:pt x="2703" y="15246"/>
                      <a:pt x="893" y="2253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6" name="Freeform 3323">
                <a:extLst>
                  <a:ext uri="{FF2B5EF4-FFF2-40B4-BE49-F238E27FC236}">
                    <a16:creationId xmlns:a16="http://schemas.microsoft.com/office/drawing/2014/main" id="{E9BE7A85-45DB-DB8C-0BFC-8D3A5BAD081A}"/>
                  </a:ext>
                </a:extLst>
              </p:cNvPr>
              <p:cNvSpPr/>
              <p:nvPr/>
            </p:nvSpPr>
            <p:spPr>
              <a:xfrm>
                <a:off x="6805217" y="947320"/>
                <a:ext cx="51052" cy="64754"/>
              </a:xfrm>
              <a:custGeom>
                <a:avLst/>
                <a:gdLst>
                  <a:gd name="connsiteX0" fmla="*/ 411 w 51052"/>
                  <a:gd name="connsiteY0" fmla="*/ 36154 h 64754"/>
                  <a:gd name="connsiteX1" fmla="*/ 5649 w 51052"/>
                  <a:gd name="connsiteY1" fmla="*/ 54236 h 64754"/>
                  <a:gd name="connsiteX2" fmla="*/ 29176 w 51052"/>
                  <a:gd name="connsiteY2" fmla="*/ 63987 h 64754"/>
                  <a:gd name="connsiteX3" fmla="*/ 44416 w 51052"/>
                  <a:gd name="connsiteY3" fmla="*/ 46757 h 64754"/>
                  <a:gd name="connsiteX4" fmla="*/ 44416 w 51052"/>
                  <a:gd name="connsiteY4" fmla="*/ 46662 h 64754"/>
                  <a:gd name="connsiteX5" fmla="*/ 49750 w 51052"/>
                  <a:gd name="connsiteY5" fmla="*/ 35301 h 64754"/>
                  <a:gd name="connsiteX6" fmla="*/ 49274 w 51052"/>
                  <a:gd name="connsiteY6" fmla="*/ 17219 h 64754"/>
                  <a:gd name="connsiteX7" fmla="*/ 36129 w 51052"/>
                  <a:gd name="connsiteY7" fmla="*/ 2261 h 64754"/>
                  <a:gd name="connsiteX8" fmla="*/ 13460 w 51052"/>
                  <a:gd name="connsiteY8" fmla="*/ 3491 h 64754"/>
                  <a:gd name="connsiteX9" fmla="*/ 411 w 51052"/>
                  <a:gd name="connsiteY9" fmla="*/ 36154 h 6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64754">
                    <a:moveTo>
                      <a:pt x="411" y="36154"/>
                    </a:moveTo>
                    <a:cubicBezTo>
                      <a:pt x="1268" y="42497"/>
                      <a:pt x="2411" y="48650"/>
                      <a:pt x="5649" y="54236"/>
                    </a:cubicBezTo>
                    <a:cubicBezTo>
                      <a:pt x="10412" y="62189"/>
                      <a:pt x="20032" y="66638"/>
                      <a:pt x="29176" y="63987"/>
                    </a:cubicBezTo>
                    <a:cubicBezTo>
                      <a:pt x="36891" y="61715"/>
                      <a:pt x="42987" y="54615"/>
                      <a:pt x="44416" y="46757"/>
                    </a:cubicBezTo>
                    <a:cubicBezTo>
                      <a:pt x="44416" y="46757"/>
                      <a:pt x="44416" y="46757"/>
                      <a:pt x="44416" y="46662"/>
                    </a:cubicBezTo>
                    <a:cubicBezTo>
                      <a:pt x="46607" y="43159"/>
                      <a:pt x="48417" y="39467"/>
                      <a:pt x="49750" y="35301"/>
                    </a:cubicBezTo>
                    <a:cubicBezTo>
                      <a:pt x="51560" y="29621"/>
                      <a:pt x="51560" y="22710"/>
                      <a:pt x="49274" y="17219"/>
                    </a:cubicBezTo>
                    <a:cubicBezTo>
                      <a:pt x="46702" y="10971"/>
                      <a:pt x="42511" y="5196"/>
                      <a:pt x="36129" y="2261"/>
                    </a:cubicBezTo>
                    <a:cubicBezTo>
                      <a:pt x="28795" y="-1147"/>
                      <a:pt x="20508" y="-674"/>
                      <a:pt x="13460" y="3491"/>
                    </a:cubicBezTo>
                    <a:cubicBezTo>
                      <a:pt x="2220" y="10213"/>
                      <a:pt x="-1304" y="23846"/>
                      <a:pt x="411" y="3615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7" name="Freeform 3324">
                <a:extLst>
                  <a:ext uri="{FF2B5EF4-FFF2-40B4-BE49-F238E27FC236}">
                    <a16:creationId xmlns:a16="http://schemas.microsoft.com/office/drawing/2014/main" id="{B8B6BA93-DAF4-9920-323B-E7221DEF69ED}"/>
                  </a:ext>
                </a:extLst>
              </p:cNvPr>
              <p:cNvSpPr/>
              <p:nvPr/>
            </p:nvSpPr>
            <p:spPr>
              <a:xfrm>
                <a:off x="6751701" y="867832"/>
                <a:ext cx="37129" cy="47168"/>
              </a:xfrm>
              <a:custGeom>
                <a:avLst/>
                <a:gdLst>
                  <a:gd name="connsiteX0" fmla="*/ 300 w 37129"/>
                  <a:gd name="connsiteY0" fmla="*/ 26365 h 47168"/>
                  <a:gd name="connsiteX1" fmla="*/ 4111 w 37129"/>
                  <a:gd name="connsiteY1" fmla="*/ 39524 h 47168"/>
                  <a:gd name="connsiteX2" fmla="*/ 21256 w 37129"/>
                  <a:gd name="connsiteY2" fmla="*/ 46625 h 47168"/>
                  <a:gd name="connsiteX3" fmla="*/ 32305 w 37129"/>
                  <a:gd name="connsiteY3" fmla="*/ 34128 h 47168"/>
                  <a:gd name="connsiteX4" fmla="*/ 32305 w 37129"/>
                  <a:gd name="connsiteY4" fmla="*/ 34033 h 47168"/>
                  <a:gd name="connsiteX5" fmla="*/ 36210 w 37129"/>
                  <a:gd name="connsiteY5" fmla="*/ 25702 h 47168"/>
                  <a:gd name="connsiteX6" fmla="*/ 35829 w 37129"/>
                  <a:gd name="connsiteY6" fmla="*/ 12543 h 47168"/>
                  <a:gd name="connsiteX7" fmla="*/ 26304 w 37129"/>
                  <a:gd name="connsiteY7" fmla="*/ 1655 h 47168"/>
                  <a:gd name="connsiteX8" fmla="*/ 9825 w 37129"/>
                  <a:gd name="connsiteY8" fmla="*/ 2507 h 47168"/>
                  <a:gd name="connsiteX9" fmla="*/ 300 w 37129"/>
                  <a:gd name="connsiteY9" fmla="*/ 26365 h 4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29" h="47168">
                    <a:moveTo>
                      <a:pt x="300" y="26365"/>
                    </a:moveTo>
                    <a:cubicBezTo>
                      <a:pt x="967" y="30909"/>
                      <a:pt x="1729" y="35453"/>
                      <a:pt x="4111" y="39524"/>
                    </a:cubicBezTo>
                    <a:cubicBezTo>
                      <a:pt x="7635" y="45299"/>
                      <a:pt x="14588" y="48518"/>
                      <a:pt x="21256" y="46625"/>
                    </a:cubicBezTo>
                    <a:cubicBezTo>
                      <a:pt x="26875" y="45015"/>
                      <a:pt x="31352" y="39808"/>
                      <a:pt x="32305" y="34128"/>
                    </a:cubicBezTo>
                    <a:cubicBezTo>
                      <a:pt x="32305" y="34128"/>
                      <a:pt x="32305" y="34128"/>
                      <a:pt x="32305" y="34033"/>
                    </a:cubicBezTo>
                    <a:cubicBezTo>
                      <a:pt x="33924" y="31477"/>
                      <a:pt x="35257" y="28826"/>
                      <a:pt x="36210" y="25702"/>
                    </a:cubicBezTo>
                    <a:cubicBezTo>
                      <a:pt x="37448" y="21631"/>
                      <a:pt x="37543" y="16519"/>
                      <a:pt x="35829" y="12543"/>
                    </a:cubicBezTo>
                    <a:cubicBezTo>
                      <a:pt x="33924" y="7998"/>
                      <a:pt x="30876" y="3833"/>
                      <a:pt x="26304" y="1655"/>
                    </a:cubicBezTo>
                    <a:cubicBezTo>
                      <a:pt x="20970" y="-806"/>
                      <a:pt x="14874" y="-522"/>
                      <a:pt x="9825" y="2507"/>
                    </a:cubicBezTo>
                    <a:cubicBezTo>
                      <a:pt x="1539" y="7430"/>
                      <a:pt x="-938" y="17465"/>
                      <a:pt x="300" y="26365"/>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8" name="Freeform 3325">
                <a:extLst>
                  <a:ext uri="{FF2B5EF4-FFF2-40B4-BE49-F238E27FC236}">
                    <a16:creationId xmlns:a16="http://schemas.microsoft.com/office/drawing/2014/main" id="{0DDEE33C-8866-9F6B-B9BB-E6DDD8D840B6}"/>
                  </a:ext>
                </a:extLst>
              </p:cNvPr>
              <p:cNvSpPr/>
              <p:nvPr/>
            </p:nvSpPr>
            <p:spPr>
              <a:xfrm>
                <a:off x="6770004" y="917296"/>
                <a:ext cx="41471" cy="43982"/>
              </a:xfrm>
              <a:custGeom>
                <a:avLst/>
                <a:gdLst>
                  <a:gd name="connsiteX0" fmla="*/ 3524 w 41471"/>
                  <a:gd name="connsiteY0" fmla="*/ 15527 h 43982"/>
                  <a:gd name="connsiteX1" fmla="*/ 0 w 41471"/>
                  <a:gd name="connsiteY1" fmla="*/ 28781 h 43982"/>
                  <a:gd name="connsiteX2" fmla="*/ 11049 w 41471"/>
                  <a:gd name="connsiteY2" fmla="*/ 43550 h 43982"/>
                  <a:gd name="connsiteX3" fmla="*/ 27051 w 41471"/>
                  <a:gd name="connsiteY3" fmla="*/ 38438 h 43982"/>
                  <a:gd name="connsiteX4" fmla="*/ 27051 w 41471"/>
                  <a:gd name="connsiteY4" fmla="*/ 38438 h 43982"/>
                  <a:gd name="connsiteX5" fmla="*/ 34671 w 41471"/>
                  <a:gd name="connsiteY5" fmla="*/ 33326 h 43982"/>
                  <a:gd name="connsiteX6" fmla="*/ 41148 w 41471"/>
                  <a:gd name="connsiteY6" fmla="*/ 21870 h 43982"/>
                  <a:gd name="connsiteX7" fmla="*/ 38576 w 41471"/>
                  <a:gd name="connsiteY7" fmla="*/ 7669 h 43982"/>
                  <a:gd name="connsiteX8" fmla="*/ 24003 w 41471"/>
                  <a:gd name="connsiteY8" fmla="*/ 1 h 43982"/>
                  <a:gd name="connsiteX9" fmla="*/ 3524 w 41471"/>
                  <a:gd name="connsiteY9" fmla="*/ 15527 h 4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71" h="43982">
                    <a:moveTo>
                      <a:pt x="3524" y="15527"/>
                    </a:moveTo>
                    <a:cubicBezTo>
                      <a:pt x="1714" y="19787"/>
                      <a:pt x="95" y="24048"/>
                      <a:pt x="0" y="28781"/>
                    </a:cubicBezTo>
                    <a:cubicBezTo>
                      <a:pt x="0" y="35503"/>
                      <a:pt x="4286" y="41846"/>
                      <a:pt x="11049" y="43550"/>
                    </a:cubicBezTo>
                    <a:cubicBezTo>
                      <a:pt x="16669" y="44970"/>
                      <a:pt x="23241" y="42793"/>
                      <a:pt x="27051" y="38438"/>
                    </a:cubicBezTo>
                    <a:lnTo>
                      <a:pt x="27051" y="38438"/>
                    </a:lnTo>
                    <a:cubicBezTo>
                      <a:pt x="29718" y="37018"/>
                      <a:pt x="32290" y="35503"/>
                      <a:pt x="34671" y="33326"/>
                    </a:cubicBezTo>
                    <a:cubicBezTo>
                      <a:pt x="37910" y="30486"/>
                      <a:pt x="40481" y="26131"/>
                      <a:pt x="41148" y="21870"/>
                    </a:cubicBezTo>
                    <a:cubicBezTo>
                      <a:pt x="41910" y="16947"/>
                      <a:pt x="41434" y="11835"/>
                      <a:pt x="38576" y="7669"/>
                    </a:cubicBezTo>
                    <a:cubicBezTo>
                      <a:pt x="35242" y="2841"/>
                      <a:pt x="29908" y="1"/>
                      <a:pt x="24003" y="1"/>
                    </a:cubicBezTo>
                    <a:cubicBezTo>
                      <a:pt x="14383" y="-94"/>
                      <a:pt x="7144" y="7196"/>
                      <a:pt x="3524" y="15527"/>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79" name="Freeform 3326">
                <a:extLst>
                  <a:ext uri="{FF2B5EF4-FFF2-40B4-BE49-F238E27FC236}">
                    <a16:creationId xmlns:a16="http://schemas.microsoft.com/office/drawing/2014/main" id="{99345B08-CED6-C7EF-9FB9-82D1F82D0F62}"/>
                  </a:ext>
                </a:extLst>
              </p:cNvPr>
              <p:cNvSpPr/>
              <p:nvPr/>
            </p:nvSpPr>
            <p:spPr>
              <a:xfrm>
                <a:off x="6628047" y="906705"/>
                <a:ext cx="42877" cy="42690"/>
              </a:xfrm>
              <a:custGeom>
                <a:avLst/>
                <a:gdLst>
                  <a:gd name="connsiteX0" fmla="*/ 5273 w 42877"/>
                  <a:gd name="connsiteY0" fmla="*/ 12864 h 42690"/>
                  <a:gd name="connsiteX1" fmla="*/ 130 w 42877"/>
                  <a:gd name="connsiteY1" fmla="*/ 25551 h 42690"/>
                  <a:gd name="connsiteX2" fmla="*/ 9179 w 42877"/>
                  <a:gd name="connsiteY2" fmla="*/ 41645 h 42690"/>
                  <a:gd name="connsiteX3" fmla="*/ 25657 w 42877"/>
                  <a:gd name="connsiteY3" fmla="*/ 38615 h 42690"/>
                  <a:gd name="connsiteX4" fmla="*/ 25657 w 42877"/>
                  <a:gd name="connsiteY4" fmla="*/ 38615 h 42690"/>
                  <a:gd name="connsiteX5" fmla="*/ 33944 w 42877"/>
                  <a:gd name="connsiteY5" fmla="*/ 34544 h 42690"/>
                  <a:gd name="connsiteX6" fmla="*/ 41849 w 42877"/>
                  <a:gd name="connsiteY6" fmla="*/ 24036 h 42690"/>
                  <a:gd name="connsiteX7" fmla="*/ 41183 w 42877"/>
                  <a:gd name="connsiteY7" fmla="*/ 9646 h 42690"/>
                  <a:gd name="connsiteX8" fmla="*/ 27753 w 42877"/>
                  <a:gd name="connsiteY8" fmla="*/ 178 h 42690"/>
                  <a:gd name="connsiteX9" fmla="*/ 5273 w 42877"/>
                  <a:gd name="connsiteY9" fmla="*/ 12864 h 4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77" h="42690">
                    <a:moveTo>
                      <a:pt x="5273" y="12864"/>
                    </a:moveTo>
                    <a:cubicBezTo>
                      <a:pt x="2892" y="16841"/>
                      <a:pt x="701" y="20912"/>
                      <a:pt x="130" y="25551"/>
                    </a:cubicBezTo>
                    <a:cubicBezTo>
                      <a:pt x="-727" y="32272"/>
                      <a:pt x="2702" y="39089"/>
                      <a:pt x="9179" y="41645"/>
                    </a:cubicBezTo>
                    <a:cubicBezTo>
                      <a:pt x="14608" y="43822"/>
                      <a:pt x="21371" y="42497"/>
                      <a:pt x="25657" y="38615"/>
                    </a:cubicBezTo>
                    <a:lnTo>
                      <a:pt x="25657" y="38615"/>
                    </a:lnTo>
                    <a:cubicBezTo>
                      <a:pt x="28514" y="37574"/>
                      <a:pt x="31181" y="36343"/>
                      <a:pt x="33944" y="34544"/>
                    </a:cubicBezTo>
                    <a:cubicBezTo>
                      <a:pt x="37563" y="32083"/>
                      <a:pt x="40706" y="28201"/>
                      <a:pt x="41849" y="24036"/>
                    </a:cubicBezTo>
                    <a:cubicBezTo>
                      <a:pt x="43183" y="19302"/>
                      <a:pt x="43469" y="14190"/>
                      <a:pt x="41183" y="9646"/>
                    </a:cubicBezTo>
                    <a:cubicBezTo>
                      <a:pt x="38516" y="4439"/>
                      <a:pt x="33563" y="936"/>
                      <a:pt x="27753" y="178"/>
                    </a:cubicBezTo>
                    <a:cubicBezTo>
                      <a:pt x="18132" y="-1147"/>
                      <a:pt x="9941" y="5101"/>
                      <a:pt x="5273" y="12864"/>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0" name="Freeform 255">
                <a:extLst>
                  <a:ext uri="{FF2B5EF4-FFF2-40B4-BE49-F238E27FC236}">
                    <a16:creationId xmlns:a16="http://schemas.microsoft.com/office/drawing/2014/main" id="{F997442B-BEEC-8001-D075-9245D474F222}"/>
                  </a:ext>
                </a:extLst>
              </p:cNvPr>
              <p:cNvSpPr/>
              <p:nvPr/>
            </p:nvSpPr>
            <p:spPr>
              <a:xfrm>
                <a:off x="6839076" y="1025632"/>
                <a:ext cx="64660" cy="72104"/>
              </a:xfrm>
              <a:custGeom>
                <a:avLst/>
                <a:gdLst>
                  <a:gd name="connsiteX0" fmla="*/ 3318 w 64660"/>
                  <a:gd name="connsiteY0" fmla="*/ 21273 h 72104"/>
                  <a:gd name="connsiteX1" fmla="*/ 13605 w 64660"/>
                  <a:gd name="connsiteY1" fmla="*/ 65674 h 72104"/>
                  <a:gd name="connsiteX2" fmla="*/ 25130 w 64660"/>
                  <a:gd name="connsiteY2" fmla="*/ 68798 h 72104"/>
                  <a:gd name="connsiteX3" fmla="*/ 44370 w 64660"/>
                  <a:gd name="connsiteY3" fmla="*/ 67851 h 72104"/>
                  <a:gd name="connsiteX4" fmla="*/ 58658 w 64660"/>
                  <a:gd name="connsiteY4" fmla="*/ 51094 h 72104"/>
                  <a:gd name="connsiteX5" fmla="*/ 64659 w 64660"/>
                  <a:gd name="connsiteY5" fmla="*/ 30266 h 72104"/>
                  <a:gd name="connsiteX6" fmla="*/ 56467 w 64660"/>
                  <a:gd name="connsiteY6" fmla="*/ 9060 h 72104"/>
                  <a:gd name="connsiteX7" fmla="*/ 35703 w 64660"/>
                  <a:gd name="connsiteY7" fmla="*/ 66 h 72104"/>
                  <a:gd name="connsiteX8" fmla="*/ 3318 w 64660"/>
                  <a:gd name="connsiteY8" fmla="*/ 21273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60" h="72104">
                    <a:moveTo>
                      <a:pt x="3318" y="21273"/>
                    </a:moveTo>
                    <a:cubicBezTo>
                      <a:pt x="-2588" y="36136"/>
                      <a:pt x="-1445" y="56491"/>
                      <a:pt x="13605" y="65674"/>
                    </a:cubicBezTo>
                    <a:cubicBezTo>
                      <a:pt x="17034" y="67757"/>
                      <a:pt x="21129" y="68798"/>
                      <a:pt x="25130" y="68798"/>
                    </a:cubicBezTo>
                    <a:cubicBezTo>
                      <a:pt x="31036" y="73532"/>
                      <a:pt x="38846" y="73153"/>
                      <a:pt x="44370" y="67851"/>
                    </a:cubicBezTo>
                    <a:cubicBezTo>
                      <a:pt x="49704" y="62645"/>
                      <a:pt x="54753" y="57438"/>
                      <a:pt x="58658" y="51094"/>
                    </a:cubicBezTo>
                    <a:cubicBezTo>
                      <a:pt x="62563" y="44846"/>
                      <a:pt x="64468" y="37651"/>
                      <a:pt x="64659" y="30266"/>
                    </a:cubicBezTo>
                    <a:cubicBezTo>
                      <a:pt x="64754" y="22409"/>
                      <a:pt x="61706" y="14929"/>
                      <a:pt x="56467" y="9060"/>
                    </a:cubicBezTo>
                    <a:cubicBezTo>
                      <a:pt x="51133" y="3095"/>
                      <a:pt x="43513" y="634"/>
                      <a:pt x="35703" y="66"/>
                    </a:cubicBezTo>
                    <a:cubicBezTo>
                      <a:pt x="21701" y="-881"/>
                      <a:pt x="8366" y="8492"/>
                      <a:pt x="3318" y="2127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1" name="Freeform 256">
                <a:extLst>
                  <a:ext uri="{FF2B5EF4-FFF2-40B4-BE49-F238E27FC236}">
                    <a16:creationId xmlns:a16="http://schemas.microsoft.com/office/drawing/2014/main" id="{D93E0CFA-648F-C84A-D44B-037CB925750A}"/>
                  </a:ext>
                </a:extLst>
              </p:cNvPr>
              <p:cNvSpPr/>
              <p:nvPr/>
            </p:nvSpPr>
            <p:spPr>
              <a:xfrm>
                <a:off x="6737429" y="1109051"/>
                <a:ext cx="55156" cy="75034"/>
              </a:xfrm>
              <a:custGeom>
                <a:avLst/>
                <a:gdLst>
                  <a:gd name="connsiteX0" fmla="*/ 25526 w 55156"/>
                  <a:gd name="connsiteY0" fmla="*/ 53 h 75034"/>
                  <a:gd name="connsiteX1" fmla="*/ 5429 w 55156"/>
                  <a:gd name="connsiteY1" fmla="*/ 14443 h 75034"/>
                  <a:gd name="connsiteX2" fmla="*/ 5429 w 55156"/>
                  <a:gd name="connsiteY2" fmla="*/ 14538 h 75034"/>
                  <a:gd name="connsiteX3" fmla="*/ 571 w 55156"/>
                  <a:gd name="connsiteY3" fmla="*/ 36218 h 75034"/>
                  <a:gd name="connsiteX4" fmla="*/ 666 w 55156"/>
                  <a:gd name="connsiteY4" fmla="*/ 36407 h 75034"/>
                  <a:gd name="connsiteX5" fmla="*/ 761 w 55156"/>
                  <a:gd name="connsiteY5" fmla="*/ 36596 h 75034"/>
                  <a:gd name="connsiteX6" fmla="*/ 1238 w 55156"/>
                  <a:gd name="connsiteY6" fmla="*/ 38111 h 75034"/>
                  <a:gd name="connsiteX7" fmla="*/ 2571 w 55156"/>
                  <a:gd name="connsiteY7" fmla="*/ 49377 h 75034"/>
                  <a:gd name="connsiteX8" fmla="*/ 9143 w 55156"/>
                  <a:gd name="connsiteY8" fmla="*/ 65661 h 75034"/>
                  <a:gd name="connsiteX9" fmla="*/ 29813 w 55156"/>
                  <a:gd name="connsiteY9" fmla="*/ 74939 h 75034"/>
                  <a:gd name="connsiteX10" fmla="*/ 49625 w 55156"/>
                  <a:gd name="connsiteY10" fmla="*/ 61590 h 75034"/>
                  <a:gd name="connsiteX11" fmla="*/ 54482 w 55156"/>
                  <a:gd name="connsiteY11" fmla="*/ 43791 h 75034"/>
                  <a:gd name="connsiteX12" fmla="*/ 54673 w 55156"/>
                  <a:gd name="connsiteY12" fmla="*/ 26277 h 75034"/>
                  <a:gd name="connsiteX13" fmla="*/ 45053 w 55156"/>
                  <a:gd name="connsiteY13" fmla="*/ 7059 h 75034"/>
                  <a:gd name="connsiteX14" fmla="*/ 25526 w 55156"/>
                  <a:gd name="connsiteY14" fmla="*/ 53 h 7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156" h="75034">
                    <a:moveTo>
                      <a:pt x="25526" y="53"/>
                    </a:moveTo>
                    <a:cubicBezTo>
                      <a:pt x="16763" y="621"/>
                      <a:pt x="9048" y="6680"/>
                      <a:pt x="5429" y="14443"/>
                    </a:cubicBezTo>
                    <a:cubicBezTo>
                      <a:pt x="5429" y="14443"/>
                      <a:pt x="5429" y="14443"/>
                      <a:pt x="5429" y="14538"/>
                    </a:cubicBezTo>
                    <a:cubicBezTo>
                      <a:pt x="3428" y="15390"/>
                      <a:pt x="-1334" y="33851"/>
                      <a:pt x="571" y="36218"/>
                    </a:cubicBezTo>
                    <a:cubicBezTo>
                      <a:pt x="571" y="36312"/>
                      <a:pt x="571" y="36312"/>
                      <a:pt x="666" y="36407"/>
                    </a:cubicBezTo>
                    <a:cubicBezTo>
                      <a:pt x="-572" y="35082"/>
                      <a:pt x="190" y="35839"/>
                      <a:pt x="761" y="36596"/>
                    </a:cubicBezTo>
                    <a:cubicBezTo>
                      <a:pt x="952" y="37070"/>
                      <a:pt x="1047" y="37543"/>
                      <a:pt x="1238" y="38111"/>
                    </a:cubicBezTo>
                    <a:cubicBezTo>
                      <a:pt x="1809" y="41898"/>
                      <a:pt x="1904" y="45685"/>
                      <a:pt x="2571" y="49377"/>
                    </a:cubicBezTo>
                    <a:cubicBezTo>
                      <a:pt x="3619" y="55152"/>
                      <a:pt x="5333" y="61022"/>
                      <a:pt x="9143" y="65661"/>
                    </a:cubicBezTo>
                    <a:cubicBezTo>
                      <a:pt x="14287" y="71909"/>
                      <a:pt x="21526" y="75696"/>
                      <a:pt x="29813" y="74939"/>
                    </a:cubicBezTo>
                    <a:cubicBezTo>
                      <a:pt x="38290" y="74181"/>
                      <a:pt x="45338" y="68690"/>
                      <a:pt x="49625" y="61590"/>
                    </a:cubicBezTo>
                    <a:cubicBezTo>
                      <a:pt x="52863" y="56288"/>
                      <a:pt x="54006" y="49945"/>
                      <a:pt x="54482" y="43791"/>
                    </a:cubicBezTo>
                    <a:cubicBezTo>
                      <a:pt x="54959" y="38016"/>
                      <a:pt x="55625" y="32052"/>
                      <a:pt x="54673" y="26277"/>
                    </a:cubicBezTo>
                    <a:cubicBezTo>
                      <a:pt x="53339" y="18798"/>
                      <a:pt x="50577" y="12360"/>
                      <a:pt x="45053" y="7059"/>
                    </a:cubicBezTo>
                    <a:cubicBezTo>
                      <a:pt x="39719" y="2325"/>
                      <a:pt x="32480" y="-421"/>
                      <a:pt x="25526" y="53"/>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2" name="Freeform 257">
                <a:extLst>
                  <a:ext uri="{FF2B5EF4-FFF2-40B4-BE49-F238E27FC236}">
                    <a16:creationId xmlns:a16="http://schemas.microsoft.com/office/drawing/2014/main" id="{B9544EAE-F262-FC08-7D41-8EFE66C53EC0}"/>
                  </a:ext>
                </a:extLst>
              </p:cNvPr>
              <p:cNvSpPr/>
              <p:nvPr/>
            </p:nvSpPr>
            <p:spPr>
              <a:xfrm>
                <a:off x="6770783" y="1026230"/>
                <a:ext cx="57138" cy="44939"/>
              </a:xfrm>
              <a:custGeom>
                <a:avLst/>
                <a:gdLst>
                  <a:gd name="connsiteX0" fmla="*/ 1125 w 57138"/>
                  <a:gd name="connsiteY0" fmla="*/ 33361 h 44939"/>
                  <a:gd name="connsiteX1" fmla="*/ 9412 w 57138"/>
                  <a:gd name="connsiteY1" fmla="*/ 42828 h 44939"/>
                  <a:gd name="connsiteX2" fmla="*/ 19032 w 57138"/>
                  <a:gd name="connsiteY2" fmla="*/ 44911 h 44939"/>
                  <a:gd name="connsiteX3" fmla="*/ 25510 w 57138"/>
                  <a:gd name="connsiteY3" fmla="*/ 43207 h 44939"/>
                  <a:gd name="connsiteX4" fmla="*/ 28939 w 57138"/>
                  <a:gd name="connsiteY4" fmla="*/ 43585 h 44939"/>
                  <a:gd name="connsiteX5" fmla="*/ 41797 w 57138"/>
                  <a:gd name="connsiteY5" fmla="*/ 40840 h 44939"/>
                  <a:gd name="connsiteX6" fmla="*/ 50179 w 57138"/>
                  <a:gd name="connsiteY6" fmla="*/ 35822 h 44939"/>
                  <a:gd name="connsiteX7" fmla="*/ 54942 w 57138"/>
                  <a:gd name="connsiteY7" fmla="*/ 29763 h 44939"/>
                  <a:gd name="connsiteX8" fmla="*/ 57132 w 57138"/>
                  <a:gd name="connsiteY8" fmla="*/ 20485 h 44939"/>
                  <a:gd name="connsiteX9" fmla="*/ 54561 w 57138"/>
                  <a:gd name="connsiteY9" fmla="*/ 11112 h 44939"/>
                  <a:gd name="connsiteX10" fmla="*/ 40845 w 57138"/>
                  <a:gd name="connsiteY10" fmla="*/ 982 h 44939"/>
                  <a:gd name="connsiteX11" fmla="*/ 14556 w 57138"/>
                  <a:gd name="connsiteY11" fmla="*/ 6568 h 44939"/>
                  <a:gd name="connsiteX12" fmla="*/ 2649 w 57138"/>
                  <a:gd name="connsiteY12" fmla="*/ 17077 h 44939"/>
                  <a:gd name="connsiteX13" fmla="*/ 1125 w 57138"/>
                  <a:gd name="connsiteY13" fmla="*/ 33361 h 4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38" h="44939">
                    <a:moveTo>
                      <a:pt x="1125" y="33361"/>
                    </a:moveTo>
                    <a:cubicBezTo>
                      <a:pt x="2745" y="37431"/>
                      <a:pt x="5412" y="40745"/>
                      <a:pt x="9412" y="42828"/>
                    </a:cubicBezTo>
                    <a:cubicBezTo>
                      <a:pt x="12270" y="44343"/>
                      <a:pt x="15794" y="45100"/>
                      <a:pt x="19032" y="44911"/>
                    </a:cubicBezTo>
                    <a:cubicBezTo>
                      <a:pt x="21414" y="44721"/>
                      <a:pt x="23605" y="44153"/>
                      <a:pt x="25510" y="43207"/>
                    </a:cubicBezTo>
                    <a:cubicBezTo>
                      <a:pt x="26653" y="43491"/>
                      <a:pt x="27796" y="43680"/>
                      <a:pt x="28939" y="43585"/>
                    </a:cubicBezTo>
                    <a:cubicBezTo>
                      <a:pt x="33320" y="43017"/>
                      <a:pt x="37797" y="42544"/>
                      <a:pt x="41797" y="40840"/>
                    </a:cubicBezTo>
                    <a:cubicBezTo>
                      <a:pt x="45131" y="39514"/>
                      <a:pt x="47512" y="38094"/>
                      <a:pt x="50179" y="35822"/>
                    </a:cubicBezTo>
                    <a:cubicBezTo>
                      <a:pt x="52084" y="34118"/>
                      <a:pt x="53799" y="31940"/>
                      <a:pt x="54942" y="29763"/>
                    </a:cubicBezTo>
                    <a:cubicBezTo>
                      <a:pt x="56466" y="26733"/>
                      <a:pt x="57037" y="23893"/>
                      <a:pt x="57132" y="20485"/>
                    </a:cubicBezTo>
                    <a:cubicBezTo>
                      <a:pt x="57228" y="17077"/>
                      <a:pt x="56085" y="14047"/>
                      <a:pt x="54561" y="11112"/>
                    </a:cubicBezTo>
                    <a:cubicBezTo>
                      <a:pt x="51798" y="5905"/>
                      <a:pt x="46369" y="2687"/>
                      <a:pt x="40845" y="982"/>
                    </a:cubicBezTo>
                    <a:cubicBezTo>
                      <a:pt x="31510" y="-1952"/>
                      <a:pt x="22366" y="2213"/>
                      <a:pt x="14556" y="6568"/>
                    </a:cubicBezTo>
                    <a:cubicBezTo>
                      <a:pt x="9793" y="9219"/>
                      <a:pt x="5602" y="12438"/>
                      <a:pt x="2649" y="17077"/>
                    </a:cubicBezTo>
                    <a:cubicBezTo>
                      <a:pt x="-113" y="21621"/>
                      <a:pt x="-875" y="28154"/>
                      <a:pt x="1125" y="33361"/>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3" name="Freeform 258">
                <a:extLst>
                  <a:ext uri="{FF2B5EF4-FFF2-40B4-BE49-F238E27FC236}">
                    <a16:creationId xmlns:a16="http://schemas.microsoft.com/office/drawing/2014/main" id="{6C148B8B-A76A-B325-CCB1-B972B574BC2F}"/>
                  </a:ext>
                </a:extLst>
              </p:cNvPr>
              <p:cNvSpPr/>
              <p:nvPr/>
            </p:nvSpPr>
            <p:spPr>
              <a:xfrm>
                <a:off x="6566729" y="934718"/>
                <a:ext cx="448390" cy="400830"/>
              </a:xfrm>
              <a:custGeom>
                <a:avLst/>
                <a:gdLst>
                  <a:gd name="connsiteX0" fmla="*/ 337673 w 448390"/>
                  <a:gd name="connsiteY0" fmla="*/ 251923 h 400830"/>
                  <a:gd name="connsiteX1" fmla="*/ 267855 w 448390"/>
                  <a:gd name="connsiteY1" fmla="*/ 243687 h 400830"/>
                  <a:gd name="connsiteX2" fmla="*/ 202037 w 448390"/>
                  <a:gd name="connsiteY2" fmla="*/ 271142 h 400830"/>
                  <a:gd name="connsiteX3" fmla="*/ 119169 w 448390"/>
                  <a:gd name="connsiteY3" fmla="*/ 247190 h 400830"/>
                  <a:gd name="connsiteX4" fmla="*/ 61924 w 448390"/>
                  <a:gd name="connsiteY4" fmla="*/ 212539 h 400830"/>
                  <a:gd name="connsiteX5" fmla="*/ 1917 w 448390"/>
                  <a:gd name="connsiteY5" fmla="*/ 228918 h 400830"/>
                  <a:gd name="connsiteX6" fmla="*/ 63639 w 448390"/>
                  <a:gd name="connsiteY6" fmla="*/ 284869 h 400830"/>
                  <a:gd name="connsiteX7" fmla="*/ 116502 w 448390"/>
                  <a:gd name="connsiteY7" fmla="*/ 341862 h 400830"/>
                  <a:gd name="connsiteX8" fmla="*/ 195655 w 448390"/>
                  <a:gd name="connsiteY8" fmla="*/ 334857 h 400830"/>
                  <a:gd name="connsiteX9" fmla="*/ 254806 w 448390"/>
                  <a:gd name="connsiteY9" fmla="*/ 388063 h 400830"/>
                  <a:gd name="connsiteX10" fmla="*/ 327481 w 448390"/>
                  <a:gd name="connsiteY10" fmla="*/ 393743 h 400830"/>
                  <a:gd name="connsiteX11" fmla="*/ 348341 w 448390"/>
                  <a:gd name="connsiteY11" fmla="*/ 322076 h 400830"/>
                  <a:gd name="connsiteX12" fmla="*/ 397014 w 448390"/>
                  <a:gd name="connsiteY12" fmla="*/ 272183 h 400830"/>
                  <a:gd name="connsiteX13" fmla="*/ 447973 w 448390"/>
                  <a:gd name="connsiteY13" fmla="*/ 231001 h 400830"/>
                  <a:gd name="connsiteX14" fmla="*/ 415683 w 448390"/>
                  <a:gd name="connsiteY14" fmla="*/ 148635 h 400830"/>
                  <a:gd name="connsiteX15" fmla="*/ 364724 w 448390"/>
                  <a:gd name="connsiteY15" fmla="*/ 89844 h 400830"/>
                  <a:gd name="connsiteX16" fmla="*/ 343959 w 448390"/>
                  <a:gd name="connsiteY16" fmla="*/ 19028 h 400830"/>
                  <a:gd name="connsiteX17" fmla="*/ 288715 w 448390"/>
                  <a:gd name="connsiteY17" fmla="*/ 93631 h 400830"/>
                  <a:gd name="connsiteX18" fmla="*/ 343579 w 448390"/>
                  <a:gd name="connsiteY18" fmla="*/ 147783 h 400830"/>
                  <a:gd name="connsiteX19" fmla="*/ 334339 w 448390"/>
                  <a:gd name="connsiteY19" fmla="*/ 184516 h 400830"/>
                  <a:gd name="connsiteX20" fmla="*/ 348817 w 448390"/>
                  <a:gd name="connsiteY20" fmla="*/ 216800 h 400830"/>
                  <a:gd name="connsiteX21" fmla="*/ 337673 w 448390"/>
                  <a:gd name="connsiteY21" fmla="*/ 251923 h 40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390" h="400830">
                    <a:moveTo>
                      <a:pt x="337673" y="251923"/>
                    </a:moveTo>
                    <a:cubicBezTo>
                      <a:pt x="318909" y="231190"/>
                      <a:pt x="291858" y="238480"/>
                      <a:pt x="267855" y="243687"/>
                    </a:cubicBezTo>
                    <a:cubicBezTo>
                      <a:pt x="238994" y="249935"/>
                      <a:pt x="226897" y="274550"/>
                      <a:pt x="202037" y="271142"/>
                    </a:cubicBezTo>
                    <a:cubicBezTo>
                      <a:pt x="168414" y="266503"/>
                      <a:pt x="155460" y="242551"/>
                      <a:pt x="119169" y="247190"/>
                    </a:cubicBezTo>
                    <a:cubicBezTo>
                      <a:pt x="72783" y="253059"/>
                      <a:pt x="83832" y="244066"/>
                      <a:pt x="61924" y="212539"/>
                    </a:cubicBezTo>
                    <a:cubicBezTo>
                      <a:pt x="43636" y="186126"/>
                      <a:pt x="-10847" y="190197"/>
                      <a:pt x="1917" y="228918"/>
                    </a:cubicBezTo>
                    <a:cubicBezTo>
                      <a:pt x="9918" y="253343"/>
                      <a:pt x="49637" y="262905"/>
                      <a:pt x="63639" y="284869"/>
                    </a:cubicBezTo>
                    <a:cubicBezTo>
                      <a:pt x="79736" y="309958"/>
                      <a:pt x="84784" y="330218"/>
                      <a:pt x="116502" y="341862"/>
                    </a:cubicBezTo>
                    <a:cubicBezTo>
                      <a:pt x="144792" y="352276"/>
                      <a:pt x="171843" y="326431"/>
                      <a:pt x="195655" y="334857"/>
                    </a:cubicBezTo>
                    <a:cubicBezTo>
                      <a:pt x="216325" y="342241"/>
                      <a:pt x="230898" y="376039"/>
                      <a:pt x="254806" y="388063"/>
                    </a:cubicBezTo>
                    <a:cubicBezTo>
                      <a:pt x="273760" y="397530"/>
                      <a:pt x="309860" y="408228"/>
                      <a:pt x="327481" y="393743"/>
                    </a:cubicBezTo>
                    <a:cubicBezTo>
                      <a:pt x="344245" y="379921"/>
                      <a:pt x="338911" y="342904"/>
                      <a:pt x="348341" y="322076"/>
                    </a:cubicBezTo>
                    <a:cubicBezTo>
                      <a:pt x="359866" y="296609"/>
                      <a:pt x="369486" y="282692"/>
                      <a:pt x="397014" y="272183"/>
                    </a:cubicBezTo>
                    <a:cubicBezTo>
                      <a:pt x="420731" y="263095"/>
                      <a:pt x="443972" y="264136"/>
                      <a:pt x="447973" y="231001"/>
                    </a:cubicBezTo>
                    <a:cubicBezTo>
                      <a:pt x="451401" y="202504"/>
                      <a:pt x="433114" y="170315"/>
                      <a:pt x="415683" y="148635"/>
                    </a:cubicBezTo>
                    <a:cubicBezTo>
                      <a:pt x="399776" y="128943"/>
                      <a:pt x="371677" y="114269"/>
                      <a:pt x="364724" y="89844"/>
                    </a:cubicBezTo>
                    <a:cubicBezTo>
                      <a:pt x="357009" y="62767"/>
                      <a:pt x="368629" y="42223"/>
                      <a:pt x="343959" y="19028"/>
                    </a:cubicBezTo>
                    <a:cubicBezTo>
                      <a:pt x="283761" y="-37870"/>
                      <a:pt x="232803" y="46484"/>
                      <a:pt x="288715" y="93631"/>
                    </a:cubicBezTo>
                    <a:cubicBezTo>
                      <a:pt x="309955" y="111524"/>
                      <a:pt x="340911" y="116352"/>
                      <a:pt x="343579" y="147783"/>
                    </a:cubicBezTo>
                    <a:cubicBezTo>
                      <a:pt x="344722" y="161132"/>
                      <a:pt x="333958" y="171925"/>
                      <a:pt x="334339" y="184516"/>
                    </a:cubicBezTo>
                    <a:cubicBezTo>
                      <a:pt x="334720" y="197960"/>
                      <a:pt x="342817" y="205534"/>
                      <a:pt x="348817" y="216800"/>
                    </a:cubicBezTo>
                    <a:cubicBezTo>
                      <a:pt x="355199" y="229013"/>
                      <a:pt x="351484" y="252018"/>
                      <a:pt x="337673" y="251923"/>
                    </a:cubicBezTo>
                    <a:close/>
                  </a:path>
                </a:pathLst>
              </a:custGeom>
              <a:solidFill>
                <a:srgbClr val="66666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4" name="Freeform 259">
                <a:extLst>
                  <a:ext uri="{FF2B5EF4-FFF2-40B4-BE49-F238E27FC236}">
                    <a16:creationId xmlns:a16="http://schemas.microsoft.com/office/drawing/2014/main" id="{42F796FF-FF84-DADB-379B-73AE7FF744BB}"/>
                  </a:ext>
                </a:extLst>
              </p:cNvPr>
              <p:cNvSpPr/>
              <p:nvPr/>
            </p:nvSpPr>
            <p:spPr>
              <a:xfrm rot="-2118194">
                <a:off x="6887421" y="941349"/>
                <a:ext cx="113537" cy="143712"/>
              </a:xfrm>
              <a:custGeom>
                <a:avLst/>
                <a:gdLst>
                  <a:gd name="connsiteX0" fmla="*/ 113537 w 113537"/>
                  <a:gd name="connsiteY0" fmla="*/ 71856 h 143712"/>
                  <a:gd name="connsiteX1" fmla="*/ 56769 w 113537"/>
                  <a:gd name="connsiteY1" fmla="*/ 143712 h 143712"/>
                  <a:gd name="connsiteX2" fmla="*/ 0 w 113537"/>
                  <a:gd name="connsiteY2" fmla="*/ 71856 h 143712"/>
                  <a:gd name="connsiteX3" fmla="*/ 56769 w 113537"/>
                  <a:gd name="connsiteY3" fmla="*/ 0 h 143712"/>
                  <a:gd name="connsiteX4" fmla="*/ 113537 w 113537"/>
                  <a:gd name="connsiteY4" fmla="*/ 71856 h 14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37" h="143712">
                    <a:moveTo>
                      <a:pt x="113537" y="71856"/>
                    </a:moveTo>
                    <a:cubicBezTo>
                      <a:pt x="113537" y="111541"/>
                      <a:pt x="88121" y="143712"/>
                      <a:pt x="56769" y="143712"/>
                    </a:cubicBezTo>
                    <a:cubicBezTo>
                      <a:pt x="25416" y="143712"/>
                      <a:pt x="0" y="111541"/>
                      <a:pt x="0" y="71856"/>
                    </a:cubicBezTo>
                    <a:cubicBezTo>
                      <a:pt x="0" y="32171"/>
                      <a:pt x="25417" y="0"/>
                      <a:pt x="56769" y="0"/>
                    </a:cubicBezTo>
                    <a:cubicBezTo>
                      <a:pt x="88121" y="0"/>
                      <a:pt x="113537" y="32171"/>
                      <a:pt x="113537" y="71856"/>
                    </a:cubicBezTo>
                    <a:close/>
                  </a:path>
                </a:pathLst>
              </a:custGeom>
              <a:solidFill>
                <a:srgbClr val="E6E6E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sp>
            <p:nvSpPr>
              <p:cNvPr id="1585" name="Freeform 260">
                <a:extLst>
                  <a:ext uri="{FF2B5EF4-FFF2-40B4-BE49-F238E27FC236}">
                    <a16:creationId xmlns:a16="http://schemas.microsoft.com/office/drawing/2014/main" id="{9CCE1FBC-C393-DA91-45F0-42880D24F310}"/>
                  </a:ext>
                </a:extLst>
              </p:cNvPr>
              <p:cNvSpPr/>
              <p:nvPr/>
            </p:nvSpPr>
            <p:spPr>
              <a:xfrm rot="-2118194">
                <a:off x="6912758" y="973443"/>
                <a:ext cx="62864" cy="79524"/>
              </a:xfrm>
              <a:custGeom>
                <a:avLst/>
                <a:gdLst>
                  <a:gd name="connsiteX0" fmla="*/ 62865 w 62864"/>
                  <a:gd name="connsiteY0" fmla="*/ 39762 h 79524"/>
                  <a:gd name="connsiteX1" fmla="*/ 31432 w 62864"/>
                  <a:gd name="connsiteY1" fmla="*/ 79525 h 79524"/>
                  <a:gd name="connsiteX2" fmla="*/ 0 w 62864"/>
                  <a:gd name="connsiteY2" fmla="*/ 39762 h 79524"/>
                  <a:gd name="connsiteX3" fmla="*/ 31432 w 62864"/>
                  <a:gd name="connsiteY3" fmla="*/ 0 h 79524"/>
                  <a:gd name="connsiteX4" fmla="*/ 62865 w 62864"/>
                  <a:gd name="connsiteY4" fmla="*/ 39762 h 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79524">
                    <a:moveTo>
                      <a:pt x="62865" y="39762"/>
                    </a:moveTo>
                    <a:cubicBezTo>
                      <a:pt x="62865" y="61722"/>
                      <a:pt x="48792" y="79525"/>
                      <a:pt x="31432" y="79525"/>
                    </a:cubicBezTo>
                    <a:cubicBezTo>
                      <a:pt x="14073" y="79525"/>
                      <a:pt x="0" y="61722"/>
                      <a:pt x="0" y="39762"/>
                    </a:cubicBezTo>
                    <a:cubicBezTo>
                      <a:pt x="0" y="17802"/>
                      <a:pt x="14073" y="0"/>
                      <a:pt x="31432" y="0"/>
                    </a:cubicBezTo>
                    <a:cubicBezTo>
                      <a:pt x="48792" y="0"/>
                      <a:pt x="62865" y="17802"/>
                      <a:pt x="62865" y="3976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panose="020B0604020202020204"/>
                  <a:ea typeface="+mn-ea"/>
                  <a:cs typeface="+mn-cs"/>
                </a:endParaRPr>
              </a:p>
            </p:txBody>
          </p:sp>
        </p:grpSp>
        <p:sp>
          <p:nvSpPr>
            <p:cNvPr id="1282" name="Freeform: Shape 1455">
              <a:extLst>
                <a:ext uri="{FF2B5EF4-FFF2-40B4-BE49-F238E27FC236}">
                  <a16:creationId xmlns:a16="http://schemas.microsoft.com/office/drawing/2014/main" id="{1B9F4ED0-DFE9-DC33-7926-A9D6E1345961}"/>
                </a:ext>
              </a:extLst>
            </p:cNvPr>
            <p:cNvSpPr/>
            <p:nvPr/>
          </p:nvSpPr>
          <p:spPr>
            <a:xfrm>
              <a:off x="8508014"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7"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1283" name="Freeform: Shape 1456">
              <a:extLst>
                <a:ext uri="{FF2B5EF4-FFF2-40B4-BE49-F238E27FC236}">
                  <a16:creationId xmlns:a16="http://schemas.microsoft.com/office/drawing/2014/main" id="{32D6BD9D-0DEC-2439-4F6B-95FAE5372E77}"/>
                </a:ext>
              </a:extLst>
            </p:cNvPr>
            <p:cNvSpPr/>
            <p:nvPr/>
          </p:nvSpPr>
          <p:spPr>
            <a:xfrm>
              <a:off x="8784182"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2090"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1284" name="Freeform: Shape 1457">
              <a:extLst>
                <a:ext uri="{FF2B5EF4-FFF2-40B4-BE49-F238E27FC236}">
                  <a16:creationId xmlns:a16="http://schemas.microsoft.com/office/drawing/2014/main" id="{53F04DAD-DEC2-87F1-8FF2-4398C10F8550}"/>
                </a:ext>
              </a:extLst>
            </p:cNvPr>
            <p:cNvSpPr/>
            <p:nvPr/>
          </p:nvSpPr>
          <p:spPr>
            <a:xfrm>
              <a:off x="8909214" y="2196248"/>
              <a:ext cx="520824" cy="831872"/>
            </a:xfrm>
            <a:custGeom>
              <a:avLst/>
              <a:gdLst>
                <a:gd name="connsiteX0" fmla="*/ 252456 w 538488"/>
                <a:gd name="connsiteY0" fmla="*/ 4174 h 860085"/>
                <a:gd name="connsiteX1" fmla="*/ 253598 w 538488"/>
                <a:gd name="connsiteY1" fmla="*/ 78692 h 860085"/>
                <a:gd name="connsiteX2" fmla="*/ 260580 w 538488"/>
                <a:gd name="connsiteY2" fmla="*/ 186342 h 860085"/>
                <a:gd name="connsiteX3" fmla="*/ 292317 w 538488"/>
                <a:gd name="connsiteY3" fmla="*/ 85547 h 860085"/>
                <a:gd name="connsiteX4" fmla="*/ 329258 w 538488"/>
                <a:gd name="connsiteY4" fmla="*/ 10268 h 860085"/>
                <a:gd name="connsiteX5" fmla="*/ 332051 w 538488"/>
                <a:gd name="connsiteY5" fmla="*/ 86562 h 860085"/>
                <a:gd name="connsiteX6" fmla="*/ 348046 w 538488"/>
                <a:gd name="connsiteY6" fmla="*/ 182533 h 860085"/>
                <a:gd name="connsiteX7" fmla="*/ 368484 w 538488"/>
                <a:gd name="connsiteY7" fmla="*/ 89355 h 860085"/>
                <a:gd name="connsiteX8" fmla="*/ 397809 w 538488"/>
                <a:gd name="connsiteY8" fmla="*/ 15599 h 860085"/>
                <a:gd name="connsiteX9" fmla="*/ 405172 w 538488"/>
                <a:gd name="connsiteY9" fmla="*/ 97480 h 860085"/>
                <a:gd name="connsiteX10" fmla="*/ 424341 w 538488"/>
                <a:gd name="connsiteY10" fmla="*/ 186723 h 860085"/>
                <a:gd name="connsiteX11" fmla="*/ 456331 w 538488"/>
                <a:gd name="connsiteY11" fmla="*/ 76534 h 860085"/>
                <a:gd name="connsiteX12" fmla="*/ 484259 w 538488"/>
                <a:gd name="connsiteY12" fmla="*/ 20423 h 860085"/>
                <a:gd name="connsiteX13" fmla="*/ 491749 w 538488"/>
                <a:gd name="connsiteY13" fmla="*/ 106112 h 860085"/>
                <a:gd name="connsiteX14" fmla="*/ 520439 w 538488"/>
                <a:gd name="connsiteY14" fmla="*/ 203226 h 860085"/>
                <a:gd name="connsiteX15" fmla="*/ 526913 w 538488"/>
                <a:gd name="connsiteY15" fmla="*/ 560325 h 860085"/>
                <a:gd name="connsiteX16" fmla="*/ 512441 w 538488"/>
                <a:gd name="connsiteY16" fmla="*/ 829831 h 860085"/>
                <a:gd name="connsiteX17" fmla="*/ 235445 w 538488"/>
                <a:gd name="connsiteY17" fmla="*/ 847223 h 860085"/>
                <a:gd name="connsiteX18" fmla="*/ 32966 w 538488"/>
                <a:gd name="connsiteY18" fmla="*/ 832624 h 860085"/>
                <a:gd name="connsiteX19" fmla="*/ 3768 w 538488"/>
                <a:gd name="connsiteY19" fmla="*/ 539125 h 860085"/>
                <a:gd name="connsiteX20" fmla="*/ 2626 w 538488"/>
                <a:gd name="connsiteY20" fmla="*/ 350229 h 860085"/>
                <a:gd name="connsiteX21" fmla="*/ 14940 w 538488"/>
                <a:gd name="connsiteY21" fmla="*/ 212747 h 860085"/>
                <a:gd name="connsiteX22" fmla="*/ 52897 w 538488"/>
                <a:gd name="connsiteY22" fmla="*/ 67647 h 860085"/>
                <a:gd name="connsiteX23" fmla="*/ 92250 w 538488"/>
                <a:gd name="connsiteY23" fmla="*/ 493 h 860085"/>
                <a:gd name="connsiteX24" fmla="*/ 95931 w 538488"/>
                <a:gd name="connsiteY24" fmla="*/ 86689 h 860085"/>
                <a:gd name="connsiteX25" fmla="*/ 108499 w 538488"/>
                <a:gd name="connsiteY25" fmla="*/ 196371 h 860085"/>
                <a:gd name="connsiteX26" fmla="*/ 136173 w 538488"/>
                <a:gd name="connsiteY26" fmla="*/ 92910 h 860085"/>
                <a:gd name="connsiteX27" fmla="*/ 162959 w 538488"/>
                <a:gd name="connsiteY27" fmla="*/ 2524 h 860085"/>
                <a:gd name="connsiteX28" fmla="*/ 171210 w 538488"/>
                <a:gd name="connsiteY28" fmla="*/ 95956 h 860085"/>
                <a:gd name="connsiteX29" fmla="*/ 184159 w 538488"/>
                <a:gd name="connsiteY29" fmla="*/ 184311 h 860085"/>
                <a:gd name="connsiteX30" fmla="*/ 213483 w 538488"/>
                <a:gd name="connsiteY30" fmla="*/ 85674 h 860085"/>
                <a:gd name="connsiteX31" fmla="*/ 252456 w 538488"/>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88" h="860085">
                  <a:moveTo>
                    <a:pt x="252456" y="4174"/>
                  </a:moveTo>
                  <a:cubicBezTo>
                    <a:pt x="273783" y="10522"/>
                    <a:pt x="259184" y="46193"/>
                    <a:pt x="253598" y="78692"/>
                  </a:cubicBezTo>
                  <a:cubicBezTo>
                    <a:pt x="248013" y="111317"/>
                    <a:pt x="227574" y="183295"/>
                    <a:pt x="260580" y="186342"/>
                  </a:cubicBezTo>
                  <a:cubicBezTo>
                    <a:pt x="293586" y="189389"/>
                    <a:pt x="291047" y="125789"/>
                    <a:pt x="292317" y="85547"/>
                  </a:cubicBezTo>
                  <a:cubicBezTo>
                    <a:pt x="293459" y="45432"/>
                    <a:pt x="305138" y="7094"/>
                    <a:pt x="329258" y="10268"/>
                  </a:cubicBezTo>
                  <a:cubicBezTo>
                    <a:pt x="353378" y="13441"/>
                    <a:pt x="333067" y="57872"/>
                    <a:pt x="332051" y="86562"/>
                  </a:cubicBezTo>
                  <a:cubicBezTo>
                    <a:pt x="331035" y="115252"/>
                    <a:pt x="328877" y="182280"/>
                    <a:pt x="348046" y="182533"/>
                  </a:cubicBezTo>
                  <a:cubicBezTo>
                    <a:pt x="367088" y="182787"/>
                    <a:pt x="367088" y="121599"/>
                    <a:pt x="368484" y="89355"/>
                  </a:cubicBezTo>
                  <a:cubicBezTo>
                    <a:pt x="369881" y="57111"/>
                    <a:pt x="371150" y="14330"/>
                    <a:pt x="397809" y="15599"/>
                  </a:cubicBezTo>
                  <a:cubicBezTo>
                    <a:pt x="424341" y="16996"/>
                    <a:pt x="406822" y="68028"/>
                    <a:pt x="405172" y="97480"/>
                  </a:cubicBezTo>
                  <a:cubicBezTo>
                    <a:pt x="403521" y="126804"/>
                    <a:pt x="400602" y="186596"/>
                    <a:pt x="424341" y="186723"/>
                  </a:cubicBezTo>
                  <a:cubicBezTo>
                    <a:pt x="448080" y="186723"/>
                    <a:pt x="453411" y="112332"/>
                    <a:pt x="456331" y="76534"/>
                  </a:cubicBezTo>
                  <a:cubicBezTo>
                    <a:pt x="459124" y="40735"/>
                    <a:pt x="463440" y="19408"/>
                    <a:pt x="484259" y="20423"/>
                  </a:cubicBezTo>
                  <a:cubicBezTo>
                    <a:pt x="505078" y="21439"/>
                    <a:pt x="485783" y="75645"/>
                    <a:pt x="491749" y="106112"/>
                  </a:cubicBezTo>
                  <a:cubicBezTo>
                    <a:pt x="497842" y="136579"/>
                    <a:pt x="514599" y="127566"/>
                    <a:pt x="520439" y="203226"/>
                  </a:cubicBezTo>
                  <a:cubicBezTo>
                    <a:pt x="526278" y="278886"/>
                    <a:pt x="527294" y="454325"/>
                    <a:pt x="526913" y="560325"/>
                  </a:cubicBezTo>
                  <a:cubicBezTo>
                    <a:pt x="526659" y="666198"/>
                    <a:pt x="561062" y="781973"/>
                    <a:pt x="512441" y="829831"/>
                  </a:cubicBezTo>
                  <a:cubicBezTo>
                    <a:pt x="463821" y="877690"/>
                    <a:pt x="315421" y="846842"/>
                    <a:pt x="235445" y="847223"/>
                  </a:cubicBezTo>
                  <a:cubicBezTo>
                    <a:pt x="155596"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7" y="126804"/>
                    <a:pt x="136173" y="92910"/>
                  </a:cubicBezTo>
                  <a:cubicBezTo>
                    <a:pt x="139093" y="58888"/>
                    <a:pt x="139093" y="1508"/>
                    <a:pt x="162959" y="2524"/>
                  </a:cubicBezTo>
                  <a:cubicBezTo>
                    <a:pt x="186825" y="3540"/>
                    <a:pt x="174003" y="62316"/>
                    <a:pt x="171210" y="95956"/>
                  </a:cubicBezTo>
                  <a:cubicBezTo>
                    <a:pt x="168418" y="129597"/>
                    <a:pt x="166006"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285" name="Freeform: Shape 1458">
              <a:extLst>
                <a:ext uri="{FF2B5EF4-FFF2-40B4-BE49-F238E27FC236}">
                  <a16:creationId xmlns:a16="http://schemas.microsoft.com/office/drawing/2014/main" id="{81B07F3E-01D5-C94E-501A-C69872420E4B}"/>
                </a:ext>
              </a:extLst>
            </p:cNvPr>
            <p:cNvSpPr/>
            <p:nvPr/>
          </p:nvSpPr>
          <p:spPr>
            <a:xfrm>
              <a:off x="8922747" y="2201368"/>
              <a:ext cx="472501" cy="708611"/>
            </a:xfrm>
            <a:custGeom>
              <a:avLst/>
              <a:gdLst>
                <a:gd name="connsiteX0" fmla="*/ 234782 w 488526"/>
                <a:gd name="connsiteY0" fmla="*/ 3704 h 732643"/>
                <a:gd name="connsiteX1" fmla="*/ 228943 w 488526"/>
                <a:gd name="connsiteY1" fmla="*/ 85584 h 732643"/>
                <a:gd name="connsiteX2" fmla="*/ 246969 w 488526"/>
                <a:gd name="connsiteY2" fmla="*/ 188030 h 732643"/>
                <a:gd name="connsiteX3" fmla="*/ 280229 w 488526"/>
                <a:gd name="connsiteY3" fmla="*/ 100310 h 732643"/>
                <a:gd name="connsiteX4" fmla="*/ 308030 w 488526"/>
                <a:gd name="connsiteY4" fmla="*/ 11448 h 732643"/>
                <a:gd name="connsiteX5" fmla="*/ 309807 w 488526"/>
                <a:gd name="connsiteY5" fmla="*/ 78983 h 732643"/>
                <a:gd name="connsiteX6" fmla="*/ 332531 w 488526"/>
                <a:gd name="connsiteY6" fmla="*/ 188411 h 732643"/>
                <a:gd name="connsiteX7" fmla="*/ 356777 w 488526"/>
                <a:gd name="connsiteY7" fmla="*/ 88250 h 732643"/>
                <a:gd name="connsiteX8" fmla="*/ 383309 w 488526"/>
                <a:gd name="connsiteY8" fmla="*/ 13987 h 732643"/>
                <a:gd name="connsiteX9" fmla="*/ 384452 w 488526"/>
                <a:gd name="connsiteY9" fmla="*/ 89266 h 732643"/>
                <a:gd name="connsiteX10" fmla="*/ 405017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4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521 w 488526"/>
                <a:gd name="connsiteY29" fmla="*/ 87488 h 732643"/>
                <a:gd name="connsiteX30" fmla="*/ 168389 w 488526"/>
                <a:gd name="connsiteY30" fmla="*/ 193869 h 732643"/>
                <a:gd name="connsiteX31" fmla="*/ 198857 w 488526"/>
                <a:gd name="connsiteY31" fmla="*/ 90662 h 732643"/>
                <a:gd name="connsiteX32" fmla="*/ 235036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782" y="3704"/>
                  </a:moveTo>
                  <a:cubicBezTo>
                    <a:pt x="257506" y="6497"/>
                    <a:pt x="233767" y="54863"/>
                    <a:pt x="228943" y="85584"/>
                  </a:cubicBezTo>
                  <a:cubicBezTo>
                    <a:pt x="223992" y="116305"/>
                    <a:pt x="209393" y="190949"/>
                    <a:pt x="246969" y="188030"/>
                  </a:cubicBezTo>
                  <a:cubicBezTo>
                    <a:pt x="284545" y="184983"/>
                    <a:pt x="278706" y="134458"/>
                    <a:pt x="280229" y="100310"/>
                  </a:cubicBezTo>
                  <a:cubicBezTo>
                    <a:pt x="281752" y="66162"/>
                    <a:pt x="283149" y="4974"/>
                    <a:pt x="308030" y="11448"/>
                  </a:cubicBezTo>
                  <a:cubicBezTo>
                    <a:pt x="332912" y="17922"/>
                    <a:pt x="310823" y="50039"/>
                    <a:pt x="309807" y="78983"/>
                  </a:cubicBezTo>
                  <a:cubicBezTo>
                    <a:pt x="308919" y="107927"/>
                    <a:pt x="301175" y="185110"/>
                    <a:pt x="332531" y="188411"/>
                  </a:cubicBezTo>
                  <a:cubicBezTo>
                    <a:pt x="363887" y="191711"/>
                    <a:pt x="356397" y="119479"/>
                    <a:pt x="356777" y="88250"/>
                  </a:cubicBezTo>
                  <a:cubicBezTo>
                    <a:pt x="357158" y="57021"/>
                    <a:pt x="359697" y="11194"/>
                    <a:pt x="383309" y="13987"/>
                  </a:cubicBezTo>
                  <a:cubicBezTo>
                    <a:pt x="406921" y="16780"/>
                    <a:pt x="384579" y="60703"/>
                    <a:pt x="384452" y="89266"/>
                  </a:cubicBezTo>
                  <a:cubicBezTo>
                    <a:pt x="384198" y="117829"/>
                    <a:pt x="378485" y="191330"/>
                    <a:pt x="405017" y="193488"/>
                  </a:cubicBezTo>
                  <a:cubicBezTo>
                    <a:pt x="431549" y="195646"/>
                    <a:pt x="441958" y="135093"/>
                    <a:pt x="445767" y="100564"/>
                  </a:cubicBezTo>
                  <a:cubicBezTo>
                    <a:pt x="449575" y="66035"/>
                    <a:pt x="443862" y="14748"/>
                    <a:pt x="465316" y="18303"/>
                  </a:cubicBezTo>
                  <a:cubicBezTo>
                    <a:pt x="486770" y="21857"/>
                    <a:pt x="469125" y="64638"/>
                    <a:pt x="471283" y="93328"/>
                  </a:cubicBezTo>
                  <a:cubicBezTo>
                    <a:pt x="473441" y="122145"/>
                    <a:pt x="475472" y="155024"/>
                    <a:pt x="478265" y="190823"/>
                  </a:cubicBezTo>
                  <a:cubicBezTo>
                    <a:pt x="481058" y="226621"/>
                    <a:pt x="491086" y="256961"/>
                    <a:pt x="487913" y="307867"/>
                  </a:cubicBezTo>
                  <a:cubicBezTo>
                    <a:pt x="484739" y="358772"/>
                    <a:pt x="461508" y="433543"/>
                    <a:pt x="459096" y="496001"/>
                  </a:cubicBezTo>
                  <a:cubicBezTo>
                    <a:pt x="456811" y="558458"/>
                    <a:pt x="462651"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397" y="194250"/>
                    <a:pt x="168389" y="193869"/>
                  </a:cubicBezTo>
                  <a:cubicBezTo>
                    <a:pt x="192509" y="193615"/>
                    <a:pt x="194413" y="122906"/>
                    <a:pt x="198857" y="90662"/>
                  </a:cubicBezTo>
                  <a:cubicBezTo>
                    <a:pt x="203300" y="58418"/>
                    <a:pt x="212186"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1286" name="Group 1285">
              <a:extLst>
                <a:ext uri="{FF2B5EF4-FFF2-40B4-BE49-F238E27FC236}">
                  <a16:creationId xmlns:a16="http://schemas.microsoft.com/office/drawing/2014/main" id="{2B2C2EA9-35C8-351B-8233-9287516A3E84}"/>
                </a:ext>
              </a:extLst>
            </p:cNvPr>
            <p:cNvGrpSpPr/>
            <p:nvPr/>
          </p:nvGrpSpPr>
          <p:grpSpPr>
            <a:xfrm>
              <a:off x="9041247" y="2619861"/>
              <a:ext cx="219111" cy="207514"/>
              <a:chOff x="3387424" y="2480616"/>
              <a:chExt cx="260761" cy="246961"/>
            </a:xfrm>
          </p:grpSpPr>
          <p:sp>
            <p:nvSpPr>
              <p:cNvPr id="1550" name="Freeform: Shape 1460">
                <a:extLst>
                  <a:ext uri="{FF2B5EF4-FFF2-40B4-BE49-F238E27FC236}">
                    <a16:creationId xmlns:a16="http://schemas.microsoft.com/office/drawing/2014/main" id="{BA754463-8879-45F8-D904-B1ECFE000B36}"/>
                  </a:ext>
                </a:extLst>
              </p:cNvPr>
              <p:cNvSpPr/>
              <p:nvPr/>
            </p:nvSpPr>
            <p:spPr>
              <a:xfrm>
                <a:off x="3390111"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2" y="241451"/>
                      <a:pt x="129225" y="241451"/>
                    </a:cubicBezTo>
                    <a:cubicBezTo>
                      <a:pt x="58008" y="241451"/>
                      <a:pt x="4818" y="155890"/>
                      <a:pt x="374" y="115648"/>
                    </a:cubicBezTo>
                    <a:close/>
                  </a:path>
                </a:pathLst>
              </a:custGeom>
              <a:solidFill>
                <a:srgbClr val="B361A4"/>
              </a:solidFill>
              <a:ln w="12671" cap="flat">
                <a:noFill/>
                <a:prstDash val="solid"/>
                <a:miter/>
              </a:ln>
            </p:spPr>
            <p:txBody>
              <a:bodyPr rtlCol="0" anchor="ctr"/>
              <a:lstStyle/>
              <a:p>
                <a:endParaRPr lang="en-GB"/>
              </a:p>
            </p:txBody>
          </p:sp>
          <p:sp>
            <p:nvSpPr>
              <p:cNvPr id="1551" name="Freeform: Shape 1461">
                <a:extLst>
                  <a:ext uri="{FF2B5EF4-FFF2-40B4-BE49-F238E27FC236}">
                    <a16:creationId xmlns:a16="http://schemas.microsoft.com/office/drawing/2014/main" id="{3B0B6E96-C67E-4075-7287-8C5CC38D96F0}"/>
                  </a:ext>
                </a:extLst>
              </p:cNvPr>
              <p:cNvSpPr/>
              <p:nvPr/>
            </p:nvSpPr>
            <p:spPr>
              <a:xfrm>
                <a:off x="3387424"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52" name="Freeform: Shape 1462">
                <a:extLst>
                  <a:ext uri="{FF2B5EF4-FFF2-40B4-BE49-F238E27FC236}">
                    <a16:creationId xmlns:a16="http://schemas.microsoft.com/office/drawing/2014/main" id="{BE8C6B9A-B6E8-20AB-1110-D3112A157EA5}"/>
                  </a:ext>
                </a:extLst>
              </p:cNvPr>
              <p:cNvSpPr/>
              <p:nvPr/>
            </p:nvSpPr>
            <p:spPr>
              <a:xfrm>
                <a:off x="3434794" y="2521933"/>
                <a:ext cx="63150" cy="50330"/>
              </a:xfrm>
              <a:custGeom>
                <a:avLst/>
                <a:gdLst>
                  <a:gd name="connsiteX0" fmla="*/ 2281 w 63150"/>
                  <a:gd name="connsiteY0" fmla="*/ 40107 h 50330"/>
                  <a:gd name="connsiteX1" fmla="*/ 14594 w 63150"/>
                  <a:gd name="connsiteY1" fmla="*/ 3039 h 50330"/>
                  <a:gd name="connsiteX2" fmla="*/ 61311 w 63150"/>
                  <a:gd name="connsiteY2" fmla="*/ 16749 h 50330"/>
                  <a:gd name="connsiteX3" fmla="*/ 39476 w 63150"/>
                  <a:gd name="connsiteY3" fmla="*/ 47724 h 50330"/>
                  <a:gd name="connsiteX4" fmla="*/ 2408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582" y="119"/>
                      <a:pt x="61311" y="16749"/>
                    </a:cubicBezTo>
                    <a:cubicBezTo>
                      <a:pt x="67912" y="33506"/>
                      <a:pt x="55852"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287" name="Freeform: Shape 1463">
              <a:extLst>
                <a:ext uri="{FF2B5EF4-FFF2-40B4-BE49-F238E27FC236}">
                  <a16:creationId xmlns:a16="http://schemas.microsoft.com/office/drawing/2014/main" id="{8B5683A6-5A9C-64D4-B235-B047E1520138}"/>
                </a:ext>
              </a:extLst>
            </p:cNvPr>
            <p:cNvSpPr/>
            <p:nvPr/>
          </p:nvSpPr>
          <p:spPr>
            <a:xfrm>
              <a:off x="8994443"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1288" name="Freeform: Shape 1464">
              <a:extLst>
                <a:ext uri="{FF2B5EF4-FFF2-40B4-BE49-F238E27FC236}">
                  <a16:creationId xmlns:a16="http://schemas.microsoft.com/office/drawing/2014/main" id="{A3A2DCC9-74C1-2DD1-3090-A605C3EB008F}"/>
                </a:ext>
              </a:extLst>
            </p:cNvPr>
            <p:cNvSpPr/>
            <p:nvPr/>
          </p:nvSpPr>
          <p:spPr>
            <a:xfrm>
              <a:off x="8997239"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2"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1289" name="Freeform: Shape 1465">
              <a:extLst>
                <a:ext uri="{FF2B5EF4-FFF2-40B4-BE49-F238E27FC236}">
                  <a16:creationId xmlns:a16="http://schemas.microsoft.com/office/drawing/2014/main" id="{22032494-1705-059D-8D67-6703076DE836}"/>
                </a:ext>
              </a:extLst>
            </p:cNvPr>
            <p:cNvSpPr/>
            <p:nvPr/>
          </p:nvSpPr>
          <p:spPr>
            <a:xfrm>
              <a:off x="9258076" y="2542361"/>
              <a:ext cx="61354" cy="59807"/>
            </a:xfrm>
            <a:custGeom>
              <a:avLst/>
              <a:gdLst>
                <a:gd name="connsiteX0" fmla="*/ 10964 w 63435"/>
                <a:gd name="connsiteY0" fmla="*/ 58264 h 61835"/>
                <a:gd name="connsiteX1" fmla="*/ 5760 w 63435"/>
                <a:gd name="connsiteY1" fmla="*/ 7739 h 61835"/>
                <a:gd name="connsiteX2" fmla="*/ 56284 w 63435"/>
                <a:gd name="connsiteY2" fmla="*/ 13706 h 61835"/>
                <a:gd name="connsiteX3" fmla="*/ 46763 w 63435"/>
                <a:gd name="connsiteY3" fmla="*/ 49504 h 61835"/>
                <a:gd name="connsiteX4" fmla="*/ 10964 w 63435"/>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5" h="61835">
                  <a:moveTo>
                    <a:pt x="10964" y="58264"/>
                  </a:moveTo>
                  <a:cubicBezTo>
                    <a:pt x="4109" y="51282"/>
                    <a:pt x="-6808" y="20053"/>
                    <a:pt x="5760" y="7739"/>
                  </a:cubicBezTo>
                  <a:cubicBezTo>
                    <a:pt x="18327" y="-4575"/>
                    <a:pt x="40924" y="-1909"/>
                    <a:pt x="56284" y="13706"/>
                  </a:cubicBezTo>
                  <a:cubicBezTo>
                    <a:pt x="71645" y="29320"/>
                    <a:pt x="59331" y="37191"/>
                    <a:pt x="46763" y="49504"/>
                  </a:cubicBezTo>
                  <a:cubicBezTo>
                    <a:pt x="34322" y="61818"/>
                    <a:pt x="17819" y="65246"/>
                    <a:pt x="10964" y="58264"/>
                  </a:cubicBezTo>
                  <a:close/>
                </a:path>
              </a:pathLst>
            </a:custGeom>
            <a:solidFill>
              <a:srgbClr val="54B9E5"/>
            </a:solidFill>
            <a:ln w="12671" cap="flat">
              <a:noFill/>
              <a:prstDash val="solid"/>
              <a:miter/>
            </a:ln>
          </p:spPr>
          <p:txBody>
            <a:bodyPr rtlCol="0" anchor="ctr"/>
            <a:lstStyle/>
            <a:p>
              <a:endParaRPr lang="en-GB"/>
            </a:p>
          </p:txBody>
        </p:sp>
        <p:sp>
          <p:nvSpPr>
            <p:cNvPr id="1290" name="Freeform: Shape 1466">
              <a:extLst>
                <a:ext uri="{FF2B5EF4-FFF2-40B4-BE49-F238E27FC236}">
                  <a16:creationId xmlns:a16="http://schemas.microsoft.com/office/drawing/2014/main" id="{8244AF2B-CADB-6217-7DBF-516244FDED18}"/>
                </a:ext>
              </a:extLst>
            </p:cNvPr>
            <p:cNvSpPr/>
            <p:nvPr/>
          </p:nvSpPr>
          <p:spPr>
            <a:xfrm>
              <a:off x="9273575"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19"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291" name="Freeform: Shape 1467">
              <a:extLst>
                <a:ext uri="{FF2B5EF4-FFF2-40B4-BE49-F238E27FC236}">
                  <a16:creationId xmlns:a16="http://schemas.microsoft.com/office/drawing/2014/main" id="{2EC4A1E5-9150-6C09-33E7-8D3C2CC15E55}"/>
                </a:ext>
              </a:extLst>
            </p:cNvPr>
            <p:cNvSpPr/>
            <p:nvPr/>
          </p:nvSpPr>
          <p:spPr>
            <a:xfrm>
              <a:off x="8971055"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292" name="Freeform: Shape 1468">
              <a:extLst>
                <a:ext uri="{FF2B5EF4-FFF2-40B4-BE49-F238E27FC236}">
                  <a16:creationId xmlns:a16="http://schemas.microsoft.com/office/drawing/2014/main" id="{730BB659-A4C1-1AA8-162E-22ED0179DD40}"/>
                </a:ext>
              </a:extLst>
            </p:cNvPr>
            <p:cNvSpPr/>
            <p:nvPr/>
          </p:nvSpPr>
          <p:spPr>
            <a:xfrm>
              <a:off x="9271251" y="2428132"/>
              <a:ext cx="83394" cy="59138"/>
            </a:xfrm>
            <a:custGeom>
              <a:avLst/>
              <a:gdLst>
                <a:gd name="connsiteX0" fmla="*/ 7 w 86222"/>
                <a:gd name="connsiteY0" fmla="*/ 39645 h 61144"/>
                <a:gd name="connsiteX1" fmla="*/ 39488 w 86222"/>
                <a:gd name="connsiteY1" fmla="*/ 38 h 61144"/>
                <a:gd name="connsiteX2" fmla="*/ 86204 w 86222"/>
                <a:gd name="connsiteY2" fmla="*/ 34567 h 61144"/>
                <a:gd name="connsiteX3" fmla="*/ 42153 w 86222"/>
                <a:gd name="connsiteY3" fmla="*/ 61099 h 61144"/>
                <a:gd name="connsiteX4" fmla="*/ 7 w 86222"/>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2" h="61144">
                  <a:moveTo>
                    <a:pt x="7" y="39645"/>
                  </a:moveTo>
                  <a:cubicBezTo>
                    <a:pt x="-500" y="29490"/>
                    <a:pt x="25143" y="927"/>
                    <a:pt x="39488" y="38"/>
                  </a:cubicBezTo>
                  <a:cubicBezTo>
                    <a:pt x="53832" y="-850"/>
                    <a:pt x="85188" y="13875"/>
                    <a:pt x="86204" y="34567"/>
                  </a:cubicBezTo>
                  <a:cubicBezTo>
                    <a:pt x="87092" y="55387"/>
                    <a:pt x="56625" y="60338"/>
                    <a:pt x="42153" y="61099"/>
                  </a:cubicBezTo>
                  <a:cubicBezTo>
                    <a:pt x="27808" y="61988"/>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1293" name="Freeform: Shape 1469">
              <a:extLst>
                <a:ext uri="{FF2B5EF4-FFF2-40B4-BE49-F238E27FC236}">
                  <a16:creationId xmlns:a16="http://schemas.microsoft.com/office/drawing/2014/main" id="{DC470B34-20AD-4BC3-4985-28FDE967036D}"/>
                </a:ext>
              </a:extLst>
            </p:cNvPr>
            <p:cNvSpPr/>
            <p:nvPr/>
          </p:nvSpPr>
          <p:spPr>
            <a:xfrm>
              <a:off x="7924626" y="2196248"/>
              <a:ext cx="517957" cy="831872"/>
            </a:xfrm>
            <a:custGeom>
              <a:avLst/>
              <a:gdLst>
                <a:gd name="connsiteX0" fmla="*/ 252202 w 535523"/>
                <a:gd name="connsiteY0" fmla="*/ 4174 h 860085"/>
                <a:gd name="connsiteX1" fmla="*/ 253344 w 535523"/>
                <a:gd name="connsiteY1" fmla="*/ 78692 h 860085"/>
                <a:gd name="connsiteX2" fmla="*/ 260326 w 535523"/>
                <a:gd name="connsiteY2" fmla="*/ 186342 h 860085"/>
                <a:gd name="connsiteX3" fmla="*/ 292063 w 535523"/>
                <a:gd name="connsiteY3" fmla="*/ 85547 h 860085"/>
                <a:gd name="connsiteX4" fmla="*/ 329004 w 535523"/>
                <a:gd name="connsiteY4" fmla="*/ 10268 h 860085"/>
                <a:gd name="connsiteX5" fmla="*/ 331797 w 535523"/>
                <a:gd name="connsiteY5" fmla="*/ 86562 h 860085"/>
                <a:gd name="connsiteX6" fmla="*/ 347792 w 535523"/>
                <a:gd name="connsiteY6" fmla="*/ 182533 h 860085"/>
                <a:gd name="connsiteX7" fmla="*/ 368231 w 535523"/>
                <a:gd name="connsiteY7" fmla="*/ 89355 h 860085"/>
                <a:gd name="connsiteX8" fmla="*/ 397555 w 535523"/>
                <a:gd name="connsiteY8" fmla="*/ 15599 h 860085"/>
                <a:gd name="connsiteX9" fmla="*/ 404918 w 535523"/>
                <a:gd name="connsiteY9" fmla="*/ 97480 h 860085"/>
                <a:gd name="connsiteX10" fmla="*/ 424087 w 535523"/>
                <a:gd name="connsiteY10" fmla="*/ 186723 h 860085"/>
                <a:gd name="connsiteX11" fmla="*/ 456077 w 535523"/>
                <a:gd name="connsiteY11" fmla="*/ 76534 h 860085"/>
                <a:gd name="connsiteX12" fmla="*/ 484132 w 535523"/>
                <a:gd name="connsiteY12" fmla="*/ 20423 h 860085"/>
                <a:gd name="connsiteX13" fmla="*/ 491749 w 535523"/>
                <a:gd name="connsiteY13" fmla="*/ 106112 h 860085"/>
                <a:gd name="connsiteX14" fmla="*/ 520439 w 535523"/>
                <a:gd name="connsiteY14" fmla="*/ 203226 h 860085"/>
                <a:gd name="connsiteX15" fmla="*/ 519550 w 535523"/>
                <a:gd name="connsiteY15" fmla="*/ 560325 h 860085"/>
                <a:gd name="connsiteX16" fmla="*/ 512568 w 535523"/>
                <a:gd name="connsiteY16" fmla="*/ 829831 h 860085"/>
                <a:gd name="connsiteX17" fmla="*/ 235445 w 535523"/>
                <a:gd name="connsiteY17" fmla="*/ 847223 h 860085"/>
                <a:gd name="connsiteX18" fmla="*/ 32966 w 535523"/>
                <a:gd name="connsiteY18" fmla="*/ 832624 h 860085"/>
                <a:gd name="connsiteX19" fmla="*/ 3768 w 535523"/>
                <a:gd name="connsiteY19" fmla="*/ 539125 h 860085"/>
                <a:gd name="connsiteX20" fmla="*/ 2626 w 535523"/>
                <a:gd name="connsiteY20" fmla="*/ 350229 h 860085"/>
                <a:gd name="connsiteX21" fmla="*/ 14940 w 535523"/>
                <a:gd name="connsiteY21" fmla="*/ 212747 h 860085"/>
                <a:gd name="connsiteX22" fmla="*/ 52897 w 535523"/>
                <a:gd name="connsiteY22" fmla="*/ 67647 h 860085"/>
                <a:gd name="connsiteX23" fmla="*/ 92250 w 535523"/>
                <a:gd name="connsiteY23" fmla="*/ 493 h 860085"/>
                <a:gd name="connsiteX24" fmla="*/ 95931 w 535523"/>
                <a:gd name="connsiteY24" fmla="*/ 86689 h 860085"/>
                <a:gd name="connsiteX25" fmla="*/ 108499 w 535523"/>
                <a:gd name="connsiteY25" fmla="*/ 196371 h 860085"/>
                <a:gd name="connsiteX26" fmla="*/ 136173 w 535523"/>
                <a:gd name="connsiteY26" fmla="*/ 92910 h 860085"/>
                <a:gd name="connsiteX27" fmla="*/ 162959 w 535523"/>
                <a:gd name="connsiteY27" fmla="*/ 2524 h 860085"/>
                <a:gd name="connsiteX28" fmla="*/ 171210 w 535523"/>
                <a:gd name="connsiteY28" fmla="*/ 95956 h 860085"/>
                <a:gd name="connsiteX29" fmla="*/ 184159 w 535523"/>
                <a:gd name="connsiteY29" fmla="*/ 184311 h 860085"/>
                <a:gd name="connsiteX30" fmla="*/ 213483 w 535523"/>
                <a:gd name="connsiteY30" fmla="*/ 85674 h 860085"/>
                <a:gd name="connsiteX31" fmla="*/ 252456 w 535523"/>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523" h="860085">
                  <a:moveTo>
                    <a:pt x="252202" y="4174"/>
                  </a:moveTo>
                  <a:cubicBezTo>
                    <a:pt x="273529" y="10522"/>
                    <a:pt x="258930" y="46193"/>
                    <a:pt x="253344" y="78692"/>
                  </a:cubicBezTo>
                  <a:cubicBezTo>
                    <a:pt x="247759" y="111317"/>
                    <a:pt x="227320" y="183295"/>
                    <a:pt x="260326" y="186342"/>
                  </a:cubicBezTo>
                  <a:cubicBezTo>
                    <a:pt x="293332" y="189389"/>
                    <a:pt x="290793" y="125789"/>
                    <a:pt x="292063" y="85547"/>
                  </a:cubicBezTo>
                  <a:cubicBezTo>
                    <a:pt x="293205" y="45432"/>
                    <a:pt x="304884" y="7094"/>
                    <a:pt x="329004" y="10268"/>
                  </a:cubicBezTo>
                  <a:cubicBezTo>
                    <a:pt x="353124" y="13441"/>
                    <a:pt x="332813" y="57872"/>
                    <a:pt x="331797" y="86562"/>
                  </a:cubicBezTo>
                  <a:cubicBezTo>
                    <a:pt x="330781" y="115252"/>
                    <a:pt x="328623" y="182280"/>
                    <a:pt x="347792" y="182533"/>
                  </a:cubicBezTo>
                  <a:cubicBezTo>
                    <a:pt x="366834" y="182787"/>
                    <a:pt x="366834" y="121599"/>
                    <a:pt x="368231" y="89355"/>
                  </a:cubicBezTo>
                  <a:cubicBezTo>
                    <a:pt x="369627" y="57111"/>
                    <a:pt x="370896" y="14330"/>
                    <a:pt x="397555" y="15599"/>
                  </a:cubicBezTo>
                  <a:cubicBezTo>
                    <a:pt x="424214" y="16996"/>
                    <a:pt x="406568" y="68028"/>
                    <a:pt x="404918" y="97480"/>
                  </a:cubicBezTo>
                  <a:cubicBezTo>
                    <a:pt x="403268" y="126804"/>
                    <a:pt x="400348" y="186596"/>
                    <a:pt x="424087" y="186723"/>
                  </a:cubicBezTo>
                  <a:cubicBezTo>
                    <a:pt x="447826" y="186723"/>
                    <a:pt x="453157" y="112332"/>
                    <a:pt x="456077" y="76534"/>
                  </a:cubicBezTo>
                  <a:cubicBezTo>
                    <a:pt x="458997" y="40735"/>
                    <a:pt x="463186" y="19408"/>
                    <a:pt x="484132" y="20423"/>
                  </a:cubicBezTo>
                  <a:cubicBezTo>
                    <a:pt x="505078" y="21439"/>
                    <a:pt x="485656" y="75645"/>
                    <a:pt x="491749" y="106112"/>
                  </a:cubicBezTo>
                  <a:cubicBezTo>
                    <a:pt x="497842" y="136579"/>
                    <a:pt x="514345" y="157017"/>
                    <a:pt x="520439" y="203226"/>
                  </a:cubicBezTo>
                  <a:cubicBezTo>
                    <a:pt x="526532" y="249434"/>
                    <a:pt x="519804" y="454325"/>
                    <a:pt x="519550" y="560325"/>
                  </a:cubicBezTo>
                  <a:cubicBezTo>
                    <a:pt x="519296" y="666198"/>
                    <a:pt x="559919" y="781973"/>
                    <a:pt x="512568" y="829831"/>
                  </a:cubicBezTo>
                  <a:cubicBezTo>
                    <a:pt x="465217" y="877690"/>
                    <a:pt x="315421" y="846842"/>
                    <a:pt x="235445" y="847223"/>
                  </a:cubicBezTo>
                  <a:cubicBezTo>
                    <a:pt x="155469" y="847731"/>
                    <a:pt x="71558"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093"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294" name="Freeform: Shape 1470">
              <a:extLst>
                <a:ext uri="{FF2B5EF4-FFF2-40B4-BE49-F238E27FC236}">
                  <a16:creationId xmlns:a16="http://schemas.microsoft.com/office/drawing/2014/main" id="{0F45440E-311A-2099-ED25-EA11BA56E0A6}"/>
                </a:ext>
              </a:extLst>
            </p:cNvPr>
            <p:cNvSpPr/>
            <p:nvPr/>
          </p:nvSpPr>
          <p:spPr>
            <a:xfrm>
              <a:off x="7937422" y="2201368"/>
              <a:ext cx="472545" cy="708611"/>
            </a:xfrm>
            <a:custGeom>
              <a:avLst/>
              <a:gdLst>
                <a:gd name="connsiteX0" fmla="*/ 235163 w 488571"/>
                <a:gd name="connsiteY0" fmla="*/ 3704 h 732643"/>
                <a:gd name="connsiteX1" fmla="*/ 229324 w 488571"/>
                <a:gd name="connsiteY1" fmla="*/ 85584 h 732643"/>
                <a:gd name="connsiteX2" fmla="*/ 247350 w 488571"/>
                <a:gd name="connsiteY2" fmla="*/ 188030 h 732643"/>
                <a:gd name="connsiteX3" fmla="*/ 280610 w 488571"/>
                <a:gd name="connsiteY3" fmla="*/ 100310 h 732643"/>
                <a:gd name="connsiteX4" fmla="*/ 308411 w 488571"/>
                <a:gd name="connsiteY4" fmla="*/ 11448 h 732643"/>
                <a:gd name="connsiteX5" fmla="*/ 310188 w 488571"/>
                <a:gd name="connsiteY5" fmla="*/ 78983 h 732643"/>
                <a:gd name="connsiteX6" fmla="*/ 332912 w 488571"/>
                <a:gd name="connsiteY6" fmla="*/ 188411 h 732643"/>
                <a:gd name="connsiteX7" fmla="*/ 357158 w 488571"/>
                <a:gd name="connsiteY7" fmla="*/ 88250 h 732643"/>
                <a:gd name="connsiteX8" fmla="*/ 383690 w 488571"/>
                <a:gd name="connsiteY8" fmla="*/ 13987 h 732643"/>
                <a:gd name="connsiteX9" fmla="*/ 384706 w 488571"/>
                <a:gd name="connsiteY9" fmla="*/ 89266 h 732643"/>
                <a:gd name="connsiteX10" fmla="*/ 405271 w 488571"/>
                <a:gd name="connsiteY10" fmla="*/ 193488 h 732643"/>
                <a:gd name="connsiteX11" fmla="*/ 445894 w 488571"/>
                <a:gd name="connsiteY11" fmla="*/ 100564 h 732643"/>
                <a:gd name="connsiteX12" fmla="*/ 465443 w 488571"/>
                <a:gd name="connsiteY12" fmla="*/ 18303 h 732643"/>
                <a:gd name="connsiteX13" fmla="*/ 471410 w 488571"/>
                <a:gd name="connsiteY13" fmla="*/ 93328 h 732643"/>
                <a:gd name="connsiteX14" fmla="*/ 478392 w 488571"/>
                <a:gd name="connsiteY14" fmla="*/ 190823 h 732643"/>
                <a:gd name="connsiteX15" fmla="*/ 487913 w 488571"/>
                <a:gd name="connsiteY15" fmla="*/ 307867 h 732643"/>
                <a:gd name="connsiteX16" fmla="*/ 459096 w 488571"/>
                <a:gd name="connsiteY16" fmla="*/ 496001 h 732643"/>
                <a:gd name="connsiteX17" fmla="*/ 427486 w 488571"/>
                <a:gd name="connsiteY17" fmla="*/ 647067 h 732643"/>
                <a:gd name="connsiteX18" fmla="*/ 248239 w 488571"/>
                <a:gd name="connsiteY18" fmla="*/ 732628 h 732643"/>
                <a:gd name="connsiteX19" fmla="*/ 55534 w 488571"/>
                <a:gd name="connsiteY19" fmla="*/ 652525 h 732643"/>
                <a:gd name="connsiteX20" fmla="*/ 28876 w 488571"/>
                <a:gd name="connsiteY20" fmla="*/ 477086 h 732643"/>
                <a:gd name="connsiteX21" fmla="*/ 186 w 488571"/>
                <a:gd name="connsiteY21" fmla="*/ 310787 h 732643"/>
                <a:gd name="connsiteX22" fmla="*/ 17705 w 488571"/>
                <a:gd name="connsiteY22" fmla="*/ 193235 h 732643"/>
                <a:gd name="connsiteX23" fmla="*/ 37508 w 488571"/>
                <a:gd name="connsiteY23" fmla="*/ 92059 h 732643"/>
                <a:gd name="connsiteX24" fmla="*/ 72164 w 488571"/>
                <a:gd name="connsiteY24" fmla="*/ 150 h 732643"/>
                <a:gd name="connsiteX25" fmla="*/ 71657 w 488571"/>
                <a:gd name="connsiteY25" fmla="*/ 102468 h 732643"/>
                <a:gd name="connsiteX26" fmla="*/ 91460 w 488571"/>
                <a:gd name="connsiteY26" fmla="*/ 203136 h 732643"/>
                <a:gd name="connsiteX27" fmla="*/ 124339 w 488571"/>
                <a:gd name="connsiteY27" fmla="*/ 90281 h 732643"/>
                <a:gd name="connsiteX28" fmla="*/ 147824 w 488571"/>
                <a:gd name="connsiteY28" fmla="*/ 150 h 732643"/>
                <a:gd name="connsiteX29" fmla="*/ 152521 w 488571"/>
                <a:gd name="connsiteY29" fmla="*/ 87488 h 732643"/>
                <a:gd name="connsiteX30" fmla="*/ 168389 w 488571"/>
                <a:gd name="connsiteY30" fmla="*/ 193869 h 732643"/>
                <a:gd name="connsiteX31" fmla="*/ 198857 w 488571"/>
                <a:gd name="connsiteY31" fmla="*/ 90662 h 732643"/>
                <a:gd name="connsiteX32" fmla="*/ 235036 w 488571"/>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71" h="732643">
                  <a:moveTo>
                    <a:pt x="235163" y="3704"/>
                  </a:moveTo>
                  <a:cubicBezTo>
                    <a:pt x="257886" y="6497"/>
                    <a:pt x="234148" y="54863"/>
                    <a:pt x="229324" y="85584"/>
                  </a:cubicBezTo>
                  <a:cubicBezTo>
                    <a:pt x="224373" y="116305"/>
                    <a:pt x="209774" y="190949"/>
                    <a:pt x="247350" y="188030"/>
                  </a:cubicBezTo>
                  <a:cubicBezTo>
                    <a:pt x="284926" y="184983"/>
                    <a:pt x="279086" y="134458"/>
                    <a:pt x="280610" y="100310"/>
                  </a:cubicBezTo>
                  <a:cubicBezTo>
                    <a:pt x="282260" y="66162"/>
                    <a:pt x="283530" y="4974"/>
                    <a:pt x="308411" y="11448"/>
                  </a:cubicBezTo>
                  <a:cubicBezTo>
                    <a:pt x="333292" y="17922"/>
                    <a:pt x="311204" y="50039"/>
                    <a:pt x="310188" y="78983"/>
                  </a:cubicBezTo>
                  <a:cubicBezTo>
                    <a:pt x="309300" y="107927"/>
                    <a:pt x="301556" y="185110"/>
                    <a:pt x="332912" y="188411"/>
                  </a:cubicBezTo>
                  <a:cubicBezTo>
                    <a:pt x="364267" y="191711"/>
                    <a:pt x="356777" y="119479"/>
                    <a:pt x="357158" y="88250"/>
                  </a:cubicBezTo>
                  <a:cubicBezTo>
                    <a:pt x="357539" y="57021"/>
                    <a:pt x="360078" y="11194"/>
                    <a:pt x="383690" y="13987"/>
                  </a:cubicBezTo>
                  <a:cubicBezTo>
                    <a:pt x="407302" y="16906"/>
                    <a:pt x="385086" y="60703"/>
                    <a:pt x="384706" y="89266"/>
                  </a:cubicBezTo>
                  <a:cubicBezTo>
                    <a:pt x="384452" y="117829"/>
                    <a:pt x="378739" y="191330"/>
                    <a:pt x="405271" y="193488"/>
                  </a:cubicBezTo>
                  <a:cubicBezTo>
                    <a:pt x="431803" y="195646"/>
                    <a:pt x="442212" y="135093"/>
                    <a:pt x="445894" y="100564"/>
                  </a:cubicBezTo>
                  <a:cubicBezTo>
                    <a:pt x="449702" y="66035"/>
                    <a:pt x="443989" y="14748"/>
                    <a:pt x="465443" y="18303"/>
                  </a:cubicBezTo>
                  <a:cubicBezTo>
                    <a:pt x="486897" y="21857"/>
                    <a:pt x="469252" y="64638"/>
                    <a:pt x="471410" y="93328"/>
                  </a:cubicBezTo>
                  <a:cubicBezTo>
                    <a:pt x="473568" y="122145"/>
                    <a:pt x="475726" y="155024"/>
                    <a:pt x="478392" y="190823"/>
                  </a:cubicBezTo>
                  <a:cubicBezTo>
                    <a:pt x="481185" y="226621"/>
                    <a:pt x="491213" y="256961"/>
                    <a:pt x="487913" y="307867"/>
                  </a:cubicBezTo>
                  <a:cubicBezTo>
                    <a:pt x="484739" y="358772"/>
                    <a:pt x="461508" y="433543"/>
                    <a:pt x="459096" y="496001"/>
                  </a:cubicBezTo>
                  <a:cubicBezTo>
                    <a:pt x="456684" y="558458"/>
                    <a:pt x="462650"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203"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270" y="194250"/>
                    <a:pt x="168389" y="193869"/>
                  </a:cubicBezTo>
                  <a:cubicBezTo>
                    <a:pt x="192509" y="193615"/>
                    <a:pt x="194413" y="122906"/>
                    <a:pt x="198857" y="90662"/>
                  </a:cubicBezTo>
                  <a:cubicBezTo>
                    <a:pt x="203300" y="58418"/>
                    <a:pt x="212313"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1295" name="Group 1294">
              <a:extLst>
                <a:ext uri="{FF2B5EF4-FFF2-40B4-BE49-F238E27FC236}">
                  <a16:creationId xmlns:a16="http://schemas.microsoft.com/office/drawing/2014/main" id="{35CE3AEF-7C0E-65C8-EF37-33D47116A182}"/>
                </a:ext>
              </a:extLst>
            </p:cNvPr>
            <p:cNvGrpSpPr/>
            <p:nvPr/>
          </p:nvGrpSpPr>
          <p:grpSpPr>
            <a:xfrm>
              <a:off x="8056174" y="2619861"/>
              <a:ext cx="219219" cy="207514"/>
              <a:chOff x="2368935" y="2480616"/>
              <a:chExt cx="260889" cy="246961"/>
            </a:xfrm>
          </p:grpSpPr>
          <p:sp>
            <p:nvSpPr>
              <p:cNvPr id="1547" name="Freeform: Shape 1472">
                <a:extLst>
                  <a:ext uri="{FF2B5EF4-FFF2-40B4-BE49-F238E27FC236}">
                    <a16:creationId xmlns:a16="http://schemas.microsoft.com/office/drawing/2014/main" id="{88FC7468-51D3-2988-9912-65C4CC1180BE}"/>
                  </a:ext>
                </a:extLst>
              </p:cNvPr>
              <p:cNvSpPr/>
              <p:nvPr/>
            </p:nvSpPr>
            <p:spPr>
              <a:xfrm>
                <a:off x="2374539" y="2486126"/>
                <a:ext cx="255285" cy="241451"/>
              </a:xfrm>
              <a:custGeom>
                <a:avLst/>
                <a:gdLst>
                  <a:gd name="connsiteX0" fmla="*/ 378 w 255285"/>
                  <a:gd name="connsiteY0" fmla="*/ 115648 h 241451"/>
                  <a:gd name="connsiteX1" fmla="*/ 101173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173" y="0"/>
                    </a:cubicBezTo>
                    <a:cubicBezTo>
                      <a:pt x="171628" y="0"/>
                      <a:pt x="255286" y="46208"/>
                      <a:pt x="255286" y="115648"/>
                    </a:cubicBezTo>
                    <a:cubicBezTo>
                      <a:pt x="255286" y="185087"/>
                      <a:pt x="198160" y="241451"/>
                      <a:pt x="127832" y="241451"/>
                    </a:cubicBezTo>
                    <a:cubicBezTo>
                      <a:pt x="57504"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548" name="Freeform: Shape 1473">
                <a:extLst>
                  <a:ext uri="{FF2B5EF4-FFF2-40B4-BE49-F238E27FC236}">
                    <a16:creationId xmlns:a16="http://schemas.microsoft.com/office/drawing/2014/main" id="{89025202-DEDD-10F7-2CB3-1DEE901525A5}"/>
                  </a:ext>
                </a:extLst>
              </p:cNvPr>
              <p:cNvSpPr/>
              <p:nvPr/>
            </p:nvSpPr>
            <p:spPr>
              <a:xfrm>
                <a:off x="2368935"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1031"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49" name="Freeform: Shape 1474">
                <a:extLst>
                  <a:ext uri="{FF2B5EF4-FFF2-40B4-BE49-F238E27FC236}">
                    <a16:creationId xmlns:a16="http://schemas.microsoft.com/office/drawing/2014/main" id="{1D71E2CC-961C-FC0F-2B58-B979B309F1BD}"/>
                  </a:ext>
                </a:extLst>
              </p:cNvPr>
              <p:cNvSpPr/>
              <p:nvPr/>
            </p:nvSpPr>
            <p:spPr>
              <a:xfrm>
                <a:off x="2416433"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582"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296" name="Freeform: Shape 1475">
              <a:extLst>
                <a:ext uri="{FF2B5EF4-FFF2-40B4-BE49-F238E27FC236}">
                  <a16:creationId xmlns:a16="http://schemas.microsoft.com/office/drawing/2014/main" id="{1BD27A74-1DBB-911D-7A27-9551332FF474}"/>
                </a:ext>
              </a:extLst>
            </p:cNvPr>
            <p:cNvSpPr/>
            <p:nvPr/>
          </p:nvSpPr>
          <p:spPr>
            <a:xfrm>
              <a:off x="7986627" y="2794968"/>
              <a:ext cx="84972" cy="84638"/>
            </a:xfrm>
            <a:custGeom>
              <a:avLst/>
              <a:gdLst>
                <a:gd name="connsiteX0" fmla="*/ 9969 w 87854"/>
                <a:gd name="connsiteY0" fmla="*/ 77216 h 87509"/>
                <a:gd name="connsiteX1" fmla="*/ 16063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3" y="15520"/>
                  </a:cubicBezTo>
                  <a:cubicBezTo>
                    <a:pt x="34851" y="-2887"/>
                    <a:pt x="62525" y="-5299"/>
                    <a:pt x="77885" y="10315"/>
                  </a:cubicBezTo>
                  <a:cubicBezTo>
                    <a:pt x="93246" y="25930"/>
                    <a:pt x="90580" y="53604"/>
                    <a:pt x="71792" y="72011"/>
                  </a:cubicBezTo>
                  <a:cubicBezTo>
                    <a:pt x="53004" y="90418"/>
                    <a:pt x="25330" y="92830"/>
                    <a:pt x="9969" y="77089"/>
                  </a:cubicBezTo>
                  <a:close/>
                </a:path>
              </a:pathLst>
            </a:custGeom>
            <a:solidFill>
              <a:srgbClr val="54B9E5"/>
            </a:solidFill>
            <a:ln w="12671" cap="flat">
              <a:noFill/>
              <a:prstDash val="solid"/>
              <a:miter/>
            </a:ln>
          </p:spPr>
          <p:txBody>
            <a:bodyPr rtlCol="0" anchor="ctr"/>
            <a:lstStyle/>
            <a:p>
              <a:endParaRPr lang="en-GB"/>
            </a:p>
          </p:txBody>
        </p:sp>
        <p:sp>
          <p:nvSpPr>
            <p:cNvPr id="1297" name="Freeform: Shape 1476">
              <a:extLst>
                <a:ext uri="{FF2B5EF4-FFF2-40B4-BE49-F238E27FC236}">
                  <a16:creationId xmlns:a16="http://schemas.microsoft.com/office/drawing/2014/main" id="{EECFE9EE-90B1-9A98-10F8-FEAA1C944F6E}"/>
                </a:ext>
              </a:extLst>
            </p:cNvPr>
            <p:cNvSpPr/>
            <p:nvPr/>
          </p:nvSpPr>
          <p:spPr>
            <a:xfrm>
              <a:off x="8012283"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1" y="-4649"/>
                    <a:pt x="78295" y="13631"/>
                  </a:cubicBezTo>
                  <a:cubicBezTo>
                    <a:pt x="96321" y="31911"/>
                    <a:pt x="92005" y="46129"/>
                    <a:pt x="73344" y="64537"/>
                  </a:cubicBezTo>
                  <a:cubicBezTo>
                    <a:pt x="54556"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1298" name="Freeform: Shape 1477">
              <a:extLst>
                <a:ext uri="{FF2B5EF4-FFF2-40B4-BE49-F238E27FC236}">
                  <a16:creationId xmlns:a16="http://schemas.microsoft.com/office/drawing/2014/main" id="{F3E73E79-A5B9-A8E4-67FC-80F2D90F0359}"/>
                </a:ext>
              </a:extLst>
            </p:cNvPr>
            <p:cNvSpPr/>
            <p:nvPr/>
          </p:nvSpPr>
          <p:spPr>
            <a:xfrm>
              <a:off x="8273119" y="2542361"/>
              <a:ext cx="61359" cy="59807"/>
            </a:xfrm>
            <a:custGeom>
              <a:avLst/>
              <a:gdLst>
                <a:gd name="connsiteX0" fmla="*/ 10964 w 63440"/>
                <a:gd name="connsiteY0" fmla="*/ 58264 h 61835"/>
                <a:gd name="connsiteX1" fmla="*/ 5760 w 63440"/>
                <a:gd name="connsiteY1" fmla="*/ 7739 h 61835"/>
                <a:gd name="connsiteX2" fmla="*/ 56284 w 63440"/>
                <a:gd name="connsiteY2" fmla="*/ 13706 h 61835"/>
                <a:gd name="connsiteX3" fmla="*/ 46890 w 63440"/>
                <a:gd name="connsiteY3" fmla="*/ 49504 h 61835"/>
                <a:gd name="connsiteX4" fmla="*/ 11091 w 63440"/>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40" h="61835">
                  <a:moveTo>
                    <a:pt x="10964" y="58264"/>
                  </a:moveTo>
                  <a:cubicBezTo>
                    <a:pt x="4109" y="51282"/>
                    <a:pt x="-6808" y="20053"/>
                    <a:pt x="5760" y="7739"/>
                  </a:cubicBezTo>
                  <a:cubicBezTo>
                    <a:pt x="18327" y="-4575"/>
                    <a:pt x="40797" y="-1909"/>
                    <a:pt x="56284" y="13706"/>
                  </a:cubicBezTo>
                  <a:cubicBezTo>
                    <a:pt x="71645" y="29320"/>
                    <a:pt x="59331" y="37191"/>
                    <a:pt x="46890" y="49504"/>
                  </a:cubicBezTo>
                  <a:cubicBezTo>
                    <a:pt x="34449" y="61818"/>
                    <a:pt x="17946" y="65246"/>
                    <a:pt x="11091" y="58264"/>
                  </a:cubicBezTo>
                  <a:close/>
                </a:path>
              </a:pathLst>
            </a:custGeom>
            <a:solidFill>
              <a:srgbClr val="54B9E5"/>
            </a:solidFill>
            <a:ln w="12671" cap="flat">
              <a:noFill/>
              <a:prstDash val="solid"/>
              <a:miter/>
            </a:ln>
          </p:spPr>
          <p:txBody>
            <a:bodyPr rtlCol="0" anchor="ctr"/>
            <a:lstStyle/>
            <a:p>
              <a:endParaRPr lang="en-GB"/>
            </a:p>
          </p:txBody>
        </p:sp>
        <p:sp>
          <p:nvSpPr>
            <p:cNvPr id="1299" name="Freeform: Shape 1478">
              <a:extLst>
                <a:ext uri="{FF2B5EF4-FFF2-40B4-BE49-F238E27FC236}">
                  <a16:creationId xmlns:a16="http://schemas.microsoft.com/office/drawing/2014/main" id="{BBC5C5F5-D311-C68F-1BB0-CDB6C223A2F2}"/>
                </a:ext>
              </a:extLst>
            </p:cNvPr>
            <p:cNvSpPr/>
            <p:nvPr/>
          </p:nvSpPr>
          <p:spPr>
            <a:xfrm>
              <a:off x="8288619"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20"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300" name="Freeform: Shape 1479">
              <a:extLst>
                <a:ext uri="{FF2B5EF4-FFF2-40B4-BE49-F238E27FC236}">
                  <a16:creationId xmlns:a16="http://schemas.microsoft.com/office/drawing/2014/main" id="{3460F17D-3C74-E357-37F0-6680C56020B8}"/>
                </a:ext>
              </a:extLst>
            </p:cNvPr>
            <p:cNvSpPr/>
            <p:nvPr/>
          </p:nvSpPr>
          <p:spPr>
            <a:xfrm>
              <a:off x="7986099"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301" name="Freeform: Shape 1480">
              <a:extLst>
                <a:ext uri="{FF2B5EF4-FFF2-40B4-BE49-F238E27FC236}">
                  <a16:creationId xmlns:a16="http://schemas.microsoft.com/office/drawing/2014/main" id="{91F6459A-0352-7E73-4722-484DE8990204}"/>
                </a:ext>
              </a:extLst>
            </p:cNvPr>
            <p:cNvSpPr/>
            <p:nvPr/>
          </p:nvSpPr>
          <p:spPr>
            <a:xfrm>
              <a:off x="8286418" y="2428132"/>
              <a:ext cx="83400" cy="59128"/>
            </a:xfrm>
            <a:custGeom>
              <a:avLst/>
              <a:gdLst>
                <a:gd name="connsiteX0" fmla="*/ 7 w 86228"/>
                <a:gd name="connsiteY0" fmla="*/ 39645 h 61133"/>
                <a:gd name="connsiteX1" fmla="*/ 39488 w 86228"/>
                <a:gd name="connsiteY1" fmla="*/ 38 h 61133"/>
                <a:gd name="connsiteX2" fmla="*/ 86204 w 86228"/>
                <a:gd name="connsiteY2" fmla="*/ 34567 h 61133"/>
                <a:gd name="connsiteX3" fmla="*/ 42154 w 86228"/>
                <a:gd name="connsiteY3" fmla="*/ 61099 h 61133"/>
                <a:gd name="connsiteX4" fmla="*/ 7 w 86228"/>
                <a:gd name="connsiteY4" fmla="*/ 39518 h 6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33">
                  <a:moveTo>
                    <a:pt x="7" y="39645"/>
                  </a:moveTo>
                  <a:cubicBezTo>
                    <a:pt x="-500" y="29490"/>
                    <a:pt x="25143" y="927"/>
                    <a:pt x="39488" y="38"/>
                  </a:cubicBezTo>
                  <a:cubicBezTo>
                    <a:pt x="53833" y="-850"/>
                    <a:pt x="85188" y="13875"/>
                    <a:pt x="86204" y="34567"/>
                  </a:cubicBezTo>
                  <a:cubicBezTo>
                    <a:pt x="87219" y="55387"/>
                    <a:pt x="56625" y="60338"/>
                    <a:pt x="42154" y="61099"/>
                  </a:cubicBezTo>
                  <a:cubicBezTo>
                    <a:pt x="27682" y="61861"/>
                    <a:pt x="388" y="49674"/>
                    <a:pt x="7" y="39518"/>
                  </a:cubicBezTo>
                  <a:close/>
                </a:path>
              </a:pathLst>
            </a:custGeom>
            <a:solidFill>
              <a:srgbClr val="FBE1D1"/>
            </a:solidFill>
            <a:ln w="12671" cap="flat">
              <a:noFill/>
              <a:prstDash val="solid"/>
              <a:miter/>
            </a:ln>
          </p:spPr>
          <p:txBody>
            <a:bodyPr rtlCol="0" anchor="ctr"/>
            <a:lstStyle/>
            <a:p>
              <a:endParaRPr lang="en-GB"/>
            </a:p>
          </p:txBody>
        </p:sp>
        <p:sp>
          <p:nvSpPr>
            <p:cNvPr id="1302" name="Freeform: Shape 1481">
              <a:extLst>
                <a:ext uri="{FF2B5EF4-FFF2-40B4-BE49-F238E27FC236}">
                  <a16:creationId xmlns:a16="http://schemas.microsoft.com/office/drawing/2014/main" id="{AE8FDF34-7141-2DE4-BB85-E4995A045A71}"/>
                </a:ext>
              </a:extLst>
            </p:cNvPr>
            <p:cNvSpPr/>
            <p:nvPr/>
          </p:nvSpPr>
          <p:spPr>
            <a:xfrm>
              <a:off x="7524286"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7"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1303" name="Freeform: Shape 1482">
              <a:extLst>
                <a:ext uri="{FF2B5EF4-FFF2-40B4-BE49-F238E27FC236}">
                  <a16:creationId xmlns:a16="http://schemas.microsoft.com/office/drawing/2014/main" id="{929C0C08-028B-C2D2-D944-AC0F8BDA1D45}"/>
                </a:ext>
              </a:extLst>
            </p:cNvPr>
            <p:cNvSpPr/>
            <p:nvPr/>
          </p:nvSpPr>
          <p:spPr>
            <a:xfrm>
              <a:off x="7800576"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1963"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1304" name="Freeform: Shape 1483">
              <a:extLst>
                <a:ext uri="{FF2B5EF4-FFF2-40B4-BE49-F238E27FC236}">
                  <a16:creationId xmlns:a16="http://schemas.microsoft.com/office/drawing/2014/main" id="{DE1EE2F9-970F-AF44-6724-AB9226306267}"/>
                </a:ext>
              </a:extLst>
            </p:cNvPr>
            <p:cNvSpPr/>
            <p:nvPr/>
          </p:nvSpPr>
          <p:spPr>
            <a:xfrm>
              <a:off x="10385666" y="2196248"/>
              <a:ext cx="518079" cy="831872"/>
            </a:xfrm>
            <a:custGeom>
              <a:avLst/>
              <a:gdLst>
                <a:gd name="connsiteX0" fmla="*/ 252329 w 535650"/>
                <a:gd name="connsiteY0" fmla="*/ 4174 h 860085"/>
                <a:gd name="connsiteX1" fmla="*/ 253471 w 535650"/>
                <a:gd name="connsiteY1" fmla="*/ 78692 h 860085"/>
                <a:gd name="connsiteX2" fmla="*/ 260453 w 535650"/>
                <a:gd name="connsiteY2" fmla="*/ 186342 h 860085"/>
                <a:gd name="connsiteX3" fmla="*/ 292190 w 535650"/>
                <a:gd name="connsiteY3" fmla="*/ 85547 h 860085"/>
                <a:gd name="connsiteX4" fmla="*/ 329131 w 535650"/>
                <a:gd name="connsiteY4" fmla="*/ 10268 h 860085"/>
                <a:gd name="connsiteX5" fmla="*/ 331924 w 535650"/>
                <a:gd name="connsiteY5" fmla="*/ 86562 h 860085"/>
                <a:gd name="connsiteX6" fmla="*/ 347919 w 535650"/>
                <a:gd name="connsiteY6" fmla="*/ 182533 h 860085"/>
                <a:gd name="connsiteX7" fmla="*/ 368357 w 535650"/>
                <a:gd name="connsiteY7" fmla="*/ 89355 h 860085"/>
                <a:gd name="connsiteX8" fmla="*/ 397682 w 535650"/>
                <a:gd name="connsiteY8" fmla="*/ 15599 h 860085"/>
                <a:gd name="connsiteX9" fmla="*/ 405045 w 535650"/>
                <a:gd name="connsiteY9" fmla="*/ 97480 h 860085"/>
                <a:gd name="connsiteX10" fmla="*/ 424214 w 535650"/>
                <a:gd name="connsiteY10" fmla="*/ 186723 h 860085"/>
                <a:gd name="connsiteX11" fmla="*/ 456204 w 535650"/>
                <a:gd name="connsiteY11" fmla="*/ 76534 h 860085"/>
                <a:gd name="connsiteX12" fmla="*/ 484259 w 535650"/>
                <a:gd name="connsiteY12" fmla="*/ 20423 h 860085"/>
                <a:gd name="connsiteX13" fmla="*/ 491876 w 535650"/>
                <a:gd name="connsiteY13" fmla="*/ 106112 h 860085"/>
                <a:gd name="connsiteX14" fmla="*/ 520566 w 535650"/>
                <a:gd name="connsiteY14" fmla="*/ 203226 h 860085"/>
                <a:gd name="connsiteX15" fmla="*/ 519677 w 535650"/>
                <a:gd name="connsiteY15" fmla="*/ 560325 h 860085"/>
                <a:gd name="connsiteX16" fmla="*/ 512695 w 535650"/>
                <a:gd name="connsiteY16" fmla="*/ 829831 h 860085"/>
                <a:gd name="connsiteX17" fmla="*/ 235572 w 535650"/>
                <a:gd name="connsiteY17" fmla="*/ 847223 h 860085"/>
                <a:gd name="connsiteX18" fmla="*/ 32966 w 535650"/>
                <a:gd name="connsiteY18" fmla="*/ 832624 h 860085"/>
                <a:gd name="connsiteX19" fmla="*/ 3768 w 535650"/>
                <a:gd name="connsiteY19" fmla="*/ 539125 h 860085"/>
                <a:gd name="connsiteX20" fmla="*/ 2626 w 535650"/>
                <a:gd name="connsiteY20" fmla="*/ 350229 h 860085"/>
                <a:gd name="connsiteX21" fmla="*/ 14940 w 535650"/>
                <a:gd name="connsiteY21" fmla="*/ 212747 h 860085"/>
                <a:gd name="connsiteX22" fmla="*/ 52897 w 535650"/>
                <a:gd name="connsiteY22" fmla="*/ 67647 h 860085"/>
                <a:gd name="connsiteX23" fmla="*/ 92250 w 535650"/>
                <a:gd name="connsiteY23" fmla="*/ 493 h 860085"/>
                <a:gd name="connsiteX24" fmla="*/ 95931 w 535650"/>
                <a:gd name="connsiteY24" fmla="*/ 86689 h 860085"/>
                <a:gd name="connsiteX25" fmla="*/ 108499 w 535650"/>
                <a:gd name="connsiteY25" fmla="*/ 196371 h 860085"/>
                <a:gd name="connsiteX26" fmla="*/ 136173 w 535650"/>
                <a:gd name="connsiteY26" fmla="*/ 92910 h 860085"/>
                <a:gd name="connsiteX27" fmla="*/ 162959 w 535650"/>
                <a:gd name="connsiteY27" fmla="*/ 2524 h 860085"/>
                <a:gd name="connsiteX28" fmla="*/ 171210 w 535650"/>
                <a:gd name="connsiteY28" fmla="*/ 95956 h 860085"/>
                <a:gd name="connsiteX29" fmla="*/ 184159 w 535650"/>
                <a:gd name="connsiteY29" fmla="*/ 184311 h 860085"/>
                <a:gd name="connsiteX30" fmla="*/ 213483 w 535650"/>
                <a:gd name="connsiteY30" fmla="*/ 85674 h 860085"/>
                <a:gd name="connsiteX31" fmla="*/ 252456 w 535650"/>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650" h="860085">
                  <a:moveTo>
                    <a:pt x="252329" y="4174"/>
                  </a:moveTo>
                  <a:cubicBezTo>
                    <a:pt x="273783" y="10522"/>
                    <a:pt x="259057" y="46193"/>
                    <a:pt x="253471" y="78692"/>
                  </a:cubicBezTo>
                  <a:cubicBezTo>
                    <a:pt x="247886" y="111317"/>
                    <a:pt x="227448" y="183295"/>
                    <a:pt x="260453" y="186342"/>
                  </a:cubicBezTo>
                  <a:cubicBezTo>
                    <a:pt x="293459" y="189389"/>
                    <a:pt x="290921" y="125789"/>
                    <a:pt x="292190" y="85547"/>
                  </a:cubicBezTo>
                  <a:cubicBezTo>
                    <a:pt x="293332" y="45432"/>
                    <a:pt x="305011" y="7094"/>
                    <a:pt x="329131" y="10268"/>
                  </a:cubicBezTo>
                  <a:cubicBezTo>
                    <a:pt x="353251" y="13441"/>
                    <a:pt x="332940" y="57872"/>
                    <a:pt x="331924" y="86562"/>
                  </a:cubicBezTo>
                  <a:cubicBezTo>
                    <a:pt x="330909" y="115252"/>
                    <a:pt x="328877" y="182280"/>
                    <a:pt x="347919" y="182533"/>
                  </a:cubicBezTo>
                  <a:cubicBezTo>
                    <a:pt x="366961" y="182787"/>
                    <a:pt x="366961" y="121599"/>
                    <a:pt x="368357" y="89355"/>
                  </a:cubicBezTo>
                  <a:cubicBezTo>
                    <a:pt x="369754" y="57111"/>
                    <a:pt x="371024" y="14330"/>
                    <a:pt x="397682" y="15599"/>
                  </a:cubicBezTo>
                  <a:cubicBezTo>
                    <a:pt x="424341" y="16869"/>
                    <a:pt x="406695" y="68028"/>
                    <a:pt x="405045" y="97480"/>
                  </a:cubicBezTo>
                  <a:cubicBezTo>
                    <a:pt x="403395" y="126804"/>
                    <a:pt x="400348" y="186596"/>
                    <a:pt x="424214" y="186723"/>
                  </a:cubicBezTo>
                  <a:cubicBezTo>
                    <a:pt x="447953" y="186723"/>
                    <a:pt x="453411" y="112332"/>
                    <a:pt x="456204" y="76534"/>
                  </a:cubicBezTo>
                  <a:cubicBezTo>
                    <a:pt x="459124" y="40735"/>
                    <a:pt x="463313" y="19408"/>
                    <a:pt x="484259" y="20423"/>
                  </a:cubicBezTo>
                  <a:cubicBezTo>
                    <a:pt x="505205" y="21439"/>
                    <a:pt x="485782" y="75645"/>
                    <a:pt x="491876" y="106112"/>
                  </a:cubicBezTo>
                  <a:cubicBezTo>
                    <a:pt x="497843" y="136579"/>
                    <a:pt x="514472" y="157017"/>
                    <a:pt x="520566" y="203226"/>
                  </a:cubicBezTo>
                  <a:cubicBezTo>
                    <a:pt x="526659" y="249434"/>
                    <a:pt x="519931" y="454325"/>
                    <a:pt x="519677" y="560325"/>
                  </a:cubicBezTo>
                  <a:cubicBezTo>
                    <a:pt x="519423" y="666198"/>
                    <a:pt x="560046" y="781973"/>
                    <a:pt x="512695" y="829831"/>
                  </a:cubicBezTo>
                  <a:cubicBezTo>
                    <a:pt x="465344" y="877690"/>
                    <a:pt x="315548" y="846842"/>
                    <a:pt x="235572" y="847223"/>
                  </a:cubicBezTo>
                  <a:cubicBezTo>
                    <a:pt x="155596" y="847731"/>
                    <a:pt x="71685" y="883910"/>
                    <a:pt x="32966" y="832624"/>
                  </a:cubicBezTo>
                  <a:cubicBezTo>
                    <a:pt x="-5626" y="781338"/>
                    <a:pt x="10243" y="611865"/>
                    <a:pt x="3768" y="539125"/>
                  </a:cubicBezTo>
                  <a:cubicBezTo>
                    <a:pt x="-2706" y="466385"/>
                    <a:pt x="722" y="404562"/>
                    <a:pt x="2626" y="350229"/>
                  </a:cubicBezTo>
                  <a:cubicBezTo>
                    <a:pt x="4530" y="295769"/>
                    <a:pt x="6561" y="259844"/>
                    <a:pt x="14940" y="212747"/>
                  </a:cubicBezTo>
                  <a:cubicBezTo>
                    <a:pt x="23318" y="165650"/>
                    <a:pt x="40075" y="102938"/>
                    <a:pt x="52897"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7" y="126804"/>
                    <a:pt x="136173" y="92910"/>
                  </a:cubicBezTo>
                  <a:cubicBezTo>
                    <a:pt x="139220" y="58888"/>
                    <a:pt x="139093" y="1508"/>
                    <a:pt x="162959" y="2524"/>
                  </a:cubicBezTo>
                  <a:cubicBezTo>
                    <a:pt x="186825" y="3540"/>
                    <a:pt x="174130" y="62316"/>
                    <a:pt x="171210" y="95956"/>
                  </a:cubicBezTo>
                  <a:cubicBezTo>
                    <a:pt x="168418" y="129597"/>
                    <a:pt x="166006"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305" name="Freeform: Shape 1484">
              <a:extLst>
                <a:ext uri="{FF2B5EF4-FFF2-40B4-BE49-F238E27FC236}">
                  <a16:creationId xmlns:a16="http://schemas.microsoft.com/office/drawing/2014/main" id="{BFD985B0-CF9E-5A40-AFE9-5518D1D33357}"/>
                </a:ext>
              </a:extLst>
            </p:cNvPr>
            <p:cNvSpPr/>
            <p:nvPr/>
          </p:nvSpPr>
          <p:spPr>
            <a:xfrm>
              <a:off x="10398953" y="2201368"/>
              <a:ext cx="472501" cy="708611"/>
            </a:xfrm>
            <a:custGeom>
              <a:avLst/>
              <a:gdLst>
                <a:gd name="connsiteX0" fmla="*/ 234782 w 488526"/>
                <a:gd name="connsiteY0" fmla="*/ 3704 h 732643"/>
                <a:gd name="connsiteX1" fmla="*/ 228943 w 488526"/>
                <a:gd name="connsiteY1" fmla="*/ 85584 h 732643"/>
                <a:gd name="connsiteX2" fmla="*/ 246969 w 488526"/>
                <a:gd name="connsiteY2" fmla="*/ 188030 h 732643"/>
                <a:gd name="connsiteX3" fmla="*/ 280229 w 488526"/>
                <a:gd name="connsiteY3" fmla="*/ 100310 h 732643"/>
                <a:gd name="connsiteX4" fmla="*/ 308030 w 488526"/>
                <a:gd name="connsiteY4" fmla="*/ 11448 h 732643"/>
                <a:gd name="connsiteX5" fmla="*/ 309807 w 488526"/>
                <a:gd name="connsiteY5" fmla="*/ 78983 h 732643"/>
                <a:gd name="connsiteX6" fmla="*/ 332531 w 488526"/>
                <a:gd name="connsiteY6" fmla="*/ 188411 h 732643"/>
                <a:gd name="connsiteX7" fmla="*/ 356777 w 488526"/>
                <a:gd name="connsiteY7" fmla="*/ 88250 h 732643"/>
                <a:gd name="connsiteX8" fmla="*/ 383309 w 488526"/>
                <a:gd name="connsiteY8" fmla="*/ 13987 h 732643"/>
                <a:gd name="connsiteX9" fmla="*/ 384452 w 488526"/>
                <a:gd name="connsiteY9" fmla="*/ 89266 h 732643"/>
                <a:gd name="connsiteX10" fmla="*/ 405017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8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4 w 488526"/>
                <a:gd name="connsiteY22" fmla="*/ 193235 h 732643"/>
                <a:gd name="connsiteX23" fmla="*/ 37508 w 488526"/>
                <a:gd name="connsiteY23" fmla="*/ 92059 h 732643"/>
                <a:gd name="connsiteX24" fmla="*/ 72164 w 488526"/>
                <a:gd name="connsiteY24" fmla="*/ 150 h 732643"/>
                <a:gd name="connsiteX25" fmla="*/ 71656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521 w 488526"/>
                <a:gd name="connsiteY29" fmla="*/ 87488 h 732643"/>
                <a:gd name="connsiteX30" fmla="*/ 168390 w 488526"/>
                <a:gd name="connsiteY30" fmla="*/ 193869 h 732643"/>
                <a:gd name="connsiteX31" fmla="*/ 198856 w 488526"/>
                <a:gd name="connsiteY31" fmla="*/ 90662 h 732643"/>
                <a:gd name="connsiteX32" fmla="*/ 235036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782" y="3704"/>
                  </a:moveTo>
                  <a:cubicBezTo>
                    <a:pt x="257506" y="6497"/>
                    <a:pt x="233767" y="54863"/>
                    <a:pt x="228943" y="85584"/>
                  </a:cubicBezTo>
                  <a:cubicBezTo>
                    <a:pt x="223992" y="116305"/>
                    <a:pt x="209393" y="190949"/>
                    <a:pt x="246969" y="188030"/>
                  </a:cubicBezTo>
                  <a:cubicBezTo>
                    <a:pt x="284545" y="184983"/>
                    <a:pt x="278706" y="134458"/>
                    <a:pt x="280229" y="100310"/>
                  </a:cubicBezTo>
                  <a:cubicBezTo>
                    <a:pt x="281752" y="66162"/>
                    <a:pt x="283148" y="4974"/>
                    <a:pt x="308030" y="11448"/>
                  </a:cubicBezTo>
                  <a:cubicBezTo>
                    <a:pt x="332911" y="17922"/>
                    <a:pt x="310823" y="50039"/>
                    <a:pt x="309807" y="78983"/>
                  </a:cubicBezTo>
                  <a:cubicBezTo>
                    <a:pt x="308919" y="107927"/>
                    <a:pt x="301175" y="185110"/>
                    <a:pt x="332531" y="188411"/>
                  </a:cubicBezTo>
                  <a:cubicBezTo>
                    <a:pt x="363886" y="191711"/>
                    <a:pt x="356397" y="119479"/>
                    <a:pt x="356777" y="88250"/>
                  </a:cubicBezTo>
                  <a:cubicBezTo>
                    <a:pt x="357158" y="57021"/>
                    <a:pt x="359697" y="11194"/>
                    <a:pt x="383309" y="13987"/>
                  </a:cubicBezTo>
                  <a:cubicBezTo>
                    <a:pt x="406921" y="16780"/>
                    <a:pt x="384579" y="60703"/>
                    <a:pt x="384452" y="89266"/>
                  </a:cubicBezTo>
                  <a:cubicBezTo>
                    <a:pt x="384198" y="117829"/>
                    <a:pt x="378485" y="191330"/>
                    <a:pt x="405017" y="193488"/>
                  </a:cubicBezTo>
                  <a:cubicBezTo>
                    <a:pt x="431548" y="195646"/>
                    <a:pt x="441958" y="135093"/>
                    <a:pt x="445767" y="100564"/>
                  </a:cubicBezTo>
                  <a:cubicBezTo>
                    <a:pt x="449575" y="66035"/>
                    <a:pt x="443862" y="14748"/>
                    <a:pt x="465316" y="18303"/>
                  </a:cubicBezTo>
                  <a:cubicBezTo>
                    <a:pt x="486770" y="21857"/>
                    <a:pt x="469125" y="64638"/>
                    <a:pt x="471283" y="93328"/>
                  </a:cubicBezTo>
                  <a:cubicBezTo>
                    <a:pt x="473441" y="122145"/>
                    <a:pt x="475472" y="155024"/>
                    <a:pt x="478265" y="190823"/>
                  </a:cubicBezTo>
                  <a:cubicBezTo>
                    <a:pt x="481058" y="226621"/>
                    <a:pt x="491086" y="256961"/>
                    <a:pt x="487913" y="307867"/>
                  </a:cubicBezTo>
                  <a:cubicBezTo>
                    <a:pt x="484739" y="358772"/>
                    <a:pt x="461508" y="433543"/>
                    <a:pt x="459096" y="496001"/>
                  </a:cubicBezTo>
                  <a:cubicBezTo>
                    <a:pt x="456811" y="558458"/>
                    <a:pt x="462650" y="607713"/>
                    <a:pt x="427486" y="647067"/>
                  </a:cubicBezTo>
                  <a:cubicBezTo>
                    <a:pt x="392322" y="686547"/>
                    <a:pt x="310188" y="731740"/>
                    <a:pt x="248238"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4" y="193235"/>
                  </a:cubicBezTo>
                  <a:cubicBezTo>
                    <a:pt x="23925" y="156801"/>
                    <a:pt x="28368" y="124176"/>
                    <a:pt x="37508" y="92059"/>
                  </a:cubicBezTo>
                  <a:cubicBezTo>
                    <a:pt x="46521" y="59814"/>
                    <a:pt x="50076" y="277"/>
                    <a:pt x="72164" y="150"/>
                  </a:cubicBezTo>
                  <a:cubicBezTo>
                    <a:pt x="94126" y="150"/>
                    <a:pt x="72926" y="68574"/>
                    <a:pt x="71656"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521" y="87488"/>
                  </a:cubicBezTo>
                  <a:cubicBezTo>
                    <a:pt x="152521" y="118336"/>
                    <a:pt x="144397" y="194250"/>
                    <a:pt x="168390" y="193869"/>
                  </a:cubicBezTo>
                  <a:cubicBezTo>
                    <a:pt x="192509" y="193615"/>
                    <a:pt x="194413" y="122906"/>
                    <a:pt x="198856" y="90662"/>
                  </a:cubicBezTo>
                  <a:cubicBezTo>
                    <a:pt x="203300" y="58418"/>
                    <a:pt x="212186" y="784"/>
                    <a:pt x="235036" y="3577"/>
                  </a:cubicBezTo>
                  <a:close/>
                </a:path>
              </a:pathLst>
            </a:custGeom>
            <a:solidFill>
              <a:srgbClr val="F6C3A2"/>
            </a:solidFill>
            <a:ln w="12671" cap="flat">
              <a:noFill/>
              <a:prstDash val="solid"/>
              <a:miter/>
            </a:ln>
          </p:spPr>
          <p:txBody>
            <a:bodyPr rtlCol="0" anchor="ctr"/>
            <a:lstStyle/>
            <a:p>
              <a:endParaRPr lang="en-GB"/>
            </a:p>
          </p:txBody>
        </p:sp>
        <p:grpSp>
          <p:nvGrpSpPr>
            <p:cNvPr id="1306" name="Group 1305">
              <a:extLst>
                <a:ext uri="{FF2B5EF4-FFF2-40B4-BE49-F238E27FC236}">
                  <a16:creationId xmlns:a16="http://schemas.microsoft.com/office/drawing/2014/main" id="{573B4A78-6297-A29B-55AF-5ED22D7C239A}"/>
                </a:ext>
              </a:extLst>
            </p:cNvPr>
            <p:cNvGrpSpPr/>
            <p:nvPr/>
          </p:nvGrpSpPr>
          <p:grpSpPr>
            <a:xfrm>
              <a:off x="10517338" y="2619861"/>
              <a:ext cx="219219" cy="207514"/>
              <a:chOff x="4913569" y="2480616"/>
              <a:chExt cx="260889" cy="246961"/>
            </a:xfrm>
          </p:grpSpPr>
          <p:sp>
            <p:nvSpPr>
              <p:cNvPr id="1544" name="Freeform: Shape 1486">
                <a:extLst>
                  <a:ext uri="{FF2B5EF4-FFF2-40B4-BE49-F238E27FC236}">
                    <a16:creationId xmlns:a16="http://schemas.microsoft.com/office/drawing/2014/main" id="{6BD05080-83FE-561F-1688-491A7FEDC608}"/>
                  </a:ext>
                </a:extLst>
              </p:cNvPr>
              <p:cNvSpPr/>
              <p:nvPr/>
            </p:nvSpPr>
            <p:spPr>
              <a:xfrm>
                <a:off x="4916384"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1" y="241451"/>
                      <a:pt x="129225" y="241451"/>
                    </a:cubicBezTo>
                    <a:cubicBezTo>
                      <a:pt x="58008" y="241451"/>
                      <a:pt x="4817" y="155890"/>
                      <a:pt x="374" y="115648"/>
                    </a:cubicBezTo>
                    <a:close/>
                  </a:path>
                </a:pathLst>
              </a:custGeom>
              <a:solidFill>
                <a:srgbClr val="B361A4"/>
              </a:solidFill>
              <a:ln w="12671" cap="flat">
                <a:noFill/>
                <a:prstDash val="solid"/>
                <a:miter/>
              </a:ln>
            </p:spPr>
            <p:txBody>
              <a:bodyPr rtlCol="0" anchor="ctr"/>
              <a:lstStyle/>
              <a:p>
                <a:endParaRPr lang="en-GB"/>
              </a:p>
            </p:txBody>
          </p:sp>
          <p:sp>
            <p:nvSpPr>
              <p:cNvPr id="1545" name="Freeform: Shape 1487">
                <a:extLst>
                  <a:ext uri="{FF2B5EF4-FFF2-40B4-BE49-F238E27FC236}">
                    <a16:creationId xmlns:a16="http://schemas.microsoft.com/office/drawing/2014/main" id="{6D1A014D-9392-837C-C164-893CD42FE563}"/>
                  </a:ext>
                </a:extLst>
              </p:cNvPr>
              <p:cNvSpPr/>
              <p:nvPr/>
            </p:nvSpPr>
            <p:spPr>
              <a:xfrm>
                <a:off x="4913569"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46" name="Freeform: Shape 1488">
                <a:extLst>
                  <a:ext uri="{FF2B5EF4-FFF2-40B4-BE49-F238E27FC236}">
                    <a16:creationId xmlns:a16="http://schemas.microsoft.com/office/drawing/2014/main" id="{6E9C68DB-C44E-3856-B368-56EE3E71B93F}"/>
                  </a:ext>
                </a:extLst>
              </p:cNvPr>
              <p:cNvSpPr/>
              <p:nvPr/>
            </p:nvSpPr>
            <p:spPr>
              <a:xfrm>
                <a:off x="4959924" y="2521933"/>
                <a:ext cx="63150" cy="50330"/>
              </a:xfrm>
              <a:custGeom>
                <a:avLst/>
                <a:gdLst>
                  <a:gd name="connsiteX0" fmla="*/ 2281 w 63150"/>
                  <a:gd name="connsiteY0" fmla="*/ 40107 h 50330"/>
                  <a:gd name="connsiteX1" fmla="*/ 14594 w 63150"/>
                  <a:gd name="connsiteY1" fmla="*/ 3039 h 50330"/>
                  <a:gd name="connsiteX2" fmla="*/ 61310 w 63150"/>
                  <a:gd name="connsiteY2" fmla="*/ 16749 h 50330"/>
                  <a:gd name="connsiteX3" fmla="*/ 39476 w 63150"/>
                  <a:gd name="connsiteY3" fmla="*/ 47724 h 50330"/>
                  <a:gd name="connsiteX4" fmla="*/ 2408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709" y="119"/>
                      <a:pt x="61310" y="16749"/>
                    </a:cubicBezTo>
                    <a:cubicBezTo>
                      <a:pt x="67912" y="33506"/>
                      <a:pt x="55852"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307" name="Freeform: Shape 1489">
              <a:extLst>
                <a:ext uri="{FF2B5EF4-FFF2-40B4-BE49-F238E27FC236}">
                  <a16:creationId xmlns:a16="http://schemas.microsoft.com/office/drawing/2014/main" id="{27890429-9EB0-247F-76C6-60F89932BD1F}"/>
                </a:ext>
              </a:extLst>
            </p:cNvPr>
            <p:cNvSpPr/>
            <p:nvPr/>
          </p:nvSpPr>
          <p:spPr>
            <a:xfrm>
              <a:off x="10469545" y="2836878"/>
              <a:ext cx="84972" cy="84638"/>
            </a:xfrm>
            <a:custGeom>
              <a:avLst/>
              <a:gdLst>
                <a:gd name="connsiteX0" fmla="*/ 9969 w 87854"/>
                <a:gd name="connsiteY0" fmla="*/ 77216 h 87509"/>
                <a:gd name="connsiteX1" fmla="*/ 16063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6" y="33927"/>
                    <a:pt x="16063" y="15520"/>
                  </a:cubicBezTo>
                  <a:cubicBezTo>
                    <a:pt x="34851" y="-2887"/>
                    <a:pt x="62398" y="-5299"/>
                    <a:pt x="77885" y="10315"/>
                  </a:cubicBezTo>
                  <a:cubicBezTo>
                    <a:pt x="93246" y="25930"/>
                    <a:pt x="90580" y="53604"/>
                    <a:pt x="71792" y="72011"/>
                  </a:cubicBezTo>
                  <a:cubicBezTo>
                    <a:pt x="53004" y="90418"/>
                    <a:pt x="25456" y="92830"/>
                    <a:pt x="9969" y="77089"/>
                  </a:cubicBezTo>
                  <a:close/>
                </a:path>
              </a:pathLst>
            </a:custGeom>
            <a:solidFill>
              <a:srgbClr val="54B9E5"/>
            </a:solidFill>
            <a:ln w="12671" cap="flat">
              <a:noFill/>
              <a:prstDash val="solid"/>
              <a:miter/>
            </a:ln>
          </p:spPr>
          <p:txBody>
            <a:bodyPr rtlCol="0" anchor="ctr"/>
            <a:lstStyle/>
            <a:p>
              <a:endParaRPr lang="en-GB"/>
            </a:p>
          </p:txBody>
        </p:sp>
        <p:sp>
          <p:nvSpPr>
            <p:cNvPr id="1308" name="Freeform: Shape 1490">
              <a:extLst>
                <a:ext uri="{FF2B5EF4-FFF2-40B4-BE49-F238E27FC236}">
                  <a16:creationId xmlns:a16="http://schemas.microsoft.com/office/drawing/2014/main" id="{9E494943-53D3-3A9F-150F-C28F9B9C049E}"/>
                </a:ext>
              </a:extLst>
            </p:cNvPr>
            <p:cNvSpPr/>
            <p:nvPr/>
          </p:nvSpPr>
          <p:spPr>
            <a:xfrm>
              <a:off x="10748677" y="2832965"/>
              <a:ext cx="46075" cy="46074"/>
            </a:xfrm>
            <a:custGeom>
              <a:avLst/>
              <a:gdLst>
                <a:gd name="connsiteX0" fmla="*/ 6872 w 47638"/>
                <a:gd name="connsiteY0" fmla="*/ 40512 h 47637"/>
                <a:gd name="connsiteX1" fmla="*/ 7126 w 47638"/>
                <a:gd name="connsiteY1" fmla="*/ 6872 h 47637"/>
                <a:gd name="connsiteX2" fmla="*/ 40766 w 47638"/>
                <a:gd name="connsiteY2" fmla="*/ 7126 h 47637"/>
                <a:gd name="connsiteX3" fmla="*/ 40513 w 47638"/>
                <a:gd name="connsiteY3" fmla="*/ 40766 h 47637"/>
                <a:gd name="connsiteX4" fmla="*/ 6872 w 47638"/>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8" h="47637">
                  <a:moveTo>
                    <a:pt x="6872" y="40512"/>
                  </a:moveTo>
                  <a:cubicBezTo>
                    <a:pt x="-2395" y="31118"/>
                    <a:pt x="-2269" y="16012"/>
                    <a:pt x="7126" y="6872"/>
                  </a:cubicBezTo>
                  <a:cubicBezTo>
                    <a:pt x="16520" y="-2395"/>
                    <a:pt x="31626" y="-2268"/>
                    <a:pt x="40766" y="7126"/>
                  </a:cubicBezTo>
                  <a:cubicBezTo>
                    <a:pt x="50034" y="16520"/>
                    <a:pt x="49906" y="31626"/>
                    <a:pt x="40513"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309" name="Freeform: Shape 1491">
              <a:extLst>
                <a:ext uri="{FF2B5EF4-FFF2-40B4-BE49-F238E27FC236}">
                  <a16:creationId xmlns:a16="http://schemas.microsoft.com/office/drawing/2014/main" id="{9FADCAC2-25CF-AC62-BE31-EDE1828448EC}"/>
                </a:ext>
              </a:extLst>
            </p:cNvPr>
            <p:cNvSpPr/>
            <p:nvPr/>
          </p:nvSpPr>
          <p:spPr>
            <a:xfrm>
              <a:off x="10075357" y="2664524"/>
              <a:ext cx="94050" cy="94050"/>
            </a:xfrm>
            <a:custGeom>
              <a:avLst/>
              <a:gdLst>
                <a:gd name="connsiteX0" fmla="*/ 48620 w 97240"/>
                <a:gd name="connsiteY0" fmla="*/ 0 h 97240"/>
                <a:gd name="connsiteX1" fmla="*/ 0 w 97240"/>
                <a:gd name="connsiteY1" fmla="*/ 48620 h 97240"/>
                <a:gd name="connsiteX2" fmla="*/ 48620 w 97240"/>
                <a:gd name="connsiteY2" fmla="*/ 97241 h 97240"/>
                <a:gd name="connsiteX3" fmla="*/ 97241 w 97240"/>
                <a:gd name="connsiteY3" fmla="*/ 48620 h 97240"/>
                <a:gd name="connsiteX4" fmla="*/ 48620 w 97240"/>
                <a:gd name="connsiteY4" fmla="*/ 0 h 9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40" h="97240">
                  <a:moveTo>
                    <a:pt x="48620" y="0"/>
                  </a:moveTo>
                  <a:cubicBezTo>
                    <a:pt x="21835" y="0"/>
                    <a:pt x="0" y="21708"/>
                    <a:pt x="0" y="48620"/>
                  </a:cubicBezTo>
                  <a:cubicBezTo>
                    <a:pt x="0" y="75533"/>
                    <a:pt x="21708" y="97241"/>
                    <a:pt x="48620" y="97241"/>
                  </a:cubicBezTo>
                  <a:cubicBezTo>
                    <a:pt x="75533" y="97241"/>
                    <a:pt x="97241" y="75533"/>
                    <a:pt x="97241" y="48620"/>
                  </a:cubicBezTo>
                  <a:cubicBezTo>
                    <a:pt x="97241" y="21708"/>
                    <a:pt x="75533" y="0"/>
                    <a:pt x="48620" y="0"/>
                  </a:cubicBezTo>
                  <a:close/>
                </a:path>
              </a:pathLst>
            </a:custGeom>
            <a:solidFill>
              <a:srgbClr val="FFFFFF"/>
            </a:solidFill>
            <a:ln w="58031" cap="flat">
              <a:solidFill>
                <a:srgbClr val="590995"/>
              </a:solidFill>
              <a:prstDash val="solid"/>
              <a:miter/>
            </a:ln>
          </p:spPr>
          <p:txBody>
            <a:bodyPr rtlCol="0" anchor="ctr"/>
            <a:lstStyle/>
            <a:p>
              <a:endParaRPr lang="en-GB"/>
            </a:p>
          </p:txBody>
        </p:sp>
        <p:sp>
          <p:nvSpPr>
            <p:cNvPr id="1310" name="Freeform: Shape 1492">
              <a:extLst>
                <a:ext uri="{FF2B5EF4-FFF2-40B4-BE49-F238E27FC236}">
                  <a16:creationId xmlns:a16="http://schemas.microsoft.com/office/drawing/2014/main" id="{919E4B14-A20C-0076-0E39-8ECCB7F4EFDD}"/>
                </a:ext>
              </a:extLst>
            </p:cNvPr>
            <p:cNvSpPr/>
            <p:nvPr/>
          </p:nvSpPr>
          <p:spPr>
            <a:xfrm>
              <a:off x="10059518" y="2753049"/>
              <a:ext cx="123027" cy="259683"/>
            </a:xfrm>
            <a:custGeom>
              <a:avLst/>
              <a:gdLst>
                <a:gd name="connsiteX0" fmla="*/ 69947 w 127199"/>
                <a:gd name="connsiteY0" fmla="*/ 0 h 268490"/>
                <a:gd name="connsiteX1" fmla="*/ 69947 w 127199"/>
                <a:gd name="connsiteY1" fmla="*/ 153986 h 268490"/>
                <a:gd name="connsiteX2" fmla="*/ 57253 w 127199"/>
                <a:gd name="connsiteY2" fmla="*/ 153986 h 268490"/>
                <a:gd name="connsiteX3" fmla="*/ 57253 w 127199"/>
                <a:gd name="connsiteY3" fmla="*/ 0 h 268490"/>
                <a:gd name="connsiteX4" fmla="*/ 69947 w 127199"/>
                <a:gd name="connsiteY4" fmla="*/ 0 h 268490"/>
                <a:gd name="connsiteX5" fmla="*/ 127200 w 127199"/>
                <a:gd name="connsiteY5" fmla="*/ 141291 h 268490"/>
                <a:gd name="connsiteX6" fmla="*/ 63600 w 127199"/>
                <a:gd name="connsiteY6" fmla="*/ 268491 h 268490"/>
                <a:gd name="connsiteX7" fmla="*/ 0 w 127199"/>
                <a:gd name="connsiteY7" fmla="*/ 141291 h 268490"/>
                <a:gd name="connsiteX8" fmla="*/ 127200 w 127199"/>
                <a:gd name="connsiteY8" fmla="*/ 141291 h 26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199" h="268490">
                  <a:moveTo>
                    <a:pt x="69947" y="0"/>
                  </a:moveTo>
                  <a:lnTo>
                    <a:pt x="69947" y="153986"/>
                  </a:lnTo>
                  <a:lnTo>
                    <a:pt x="57253" y="153986"/>
                  </a:lnTo>
                  <a:lnTo>
                    <a:pt x="57253" y="0"/>
                  </a:lnTo>
                  <a:lnTo>
                    <a:pt x="69947" y="0"/>
                  </a:lnTo>
                  <a:close/>
                  <a:moveTo>
                    <a:pt x="127200" y="141291"/>
                  </a:moveTo>
                  <a:lnTo>
                    <a:pt x="63600" y="268491"/>
                  </a:lnTo>
                  <a:lnTo>
                    <a:pt x="0" y="141291"/>
                  </a:lnTo>
                  <a:lnTo>
                    <a:pt x="127200" y="141291"/>
                  </a:lnTo>
                  <a:close/>
                </a:path>
              </a:pathLst>
            </a:custGeom>
            <a:solidFill>
              <a:srgbClr val="590995"/>
            </a:solidFill>
            <a:ln w="12671" cap="flat">
              <a:noFill/>
              <a:prstDash val="solid"/>
              <a:miter/>
            </a:ln>
          </p:spPr>
          <p:txBody>
            <a:bodyPr rtlCol="0" anchor="ctr"/>
            <a:lstStyle/>
            <a:p>
              <a:endParaRPr lang="en-GB"/>
            </a:p>
          </p:txBody>
        </p:sp>
        <p:sp>
          <p:nvSpPr>
            <p:cNvPr id="1311" name="Freeform: Shape 1493">
              <a:extLst>
                <a:ext uri="{FF2B5EF4-FFF2-40B4-BE49-F238E27FC236}">
                  <a16:creationId xmlns:a16="http://schemas.microsoft.com/office/drawing/2014/main" id="{0FD09168-D3B2-D091-6541-E21E0211C1C1}"/>
                </a:ext>
              </a:extLst>
            </p:cNvPr>
            <p:cNvSpPr/>
            <p:nvPr/>
          </p:nvSpPr>
          <p:spPr>
            <a:xfrm>
              <a:off x="9889136" y="2196248"/>
              <a:ext cx="518079" cy="831872"/>
            </a:xfrm>
            <a:custGeom>
              <a:avLst/>
              <a:gdLst>
                <a:gd name="connsiteX0" fmla="*/ 252329 w 535650"/>
                <a:gd name="connsiteY0" fmla="*/ 4174 h 860085"/>
                <a:gd name="connsiteX1" fmla="*/ 253471 w 535650"/>
                <a:gd name="connsiteY1" fmla="*/ 78692 h 860085"/>
                <a:gd name="connsiteX2" fmla="*/ 260453 w 535650"/>
                <a:gd name="connsiteY2" fmla="*/ 186342 h 860085"/>
                <a:gd name="connsiteX3" fmla="*/ 292190 w 535650"/>
                <a:gd name="connsiteY3" fmla="*/ 85547 h 860085"/>
                <a:gd name="connsiteX4" fmla="*/ 329131 w 535650"/>
                <a:gd name="connsiteY4" fmla="*/ 10268 h 860085"/>
                <a:gd name="connsiteX5" fmla="*/ 331924 w 535650"/>
                <a:gd name="connsiteY5" fmla="*/ 86562 h 860085"/>
                <a:gd name="connsiteX6" fmla="*/ 347919 w 535650"/>
                <a:gd name="connsiteY6" fmla="*/ 182533 h 860085"/>
                <a:gd name="connsiteX7" fmla="*/ 368357 w 535650"/>
                <a:gd name="connsiteY7" fmla="*/ 89355 h 860085"/>
                <a:gd name="connsiteX8" fmla="*/ 397682 w 535650"/>
                <a:gd name="connsiteY8" fmla="*/ 15599 h 860085"/>
                <a:gd name="connsiteX9" fmla="*/ 405045 w 535650"/>
                <a:gd name="connsiteY9" fmla="*/ 97480 h 860085"/>
                <a:gd name="connsiteX10" fmla="*/ 424214 w 535650"/>
                <a:gd name="connsiteY10" fmla="*/ 186723 h 860085"/>
                <a:gd name="connsiteX11" fmla="*/ 456204 w 535650"/>
                <a:gd name="connsiteY11" fmla="*/ 76534 h 860085"/>
                <a:gd name="connsiteX12" fmla="*/ 484259 w 535650"/>
                <a:gd name="connsiteY12" fmla="*/ 20423 h 860085"/>
                <a:gd name="connsiteX13" fmla="*/ 491876 w 535650"/>
                <a:gd name="connsiteY13" fmla="*/ 106112 h 860085"/>
                <a:gd name="connsiteX14" fmla="*/ 520566 w 535650"/>
                <a:gd name="connsiteY14" fmla="*/ 203226 h 860085"/>
                <a:gd name="connsiteX15" fmla="*/ 519677 w 535650"/>
                <a:gd name="connsiteY15" fmla="*/ 560325 h 860085"/>
                <a:gd name="connsiteX16" fmla="*/ 512695 w 535650"/>
                <a:gd name="connsiteY16" fmla="*/ 829831 h 860085"/>
                <a:gd name="connsiteX17" fmla="*/ 235572 w 535650"/>
                <a:gd name="connsiteY17" fmla="*/ 847223 h 860085"/>
                <a:gd name="connsiteX18" fmla="*/ 32966 w 535650"/>
                <a:gd name="connsiteY18" fmla="*/ 832624 h 860085"/>
                <a:gd name="connsiteX19" fmla="*/ 3768 w 535650"/>
                <a:gd name="connsiteY19" fmla="*/ 539125 h 860085"/>
                <a:gd name="connsiteX20" fmla="*/ 2626 w 535650"/>
                <a:gd name="connsiteY20" fmla="*/ 350229 h 860085"/>
                <a:gd name="connsiteX21" fmla="*/ 14940 w 535650"/>
                <a:gd name="connsiteY21" fmla="*/ 212747 h 860085"/>
                <a:gd name="connsiteX22" fmla="*/ 52896 w 535650"/>
                <a:gd name="connsiteY22" fmla="*/ 67647 h 860085"/>
                <a:gd name="connsiteX23" fmla="*/ 92250 w 535650"/>
                <a:gd name="connsiteY23" fmla="*/ 493 h 860085"/>
                <a:gd name="connsiteX24" fmla="*/ 95931 w 535650"/>
                <a:gd name="connsiteY24" fmla="*/ 86689 h 860085"/>
                <a:gd name="connsiteX25" fmla="*/ 108499 w 535650"/>
                <a:gd name="connsiteY25" fmla="*/ 196371 h 860085"/>
                <a:gd name="connsiteX26" fmla="*/ 136173 w 535650"/>
                <a:gd name="connsiteY26" fmla="*/ 92910 h 860085"/>
                <a:gd name="connsiteX27" fmla="*/ 162959 w 535650"/>
                <a:gd name="connsiteY27" fmla="*/ 2524 h 860085"/>
                <a:gd name="connsiteX28" fmla="*/ 171210 w 535650"/>
                <a:gd name="connsiteY28" fmla="*/ 95956 h 860085"/>
                <a:gd name="connsiteX29" fmla="*/ 184159 w 535650"/>
                <a:gd name="connsiteY29" fmla="*/ 184311 h 860085"/>
                <a:gd name="connsiteX30" fmla="*/ 213483 w 535650"/>
                <a:gd name="connsiteY30" fmla="*/ 85674 h 860085"/>
                <a:gd name="connsiteX31" fmla="*/ 252456 w 535650"/>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650" h="860085">
                  <a:moveTo>
                    <a:pt x="252329" y="4174"/>
                  </a:moveTo>
                  <a:cubicBezTo>
                    <a:pt x="273783" y="10522"/>
                    <a:pt x="259057" y="46193"/>
                    <a:pt x="253471" y="78692"/>
                  </a:cubicBezTo>
                  <a:cubicBezTo>
                    <a:pt x="247886" y="111317"/>
                    <a:pt x="227447" y="183295"/>
                    <a:pt x="260453" y="186342"/>
                  </a:cubicBezTo>
                  <a:cubicBezTo>
                    <a:pt x="293459" y="189389"/>
                    <a:pt x="290920" y="125789"/>
                    <a:pt x="292190" y="85547"/>
                  </a:cubicBezTo>
                  <a:cubicBezTo>
                    <a:pt x="293332" y="45432"/>
                    <a:pt x="305011" y="7094"/>
                    <a:pt x="329131" y="10268"/>
                  </a:cubicBezTo>
                  <a:cubicBezTo>
                    <a:pt x="353251" y="13441"/>
                    <a:pt x="332939" y="57872"/>
                    <a:pt x="331924" y="86562"/>
                  </a:cubicBezTo>
                  <a:cubicBezTo>
                    <a:pt x="330908" y="115252"/>
                    <a:pt x="328877" y="182280"/>
                    <a:pt x="347919" y="182533"/>
                  </a:cubicBezTo>
                  <a:cubicBezTo>
                    <a:pt x="366961" y="182787"/>
                    <a:pt x="366961" y="121599"/>
                    <a:pt x="368357" y="89355"/>
                  </a:cubicBezTo>
                  <a:cubicBezTo>
                    <a:pt x="369754" y="57111"/>
                    <a:pt x="371023" y="14330"/>
                    <a:pt x="397682" y="15599"/>
                  </a:cubicBezTo>
                  <a:cubicBezTo>
                    <a:pt x="424341" y="16869"/>
                    <a:pt x="406695" y="68028"/>
                    <a:pt x="405045" y="97480"/>
                  </a:cubicBezTo>
                  <a:cubicBezTo>
                    <a:pt x="403395" y="126804"/>
                    <a:pt x="400348" y="186596"/>
                    <a:pt x="424214" y="186723"/>
                  </a:cubicBezTo>
                  <a:cubicBezTo>
                    <a:pt x="447953" y="186723"/>
                    <a:pt x="453411" y="112332"/>
                    <a:pt x="456204" y="76534"/>
                  </a:cubicBezTo>
                  <a:cubicBezTo>
                    <a:pt x="459124" y="40735"/>
                    <a:pt x="463313" y="19408"/>
                    <a:pt x="484259" y="20423"/>
                  </a:cubicBezTo>
                  <a:cubicBezTo>
                    <a:pt x="505205" y="21439"/>
                    <a:pt x="485783" y="75645"/>
                    <a:pt x="491876" y="106112"/>
                  </a:cubicBezTo>
                  <a:cubicBezTo>
                    <a:pt x="497842" y="136579"/>
                    <a:pt x="514472" y="157017"/>
                    <a:pt x="520566" y="203226"/>
                  </a:cubicBezTo>
                  <a:cubicBezTo>
                    <a:pt x="526659" y="249434"/>
                    <a:pt x="519931" y="454325"/>
                    <a:pt x="519677" y="560325"/>
                  </a:cubicBezTo>
                  <a:cubicBezTo>
                    <a:pt x="519423" y="666198"/>
                    <a:pt x="560046" y="781973"/>
                    <a:pt x="512695" y="829831"/>
                  </a:cubicBezTo>
                  <a:cubicBezTo>
                    <a:pt x="465344" y="877690"/>
                    <a:pt x="315548" y="846842"/>
                    <a:pt x="235572" y="847223"/>
                  </a:cubicBezTo>
                  <a:cubicBezTo>
                    <a:pt x="155596" y="847731"/>
                    <a:pt x="71684" y="883910"/>
                    <a:pt x="32966" y="832624"/>
                  </a:cubicBezTo>
                  <a:cubicBezTo>
                    <a:pt x="-5753" y="781338"/>
                    <a:pt x="10243" y="611865"/>
                    <a:pt x="3768" y="539125"/>
                  </a:cubicBezTo>
                  <a:cubicBezTo>
                    <a:pt x="-2706" y="466385"/>
                    <a:pt x="722" y="404562"/>
                    <a:pt x="2626" y="350229"/>
                  </a:cubicBezTo>
                  <a:cubicBezTo>
                    <a:pt x="4530" y="295769"/>
                    <a:pt x="6561" y="259844"/>
                    <a:pt x="14940" y="212747"/>
                  </a:cubicBezTo>
                  <a:cubicBezTo>
                    <a:pt x="23318" y="165650"/>
                    <a:pt x="40075" y="102938"/>
                    <a:pt x="52896" y="67647"/>
                  </a:cubicBezTo>
                  <a:cubicBezTo>
                    <a:pt x="65845" y="32229"/>
                    <a:pt x="65210" y="-4712"/>
                    <a:pt x="92250" y="493"/>
                  </a:cubicBezTo>
                  <a:cubicBezTo>
                    <a:pt x="119289" y="5698"/>
                    <a:pt x="99613" y="50764"/>
                    <a:pt x="95931" y="86689"/>
                  </a:cubicBezTo>
                  <a:cubicBezTo>
                    <a:pt x="92250" y="122615"/>
                    <a:pt x="78286" y="193324"/>
                    <a:pt x="108499" y="196371"/>
                  </a:cubicBezTo>
                  <a:cubicBezTo>
                    <a:pt x="138712" y="199290"/>
                    <a:pt x="133126" y="126804"/>
                    <a:pt x="136173" y="92910"/>
                  </a:cubicBezTo>
                  <a:cubicBezTo>
                    <a:pt x="139220" y="58888"/>
                    <a:pt x="139093" y="1508"/>
                    <a:pt x="162959" y="2524"/>
                  </a:cubicBezTo>
                  <a:cubicBezTo>
                    <a:pt x="186825" y="3540"/>
                    <a:pt x="174130" y="62316"/>
                    <a:pt x="171210" y="95956"/>
                  </a:cubicBezTo>
                  <a:cubicBezTo>
                    <a:pt x="168417" y="129597"/>
                    <a:pt x="166005" y="181264"/>
                    <a:pt x="184159" y="184311"/>
                  </a:cubicBezTo>
                  <a:cubicBezTo>
                    <a:pt x="202312" y="187357"/>
                    <a:pt x="207898" y="120965"/>
                    <a:pt x="213483" y="85674"/>
                  </a:cubicBezTo>
                  <a:cubicBezTo>
                    <a:pt x="219069" y="50383"/>
                    <a:pt x="231129" y="-2173"/>
                    <a:pt x="252456" y="4174"/>
                  </a:cubicBezTo>
                  <a:close/>
                </a:path>
              </a:pathLst>
            </a:custGeom>
            <a:solidFill>
              <a:srgbClr val="F19C67"/>
            </a:solidFill>
            <a:ln w="12671" cap="flat">
              <a:noFill/>
              <a:prstDash val="solid"/>
              <a:miter/>
            </a:ln>
          </p:spPr>
          <p:txBody>
            <a:bodyPr rtlCol="0" anchor="ctr"/>
            <a:lstStyle/>
            <a:p>
              <a:endParaRPr lang="en-GB"/>
            </a:p>
          </p:txBody>
        </p:sp>
        <p:sp>
          <p:nvSpPr>
            <p:cNvPr id="1312" name="Freeform: Shape 1494">
              <a:extLst>
                <a:ext uri="{FF2B5EF4-FFF2-40B4-BE49-F238E27FC236}">
                  <a16:creationId xmlns:a16="http://schemas.microsoft.com/office/drawing/2014/main" id="{7F7124DD-BBD5-EA8E-EF7A-24D84C8D2955}"/>
                </a:ext>
              </a:extLst>
            </p:cNvPr>
            <p:cNvSpPr/>
            <p:nvPr/>
          </p:nvSpPr>
          <p:spPr>
            <a:xfrm>
              <a:off x="9905002" y="2201368"/>
              <a:ext cx="472501" cy="708611"/>
            </a:xfrm>
            <a:custGeom>
              <a:avLst/>
              <a:gdLst>
                <a:gd name="connsiteX0" fmla="*/ 234909 w 488526"/>
                <a:gd name="connsiteY0" fmla="*/ 3704 h 732643"/>
                <a:gd name="connsiteX1" fmla="*/ 229070 w 488526"/>
                <a:gd name="connsiteY1" fmla="*/ 85584 h 732643"/>
                <a:gd name="connsiteX2" fmla="*/ 247096 w 488526"/>
                <a:gd name="connsiteY2" fmla="*/ 188030 h 732643"/>
                <a:gd name="connsiteX3" fmla="*/ 280356 w 488526"/>
                <a:gd name="connsiteY3" fmla="*/ 100310 h 732643"/>
                <a:gd name="connsiteX4" fmla="*/ 308157 w 488526"/>
                <a:gd name="connsiteY4" fmla="*/ 11448 h 732643"/>
                <a:gd name="connsiteX5" fmla="*/ 309934 w 488526"/>
                <a:gd name="connsiteY5" fmla="*/ 78983 h 732643"/>
                <a:gd name="connsiteX6" fmla="*/ 332658 w 488526"/>
                <a:gd name="connsiteY6" fmla="*/ 188411 h 732643"/>
                <a:gd name="connsiteX7" fmla="*/ 356904 w 488526"/>
                <a:gd name="connsiteY7" fmla="*/ 88250 h 732643"/>
                <a:gd name="connsiteX8" fmla="*/ 383436 w 488526"/>
                <a:gd name="connsiteY8" fmla="*/ 13987 h 732643"/>
                <a:gd name="connsiteX9" fmla="*/ 384579 w 488526"/>
                <a:gd name="connsiteY9" fmla="*/ 89266 h 732643"/>
                <a:gd name="connsiteX10" fmla="*/ 405144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4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648 w 488526"/>
                <a:gd name="connsiteY29" fmla="*/ 87488 h 732643"/>
                <a:gd name="connsiteX30" fmla="*/ 168517 w 488526"/>
                <a:gd name="connsiteY30" fmla="*/ 193869 h 732643"/>
                <a:gd name="connsiteX31" fmla="*/ 198984 w 488526"/>
                <a:gd name="connsiteY31" fmla="*/ 90662 h 732643"/>
                <a:gd name="connsiteX32" fmla="*/ 235163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909" y="3704"/>
                  </a:moveTo>
                  <a:cubicBezTo>
                    <a:pt x="257633" y="6497"/>
                    <a:pt x="233894" y="54863"/>
                    <a:pt x="229070" y="85584"/>
                  </a:cubicBezTo>
                  <a:cubicBezTo>
                    <a:pt x="224119" y="116305"/>
                    <a:pt x="209520" y="190949"/>
                    <a:pt x="247096" y="188030"/>
                  </a:cubicBezTo>
                  <a:cubicBezTo>
                    <a:pt x="284672" y="184983"/>
                    <a:pt x="278833" y="134458"/>
                    <a:pt x="280356" y="100310"/>
                  </a:cubicBezTo>
                  <a:cubicBezTo>
                    <a:pt x="281879" y="66162"/>
                    <a:pt x="283276" y="4974"/>
                    <a:pt x="308157" y="11448"/>
                  </a:cubicBezTo>
                  <a:cubicBezTo>
                    <a:pt x="333039" y="17922"/>
                    <a:pt x="310950" y="50039"/>
                    <a:pt x="309934" y="78983"/>
                  </a:cubicBezTo>
                  <a:cubicBezTo>
                    <a:pt x="309046" y="107927"/>
                    <a:pt x="301302" y="185110"/>
                    <a:pt x="332658" y="188411"/>
                  </a:cubicBezTo>
                  <a:cubicBezTo>
                    <a:pt x="364013" y="191711"/>
                    <a:pt x="356524" y="119479"/>
                    <a:pt x="356904" y="88250"/>
                  </a:cubicBezTo>
                  <a:cubicBezTo>
                    <a:pt x="357285" y="57021"/>
                    <a:pt x="359824" y="11194"/>
                    <a:pt x="383436" y="13987"/>
                  </a:cubicBezTo>
                  <a:cubicBezTo>
                    <a:pt x="407048" y="16780"/>
                    <a:pt x="384706" y="60703"/>
                    <a:pt x="384579" y="89266"/>
                  </a:cubicBezTo>
                  <a:cubicBezTo>
                    <a:pt x="384325" y="117829"/>
                    <a:pt x="378612" y="191330"/>
                    <a:pt x="405144" y="193488"/>
                  </a:cubicBezTo>
                  <a:cubicBezTo>
                    <a:pt x="431676" y="195646"/>
                    <a:pt x="442085" y="135093"/>
                    <a:pt x="445767" y="100564"/>
                  </a:cubicBezTo>
                  <a:cubicBezTo>
                    <a:pt x="449448" y="66035"/>
                    <a:pt x="443862" y="14748"/>
                    <a:pt x="465316" y="18303"/>
                  </a:cubicBezTo>
                  <a:cubicBezTo>
                    <a:pt x="486770" y="21857"/>
                    <a:pt x="469125" y="64638"/>
                    <a:pt x="471283" y="93328"/>
                  </a:cubicBezTo>
                  <a:cubicBezTo>
                    <a:pt x="473441" y="122145"/>
                    <a:pt x="475599" y="155024"/>
                    <a:pt x="478265" y="190823"/>
                  </a:cubicBezTo>
                  <a:cubicBezTo>
                    <a:pt x="481058" y="226621"/>
                    <a:pt x="491086" y="256961"/>
                    <a:pt x="487913" y="307867"/>
                  </a:cubicBezTo>
                  <a:cubicBezTo>
                    <a:pt x="484739" y="358772"/>
                    <a:pt x="461508" y="433543"/>
                    <a:pt x="459096" y="496001"/>
                  </a:cubicBezTo>
                  <a:cubicBezTo>
                    <a:pt x="456811" y="558458"/>
                    <a:pt x="462651" y="607713"/>
                    <a:pt x="427486" y="647067"/>
                  </a:cubicBezTo>
                  <a:cubicBezTo>
                    <a:pt x="392322" y="686547"/>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4"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648" y="87488"/>
                  </a:cubicBezTo>
                  <a:cubicBezTo>
                    <a:pt x="152648" y="118336"/>
                    <a:pt x="144397" y="194250"/>
                    <a:pt x="168517" y="193869"/>
                  </a:cubicBezTo>
                  <a:cubicBezTo>
                    <a:pt x="192636" y="193615"/>
                    <a:pt x="194540" y="122906"/>
                    <a:pt x="198984" y="90662"/>
                  </a:cubicBezTo>
                  <a:cubicBezTo>
                    <a:pt x="203427" y="58418"/>
                    <a:pt x="212313" y="784"/>
                    <a:pt x="235163" y="3577"/>
                  </a:cubicBezTo>
                  <a:close/>
                </a:path>
              </a:pathLst>
            </a:custGeom>
            <a:solidFill>
              <a:srgbClr val="F6C3A2"/>
            </a:solidFill>
            <a:ln w="12671" cap="flat">
              <a:noFill/>
              <a:prstDash val="solid"/>
              <a:miter/>
            </a:ln>
          </p:spPr>
          <p:txBody>
            <a:bodyPr rtlCol="0" anchor="ctr"/>
            <a:lstStyle/>
            <a:p>
              <a:endParaRPr lang="en-GB"/>
            </a:p>
          </p:txBody>
        </p:sp>
        <p:grpSp>
          <p:nvGrpSpPr>
            <p:cNvPr id="1313" name="Group 1312">
              <a:extLst>
                <a:ext uri="{FF2B5EF4-FFF2-40B4-BE49-F238E27FC236}">
                  <a16:creationId xmlns:a16="http://schemas.microsoft.com/office/drawing/2014/main" id="{97996DAC-A3E9-37F2-33C0-59F64009F17A}"/>
                </a:ext>
              </a:extLst>
            </p:cNvPr>
            <p:cNvGrpSpPr/>
            <p:nvPr/>
          </p:nvGrpSpPr>
          <p:grpSpPr>
            <a:xfrm>
              <a:off x="10023332" y="2619861"/>
              <a:ext cx="216871" cy="207514"/>
              <a:chOff x="4402992" y="2480616"/>
              <a:chExt cx="258096" cy="246961"/>
            </a:xfrm>
          </p:grpSpPr>
          <p:sp>
            <p:nvSpPr>
              <p:cNvPr id="1541" name="Freeform: Shape 1496">
                <a:extLst>
                  <a:ext uri="{FF2B5EF4-FFF2-40B4-BE49-F238E27FC236}">
                    <a16:creationId xmlns:a16="http://schemas.microsoft.com/office/drawing/2014/main" id="{0F1E69A6-52D6-591D-AE2B-A3CA4AAEFDAB}"/>
                  </a:ext>
                </a:extLst>
              </p:cNvPr>
              <p:cNvSpPr/>
              <p:nvPr/>
            </p:nvSpPr>
            <p:spPr>
              <a:xfrm>
                <a:off x="4405803" y="2486126"/>
                <a:ext cx="255285" cy="241451"/>
              </a:xfrm>
              <a:custGeom>
                <a:avLst/>
                <a:gdLst>
                  <a:gd name="connsiteX0" fmla="*/ 378 w 255285"/>
                  <a:gd name="connsiteY0" fmla="*/ 115648 h 241451"/>
                  <a:gd name="connsiteX1" fmla="*/ 101046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046" y="0"/>
                    </a:cubicBezTo>
                    <a:cubicBezTo>
                      <a:pt x="171374" y="0"/>
                      <a:pt x="255286" y="46208"/>
                      <a:pt x="255286" y="115648"/>
                    </a:cubicBezTo>
                    <a:cubicBezTo>
                      <a:pt x="255286" y="185087"/>
                      <a:pt x="198287" y="241451"/>
                      <a:pt x="127832" y="241451"/>
                    </a:cubicBezTo>
                    <a:cubicBezTo>
                      <a:pt x="57377"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542" name="Freeform: Shape 1497">
                <a:extLst>
                  <a:ext uri="{FF2B5EF4-FFF2-40B4-BE49-F238E27FC236}">
                    <a16:creationId xmlns:a16="http://schemas.microsoft.com/office/drawing/2014/main" id="{DC11B55A-5296-A357-EA3D-5C8049E2678C}"/>
                  </a:ext>
                </a:extLst>
              </p:cNvPr>
              <p:cNvSpPr/>
              <p:nvPr/>
            </p:nvSpPr>
            <p:spPr>
              <a:xfrm>
                <a:off x="4402992" y="2480616"/>
                <a:ext cx="202494" cy="197006"/>
              </a:xfrm>
              <a:custGeom>
                <a:avLst/>
                <a:gdLst>
                  <a:gd name="connsiteX0" fmla="*/ 16 w 202494"/>
                  <a:gd name="connsiteY0" fmla="*/ 97673 h 197006"/>
                  <a:gd name="connsiteX1" fmla="*/ 86466 w 202494"/>
                  <a:gd name="connsiteY1" fmla="*/ 179 h 197006"/>
                  <a:gd name="connsiteX2" fmla="*/ 202495 w 202494"/>
                  <a:gd name="connsiteY2" fmla="*/ 83328 h 197006"/>
                  <a:gd name="connsiteX3" fmla="*/ 80754 w 202494"/>
                  <a:gd name="connsiteY3" fmla="*/ 196945 h 197006"/>
                  <a:gd name="connsiteX4" fmla="*/ 16 w 20249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94" h="197006">
                    <a:moveTo>
                      <a:pt x="16" y="97673"/>
                    </a:moveTo>
                    <a:cubicBezTo>
                      <a:pt x="904" y="64921"/>
                      <a:pt x="52698" y="2591"/>
                      <a:pt x="86466" y="179"/>
                    </a:cubicBezTo>
                    <a:cubicBezTo>
                      <a:pt x="120234" y="-2233"/>
                      <a:pt x="202495" y="19475"/>
                      <a:pt x="202495" y="83328"/>
                    </a:cubicBezTo>
                    <a:cubicBezTo>
                      <a:pt x="202495" y="147182"/>
                      <a:pt x="114521" y="194533"/>
                      <a:pt x="80754" y="196945"/>
                    </a:cubicBezTo>
                    <a:cubicBezTo>
                      <a:pt x="46986"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43" name="Freeform: Shape 1498">
                <a:extLst>
                  <a:ext uri="{FF2B5EF4-FFF2-40B4-BE49-F238E27FC236}">
                    <a16:creationId xmlns:a16="http://schemas.microsoft.com/office/drawing/2014/main" id="{E30F20EF-317F-D967-58F8-841AE5313351}"/>
                  </a:ext>
                </a:extLst>
              </p:cNvPr>
              <p:cNvSpPr/>
              <p:nvPr/>
            </p:nvSpPr>
            <p:spPr>
              <a:xfrm>
                <a:off x="4448205" y="2521933"/>
                <a:ext cx="63023" cy="50330"/>
              </a:xfrm>
              <a:custGeom>
                <a:avLst/>
                <a:gdLst>
                  <a:gd name="connsiteX0" fmla="*/ 2281 w 63023"/>
                  <a:gd name="connsiteY0" fmla="*/ 40107 h 50330"/>
                  <a:gd name="connsiteX1" fmla="*/ 14594 w 63023"/>
                  <a:gd name="connsiteY1" fmla="*/ 3039 h 50330"/>
                  <a:gd name="connsiteX2" fmla="*/ 61184 w 63023"/>
                  <a:gd name="connsiteY2" fmla="*/ 16749 h 50330"/>
                  <a:gd name="connsiteX3" fmla="*/ 39349 w 63023"/>
                  <a:gd name="connsiteY3" fmla="*/ 47724 h 50330"/>
                  <a:gd name="connsiteX4" fmla="*/ 2154 w 63023"/>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23" h="50330">
                    <a:moveTo>
                      <a:pt x="2281" y="40107"/>
                    </a:moveTo>
                    <a:cubicBezTo>
                      <a:pt x="-1909" y="32618"/>
                      <a:pt x="-1655" y="9513"/>
                      <a:pt x="14594" y="3039"/>
                    </a:cubicBezTo>
                    <a:cubicBezTo>
                      <a:pt x="30843" y="-3435"/>
                      <a:pt x="54583" y="119"/>
                      <a:pt x="61184" y="16749"/>
                    </a:cubicBezTo>
                    <a:cubicBezTo>
                      <a:pt x="67785" y="33506"/>
                      <a:pt x="55725" y="41377"/>
                      <a:pt x="39349" y="47724"/>
                    </a:cubicBezTo>
                    <a:cubicBezTo>
                      <a:pt x="23100" y="54198"/>
                      <a:pt x="6343" y="47470"/>
                      <a:pt x="2154" y="39980"/>
                    </a:cubicBezTo>
                    <a:close/>
                  </a:path>
                </a:pathLst>
              </a:custGeom>
              <a:solidFill>
                <a:srgbClr val="F8E3ED"/>
              </a:solidFill>
              <a:ln w="12671" cap="flat">
                <a:noFill/>
                <a:prstDash val="solid"/>
                <a:miter/>
              </a:ln>
            </p:spPr>
            <p:txBody>
              <a:bodyPr rtlCol="0" anchor="ctr"/>
              <a:lstStyle/>
              <a:p>
                <a:endParaRPr lang="en-GB"/>
              </a:p>
            </p:txBody>
          </p:sp>
        </p:grpSp>
        <p:sp>
          <p:nvSpPr>
            <p:cNvPr id="1314" name="Freeform: Shape 1499">
              <a:extLst>
                <a:ext uri="{FF2B5EF4-FFF2-40B4-BE49-F238E27FC236}">
                  <a16:creationId xmlns:a16="http://schemas.microsoft.com/office/drawing/2014/main" id="{A314B82B-689F-5F66-F59F-3AB23E251E18}"/>
                </a:ext>
              </a:extLst>
            </p:cNvPr>
            <p:cNvSpPr/>
            <p:nvPr/>
          </p:nvSpPr>
          <p:spPr>
            <a:xfrm>
              <a:off x="9974611"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6"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1315" name="Freeform: Shape 1500">
              <a:extLst>
                <a:ext uri="{FF2B5EF4-FFF2-40B4-BE49-F238E27FC236}">
                  <a16:creationId xmlns:a16="http://schemas.microsoft.com/office/drawing/2014/main" id="{692A94C8-6C5D-B644-C24B-8DAAC233CA94}"/>
                </a:ext>
              </a:extLst>
            </p:cNvPr>
            <p:cNvSpPr/>
            <p:nvPr/>
          </p:nvSpPr>
          <p:spPr>
            <a:xfrm>
              <a:off x="9977407" y="2525734"/>
              <a:ext cx="86726" cy="81445"/>
            </a:xfrm>
            <a:custGeom>
              <a:avLst/>
              <a:gdLst>
                <a:gd name="connsiteX0" fmla="*/ 10379 w 89667"/>
                <a:gd name="connsiteY0" fmla="*/ 80405 h 84207"/>
                <a:gd name="connsiteX1" fmla="*/ 11648 w 89667"/>
                <a:gd name="connsiteY1" fmla="*/ 13885 h 84207"/>
                <a:gd name="connsiteX2" fmla="*/ 78168 w 89667"/>
                <a:gd name="connsiteY2" fmla="*/ 13631 h 84207"/>
                <a:gd name="connsiteX3" fmla="*/ 73217 w 89667"/>
                <a:gd name="connsiteY3" fmla="*/ 64537 h 84207"/>
                <a:gd name="connsiteX4" fmla="*/ 10379 w 89667"/>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67" h="84207">
                  <a:moveTo>
                    <a:pt x="10379" y="80405"/>
                  </a:moveTo>
                  <a:cubicBezTo>
                    <a:pt x="96" y="71899"/>
                    <a:pt x="-7140" y="32292"/>
                    <a:pt x="11648" y="13885"/>
                  </a:cubicBezTo>
                  <a:cubicBezTo>
                    <a:pt x="30309" y="-4522"/>
                    <a:pt x="60142" y="-4649"/>
                    <a:pt x="78168" y="13631"/>
                  </a:cubicBezTo>
                  <a:cubicBezTo>
                    <a:pt x="96194" y="31911"/>
                    <a:pt x="91878" y="46129"/>
                    <a:pt x="73217" y="64537"/>
                  </a:cubicBezTo>
                  <a:cubicBezTo>
                    <a:pt x="54429" y="82944"/>
                    <a:pt x="20661" y="88910"/>
                    <a:pt x="10379" y="80405"/>
                  </a:cubicBezTo>
                  <a:close/>
                </a:path>
              </a:pathLst>
            </a:custGeom>
            <a:solidFill>
              <a:srgbClr val="54B9E5"/>
            </a:solidFill>
            <a:ln w="12671" cap="flat">
              <a:noFill/>
              <a:prstDash val="solid"/>
              <a:miter/>
            </a:ln>
          </p:spPr>
          <p:txBody>
            <a:bodyPr rtlCol="0" anchor="ctr"/>
            <a:lstStyle/>
            <a:p>
              <a:endParaRPr lang="en-GB"/>
            </a:p>
          </p:txBody>
        </p:sp>
        <p:sp>
          <p:nvSpPr>
            <p:cNvPr id="1316" name="Freeform: Shape 1501">
              <a:extLst>
                <a:ext uri="{FF2B5EF4-FFF2-40B4-BE49-F238E27FC236}">
                  <a16:creationId xmlns:a16="http://schemas.microsoft.com/office/drawing/2014/main" id="{3AF6C0A4-0F65-B91F-0511-8D41DDE664BF}"/>
                </a:ext>
              </a:extLst>
            </p:cNvPr>
            <p:cNvSpPr/>
            <p:nvPr/>
          </p:nvSpPr>
          <p:spPr>
            <a:xfrm>
              <a:off x="10238298" y="2542361"/>
              <a:ext cx="61181" cy="59807"/>
            </a:xfrm>
            <a:custGeom>
              <a:avLst/>
              <a:gdLst>
                <a:gd name="connsiteX0" fmla="*/ 10908 w 63256"/>
                <a:gd name="connsiteY0" fmla="*/ 58264 h 61835"/>
                <a:gd name="connsiteX1" fmla="*/ 5703 w 63256"/>
                <a:gd name="connsiteY1" fmla="*/ 7739 h 61835"/>
                <a:gd name="connsiteX2" fmla="*/ 56101 w 63256"/>
                <a:gd name="connsiteY2" fmla="*/ 13706 h 61835"/>
                <a:gd name="connsiteX3" fmla="*/ 46707 w 63256"/>
                <a:gd name="connsiteY3" fmla="*/ 49504 h 61835"/>
                <a:gd name="connsiteX4" fmla="*/ 10908 w 63256"/>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56" h="61835">
                  <a:moveTo>
                    <a:pt x="10908" y="58264"/>
                  </a:moveTo>
                  <a:cubicBezTo>
                    <a:pt x="4053" y="51282"/>
                    <a:pt x="-6737" y="20053"/>
                    <a:pt x="5703" y="7739"/>
                  </a:cubicBezTo>
                  <a:cubicBezTo>
                    <a:pt x="18144" y="-4575"/>
                    <a:pt x="40740" y="-1909"/>
                    <a:pt x="56101" y="13706"/>
                  </a:cubicBezTo>
                  <a:cubicBezTo>
                    <a:pt x="71461" y="29320"/>
                    <a:pt x="59148" y="37191"/>
                    <a:pt x="46707" y="49504"/>
                  </a:cubicBezTo>
                  <a:cubicBezTo>
                    <a:pt x="34266" y="61818"/>
                    <a:pt x="17763" y="65246"/>
                    <a:pt x="10908" y="58264"/>
                  </a:cubicBezTo>
                  <a:close/>
                </a:path>
              </a:pathLst>
            </a:custGeom>
            <a:solidFill>
              <a:srgbClr val="54B9E5"/>
            </a:solidFill>
            <a:ln w="12671" cap="flat">
              <a:noFill/>
              <a:prstDash val="solid"/>
              <a:miter/>
            </a:ln>
          </p:spPr>
          <p:txBody>
            <a:bodyPr rtlCol="0" anchor="ctr"/>
            <a:lstStyle/>
            <a:p>
              <a:endParaRPr lang="en-GB"/>
            </a:p>
          </p:txBody>
        </p:sp>
        <p:sp>
          <p:nvSpPr>
            <p:cNvPr id="1317" name="Freeform: Shape 1502">
              <a:extLst>
                <a:ext uri="{FF2B5EF4-FFF2-40B4-BE49-F238E27FC236}">
                  <a16:creationId xmlns:a16="http://schemas.microsoft.com/office/drawing/2014/main" id="{9DE429D9-BC61-65EC-68C5-C06E5892EF2B}"/>
                </a:ext>
              </a:extLst>
            </p:cNvPr>
            <p:cNvSpPr/>
            <p:nvPr/>
          </p:nvSpPr>
          <p:spPr>
            <a:xfrm>
              <a:off x="10253743"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20" y="-2395"/>
                    <a:pt x="31626" y="-2268"/>
                    <a:pt x="40766" y="7126"/>
                  </a:cubicBezTo>
                  <a:cubicBezTo>
                    <a:pt x="50033" y="16520"/>
                    <a:pt x="49906" y="31626"/>
                    <a:pt x="40512" y="40766"/>
                  </a:cubicBezTo>
                  <a:cubicBezTo>
                    <a:pt x="31118"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318" name="Freeform: Shape 1503">
              <a:extLst>
                <a:ext uri="{FF2B5EF4-FFF2-40B4-BE49-F238E27FC236}">
                  <a16:creationId xmlns:a16="http://schemas.microsoft.com/office/drawing/2014/main" id="{E0F6E56F-09EE-34D9-D2B7-6E9718EE6184}"/>
                </a:ext>
              </a:extLst>
            </p:cNvPr>
            <p:cNvSpPr/>
            <p:nvPr/>
          </p:nvSpPr>
          <p:spPr>
            <a:xfrm>
              <a:off x="9951224"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319" name="Freeform: Shape 1504">
              <a:extLst>
                <a:ext uri="{FF2B5EF4-FFF2-40B4-BE49-F238E27FC236}">
                  <a16:creationId xmlns:a16="http://schemas.microsoft.com/office/drawing/2014/main" id="{ED55D5DE-D520-9BBD-C41C-AB0EE52C2DEE}"/>
                </a:ext>
              </a:extLst>
            </p:cNvPr>
            <p:cNvSpPr/>
            <p:nvPr/>
          </p:nvSpPr>
          <p:spPr>
            <a:xfrm>
              <a:off x="10251423" y="2428132"/>
              <a:ext cx="83397" cy="59138"/>
            </a:xfrm>
            <a:custGeom>
              <a:avLst/>
              <a:gdLst>
                <a:gd name="connsiteX0" fmla="*/ 4 w 86225"/>
                <a:gd name="connsiteY0" fmla="*/ 39645 h 61144"/>
                <a:gd name="connsiteX1" fmla="*/ 39484 w 86225"/>
                <a:gd name="connsiteY1" fmla="*/ 38 h 61144"/>
                <a:gd name="connsiteX2" fmla="*/ 86201 w 86225"/>
                <a:gd name="connsiteY2" fmla="*/ 34567 h 61144"/>
                <a:gd name="connsiteX3" fmla="*/ 42277 w 86225"/>
                <a:gd name="connsiteY3" fmla="*/ 61099 h 61144"/>
                <a:gd name="connsiteX4" fmla="*/ 131 w 86225"/>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5" h="61144">
                  <a:moveTo>
                    <a:pt x="4" y="39645"/>
                  </a:moveTo>
                  <a:cubicBezTo>
                    <a:pt x="-377" y="29490"/>
                    <a:pt x="25140" y="927"/>
                    <a:pt x="39484" y="38"/>
                  </a:cubicBezTo>
                  <a:cubicBezTo>
                    <a:pt x="53829" y="-850"/>
                    <a:pt x="85185" y="13875"/>
                    <a:pt x="86201" y="34567"/>
                  </a:cubicBezTo>
                  <a:cubicBezTo>
                    <a:pt x="87216" y="55387"/>
                    <a:pt x="56622" y="60338"/>
                    <a:pt x="42277" y="61099"/>
                  </a:cubicBezTo>
                  <a:cubicBezTo>
                    <a:pt x="27933" y="61988"/>
                    <a:pt x="512" y="49674"/>
                    <a:pt x="131" y="39518"/>
                  </a:cubicBezTo>
                  <a:close/>
                </a:path>
              </a:pathLst>
            </a:custGeom>
            <a:solidFill>
              <a:srgbClr val="FBE1D1"/>
            </a:solidFill>
            <a:ln w="12671" cap="flat">
              <a:noFill/>
              <a:prstDash val="solid"/>
              <a:miter/>
            </a:ln>
          </p:spPr>
          <p:txBody>
            <a:bodyPr rtlCol="0" anchor="ctr"/>
            <a:lstStyle/>
            <a:p>
              <a:endParaRPr lang="en-GB"/>
            </a:p>
          </p:txBody>
        </p:sp>
        <p:sp>
          <p:nvSpPr>
            <p:cNvPr id="1320" name="Freeform: Shape 1505">
              <a:extLst>
                <a:ext uri="{FF2B5EF4-FFF2-40B4-BE49-F238E27FC236}">
                  <a16:creationId xmlns:a16="http://schemas.microsoft.com/office/drawing/2014/main" id="{EA93907B-0C88-1986-1024-361191C17D67}"/>
                </a:ext>
              </a:extLst>
            </p:cNvPr>
            <p:cNvSpPr/>
            <p:nvPr/>
          </p:nvSpPr>
          <p:spPr>
            <a:xfrm>
              <a:off x="9405774" y="2357281"/>
              <a:ext cx="523479" cy="670891"/>
            </a:xfrm>
            <a:custGeom>
              <a:avLst/>
              <a:gdLst>
                <a:gd name="connsiteX0" fmla="*/ 23668 w 541233"/>
                <a:gd name="connsiteY0" fmla="*/ 50569 h 693644"/>
                <a:gd name="connsiteX1" fmla="*/ 260041 w 541233"/>
                <a:gd name="connsiteY1" fmla="*/ 14897 h 693644"/>
                <a:gd name="connsiteX2" fmla="*/ 519646 w 541233"/>
                <a:gd name="connsiteY2" fmla="*/ 13247 h 693644"/>
                <a:gd name="connsiteX3" fmla="*/ 526120 w 541233"/>
                <a:gd name="connsiteY3" fmla="*/ 180561 h 693644"/>
                <a:gd name="connsiteX4" fmla="*/ 518503 w 541233"/>
                <a:gd name="connsiteY4" fmla="*/ 398401 h 693644"/>
                <a:gd name="connsiteX5" fmla="*/ 517361 w 541233"/>
                <a:gd name="connsiteY5" fmla="*/ 662956 h 693644"/>
                <a:gd name="connsiteX6" fmla="*/ 238968 w 541233"/>
                <a:gd name="connsiteY6" fmla="*/ 680348 h 693644"/>
                <a:gd name="connsiteX7" fmla="*/ 35474 w 541233"/>
                <a:gd name="connsiteY7" fmla="*/ 665749 h 693644"/>
                <a:gd name="connsiteX8" fmla="*/ 3229 w 541233"/>
                <a:gd name="connsiteY8" fmla="*/ 366410 h 693644"/>
                <a:gd name="connsiteX9" fmla="*/ 4880 w 541233"/>
                <a:gd name="connsiteY9" fmla="*/ 183989 h 693644"/>
                <a:gd name="connsiteX10" fmla="*/ 23668 w 541233"/>
                <a:gd name="connsiteY10" fmla="*/ 50442 h 69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233" h="693644">
                  <a:moveTo>
                    <a:pt x="23668" y="50569"/>
                  </a:moveTo>
                  <a:cubicBezTo>
                    <a:pt x="66195" y="22387"/>
                    <a:pt x="177399" y="21117"/>
                    <a:pt x="260041" y="14897"/>
                  </a:cubicBezTo>
                  <a:cubicBezTo>
                    <a:pt x="342683" y="8677"/>
                    <a:pt x="475215" y="-14301"/>
                    <a:pt x="519646" y="13247"/>
                  </a:cubicBezTo>
                  <a:cubicBezTo>
                    <a:pt x="563950" y="40921"/>
                    <a:pt x="526374" y="116454"/>
                    <a:pt x="526120" y="180561"/>
                  </a:cubicBezTo>
                  <a:cubicBezTo>
                    <a:pt x="525993" y="244796"/>
                    <a:pt x="521042" y="327438"/>
                    <a:pt x="518503" y="398401"/>
                  </a:cubicBezTo>
                  <a:cubicBezTo>
                    <a:pt x="515965" y="469364"/>
                    <a:pt x="563950" y="615986"/>
                    <a:pt x="517361" y="662956"/>
                  </a:cubicBezTo>
                  <a:cubicBezTo>
                    <a:pt x="470772" y="709926"/>
                    <a:pt x="319325" y="679967"/>
                    <a:pt x="238968" y="680348"/>
                  </a:cubicBezTo>
                  <a:cubicBezTo>
                    <a:pt x="158611" y="680856"/>
                    <a:pt x="74827" y="718051"/>
                    <a:pt x="35474" y="665749"/>
                  </a:cubicBezTo>
                  <a:cubicBezTo>
                    <a:pt x="-3753" y="613447"/>
                    <a:pt x="9831" y="439024"/>
                    <a:pt x="3229" y="366410"/>
                  </a:cubicBezTo>
                  <a:cubicBezTo>
                    <a:pt x="-3245" y="293797"/>
                    <a:pt x="1452" y="236672"/>
                    <a:pt x="4880" y="183989"/>
                  </a:cubicBezTo>
                  <a:cubicBezTo>
                    <a:pt x="8307" y="131306"/>
                    <a:pt x="4880" y="76593"/>
                    <a:pt x="23668" y="50442"/>
                  </a:cubicBezTo>
                  <a:close/>
                </a:path>
              </a:pathLst>
            </a:custGeom>
            <a:solidFill>
              <a:srgbClr val="9362B7"/>
            </a:solidFill>
            <a:ln w="12671" cap="flat">
              <a:noFill/>
              <a:prstDash val="solid"/>
              <a:miter/>
            </a:ln>
          </p:spPr>
          <p:txBody>
            <a:bodyPr rtlCol="0" anchor="ctr"/>
            <a:lstStyle/>
            <a:p>
              <a:endParaRPr lang="en-GB"/>
            </a:p>
          </p:txBody>
        </p:sp>
        <p:sp>
          <p:nvSpPr>
            <p:cNvPr id="1321" name="Freeform: Shape 1506">
              <a:extLst>
                <a:ext uri="{FF2B5EF4-FFF2-40B4-BE49-F238E27FC236}">
                  <a16:creationId xmlns:a16="http://schemas.microsoft.com/office/drawing/2014/main" id="{A9B5634A-3F8C-9731-EDF1-D0F3556C630D}"/>
                </a:ext>
              </a:extLst>
            </p:cNvPr>
            <p:cNvSpPr/>
            <p:nvPr/>
          </p:nvSpPr>
          <p:spPr>
            <a:xfrm>
              <a:off x="9416576" y="2346526"/>
              <a:ext cx="485755" cy="563575"/>
            </a:xfrm>
            <a:custGeom>
              <a:avLst/>
              <a:gdLst>
                <a:gd name="connsiteX0" fmla="*/ 250523 w 502229"/>
                <a:gd name="connsiteY0" fmla="*/ 16368 h 582689"/>
                <a:gd name="connsiteX1" fmla="*/ 489690 w 502229"/>
                <a:gd name="connsiteY1" fmla="*/ 9893 h 582689"/>
                <a:gd name="connsiteX2" fmla="*/ 468490 w 502229"/>
                <a:gd name="connsiteY2" fmla="*/ 142806 h 582689"/>
                <a:gd name="connsiteX3" fmla="*/ 466967 w 502229"/>
                <a:gd name="connsiteY3" fmla="*/ 345920 h 582689"/>
                <a:gd name="connsiteX4" fmla="*/ 435357 w 502229"/>
                <a:gd name="connsiteY4" fmla="*/ 497112 h 582689"/>
                <a:gd name="connsiteX5" fmla="*/ 255728 w 502229"/>
                <a:gd name="connsiteY5" fmla="*/ 582674 h 582689"/>
                <a:gd name="connsiteX6" fmla="*/ 62643 w 502229"/>
                <a:gd name="connsiteY6" fmla="*/ 502571 h 582689"/>
                <a:gd name="connsiteX7" fmla="*/ 35985 w 502229"/>
                <a:gd name="connsiteY7" fmla="*/ 326878 h 582689"/>
                <a:gd name="connsiteX8" fmla="*/ 7168 w 502229"/>
                <a:gd name="connsiteY8" fmla="*/ 160451 h 582689"/>
                <a:gd name="connsiteX9" fmla="*/ 24687 w 502229"/>
                <a:gd name="connsiteY9" fmla="*/ 42773 h 582689"/>
                <a:gd name="connsiteX10" fmla="*/ 250523 w 502229"/>
                <a:gd name="connsiteY10" fmla="*/ 16368 h 5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2229" h="582689">
                  <a:moveTo>
                    <a:pt x="250523" y="16368"/>
                  </a:moveTo>
                  <a:cubicBezTo>
                    <a:pt x="330246" y="6466"/>
                    <a:pt x="453383" y="-11180"/>
                    <a:pt x="489690" y="9893"/>
                  </a:cubicBezTo>
                  <a:cubicBezTo>
                    <a:pt x="525996" y="30967"/>
                    <a:pt x="472298" y="86823"/>
                    <a:pt x="468490" y="142806"/>
                  </a:cubicBezTo>
                  <a:cubicBezTo>
                    <a:pt x="464681" y="198789"/>
                    <a:pt x="469379" y="283335"/>
                    <a:pt x="466967" y="345920"/>
                  </a:cubicBezTo>
                  <a:cubicBezTo>
                    <a:pt x="464555" y="408504"/>
                    <a:pt x="470521" y="457632"/>
                    <a:pt x="435357" y="497112"/>
                  </a:cubicBezTo>
                  <a:cubicBezTo>
                    <a:pt x="400193" y="536593"/>
                    <a:pt x="317805" y="581785"/>
                    <a:pt x="255728" y="582674"/>
                  </a:cubicBezTo>
                  <a:cubicBezTo>
                    <a:pt x="193652" y="583563"/>
                    <a:pt x="99204" y="545225"/>
                    <a:pt x="62643" y="502571"/>
                  </a:cubicBezTo>
                  <a:cubicBezTo>
                    <a:pt x="25956" y="459917"/>
                    <a:pt x="42078" y="390986"/>
                    <a:pt x="35985" y="326878"/>
                  </a:cubicBezTo>
                  <a:cubicBezTo>
                    <a:pt x="29891" y="262897"/>
                    <a:pt x="9072" y="207802"/>
                    <a:pt x="7168" y="160451"/>
                  </a:cubicBezTo>
                  <a:cubicBezTo>
                    <a:pt x="5264" y="113101"/>
                    <a:pt x="-15809" y="66765"/>
                    <a:pt x="24687" y="42773"/>
                  </a:cubicBezTo>
                  <a:cubicBezTo>
                    <a:pt x="65182" y="18780"/>
                    <a:pt x="170801" y="26270"/>
                    <a:pt x="250523" y="16368"/>
                  </a:cubicBezTo>
                  <a:close/>
                </a:path>
              </a:pathLst>
            </a:custGeom>
            <a:solidFill>
              <a:srgbClr val="BB9BD2"/>
            </a:solidFill>
            <a:ln w="12671" cap="flat">
              <a:noFill/>
              <a:prstDash val="solid"/>
              <a:miter/>
            </a:ln>
          </p:spPr>
          <p:txBody>
            <a:bodyPr rtlCol="0" anchor="ctr"/>
            <a:lstStyle/>
            <a:p>
              <a:endParaRPr lang="en-GB"/>
            </a:p>
          </p:txBody>
        </p:sp>
        <p:grpSp>
          <p:nvGrpSpPr>
            <p:cNvPr id="1322" name="Group 1321">
              <a:extLst>
                <a:ext uri="{FF2B5EF4-FFF2-40B4-BE49-F238E27FC236}">
                  <a16:creationId xmlns:a16="http://schemas.microsoft.com/office/drawing/2014/main" id="{041BC015-0B42-0C0D-B6C5-1971DA3203D1}"/>
                </a:ext>
              </a:extLst>
            </p:cNvPr>
            <p:cNvGrpSpPr/>
            <p:nvPr/>
          </p:nvGrpSpPr>
          <p:grpSpPr>
            <a:xfrm>
              <a:off x="9553868" y="2619861"/>
              <a:ext cx="219219" cy="207514"/>
              <a:chOff x="3917423" y="2480616"/>
              <a:chExt cx="260889" cy="246961"/>
            </a:xfrm>
          </p:grpSpPr>
          <p:sp>
            <p:nvSpPr>
              <p:cNvPr id="1538" name="Freeform: Shape 1508">
                <a:extLst>
                  <a:ext uri="{FF2B5EF4-FFF2-40B4-BE49-F238E27FC236}">
                    <a16:creationId xmlns:a16="http://schemas.microsoft.com/office/drawing/2014/main" id="{24860062-5A5E-9EEE-E5A5-945F9AECE507}"/>
                  </a:ext>
                </a:extLst>
              </p:cNvPr>
              <p:cNvSpPr/>
              <p:nvPr/>
            </p:nvSpPr>
            <p:spPr>
              <a:xfrm>
                <a:off x="3920238" y="2486126"/>
                <a:ext cx="258074" cy="241451"/>
              </a:xfrm>
              <a:custGeom>
                <a:avLst/>
                <a:gdLst>
                  <a:gd name="connsiteX0" fmla="*/ 374 w 258074"/>
                  <a:gd name="connsiteY0" fmla="*/ 115648 h 241451"/>
                  <a:gd name="connsiteX1" fmla="*/ 102185 w 258074"/>
                  <a:gd name="connsiteY1" fmla="*/ 0 h 241451"/>
                  <a:gd name="connsiteX2" fmla="*/ 258075 w 258074"/>
                  <a:gd name="connsiteY2" fmla="*/ 115648 h 241451"/>
                  <a:gd name="connsiteX3" fmla="*/ 129225 w 258074"/>
                  <a:gd name="connsiteY3" fmla="*/ 241451 h 241451"/>
                  <a:gd name="connsiteX4" fmla="*/ 374 w 258074"/>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74" h="241451">
                    <a:moveTo>
                      <a:pt x="374" y="115648"/>
                    </a:moveTo>
                    <a:cubicBezTo>
                      <a:pt x="-4069" y="75406"/>
                      <a:pt x="31095" y="0"/>
                      <a:pt x="102185" y="0"/>
                    </a:cubicBezTo>
                    <a:cubicBezTo>
                      <a:pt x="173275" y="0"/>
                      <a:pt x="258075" y="46208"/>
                      <a:pt x="258075" y="115648"/>
                    </a:cubicBezTo>
                    <a:cubicBezTo>
                      <a:pt x="258075" y="185087"/>
                      <a:pt x="200441" y="241451"/>
                      <a:pt x="129225" y="241451"/>
                    </a:cubicBezTo>
                    <a:cubicBezTo>
                      <a:pt x="58008" y="241451"/>
                      <a:pt x="4817" y="155890"/>
                      <a:pt x="374" y="115648"/>
                    </a:cubicBezTo>
                    <a:close/>
                  </a:path>
                </a:pathLst>
              </a:custGeom>
              <a:solidFill>
                <a:srgbClr val="B361A4"/>
              </a:solidFill>
              <a:ln w="12671" cap="flat">
                <a:noFill/>
                <a:prstDash val="solid"/>
                <a:miter/>
              </a:ln>
            </p:spPr>
            <p:txBody>
              <a:bodyPr rtlCol="0" anchor="ctr"/>
              <a:lstStyle/>
              <a:p>
                <a:endParaRPr lang="en-GB"/>
              </a:p>
            </p:txBody>
          </p:sp>
          <p:sp>
            <p:nvSpPr>
              <p:cNvPr id="1539" name="Freeform: Shape 1509">
                <a:extLst>
                  <a:ext uri="{FF2B5EF4-FFF2-40B4-BE49-F238E27FC236}">
                    <a16:creationId xmlns:a16="http://schemas.microsoft.com/office/drawing/2014/main" id="{DD04C3BB-3066-D443-8DBA-6A8987176934}"/>
                  </a:ext>
                </a:extLst>
              </p:cNvPr>
              <p:cNvSpPr/>
              <p:nvPr/>
            </p:nvSpPr>
            <p:spPr>
              <a:xfrm>
                <a:off x="3917423" y="2480616"/>
                <a:ext cx="205414" cy="197006"/>
              </a:xfrm>
              <a:custGeom>
                <a:avLst/>
                <a:gdLst>
                  <a:gd name="connsiteX0" fmla="*/ 16 w 205414"/>
                  <a:gd name="connsiteY0" fmla="*/ 97673 h 197006"/>
                  <a:gd name="connsiteX1" fmla="*/ 87735 w 205414"/>
                  <a:gd name="connsiteY1" fmla="*/ 179 h 197006"/>
                  <a:gd name="connsiteX2" fmla="*/ 205414 w 205414"/>
                  <a:gd name="connsiteY2" fmla="*/ 83328 h 197006"/>
                  <a:gd name="connsiteX3" fmla="*/ 81896 w 205414"/>
                  <a:gd name="connsiteY3" fmla="*/ 196945 h 197006"/>
                  <a:gd name="connsiteX4" fmla="*/ 16 w 20541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14" h="197006">
                    <a:moveTo>
                      <a:pt x="16" y="97673"/>
                    </a:moveTo>
                    <a:cubicBezTo>
                      <a:pt x="904" y="64921"/>
                      <a:pt x="53460" y="2591"/>
                      <a:pt x="87735" y="179"/>
                    </a:cubicBezTo>
                    <a:cubicBezTo>
                      <a:pt x="122011" y="-2233"/>
                      <a:pt x="205414" y="19475"/>
                      <a:pt x="205414" y="83328"/>
                    </a:cubicBezTo>
                    <a:cubicBezTo>
                      <a:pt x="205414" y="147182"/>
                      <a:pt x="116171" y="194533"/>
                      <a:pt x="81896" y="196945"/>
                    </a:cubicBezTo>
                    <a:cubicBezTo>
                      <a:pt x="47620"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40" name="Freeform: Shape 1510">
                <a:extLst>
                  <a:ext uri="{FF2B5EF4-FFF2-40B4-BE49-F238E27FC236}">
                    <a16:creationId xmlns:a16="http://schemas.microsoft.com/office/drawing/2014/main" id="{3212E2D8-7BE4-B7FE-460A-8A084D8B2E89}"/>
                  </a:ext>
                </a:extLst>
              </p:cNvPr>
              <p:cNvSpPr/>
              <p:nvPr/>
            </p:nvSpPr>
            <p:spPr>
              <a:xfrm>
                <a:off x="3964286" y="2521933"/>
                <a:ext cx="63150" cy="50330"/>
              </a:xfrm>
              <a:custGeom>
                <a:avLst/>
                <a:gdLst>
                  <a:gd name="connsiteX0" fmla="*/ 2281 w 63150"/>
                  <a:gd name="connsiteY0" fmla="*/ 40107 h 50330"/>
                  <a:gd name="connsiteX1" fmla="*/ 14594 w 63150"/>
                  <a:gd name="connsiteY1" fmla="*/ 3039 h 50330"/>
                  <a:gd name="connsiteX2" fmla="*/ 61310 w 63150"/>
                  <a:gd name="connsiteY2" fmla="*/ 16749 h 50330"/>
                  <a:gd name="connsiteX3" fmla="*/ 39476 w 63150"/>
                  <a:gd name="connsiteY3" fmla="*/ 47724 h 50330"/>
                  <a:gd name="connsiteX4" fmla="*/ 2407 w 63150"/>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50330">
                    <a:moveTo>
                      <a:pt x="2281" y="40107"/>
                    </a:moveTo>
                    <a:cubicBezTo>
                      <a:pt x="-1909" y="32618"/>
                      <a:pt x="-1655" y="9513"/>
                      <a:pt x="14594" y="3039"/>
                    </a:cubicBezTo>
                    <a:cubicBezTo>
                      <a:pt x="30843" y="-3435"/>
                      <a:pt x="54582" y="119"/>
                      <a:pt x="61310" y="16749"/>
                    </a:cubicBezTo>
                    <a:cubicBezTo>
                      <a:pt x="67912" y="33506"/>
                      <a:pt x="55852" y="41377"/>
                      <a:pt x="39476" y="47724"/>
                    </a:cubicBezTo>
                    <a:cubicBezTo>
                      <a:pt x="23227" y="54198"/>
                      <a:pt x="6470" y="47470"/>
                      <a:pt x="2407" y="39980"/>
                    </a:cubicBezTo>
                    <a:close/>
                  </a:path>
                </a:pathLst>
              </a:custGeom>
              <a:solidFill>
                <a:srgbClr val="F8E3ED"/>
              </a:solidFill>
              <a:ln w="12671" cap="flat">
                <a:noFill/>
                <a:prstDash val="solid"/>
                <a:miter/>
              </a:ln>
            </p:spPr>
            <p:txBody>
              <a:bodyPr rtlCol="0" anchor="ctr"/>
              <a:lstStyle/>
              <a:p>
                <a:endParaRPr lang="en-GB"/>
              </a:p>
            </p:txBody>
          </p:sp>
        </p:grpSp>
        <p:sp>
          <p:nvSpPr>
            <p:cNvPr id="1323" name="Freeform: Shape 1511">
              <a:extLst>
                <a:ext uri="{FF2B5EF4-FFF2-40B4-BE49-F238E27FC236}">
                  <a16:creationId xmlns:a16="http://schemas.microsoft.com/office/drawing/2014/main" id="{1D129CA4-F8AF-CEFC-655F-9181F6CF1EB7}"/>
                </a:ext>
              </a:extLst>
            </p:cNvPr>
            <p:cNvSpPr/>
            <p:nvPr/>
          </p:nvSpPr>
          <p:spPr>
            <a:xfrm>
              <a:off x="9498373" y="2853234"/>
              <a:ext cx="99639" cy="99095"/>
            </a:xfrm>
            <a:custGeom>
              <a:avLst/>
              <a:gdLst>
                <a:gd name="connsiteX0" fmla="*/ 8157 w 103018"/>
                <a:gd name="connsiteY0" fmla="*/ 93946 h 102456"/>
                <a:gd name="connsiteX1" fmla="*/ 23645 w 103018"/>
                <a:gd name="connsiteY1" fmla="*/ 22983 h 102456"/>
                <a:gd name="connsiteX2" fmla="*/ 94861 w 103018"/>
                <a:gd name="connsiteY2" fmla="*/ 8511 h 102456"/>
                <a:gd name="connsiteX3" fmla="*/ 79374 w 103018"/>
                <a:gd name="connsiteY3" fmla="*/ 79474 h 102456"/>
                <a:gd name="connsiteX4" fmla="*/ 8157 w 103018"/>
                <a:gd name="connsiteY4" fmla="*/ 93946 h 10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18" h="102456">
                  <a:moveTo>
                    <a:pt x="8157" y="93946"/>
                  </a:moveTo>
                  <a:cubicBezTo>
                    <a:pt x="-7203" y="78331"/>
                    <a:pt x="-221" y="46595"/>
                    <a:pt x="23645" y="22983"/>
                  </a:cubicBezTo>
                  <a:cubicBezTo>
                    <a:pt x="47638" y="-629"/>
                    <a:pt x="79501" y="-7103"/>
                    <a:pt x="94861" y="8511"/>
                  </a:cubicBezTo>
                  <a:cubicBezTo>
                    <a:pt x="110222" y="24125"/>
                    <a:pt x="103240" y="55989"/>
                    <a:pt x="79374" y="79474"/>
                  </a:cubicBezTo>
                  <a:cubicBezTo>
                    <a:pt x="55381" y="103086"/>
                    <a:pt x="23518" y="109560"/>
                    <a:pt x="8157" y="93946"/>
                  </a:cubicBezTo>
                  <a:close/>
                </a:path>
              </a:pathLst>
            </a:custGeom>
            <a:solidFill>
              <a:srgbClr val="54B9E5"/>
            </a:solidFill>
            <a:ln w="12671" cap="flat">
              <a:noFill/>
              <a:prstDash val="solid"/>
              <a:miter/>
            </a:ln>
          </p:spPr>
          <p:txBody>
            <a:bodyPr rtlCol="0" anchor="ctr"/>
            <a:lstStyle/>
            <a:p>
              <a:endParaRPr lang="en-GB"/>
            </a:p>
          </p:txBody>
        </p:sp>
        <p:sp>
          <p:nvSpPr>
            <p:cNvPr id="1324" name="Freeform: Shape 1512">
              <a:extLst>
                <a:ext uri="{FF2B5EF4-FFF2-40B4-BE49-F238E27FC236}">
                  <a16:creationId xmlns:a16="http://schemas.microsoft.com/office/drawing/2014/main" id="{5104696E-8D69-EB6B-8274-0EED91D17875}"/>
                </a:ext>
              </a:extLst>
            </p:cNvPr>
            <p:cNvSpPr/>
            <p:nvPr/>
          </p:nvSpPr>
          <p:spPr>
            <a:xfrm>
              <a:off x="9774664" y="2813089"/>
              <a:ext cx="61515" cy="61515"/>
            </a:xfrm>
            <a:custGeom>
              <a:avLst/>
              <a:gdLst>
                <a:gd name="connsiteX0" fmla="*/ 9141 w 63601"/>
                <a:gd name="connsiteY0" fmla="*/ 54080 h 63601"/>
                <a:gd name="connsiteX1" fmla="*/ 9522 w 63601"/>
                <a:gd name="connsiteY1" fmla="*/ 9141 h 63601"/>
                <a:gd name="connsiteX2" fmla="*/ 54461 w 63601"/>
                <a:gd name="connsiteY2" fmla="*/ 9522 h 63601"/>
                <a:gd name="connsiteX3" fmla="*/ 54080 w 63601"/>
                <a:gd name="connsiteY3" fmla="*/ 54461 h 63601"/>
                <a:gd name="connsiteX4" fmla="*/ 9141 w 63601"/>
                <a:gd name="connsiteY4" fmla="*/ 54080 h 6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1" h="63601">
                  <a:moveTo>
                    <a:pt x="9141" y="54080"/>
                  </a:moveTo>
                  <a:cubicBezTo>
                    <a:pt x="-3173" y="41639"/>
                    <a:pt x="-3046" y="21455"/>
                    <a:pt x="9522" y="9141"/>
                  </a:cubicBezTo>
                  <a:cubicBezTo>
                    <a:pt x="21963" y="-3173"/>
                    <a:pt x="42147" y="-3046"/>
                    <a:pt x="54461" y="9522"/>
                  </a:cubicBezTo>
                  <a:cubicBezTo>
                    <a:pt x="66775" y="21963"/>
                    <a:pt x="66648" y="42147"/>
                    <a:pt x="54080" y="54461"/>
                  </a:cubicBezTo>
                  <a:cubicBezTo>
                    <a:pt x="41639" y="66775"/>
                    <a:pt x="21455" y="66648"/>
                    <a:pt x="9141" y="54080"/>
                  </a:cubicBezTo>
                  <a:close/>
                </a:path>
              </a:pathLst>
            </a:custGeom>
            <a:solidFill>
              <a:srgbClr val="54B9E5"/>
            </a:solidFill>
            <a:ln w="12671" cap="flat">
              <a:noFill/>
              <a:prstDash val="solid"/>
              <a:miter/>
            </a:ln>
          </p:spPr>
          <p:txBody>
            <a:bodyPr rtlCol="0" anchor="ctr"/>
            <a:lstStyle/>
            <a:p>
              <a:endParaRPr lang="en-GB"/>
            </a:p>
          </p:txBody>
        </p:sp>
        <p:sp>
          <p:nvSpPr>
            <p:cNvPr id="1325" name="Freeform: Shape 1513">
              <a:extLst>
                <a:ext uri="{FF2B5EF4-FFF2-40B4-BE49-F238E27FC236}">
                  <a16:creationId xmlns:a16="http://schemas.microsoft.com/office/drawing/2014/main" id="{1D80008F-DAF5-33A1-4E9F-000A86663DD3}"/>
                </a:ext>
              </a:extLst>
            </p:cNvPr>
            <p:cNvSpPr/>
            <p:nvPr/>
          </p:nvSpPr>
          <p:spPr>
            <a:xfrm>
              <a:off x="10879126" y="2196248"/>
              <a:ext cx="520735" cy="831872"/>
            </a:xfrm>
            <a:custGeom>
              <a:avLst/>
              <a:gdLst>
                <a:gd name="connsiteX0" fmla="*/ 253979 w 538396"/>
                <a:gd name="connsiteY0" fmla="*/ 4174 h 860085"/>
                <a:gd name="connsiteX1" fmla="*/ 255122 w 538396"/>
                <a:gd name="connsiteY1" fmla="*/ 78692 h 860085"/>
                <a:gd name="connsiteX2" fmla="*/ 262104 w 538396"/>
                <a:gd name="connsiteY2" fmla="*/ 186342 h 860085"/>
                <a:gd name="connsiteX3" fmla="*/ 293967 w 538396"/>
                <a:gd name="connsiteY3" fmla="*/ 85547 h 860085"/>
                <a:gd name="connsiteX4" fmla="*/ 331035 w 538396"/>
                <a:gd name="connsiteY4" fmla="*/ 10268 h 860085"/>
                <a:gd name="connsiteX5" fmla="*/ 333828 w 538396"/>
                <a:gd name="connsiteY5" fmla="*/ 86562 h 860085"/>
                <a:gd name="connsiteX6" fmla="*/ 349823 w 538396"/>
                <a:gd name="connsiteY6" fmla="*/ 182533 h 860085"/>
                <a:gd name="connsiteX7" fmla="*/ 370389 w 538396"/>
                <a:gd name="connsiteY7" fmla="*/ 89355 h 860085"/>
                <a:gd name="connsiteX8" fmla="*/ 399840 w 538396"/>
                <a:gd name="connsiteY8" fmla="*/ 15599 h 860085"/>
                <a:gd name="connsiteX9" fmla="*/ 407203 w 538396"/>
                <a:gd name="connsiteY9" fmla="*/ 97480 h 860085"/>
                <a:gd name="connsiteX10" fmla="*/ 426499 w 538396"/>
                <a:gd name="connsiteY10" fmla="*/ 186723 h 860085"/>
                <a:gd name="connsiteX11" fmla="*/ 458616 w 538396"/>
                <a:gd name="connsiteY11" fmla="*/ 76534 h 860085"/>
                <a:gd name="connsiteX12" fmla="*/ 486798 w 538396"/>
                <a:gd name="connsiteY12" fmla="*/ 20423 h 860085"/>
                <a:gd name="connsiteX13" fmla="*/ 494415 w 538396"/>
                <a:gd name="connsiteY13" fmla="*/ 106112 h 860085"/>
                <a:gd name="connsiteX14" fmla="*/ 523232 w 538396"/>
                <a:gd name="connsiteY14" fmla="*/ 203226 h 860085"/>
                <a:gd name="connsiteX15" fmla="*/ 522343 w 538396"/>
                <a:gd name="connsiteY15" fmla="*/ 560325 h 860085"/>
                <a:gd name="connsiteX16" fmla="*/ 515234 w 538396"/>
                <a:gd name="connsiteY16" fmla="*/ 829831 h 860085"/>
                <a:gd name="connsiteX17" fmla="*/ 236714 w 538396"/>
                <a:gd name="connsiteY17" fmla="*/ 847223 h 860085"/>
                <a:gd name="connsiteX18" fmla="*/ 33093 w 538396"/>
                <a:gd name="connsiteY18" fmla="*/ 832624 h 860085"/>
                <a:gd name="connsiteX19" fmla="*/ 3768 w 538396"/>
                <a:gd name="connsiteY19" fmla="*/ 539125 h 860085"/>
                <a:gd name="connsiteX20" fmla="*/ 2626 w 538396"/>
                <a:gd name="connsiteY20" fmla="*/ 350229 h 860085"/>
                <a:gd name="connsiteX21" fmla="*/ 14940 w 538396"/>
                <a:gd name="connsiteY21" fmla="*/ 212747 h 860085"/>
                <a:gd name="connsiteX22" fmla="*/ 53150 w 538396"/>
                <a:gd name="connsiteY22" fmla="*/ 67647 h 860085"/>
                <a:gd name="connsiteX23" fmla="*/ 92758 w 538396"/>
                <a:gd name="connsiteY23" fmla="*/ 493 h 860085"/>
                <a:gd name="connsiteX24" fmla="*/ 96439 w 538396"/>
                <a:gd name="connsiteY24" fmla="*/ 86689 h 860085"/>
                <a:gd name="connsiteX25" fmla="*/ 109134 w 538396"/>
                <a:gd name="connsiteY25" fmla="*/ 196371 h 860085"/>
                <a:gd name="connsiteX26" fmla="*/ 136935 w 538396"/>
                <a:gd name="connsiteY26" fmla="*/ 92910 h 860085"/>
                <a:gd name="connsiteX27" fmla="*/ 163847 w 538396"/>
                <a:gd name="connsiteY27" fmla="*/ 2524 h 860085"/>
                <a:gd name="connsiteX28" fmla="*/ 172226 w 538396"/>
                <a:gd name="connsiteY28" fmla="*/ 95956 h 860085"/>
                <a:gd name="connsiteX29" fmla="*/ 185301 w 538396"/>
                <a:gd name="connsiteY29" fmla="*/ 184311 h 860085"/>
                <a:gd name="connsiteX30" fmla="*/ 214880 w 538396"/>
                <a:gd name="connsiteY30" fmla="*/ 85674 h 860085"/>
                <a:gd name="connsiteX31" fmla="*/ 254106 w 538396"/>
                <a:gd name="connsiteY31" fmla="*/ 4174 h 8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396" h="860085">
                  <a:moveTo>
                    <a:pt x="253979" y="4174"/>
                  </a:moveTo>
                  <a:cubicBezTo>
                    <a:pt x="275433" y="10522"/>
                    <a:pt x="260834" y="46193"/>
                    <a:pt x="255122" y="78692"/>
                  </a:cubicBezTo>
                  <a:cubicBezTo>
                    <a:pt x="249536" y="111317"/>
                    <a:pt x="228844" y="183295"/>
                    <a:pt x="262104" y="186342"/>
                  </a:cubicBezTo>
                  <a:cubicBezTo>
                    <a:pt x="295237" y="189389"/>
                    <a:pt x="292825" y="125789"/>
                    <a:pt x="293967" y="85547"/>
                  </a:cubicBezTo>
                  <a:cubicBezTo>
                    <a:pt x="295110" y="45432"/>
                    <a:pt x="306915" y="7094"/>
                    <a:pt x="331035" y="10268"/>
                  </a:cubicBezTo>
                  <a:cubicBezTo>
                    <a:pt x="355282" y="13441"/>
                    <a:pt x="334844" y="57872"/>
                    <a:pt x="333828" y="86562"/>
                  </a:cubicBezTo>
                  <a:cubicBezTo>
                    <a:pt x="332813" y="115252"/>
                    <a:pt x="330654" y="182280"/>
                    <a:pt x="349823" y="182533"/>
                  </a:cubicBezTo>
                  <a:cubicBezTo>
                    <a:pt x="368992" y="182787"/>
                    <a:pt x="368992" y="121599"/>
                    <a:pt x="370389" y="89355"/>
                  </a:cubicBezTo>
                  <a:cubicBezTo>
                    <a:pt x="371785" y="57111"/>
                    <a:pt x="373054" y="14330"/>
                    <a:pt x="399840" y="15599"/>
                  </a:cubicBezTo>
                  <a:cubicBezTo>
                    <a:pt x="426626" y="16996"/>
                    <a:pt x="408980" y="68028"/>
                    <a:pt x="407203" y="97480"/>
                  </a:cubicBezTo>
                  <a:cubicBezTo>
                    <a:pt x="405552" y="126804"/>
                    <a:pt x="402506" y="186596"/>
                    <a:pt x="426499" y="186723"/>
                  </a:cubicBezTo>
                  <a:cubicBezTo>
                    <a:pt x="450365" y="186723"/>
                    <a:pt x="455696" y="112332"/>
                    <a:pt x="458616" y="76534"/>
                  </a:cubicBezTo>
                  <a:cubicBezTo>
                    <a:pt x="461536" y="40735"/>
                    <a:pt x="465725" y="19408"/>
                    <a:pt x="486798" y="20423"/>
                  </a:cubicBezTo>
                  <a:cubicBezTo>
                    <a:pt x="507744" y="21439"/>
                    <a:pt x="488322" y="75645"/>
                    <a:pt x="494415" y="106112"/>
                  </a:cubicBezTo>
                  <a:cubicBezTo>
                    <a:pt x="500508" y="136579"/>
                    <a:pt x="517138" y="157017"/>
                    <a:pt x="523232" y="203226"/>
                  </a:cubicBezTo>
                  <a:cubicBezTo>
                    <a:pt x="529452" y="249434"/>
                    <a:pt x="522597" y="454325"/>
                    <a:pt x="522343" y="560325"/>
                  </a:cubicBezTo>
                  <a:cubicBezTo>
                    <a:pt x="522089" y="666198"/>
                    <a:pt x="562966" y="781973"/>
                    <a:pt x="515234" y="829831"/>
                  </a:cubicBezTo>
                  <a:cubicBezTo>
                    <a:pt x="467629" y="877690"/>
                    <a:pt x="317071" y="846842"/>
                    <a:pt x="236714" y="847223"/>
                  </a:cubicBezTo>
                  <a:cubicBezTo>
                    <a:pt x="156358" y="847731"/>
                    <a:pt x="71938" y="883910"/>
                    <a:pt x="33093" y="832624"/>
                  </a:cubicBezTo>
                  <a:cubicBezTo>
                    <a:pt x="-5753" y="781338"/>
                    <a:pt x="10243" y="611865"/>
                    <a:pt x="3768" y="539125"/>
                  </a:cubicBezTo>
                  <a:cubicBezTo>
                    <a:pt x="-2706" y="466385"/>
                    <a:pt x="722" y="404562"/>
                    <a:pt x="2626" y="350229"/>
                  </a:cubicBezTo>
                  <a:cubicBezTo>
                    <a:pt x="4530" y="295769"/>
                    <a:pt x="6561" y="259844"/>
                    <a:pt x="14940" y="212747"/>
                  </a:cubicBezTo>
                  <a:cubicBezTo>
                    <a:pt x="23318" y="165650"/>
                    <a:pt x="40202" y="102938"/>
                    <a:pt x="53150" y="67647"/>
                  </a:cubicBezTo>
                  <a:cubicBezTo>
                    <a:pt x="66099" y="32229"/>
                    <a:pt x="65464" y="-4712"/>
                    <a:pt x="92758" y="493"/>
                  </a:cubicBezTo>
                  <a:cubicBezTo>
                    <a:pt x="119924" y="5698"/>
                    <a:pt x="100120" y="50764"/>
                    <a:pt x="96439" y="86689"/>
                  </a:cubicBezTo>
                  <a:cubicBezTo>
                    <a:pt x="92758" y="122615"/>
                    <a:pt x="78793" y="193324"/>
                    <a:pt x="109134" y="196371"/>
                  </a:cubicBezTo>
                  <a:cubicBezTo>
                    <a:pt x="139601" y="199290"/>
                    <a:pt x="133888" y="126804"/>
                    <a:pt x="136935" y="92910"/>
                  </a:cubicBezTo>
                  <a:cubicBezTo>
                    <a:pt x="139982" y="58888"/>
                    <a:pt x="139854" y="1508"/>
                    <a:pt x="163847" y="2524"/>
                  </a:cubicBezTo>
                  <a:cubicBezTo>
                    <a:pt x="187840" y="3540"/>
                    <a:pt x="175019" y="62316"/>
                    <a:pt x="172226" y="95956"/>
                  </a:cubicBezTo>
                  <a:cubicBezTo>
                    <a:pt x="169433" y="129597"/>
                    <a:pt x="167021" y="181264"/>
                    <a:pt x="185301" y="184311"/>
                  </a:cubicBezTo>
                  <a:cubicBezTo>
                    <a:pt x="203582" y="187357"/>
                    <a:pt x="209167" y="120965"/>
                    <a:pt x="214880" y="85674"/>
                  </a:cubicBezTo>
                  <a:cubicBezTo>
                    <a:pt x="220465" y="50383"/>
                    <a:pt x="232652" y="-2173"/>
                    <a:pt x="254106" y="4174"/>
                  </a:cubicBezTo>
                  <a:close/>
                </a:path>
              </a:pathLst>
            </a:custGeom>
            <a:solidFill>
              <a:srgbClr val="F19C67"/>
            </a:solidFill>
            <a:ln w="12671" cap="flat">
              <a:noFill/>
              <a:prstDash val="solid"/>
              <a:miter/>
            </a:ln>
          </p:spPr>
          <p:txBody>
            <a:bodyPr rtlCol="0" anchor="ctr"/>
            <a:lstStyle/>
            <a:p>
              <a:endParaRPr lang="en-GB"/>
            </a:p>
          </p:txBody>
        </p:sp>
        <p:sp>
          <p:nvSpPr>
            <p:cNvPr id="1326" name="Freeform: Shape 1514">
              <a:extLst>
                <a:ext uri="{FF2B5EF4-FFF2-40B4-BE49-F238E27FC236}">
                  <a16:creationId xmlns:a16="http://schemas.microsoft.com/office/drawing/2014/main" id="{C94A0674-4A76-213A-21BD-C7B35E8E40AA}"/>
                </a:ext>
              </a:extLst>
            </p:cNvPr>
            <p:cNvSpPr/>
            <p:nvPr/>
          </p:nvSpPr>
          <p:spPr>
            <a:xfrm>
              <a:off x="10895361" y="2201368"/>
              <a:ext cx="472501" cy="708611"/>
            </a:xfrm>
            <a:custGeom>
              <a:avLst/>
              <a:gdLst>
                <a:gd name="connsiteX0" fmla="*/ 234909 w 488526"/>
                <a:gd name="connsiteY0" fmla="*/ 3704 h 732643"/>
                <a:gd name="connsiteX1" fmla="*/ 229070 w 488526"/>
                <a:gd name="connsiteY1" fmla="*/ 85584 h 732643"/>
                <a:gd name="connsiteX2" fmla="*/ 247096 w 488526"/>
                <a:gd name="connsiteY2" fmla="*/ 188030 h 732643"/>
                <a:gd name="connsiteX3" fmla="*/ 280356 w 488526"/>
                <a:gd name="connsiteY3" fmla="*/ 100310 h 732643"/>
                <a:gd name="connsiteX4" fmla="*/ 308157 w 488526"/>
                <a:gd name="connsiteY4" fmla="*/ 11448 h 732643"/>
                <a:gd name="connsiteX5" fmla="*/ 309934 w 488526"/>
                <a:gd name="connsiteY5" fmla="*/ 78983 h 732643"/>
                <a:gd name="connsiteX6" fmla="*/ 332658 w 488526"/>
                <a:gd name="connsiteY6" fmla="*/ 188411 h 732643"/>
                <a:gd name="connsiteX7" fmla="*/ 356904 w 488526"/>
                <a:gd name="connsiteY7" fmla="*/ 88250 h 732643"/>
                <a:gd name="connsiteX8" fmla="*/ 383436 w 488526"/>
                <a:gd name="connsiteY8" fmla="*/ 13987 h 732643"/>
                <a:gd name="connsiteX9" fmla="*/ 384579 w 488526"/>
                <a:gd name="connsiteY9" fmla="*/ 89266 h 732643"/>
                <a:gd name="connsiteX10" fmla="*/ 405144 w 488526"/>
                <a:gd name="connsiteY10" fmla="*/ 193488 h 732643"/>
                <a:gd name="connsiteX11" fmla="*/ 445767 w 488526"/>
                <a:gd name="connsiteY11" fmla="*/ 100564 h 732643"/>
                <a:gd name="connsiteX12" fmla="*/ 465316 w 488526"/>
                <a:gd name="connsiteY12" fmla="*/ 18303 h 732643"/>
                <a:gd name="connsiteX13" fmla="*/ 471283 w 488526"/>
                <a:gd name="connsiteY13" fmla="*/ 93328 h 732643"/>
                <a:gd name="connsiteX14" fmla="*/ 478265 w 488526"/>
                <a:gd name="connsiteY14" fmla="*/ 190823 h 732643"/>
                <a:gd name="connsiteX15" fmla="*/ 487913 w 488526"/>
                <a:gd name="connsiteY15" fmla="*/ 307867 h 732643"/>
                <a:gd name="connsiteX16" fmla="*/ 459096 w 488526"/>
                <a:gd name="connsiteY16" fmla="*/ 496001 h 732643"/>
                <a:gd name="connsiteX17" fmla="*/ 427486 w 488526"/>
                <a:gd name="connsiteY17" fmla="*/ 647067 h 732643"/>
                <a:gd name="connsiteX18" fmla="*/ 248239 w 488526"/>
                <a:gd name="connsiteY18" fmla="*/ 732628 h 732643"/>
                <a:gd name="connsiteX19" fmla="*/ 55534 w 488526"/>
                <a:gd name="connsiteY19" fmla="*/ 652525 h 732643"/>
                <a:gd name="connsiteX20" fmla="*/ 28876 w 488526"/>
                <a:gd name="connsiteY20" fmla="*/ 477086 h 732643"/>
                <a:gd name="connsiteX21" fmla="*/ 186 w 488526"/>
                <a:gd name="connsiteY21" fmla="*/ 310787 h 732643"/>
                <a:gd name="connsiteX22" fmla="*/ 17705 w 488526"/>
                <a:gd name="connsiteY22" fmla="*/ 193235 h 732643"/>
                <a:gd name="connsiteX23" fmla="*/ 37508 w 488526"/>
                <a:gd name="connsiteY23" fmla="*/ 92059 h 732643"/>
                <a:gd name="connsiteX24" fmla="*/ 72165 w 488526"/>
                <a:gd name="connsiteY24" fmla="*/ 150 h 732643"/>
                <a:gd name="connsiteX25" fmla="*/ 71657 w 488526"/>
                <a:gd name="connsiteY25" fmla="*/ 102468 h 732643"/>
                <a:gd name="connsiteX26" fmla="*/ 91460 w 488526"/>
                <a:gd name="connsiteY26" fmla="*/ 203136 h 732643"/>
                <a:gd name="connsiteX27" fmla="*/ 124339 w 488526"/>
                <a:gd name="connsiteY27" fmla="*/ 90281 h 732643"/>
                <a:gd name="connsiteX28" fmla="*/ 147824 w 488526"/>
                <a:gd name="connsiteY28" fmla="*/ 150 h 732643"/>
                <a:gd name="connsiteX29" fmla="*/ 152648 w 488526"/>
                <a:gd name="connsiteY29" fmla="*/ 87488 h 732643"/>
                <a:gd name="connsiteX30" fmla="*/ 168517 w 488526"/>
                <a:gd name="connsiteY30" fmla="*/ 193869 h 732643"/>
                <a:gd name="connsiteX31" fmla="*/ 198984 w 488526"/>
                <a:gd name="connsiteY31" fmla="*/ 90662 h 732643"/>
                <a:gd name="connsiteX32" fmla="*/ 235163 w 488526"/>
                <a:gd name="connsiteY32" fmla="*/ 3577 h 73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26" h="732643">
                  <a:moveTo>
                    <a:pt x="234909" y="3704"/>
                  </a:moveTo>
                  <a:cubicBezTo>
                    <a:pt x="257633" y="6497"/>
                    <a:pt x="233894" y="54863"/>
                    <a:pt x="229070" y="85584"/>
                  </a:cubicBezTo>
                  <a:cubicBezTo>
                    <a:pt x="224119" y="116305"/>
                    <a:pt x="209520" y="190949"/>
                    <a:pt x="247096" y="188030"/>
                  </a:cubicBezTo>
                  <a:cubicBezTo>
                    <a:pt x="284672" y="184983"/>
                    <a:pt x="278833" y="134458"/>
                    <a:pt x="280356" y="100310"/>
                  </a:cubicBezTo>
                  <a:cubicBezTo>
                    <a:pt x="281879" y="66162"/>
                    <a:pt x="283276" y="4974"/>
                    <a:pt x="308157" y="11448"/>
                  </a:cubicBezTo>
                  <a:cubicBezTo>
                    <a:pt x="333039" y="17922"/>
                    <a:pt x="310950" y="50039"/>
                    <a:pt x="309934" y="78983"/>
                  </a:cubicBezTo>
                  <a:cubicBezTo>
                    <a:pt x="309046" y="107927"/>
                    <a:pt x="301302" y="185110"/>
                    <a:pt x="332658" y="188411"/>
                  </a:cubicBezTo>
                  <a:cubicBezTo>
                    <a:pt x="364013" y="191711"/>
                    <a:pt x="356524" y="119479"/>
                    <a:pt x="356904" y="88250"/>
                  </a:cubicBezTo>
                  <a:cubicBezTo>
                    <a:pt x="357285" y="57021"/>
                    <a:pt x="359824" y="11194"/>
                    <a:pt x="383436" y="13987"/>
                  </a:cubicBezTo>
                  <a:cubicBezTo>
                    <a:pt x="407048" y="16780"/>
                    <a:pt x="384706" y="60703"/>
                    <a:pt x="384579" y="89266"/>
                  </a:cubicBezTo>
                  <a:cubicBezTo>
                    <a:pt x="384325" y="117829"/>
                    <a:pt x="378612" y="191330"/>
                    <a:pt x="405144" y="193488"/>
                  </a:cubicBezTo>
                  <a:cubicBezTo>
                    <a:pt x="431675" y="195646"/>
                    <a:pt x="442085" y="135093"/>
                    <a:pt x="445767" y="100564"/>
                  </a:cubicBezTo>
                  <a:cubicBezTo>
                    <a:pt x="449575" y="66035"/>
                    <a:pt x="443863" y="14748"/>
                    <a:pt x="465316" y="18303"/>
                  </a:cubicBezTo>
                  <a:cubicBezTo>
                    <a:pt x="486770" y="21857"/>
                    <a:pt x="469125" y="64638"/>
                    <a:pt x="471283" y="93328"/>
                  </a:cubicBezTo>
                  <a:cubicBezTo>
                    <a:pt x="473441" y="122145"/>
                    <a:pt x="475599" y="155024"/>
                    <a:pt x="478265" y="190823"/>
                  </a:cubicBezTo>
                  <a:cubicBezTo>
                    <a:pt x="481058" y="226621"/>
                    <a:pt x="491087" y="256961"/>
                    <a:pt x="487913" y="307867"/>
                  </a:cubicBezTo>
                  <a:cubicBezTo>
                    <a:pt x="484739" y="358772"/>
                    <a:pt x="461508" y="433543"/>
                    <a:pt x="459096" y="496001"/>
                  </a:cubicBezTo>
                  <a:cubicBezTo>
                    <a:pt x="456811" y="558458"/>
                    <a:pt x="462650" y="607713"/>
                    <a:pt x="427486" y="647067"/>
                  </a:cubicBezTo>
                  <a:cubicBezTo>
                    <a:pt x="392323" y="686420"/>
                    <a:pt x="310188" y="731740"/>
                    <a:pt x="248239" y="732628"/>
                  </a:cubicBezTo>
                  <a:cubicBezTo>
                    <a:pt x="186289" y="733517"/>
                    <a:pt x="92095" y="695179"/>
                    <a:pt x="55534" y="652525"/>
                  </a:cubicBezTo>
                  <a:cubicBezTo>
                    <a:pt x="18974" y="609998"/>
                    <a:pt x="34969" y="541067"/>
                    <a:pt x="28876" y="477086"/>
                  </a:cubicBezTo>
                  <a:cubicBezTo>
                    <a:pt x="22782" y="413105"/>
                    <a:pt x="2090" y="358137"/>
                    <a:pt x="186" y="310787"/>
                  </a:cubicBezTo>
                  <a:cubicBezTo>
                    <a:pt x="-1718" y="263436"/>
                    <a:pt x="11484" y="229668"/>
                    <a:pt x="17705" y="193235"/>
                  </a:cubicBezTo>
                  <a:cubicBezTo>
                    <a:pt x="23925" y="156801"/>
                    <a:pt x="28368" y="124176"/>
                    <a:pt x="37508" y="92059"/>
                  </a:cubicBezTo>
                  <a:cubicBezTo>
                    <a:pt x="46521" y="59814"/>
                    <a:pt x="50076" y="277"/>
                    <a:pt x="72165" y="150"/>
                  </a:cubicBezTo>
                  <a:cubicBezTo>
                    <a:pt x="94126" y="150"/>
                    <a:pt x="72926" y="68574"/>
                    <a:pt x="71657" y="102468"/>
                  </a:cubicBezTo>
                  <a:cubicBezTo>
                    <a:pt x="70387" y="136236"/>
                    <a:pt x="63278" y="204406"/>
                    <a:pt x="91460" y="203136"/>
                  </a:cubicBezTo>
                  <a:cubicBezTo>
                    <a:pt x="119642" y="201994"/>
                    <a:pt x="119769" y="127730"/>
                    <a:pt x="124339" y="90281"/>
                  </a:cubicBezTo>
                  <a:cubicBezTo>
                    <a:pt x="128909" y="52959"/>
                    <a:pt x="126751" y="-3278"/>
                    <a:pt x="147824" y="150"/>
                  </a:cubicBezTo>
                  <a:cubicBezTo>
                    <a:pt x="168897" y="3577"/>
                    <a:pt x="152521" y="56641"/>
                    <a:pt x="152648" y="87488"/>
                  </a:cubicBezTo>
                  <a:cubicBezTo>
                    <a:pt x="152648" y="118336"/>
                    <a:pt x="144396" y="194250"/>
                    <a:pt x="168517" y="193869"/>
                  </a:cubicBezTo>
                  <a:cubicBezTo>
                    <a:pt x="192636" y="193615"/>
                    <a:pt x="194540" y="122906"/>
                    <a:pt x="198984" y="90662"/>
                  </a:cubicBezTo>
                  <a:cubicBezTo>
                    <a:pt x="203427" y="58418"/>
                    <a:pt x="212313" y="784"/>
                    <a:pt x="235163" y="3577"/>
                  </a:cubicBezTo>
                  <a:close/>
                </a:path>
              </a:pathLst>
            </a:custGeom>
            <a:solidFill>
              <a:srgbClr val="F6C3A2"/>
            </a:solidFill>
            <a:ln w="12671" cap="flat">
              <a:noFill/>
              <a:prstDash val="solid"/>
              <a:miter/>
            </a:ln>
          </p:spPr>
          <p:txBody>
            <a:bodyPr rtlCol="0" anchor="ctr"/>
            <a:lstStyle/>
            <a:p>
              <a:endParaRPr lang="en-GB"/>
            </a:p>
          </p:txBody>
        </p:sp>
        <p:grpSp>
          <p:nvGrpSpPr>
            <p:cNvPr id="1327" name="Group 1326">
              <a:extLst>
                <a:ext uri="{FF2B5EF4-FFF2-40B4-BE49-F238E27FC236}">
                  <a16:creationId xmlns:a16="http://schemas.microsoft.com/office/drawing/2014/main" id="{2E2B41A5-DDDB-C77F-9108-2C2CA95BBEE7}"/>
                </a:ext>
              </a:extLst>
            </p:cNvPr>
            <p:cNvGrpSpPr/>
            <p:nvPr/>
          </p:nvGrpSpPr>
          <p:grpSpPr>
            <a:xfrm>
              <a:off x="11013692" y="2619861"/>
              <a:ext cx="216871" cy="207514"/>
              <a:chOff x="5426939" y="2480616"/>
              <a:chExt cx="258096" cy="246961"/>
            </a:xfrm>
          </p:grpSpPr>
          <p:sp>
            <p:nvSpPr>
              <p:cNvPr id="1535" name="Freeform: Shape 1516">
                <a:extLst>
                  <a:ext uri="{FF2B5EF4-FFF2-40B4-BE49-F238E27FC236}">
                    <a16:creationId xmlns:a16="http://schemas.microsoft.com/office/drawing/2014/main" id="{73442BD6-852F-405F-ADD6-1BFFD8337D39}"/>
                  </a:ext>
                </a:extLst>
              </p:cNvPr>
              <p:cNvSpPr/>
              <p:nvPr/>
            </p:nvSpPr>
            <p:spPr>
              <a:xfrm>
                <a:off x="5429750" y="2486126"/>
                <a:ext cx="255285" cy="241451"/>
              </a:xfrm>
              <a:custGeom>
                <a:avLst/>
                <a:gdLst>
                  <a:gd name="connsiteX0" fmla="*/ 378 w 255285"/>
                  <a:gd name="connsiteY0" fmla="*/ 115648 h 241451"/>
                  <a:gd name="connsiteX1" fmla="*/ 101046 w 255285"/>
                  <a:gd name="connsiteY1" fmla="*/ 0 h 241451"/>
                  <a:gd name="connsiteX2" fmla="*/ 255286 w 255285"/>
                  <a:gd name="connsiteY2" fmla="*/ 115648 h 241451"/>
                  <a:gd name="connsiteX3" fmla="*/ 127832 w 255285"/>
                  <a:gd name="connsiteY3" fmla="*/ 241451 h 241451"/>
                  <a:gd name="connsiteX4" fmla="*/ 378 w 255285"/>
                  <a:gd name="connsiteY4" fmla="*/ 115648 h 24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85" h="241451">
                    <a:moveTo>
                      <a:pt x="378" y="115648"/>
                    </a:moveTo>
                    <a:cubicBezTo>
                      <a:pt x="-4065" y="75406"/>
                      <a:pt x="30718" y="0"/>
                      <a:pt x="101046" y="0"/>
                    </a:cubicBezTo>
                    <a:cubicBezTo>
                      <a:pt x="171374" y="0"/>
                      <a:pt x="255286" y="46208"/>
                      <a:pt x="255286" y="115648"/>
                    </a:cubicBezTo>
                    <a:cubicBezTo>
                      <a:pt x="255286" y="185087"/>
                      <a:pt x="198287" y="241451"/>
                      <a:pt x="127832" y="241451"/>
                    </a:cubicBezTo>
                    <a:cubicBezTo>
                      <a:pt x="57377" y="241451"/>
                      <a:pt x="4821" y="155890"/>
                      <a:pt x="378" y="115648"/>
                    </a:cubicBezTo>
                    <a:close/>
                  </a:path>
                </a:pathLst>
              </a:custGeom>
              <a:solidFill>
                <a:srgbClr val="B361A4"/>
              </a:solidFill>
              <a:ln w="12671" cap="flat">
                <a:noFill/>
                <a:prstDash val="solid"/>
                <a:miter/>
              </a:ln>
            </p:spPr>
            <p:txBody>
              <a:bodyPr rtlCol="0" anchor="ctr"/>
              <a:lstStyle/>
              <a:p>
                <a:endParaRPr lang="en-GB"/>
              </a:p>
            </p:txBody>
          </p:sp>
          <p:sp>
            <p:nvSpPr>
              <p:cNvPr id="1536" name="Freeform: Shape 1517">
                <a:extLst>
                  <a:ext uri="{FF2B5EF4-FFF2-40B4-BE49-F238E27FC236}">
                    <a16:creationId xmlns:a16="http://schemas.microsoft.com/office/drawing/2014/main" id="{DD0F0F16-5F2D-0AE5-42FD-EA672C948094}"/>
                  </a:ext>
                </a:extLst>
              </p:cNvPr>
              <p:cNvSpPr/>
              <p:nvPr/>
            </p:nvSpPr>
            <p:spPr>
              <a:xfrm>
                <a:off x="5426939" y="2480616"/>
                <a:ext cx="202494" cy="197006"/>
              </a:xfrm>
              <a:custGeom>
                <a:avLst/>
                <a:gdLst>
                  <a:gd name="connsiteX0" fmla="*/ 16 w 202494"/>
                  <a:gd name="connsiteY0" fmla="*/ 97673 h 197006"/>
                  <a:gd name="connsiteX1" fmla="*/ 86466 w 202494"/>
                  <a:gd name="connsiteY1" fmla="*/ 179 h 197006"/>
                  <a:gd name="connsiteX2" fmla="*/ 202495 w 202494"/>
                  <a:gd name="connsiteY2" fmla="*/ 83328 h 197006"/>
                  <a:gd name="connsiteX3" fmla="*/ 80753 w 202494"/>
                  <a:gd name="connsiteY3" fmla="*/ 196945 h 197006"/>
                  <a:gd name="connsiteX4" fmla="*/ 16 w 202494"/>
                  <a:gd name="connsiteY4" fmla="*/ 97673 h 19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94" h="197006">
                    <a:moveTo>
                      <a:pt x="16" y="97673"/>
                    </a:moveTo>
                    <a:cubicBezTo>
                      <a:pt x="904" y="64921"/>
                      <a:pt x="52698" y="2591"/>
                      <a:pt x="86466" y="179"/>
                    </a:cubicBezTo>
                    <a:cubicBezTo>
                      <a:pt x="120234" y="-2233"/>
                      <a:pt x="202495" y="19475"/>
                      <a:pt x="202495" y="83328"/>
                    </a:cubicBezTo>
                    <a:cubicBezTo>
                      <a:pt x="202495" y="147182"/>
                      <a:pt x="114521" y="194533"/>
                      <a:pt x="80753" y="196945"/>
                    </a:cubicBezTo>
                    <a:cubicBezTo>
                      <a:pt x="46986" y="199357"/>
                      <a:pt x="-1000" y="130425"/>
                      <a:pt x="16" y="97673"/>
                    </a:cubicBezTo>
                    <a:close/>
                  </a:path>
                </a:pathLst>
              </a:custGeom>
              <a:solidFill>
                <a:srgbClr val="DA72A4"/>
              </a:solidFill>
              <a:ln w="12671" cap="flat">
                <a:noFill/>
                <a:prstDash val="solid"/>
                <a:miter/>
              </a:ln>
            </p:spPr>
            <p:txBody>
              <a:bodyPr rtlCol="0" anchor="ctr"/>
              <a:lstStyle/>
              <a:p>
                <a:endParaRPr lang="en-GB"/>
              </a:p>
            </p:txBody>
          </p:sp>
          <p:sp>
            <p:nvSpPr>
              <p:cNvPr id="1537" name="Freeform: Shape 1518">
                <a:extLst>
                  <a:ext uri="{FF2B5EF4-FFF2-40B4-BE49-F238E27FC236}">
                    <a16:creationId xmlns:a16="http://schemas.microsoft.com/office/drawing/2014/main" id="{BB1D999B-3653-7E34-8C35-C8F43D31F78E}"/>
                  </a:ext>
                </a:extLst>
              </p:cNvPr>
              <p:cNvSpPr/>
              <p:nvPr/>
            </p:nvSpPr>
            <p:spPr>
              <a:xfrm>
                <a:off x="5472786" y="2521933"/>
                <a:ext cx="63139" cy="50330"/>
              </a:xfrm>
              <a:custGeom>
                <a:avLst/>
                <a:gdLst>
                  <a:gd name="connsiteX0" fmla="*/ 2281 w 63139"/>
                  <a:gd name="connsiteY0" fmla="*/ 40107 h 50330"/>
                  <a:gd name="connsiteX1" fmla="*/ 14594 w 63139"/>
                  <a:gd name="connsiteY1" fmla="*/ 3039 h 50330"/>
                  <a:gd name="connsiteX2" fmla="*/ 61311 w 63139"/>
                  <a:gd name="connsiteY2" fmla="*/ 16749 h 50330"/>
                  <a:gd name="connsiteX3" fmla="*/ 39476 w 63139"/>
                  <a:gd name="connsiteY3" fmla="*/ 47724 h 50330"/>
                  <a:gd name="connsiteX4" fmla="*/ 2408 w 63139"/>
                  <a:gd name="connsiteY4" fmla="*/ 39980 h 5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9" h="50330">
                    <a:moveTo>
                      <a:pt x="2281" y="40107"/>
                    </a:moveTo>
                    <a:cubicBezTo>
                      <a:pt x="-1909" y="32618"/>
                      <a:pt x="-1655" y="9513"/>
                      <a:pt x="14594" y="3039"/>
                    </a:cubicBezTo>
                    <a:cubicBezTo>
                      <a:pt x="30843" y="-3435"/>
                      <a:pt x="54709" y="119"/>
                      <a:pt x="61311" y="16749"/>
                    </a:cubicBezTo>
                    <a:cubicBezTo>
                      <a:pt x="67912" y="33506"/>
                      <a:pt x="55725" y="41377"/>
                      <a:pt x="39476" y="47724"/>
                    </a:cubicBezTo>
                    <a:cubicBezTo>
                      <a:pt x="23227" y="54198"/>
                      <a:pt x="6470" y="47470"/>
                      <a:pt x="2408" y="39980"/>
                    </a:cubicBezTo>
                    <a:close/>
                  </a:path>
                </a:pathLst>
              </a:custGeom>
              <a:solidFill>
                <a:srgbClr val="F8E3ED"/>
              </a:solidFill>
              <a:ln w="12671" cap="flat">
                <a:noFill/>
                <a:prstDash val="solid"/>
                <a:miter/>
              </a:ln>
            </p:spPr>
            <p:txBody>
              <a:bodyPr rtlCol="0" anchor="ctr"/>
              <a:lstStyle/>
              <a:p>
                <a:endParaRPr lang="en-GB"/>
              </a:p>
            </p:txBody>
          </p:sp>
        </p:grpSp>
        <p:sp>
          <p:nvSpPr>
            <p:cNvPr id="1328" name="Freeform: Shape 1519">
              <a:extLst>
                <a:ext uri="{FF2B5EF4-FFF2-40B4-BE49-F238E27FC236}">
                  <a16:creationId xmlns:a16="http://schemas.microsoft.com/office/drawing/2014/main" id="{5D1ED791-5715-919B-DF62-4F17876EF31C}"/>
                </a:ext>
              </a:extLst>
            </p:cNvPr>
            <p:cNvSpPr/>
            <p:nvPr/>
          </p:nvSpPr>
          <p:spPr>
            <a:xfrm>
              <a:off x="10965461" y="2836878"/>
              <a:ext cx="84972" cy="84638"/>
            </a:xfrm>
            <a:custGeom>
              <a:avLst/>
              <a:gdLst>
                <a:gd name="connsiteX0" fmla="*/ 9969 w 87854"/>
                <a:gd name="connsiteY0" fmla="*/ 77216 h 87509"/>
                <a:gd name="connsiteX1" fmla="*/ 16062 w 87854"/>
                <a:gd name="connsiteY1" fmla="*/ 15520 h 87509"/>
                <a:gd name="connsiteX2" fmla="*/ 77885 w 87854"/>
                <a:gd name="connsiteY2" fmla="*/ 10315 h 87509"/>
                <a:gd name="connsiteX3" fmla="*/ 71792 w 87854"/>
                <a:gd name="connsiteY3" fmla="*/ 72011 h 87509"/>
                <a:gd name="connsiteX4" fmla="*/ 9969 w 87854"/>
                <a:gd name="connsiteY4" fmla="*/ 77089 h 8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54" h="87509">
                  <a:moveTo>
                    <a:pt x="9969" y="77216"/>
                  </a:moveTo>
                  <a:cubicBezTo>
                    <a:pt x="-5391" y="61601"/>
                    <a:pt x="-2725" y="33927"/>
                    <a:pt x="16062" y="15520"/>
                  </a:cubicBezTo>
                  <a:cubicBezTo>
                    <a:pt x="34851" y="-2887"/>
                    <a:pt x="62398" y="-5299"/>
                    <a:pt x="77885" y="10315"/>
                  </a:cubicBezTo>
                  <a:cubicBezTo>
                    <a:pt x="93246" y="25930"/>
                    <a:pt x="90580" y="53604"/>
                    <a:pt x="71792" y="72011"/>
                  </a:cubicBezTo>
                  <a:cubicBezTo>
                    <a:pt x="53004" y="90418"/>
                    <a:pt x="25457" y="92830"/>
                    <a:pt x="9969" y="77089"/>
                  </a:cubicBezTo>
                  <a:close/>
                </a:path>
              </a:pathLst>
            </a:custGeom>
            <a:solidFill>
              <a:srgbClr val="54B9E5"/>
            </a:solidFill>
            <a:ln w="12671" cap="flat">
              <a:noFill/>
              <a:prstDash val="solid"/>
              <a:miter/>
            </a:ln>
          </p:spPr>
          <p:txBody>
            <a:bodyPr rtlCol="0" anchor="ctr"/>
            <a:lstStyle/>
            <a:p>
              <a:endParaRPr lang="en-GB"/>
            </a:p>
          </p:txBody>
        </p:sp>
        <p:sp>
          <p:nvSpPr>
            <p:cNvPr id="1329" name="Freeform: Shape 1520">
              <a:extLst>
                <a:ext uri="{FF2B5EF4-FFF2-40B4-BE49-F238E27FC236}">
                  <a16:creationId xmlns:a16="http://schemas.microsoft.com/office/drawing/2014/main" id="{F4C44AEE-2AC9-6E32-70F8-A89EF3015A7B}"/>
                </a:ext>
              </a:extLst>
            </p:cNvPr>
            <p:cNvSpPr/>
            <p:nvPr/>
          </p:nvSpPr>
          <p:spPr>
            <a:xfrm>
              <a:off x="10968380" y="2525734"/>
              <a:ext cx="86849" cy="81445"/>
            </a:xfrm>
            <a:custGeom>
              <a:avLst/>
              <a:gdLst>
                <a:gd name="connsiteX0" fmla="*/ 10379 w 89794"/>
                <a:gd name="connsiteY0" fmla="*/ 80405 h 84207"/>
                <a:gd name="connsiteX1" fmla="*/ 11648 w 89794"/>
                <a:gd name="connsiteY1" fmla="*/ 13885 h 84207"/>
                <a:gd name="connsiteX2" fmla="*/ 78295 w 89794"/>
                <a:gd name="connsiteY2" fmla="*/ 13631 h 84207"/>
                <a:gd name="connsiteX3" fmla="*/ 73344 w 89794"/>
                <a:gd name="connsiteY3" fmla="*/ 64537 h 84207"/>
                <a:gd name="connsiteX4" fmla="*/ 10506 w 89794"/>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94" h="84207">
                  <a:moveTo>
                    <a:pt x="10379" y="80405"/>
                  </a:moveTo>
                  <a:cubicBezTo>
                    <a:pt x="96" y="71899"/>
                    <a:pt x="-7140" y="32292"/>
                    <a:pt x="11648" y="13885"/>
                  </a:cubicBezTo>
                  <a:cubicBezTo>
                    <a:pt x="30436" y="-4522"/>
                    <a:pt x="60142" y="-4649"/>
                    <a:pt x="78295" y="13631"/>
                  </a:cubicBezTo>
                  <a:cubicBezTo>
                    <a:pt x="96321" y="31911"/>
                    <a:pt x="92005" y="46129"/>
                    <a:pt x="73344" y="64537"/>
                  </a:cubicBezTo>
                  <a:cubicBezTo>
                    <a:pt x="54683" y="82944"/>
                    <a:pt x="20788" y="88910"/>
                    <a:pt x="10506" y="80405"/>
                  </a:cubicBezTo>
                  <a:close/>
                </a:path>
              </a:pathLst>
            </a:custGeom>
            <a:solidFill>
              <a:srgbClr val="54B9E5"/>
            </a:solidFill>
            <a:ln w="12671" cap="flat">
              <a:noFill/>
              <a:prstDash val="solid"/>
              <a:miter/>
            </a:ln>
          </p:spPr>
          <p:txBody>
            <a:bodyPr rtlCol="0" anchor="ctr"/>
            <a:lstStyle/>
            <a:p>
              <a:endParaRPr lang="en-GB"/>
            </a:p>
          </p:txBody>
        </p:sp>
        <p:sp>
          <p:nvSpPr>
            <p:cNvPr id="1330" name="Freeform: Shape 1521">
              <a:extLst>
                <a:ext uri="{FF2B5EF4-FFF2-40B4-BE49-F238E27FC236}">
                  <a16:creationId xmlns:a16="http://schemas.microsoft.com/office/drawing/2014/main" id="{D0A15908-0A90-C81A-449A-364A002C362D}"/>
                </a:ext>
              </a:extLst>
            </p:cNvPr>
            <p:cNvSpPr/>
            <p:nvPr/>
          </p:nvSpPr>
          <p:spPr>
            <a:xfrm>
              <a:off x="11229217" y="2542361"/>
              <a:ext cx="61354" cy="59807"/>
            </a:xfrm>
            <a:custGeom>
              <a:avLst/>
              <a:gdLst>
                <a:gd name="connsiteX0" fmla="*/ 10964 w 63435"/>
                <a:gd name="connsiteY0" fmla="*/ 58264 h 61835"/>
                <a:gd name="connsiteX1" fmla="*/ 5760 w 63435"/>
                <a:gd name="connsiteY1" fmla="*/ 7739 h 61835"/>
                <a:gd name="connsiteX2" fmla="*/ 56284 w 63435"/>
                <a:gd name="connsiteY2" fmla="*/ 13706 h 61835"/>
                <a:gd name="connsiteX3" fmla="*/ 46763 w 63435"/>
                <a:gd name="connsiteY3" fmla="*/ 49504 h 61835"/>
                <a:gd name="connsiteX4" fmla="*/ 10964 w 63435"/>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5" h="61835">
                  <a:moveTo>
                    <a:pt x="10964" y="58264"/>
                  </a:moveTo>
                  <a:cubicBezTo>
                    <a:pt x="4109" y="51282"/>
                    <a:pt x="-6808" y="20053"/>
                    <a:pt x="5760" y="7739"/>
                  </a:cubicBezTo>
                  <a:cubicBezTo>
                    <a:pt x="18327" y="-4575"/>
                    <a:pt x="40924" y="-1909"/>
                    <a:pt x="56284" y="13706"/>
                  </a:cubicBezTo>
                  <a:cubicBezTo>
                    <a:pt x="71645" y="29320"/>
                    <a:pt x="59331" y="37191"/>
                    <a:pt x="46763" y="49504"/>
                  </a:cubicBezTo>
                  <a:cubicBezTo>
                    <a:pt x="34322" y="61818"/>
                    <a:pt x="17819" y="65246"/>
                    <a:pt x="10964" y="58264"/>
                  </a:cubicBezTo>
                  <a:close/>
                </a:path>
              </a:pathLst>
            </a:custGeom>
            <a:solidFill>
              <a:srgbClr val="54B9E5"/>
            </a:solidFill>
            <a:ln w="12671" cap="flat">
              <a:noFill/>
              <a:prstDash val="solid"/>
              <a:miter/>
            </a:ln>
          </p:spPr>
          <p:txBody>
            <a:bodyPr rtlCol="0" anchor="ctr"/>
            <a:lstStyle/>
            <a:p>
              <a:endParaRPr lang="en-GB"/>
            </a:p>
          </p:txBody>
        </p:sp>
        <p:sp>
          <p:nvSpPr>
            <p:cNvPr id="1331" name="Freeform: Shape 1522">
              <a:extLst>
                <a:ext uri="{FF2B5EF4-FFF2-40B4-BE49-F238E27FC236}">
                  <a16:creationId xmlns:a16="http://schemas.microsoft.com/office/drawing/2014/main" id="{969511BF-D6CD-248E-0DE5-C6FFF9C028AF}"/>
                </a:ext>
              </a:extLst>
            </p:cNvPr>
            <p:cNvSpPr/>
            <p:nvPr/>
          </p:nvSpPr>
          <p:spPr>
            <a:xfrm>
              <a:off x="11244716" y="2832965"/>
              <a:ext cx="46074" cy="46074"/>
            </a:xfrm>
            <a:custGeom>
              <a:avLst/>
              <a:gdLst>
                <a:gd name="connsiteX0" fmla="*/ 6872 w 47637"/>
                <a:gd name="connsiteY0" fmla="*/ 40512 h 47637"/>
                <a:gd name="connsiteX1" fmla="*/ 7126 w 47637"/>
                <a:gd name="connsiteY1" fmla="*/ 6872 h 47637"/>
                <a:gd name="connsiteX2" fmla="*/ 40766 w 47637"/>
                <a:gd name="connsiteY2" fmla="*/ 7126 h 47637"/>
                <a:gd name="connsiteX3" fmla="*/ 40512 w 47637"/>
                <a:gd name="connsiteY3" fmla="*/ 40766 h 47637"/>
                <a:gd name="connsiteX4" fmla="*/ 6872 w 47637"/>
                <a:gd name="connsiteY4" fmla="*/ 40512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7" h="47637">
                  <a:moveTo>
                    <a:pt x="6872" y="40512"/>
                  </a:moveTo>
                  <a:cubicBezTo>
                    <a:pt x="-2395" y="31118"/>
                    <a:pt x="-2268" y="16012"/>
                    <a:pt x="7126" y="6872"/>
                  </a:cubicBezTo>
                  <a:cubicBezTo>
                    <a:pt x="16519" y="-2395"/>
                    <a:pt x="31626" y="-2268"/>
                    <a:pt x="40766" y="7126"/>
                  </a:cubicBezTo>
                  <a:cubicBezTo>
                    <a:pt x="50033" y="16520"/>
                    <a:pt x="49906" y="31626"/>
                    <a:pt x="40512" y="40766"/>
                  </a:cubicBezTo>
                  <a:cubicBezTo>
                    <a:pt x="31119" y="50033"/>
                    <a:pt x="16012" y="49906"/>
                    <a:pt x="6872" y="40512"/>
                  </a:cubicBezTo>
                  <a:close/>
                </a:path>
              </a:pathLst>
            </a:custGeom>
            <a:solidFill>
              <a:srgbClr val="54B9E5"/>
            </a:solidFill>
            <a:ln w="12671" cap="flat">
              <a:noFill/>
              <a:prstDash val="solid"/>
              <a:miter/>
            </a:ln>
          </p:spPr>
          <p:txBody>
            <a:bodyPr rtlCol="0" anchor="ctr"/>
            <a:lstStyle/>
            <a:p>
              <a:endParaRPr lang="en-GB"/>
            </a:p>
          </p:txBody>
        </p:sp>
        <p:sp>
          <p:nvSpPr>
            <p:cNvPr id="1332" name="Freeform: Shape 1523">
              <a:extLst>
                <a:ext uri="{FF2B5EF4-FFF2-40B4-BE49-F238E27FC236}">
                  <a16:creationId xmlns:a16="http://schemas.microsoft.com/office/drawing/2014/main" id="{0C4F67A7-577B-F6CB-0FF6-576ED5769C60}"/>
                </a:ext>
              </a:extLst>
            </p:cNvPr>
            <p:cNvSpPr/>
            <p:nvPr/>
          </p:nvSpPr>
          <p:spPr>
            <a:xfrm>
              <a:off x="10942196"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333" name="Freeform: Shape 1524">
              <a:extLst>
                <a:ext uri="{FF2B5EF4-FFF2-40B4-BE49-F238E27FC236}">
                  <a16:creationId xmlns:a16="http://schemas.microsoft.com/office/drawing/2014/main" id="{56C23744-E601-7BEB-834E-48CDF95F899B}"/>
                </a:ext>
              </a:extLst>
            </p:cNvPr>
            <p:cNvSpPr/>
            <p:nvPr/>
          </p:nvSpPr>
          <p:spPr>
            <a:xfrm>
              <a:off x="11242392" y="2428132"/>
              <a:ext cx="83400" cy="59138"/>
            </a:xfrm>
            <a:custGeom>
              <a:avLst/>
              <a:gdLst>
                <a:gd name="connsiteX0" fmla="*/ 7 w 86228"/>
                <a:gd name="connsiteY0" fmla="*/ 39645 h 61144"/>
                <a:gd name="connsiteX1" fmla="*/ 39487 w 86228"/>
                <a:gd name="connsiteY1" fmla="*/ 38 h 61144"/>
                <a:gd name="connsiteX2" fmla="*/ 86204 w 86228"/>
                <a:gd name="connsiteY2" fmla="*/ 34567 h 61144"/>
                <a:gd name="connsiteX3" fmla="*/ 42280 w 86228"/>
                <a:gd name="connsiteY3" fmla="*/ 61099 h 61144"/>
                <a:gd name="connsiteX4" fmla="*/ 135 w 86228"/>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8" h="61144">
                  <a:moveTo>
                    <a:pt x="7" y="39645"/>
                  </a:moveTo>
                  <a:cubicBezTo>
                    <a:pt x="-500" y="29490"/>
                    <a:pt x="25143" y="927"/>
                    <a:pt x="39487" y="38"/>
                  </a:cubicBezTo>
                  <a:cubicBezTo>
                    <a:pt x="53832" y="-850"/>
                    <a:pt x="85188" y="13875"/>
                    <a:pt x="86204" y="34567"/>
                  </a:cubicBezTo>
                  <a:cubicBezTo>
                    <a:pt x="87219" y="55387"/>
                    <a:pt x="56625" y="60338"/>
                    <a:pt x="42280" y="61099"/>
                  </a:cubicBezTo>
                  <a:cubicBezTo>
                    <a:pt x="27936" y="61988"/>
                    <a:pt x="515" y="49674"/>
                    <a:pt x="135" y="39518"/>
                  </a:cubicBezTo>
                  <a:close/>
                </a:path>
              </a:pathLst>
            </a:custGeom>
            <a:solidFill>
              <a:srgbClr val="FBE1D1"/>
            </a:solidFill>
            <a:ln w="12671" cap="flat">
              <a:noFill/>
              <a:prstDash val="solid"/>
              <a:miter/>
            </a:ln>
          </p:spPr>
          <p:txBody>
            <a:bodyPr rtlCol="0" anchor="ctr"/>
            <a:lstStyle/>
            <a:p>
              <a:endParaRPr lang="en-GB"/>
            </a:p>
          </p:txBody>
        </p:sp>
        <p:sp>
          <p:nvSpPr>
            <p:cNvPr id="1334" name="Freeform: Shape 1525">
              <a:extLst>
                <a:ext uri="{FF2B5EF4-FFF2-40B4-BE49-F238E27FC236}">
                  <a16:creationId xmlns:a16="http://schemas.microsoft.com/office/drawing/2014/main" id="{A227DA02-CFD3-C64A-3A36-EBDA3E2D8776}"/>
                </a:ext>
              </a:extLst>
            </p:cNvPr>
            <p:cNvSpPr/>
            <p:nvPr/>
          </p:nvSpPr>
          <p:spPr>
            <a:xfrm>
              <a:off x="7829683" y="2886797"/>
              <a:ext cx="239975" cy="145273"/>
            </a:xfrm>
            <a:custGeom>
              <a:avLst/>
              <a:gdLst>
                <a:gd name="connsiteX0" fmla="*/ 35792 w 248114"/>
                <a:gd name="connsiteY0" fmla="*/ 74985 h 150200"/>
                <a:gd name="connsiteX1" fmla="*/ 120466 w 248114"/>
                <a:gd name="connsiteY1" fmla="*/ 87 h 150200"/>
                <a:gd name="connsiteX2" fmla="*/ 201076 w 248114"/>
                <a:gd name="connsiteY2" fmla="*/ 65084 h 150200"/>
                <a:gd name="connsiteX3" fmla="*/ 201076 w 248114"/>
                <a:gd name="connsiteY3" fmla="*/ 148995 h 150200"/>
                <a:gd name="connsiteX4" fmla="*/ 35792 w 248114"/>
                <a:gd name="connsiteY4" fmla="*/ 148995 h 150200"/>
                <a:gd name="connsiteX5" fmla="*/ 35792 w 248114"/>
                <a:gd name="connsiteY5" fmla="*/ 7498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14" h="150200">
                  <a:moveTo>
                    <a:pt x="35792" y="74985"/>
                  </a:moveTo>
                  <a:cubicBezTo>
                    <a:pt x="35792" y="74985"/>
                    <a:pt x="94949" y="2626"/>
                    <a:pt x="120466" y="87"/>
                  </a:cubicBezTo>
                  <a:cubicBezTo>
                    <a:pt x="145982" y="-2452"/>
                    <a:pt x="190413" y="51120"/>
                    <a:pt x="201076" y="65084"/>
                  </a:cubicBezTo>
                  <a:cubicBezTo>
                    <a:pt x="211740" y="79048"/>
                    <a:pt x="301364" y="148106"/>
                    <a:pt x="201076" y="148995"/>
                  </a:cubicBezTo>
                  <a:cubicBezTo>
                    <a:pt x="100789" y="149884"/>
                    <a:pt x="56358" y="146583"/>
                    <a:pt x="35792" y="148995"/>
                  </a:cubicBezTo>
                  <a:cubicBezTo>
                    <a:pt x="15227" y="151407"/>
                    <a:pt x="-33266" y="158008"/>
                    <a:pt x="35792" y="74985"/>
                  </a:cubicBezTo>
                  <a:close/>
                </a:path>
              </a:pathLst>
            </a:custGeom>
            <a:solidFill>
              <a:srgbClr val="99D9F4"/>
            </a:solidFill>
            <a:ln w="12671" cap="flat">
              <a:noFill/>
              <a:prstDash val="solid"/>
              <a:miter/>
            </a:ln>
          </p:spPr>
          <p:txBody>
            <a:bodyPr rtlCol="0" anchor="ctr"/>
            <a:lstStyle/>
            <a:p>
              <a:endParaRPr lang="en-GB"/>
            </a:p>
          </p:txBody>
        </p:sp>
        <p:sp>
          <p:nvSpPr>
            <p:cNvPr id="1335" name="Freeform: Shape 1526">
              <a:extLst>
                <a:ext uri="{FF2B5EF4-FFF2-40B4-BE49-F238E27FC236}">
                  <a16:creationId xmlns:a16="http://schemas.microsoft.com/office/drawing/2014/main" id="{2A6C6CE9-E314-ABD9-1368-A4025E8D26A8}"/>
                </a:ext>
              </a:extLst>
            </p:cNvPr>
            <p:cNvSpPr/>
            <p:nvPr/>
          </p:nvSpPr>
          <p:spPr>
            <a:xfrm>
              <a:off x="7920166" y="2931575"/>
              <a:ext cx="60408" cy="57216"/>
            </a:xfrm>
            <a:custGeom>
              <a:avLst/>
              <a:gdLst>
                <a:gd name="connsiteX0" fmla="*/ 127 w 62457"/>
                <a:gd name="connsiteY0" fmla="*/ 28309 h 59156"/>
                <a:gd name="connsiteX1" fmla="*/ 24754 w 62457"/>
                <a:gd name="connsiteY1" fmla="*/ 0 h 59156"/>
                <a:gd name="connsiteX2" fmla="*/ 62457 w 62457"/>
                <a:gd name="connsiteY2" fmla="*/ 28309 h 59156"/>
                <a:gd name="connsiteX3" fmla="*/ 31229 w 62457"/>
                <a:gd name="connsiteY3" fmla="*/ 59157 h 59156"/>
                <a:gd name="connsiteX4" fmla="*/ 0 w 62457"/>
                <a:gd name="connsiteY4" fmla="*/ 28309 h 5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57" h="59156">
                  <a:moveTo>
                    <a:pt x="127" y="28309"/>
                  </a:moveTo>
                  <a:cubicBezTo>
                    <a:pt x="-1016" y="18407"/>
                    <a:pt x="7617" y="0"/>
                    <a:pt x="24754" y="0"/>
                  </a:cubicBezTo>
                  <a:cubicBezTo>
                    <a:pt x="41892" y="0"/>
                    <a:pt x="62457" y="11298"/>
                    <a:pt x="62457" y="28309"/>
                  </a:cubicBezTo>
                  <a:cubicBezTo>
                    <a:pt x="62457" y="45320"/>
                    <a:pt x="48493" y="59157"/>
                    <a:pt x="31229" y="59157"/>
                  </a:cubicBezTo>
                  <a:cubicBezTo>
                    <a:pt x="13964" y="59157"/>
                    <a:pt x="1143" y="38211"/>
                    <a:pt x="0" y="28309"/>
                  </a:cubicBezTo>
                  <a:close/>
                </a:path>
              </a:pathLst>
            </a:custGeom>
            <a:solidFill>
              <a:srgbClr val="0077AA"/>
            </a:solidFill>
            <a:ln w="12671" cap="flat">
              <a:noFill/>
              <a:prstDash val="solid"/>
              <a:miter/>
            </a:ln>
          </p:spPr>
          <p:txBody>
            <a:bodyPr rtlCol="0" anchor="ctr"/>
            <a:lstStyle/>
            <a:p>
              <a:endParaRPr lang="en-GB"/>
            </a:p>
          </p:txBody>
        </p:sp>
        <p:sp>
          <p:nvSpPr>
            <p:cNvPr id="1336" name="Freeform: Shape 1527">
              <a:extLst>
                <a:ext uri="{FF2B5EF4-FFF2-40B4-BE49-F238E27FC236}">
                  <a16:creationId xmlns:a16="http://schemas.microsoft.com/office/drawing/2014/main" id="{D8942C63-DF15-10ED-96A0-9FC61D030AA6}"/>
                </a:ext>
              </a:extLst>
            </p:cNvPr>
            <p:cNvSpPr/>
            <p:nvPr/>
          </p:nvSpPr>
          <p:spPr>
            <a:xfrm>
              <a:off x="7918812" y="2930298"/>
              <a:ext cx="48625" cy="46599"/>
            </a:xfrm>
            <a:custGeom>
              <a:avLst/>
              <a:gdLst>
                <a:gd name="connsiteX0" fmla="*/ 4 w 50274"/>
                <a:gd name="connsiteY0" fmla="*/ 23916 h 48179"/>
                <a:gd name="connsiteX1" fmla="*/ 21458 w 50274"/>
                <a:gd name="connsiteY1" fmla="*/ 50 h 48179"/>
                <a:gd name="connsiteX2" fmla="*/ 50275 w 50274"/>
                <a:gd name="connsiteY2" fmla="*/ 20361 h 48179"/>
                <a:gd name="connsiteX3" fmla="*/ 20061 w 50274"/>
                <a:gd name="connsiteY3" fmla="*/ 48163 h 48179"/>
                <a:gd name="connsiteX4" fmla="*/ 4 w 50274"/>
                <a:gd name="connsiteY4" fmla="*/ 23789 h 48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74" h="48179">
                  <a:moveTo>
                    <a:pt x="4" y="23916"/>
                  </a:moveTo>
                  <a:cubicBezTo>
                    <a:pt x="258" y="15918"/>
                    <a:pt x="13079" y="558"/>
                    <a:pt x="21458" y="50"/>
                  </a:cubicBezTo>
                  <a:cubicBezTo>
                    <a:pt x="29836" y="-585"/>
                    <a:pt x="50275" y="4747"/>
                    <a:pt x="50275" y="20361"/>
                  </a:cubicBezTo>
                  <a:cubicBezTo>
                    <a:pt x="50275" y="35976"/>
                    <a:pt x="28440" y="47655"/>
                    <a:pt x="20061" y="48163"/>
                  </a:cubicBezTo>
                  <a:cubicBezTo>
                    <a:pt x="11683" y="48797"/>
                    <a:pt x="-250" y="31913"/>
                    <a:pt x="4" y="23789"/>
                  </a:cubicBezTo>
                  <a:close/>
                </a:path>
              </a:pathLst>
            </a:custGeom>
            <a:solidFill>
              <a:srgbClr val="33B2E9"/>
            </a:solidFill>
            <a:ln w="12671" cap="flat">
              <a:noFill/>
              <a:prstDash val="solid"/>
              <a:miter/>
            </a:ln>
          </p:spPr>
          <p:txBody>
            <a:bodyPr rtlCol="0" anchor="ctr"/>
            <a:lstStyle/>
            <a:p>
              <a:endParaRPr lang="en-GB"/>
            </a:p>
          </p:txBody>
        </p:sp>
        <p:sp>
          <p:nvSpPr>
            <p:cNvPr id="1337" name="Freeform: Shape 1528">
              <a:extLst>
                <a:ext uri="{FF2B5EF4-FFF2-40B4-BE49-F238E27FC236}">
                  <a16:creationId xmlns:a16="http://schemas.microsoft.com/office/drawing/2014/main" id="{6CD0296D-F238-89BA-081C-E6AB96B5FFE7}"/>
                </a:ext>
              </a:extLst>
            </p:cNvPr>
            <p:cNvSpPr/>
            <p:nvPr/>
          </p:nvSpPr>
          <p:spPr>
            <a:xfrm>
              <a:off x="11266745" y="2880948"/>
              <a:ext cx="146578" cy="143314"/>
            </a:xfrm>
            <a:custGeom>
              <a:avLst/>
              <a:gdLst>
                <a:gd name="connsiteX0" fmla="*/ 44903 w 151549"/>
                <a:gd name="connsiteY0" fmla="*/ 74940 h 148174"/>
                <a:gd name="connsiteX1" fmla="*/ 129576 w 151549"/>
                <a:gd name="connsiteY1" fmla="*/ 42 h 148174"/>
                <a:gd name="connsiteX2" fmla="*/ 151538 w 151549"/>
                <a:gd name="connsiteY2" fmla="*/ 129526 h 148174"/>
                <a:gd name="connsiteX3" fmla="*/ 52012 w 151549"/>
                <a:gd name="connsiteY3" fmla="*/ 147172 h 148174"/>
                <a:gd name="connsiteX4" fmla="*/ 4281 w 151549"/>
                <a:gd name="connsiteY4" fmla="*/ 127368 h 148174"/>
                <a:gd name="connsiteX5" fmla="*/ 44903 w 151549"/>
                <a:gd name="connsiteY5" fmla="*/ 74813 h 14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549" h="148174">
                  <a:moveTo>
                    <a:pt x="44903" y="74940"/>
                  </a:moveTo>
                  <a:cubicBezTo>
                    <a:pt x="44903" y="74940"/>
                    <a:pt x="104060" y="2581"/>
                    <a:pt x="129576" y="42"/>
                  </a:cubicBezTo>
                  <a:cubicBezTo>
                    <a:pt x="155093" y="-2497"/>
                    <a:pt x="150903" y="112008"/>
                    <a:pt x="151538" y="129526"/>
                  </a:cubicBezTo>
                  <a:cubicBezTo>
                    <a:pt x="152300" y="150219"/>
                    <a:pt x="113962" y="144125"/>
                    <a:pt x="52012" y="147172"/>
                  </a:cubicBezTo>
                  <a:cubicBezTo>
                    <a:pt x="52012" y="147172"/>
                    <a:pt x="-17681" y="154916"/>
                    <a:pt x="4281" y="127368"/>
                  </a:cubicBezTo>
                  <a:cubicBezTo>
                    <a:pt x="26242" y="99821"/>
                    <a:pt x="44903" y="74813"/>
                    <a:pt x="44903" y="74813"/>
                  </a:cubicBezTo>
                  <a:close/>
                </a:path>
              </a:pathLst>
            </a:custGeom>
            <a:solidFill>
              <a:srgbClr val="99D9F4"/>
            </a:solidFill>
            <a:ln w="12671" cap="flat">
              <a:noFill/>
              <a:prstDash val="solid"/>
              <a:miter/>
            </a:ln>
          </p:spPr>
          <p:txBody>
            <a:bodyPr rtlCol="0" anchor="ctr"/>
            <a:lstStyle/>
            <a:p>
              <a:endParaRPr lang="en-GB"/>
            </a:p>
          </p:txBody>
        </p:sp>
        <p:sp>
          <p:nvSpPr>
            <p:cNvPr id="1338" name="Freeform: Shape 1529">
              <a:extLst>
                <a:ext uri="{FF2B5EF4-FFF2-40B4-BE49-F238E27FC236}">
                  <a16:creationId xmlns:a16="http://schemas.microsoft.com/office/drawing/2014/main" id="{5CF7B354-8C08-715D-D25C-FE64205001C1}"/>
                </a:ext>
              </a:extLst>
            </p:cNvPr>
            <p:cNvSpPr/>
            <p:nvPr/>
          </p:nvSpPr>
          <p:spPr>
            <a:xfrm>
              <a:off x="11341166" y="2945449"/>
              <a:ext cx="49799" cy="47148"/>
            </a:xfrm>
            <a:custGeom>
              <a:avLst/>
              <a:gdLst>
                <a:gd name="connsiteX0" fmla="*/ 75 w 51488"/>
                <a:gd name="connsiteY0" fmla="*/ 23358 h 48747"/>
                <a:gd name="connsiteX1" fmla="*/ 20387 w 51488"/>
                <a:gd name="connsiteY1" fmla="*/ 0 h 48747"/>
                <a:gd name="connsiteX2" fmla="*/ 51489 w 51488"/>
                <a:gd name="connsiteY2" fmla="*/ 23358 h 48747"/>
                <a:gd name="connsiteX3" fmla="*/ 25845 w 51488"/>
                <a:gd name="connsiteY3" fmla="*/ 48747 h 48747"/>
                <a:gd name="connsiteX4" fmla="*/ 202 w 51488"/>
                <a:gd name="connsiteY4" fmla="*/ 23358 h 48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88" h="48747">
                  <a:moveTo>
                    <a:pt x="75" y="23358"/>
                  </a:moveTo>
                  <a:cubicBezTo>
                    <a:pt x="-813" y="15234"/>
                    <a:pt x="6169" y="0"/>
                    <a:pt x="20387" y="0"/>
                  </a:cubicBezTo>
                  <a:cubicBezTo>
                    <a:pt x="34605" y="0"/>
                    <a:pt x="51489" y="9267"/>
                    <a:pt x="51489" y="23358"/>
                  </a:cubicBezTo>
                  <a:cubicBezTo>
                    <a:pt x="51489" y="37449"/>
                    <a:pt x="39937" y="48747"/>
                    <a:pt x="25845" y="48747"/>
                  </a:cubicBezTo>
                  <a:cubicBezTo>
                    <a:pt x="11755" y="48747"/>
                    <a:pt x="1091" y="31483"/>
                    <a:pt x="202" y="23358"/>
                  </a:cubicBezTo>
                  <a:close/>
                </a:path>
              </a:pathLst>
            </a:custGeom>
            <a:solidFill>
              <a:srgbClr val="0077AA"/>
            </a:solidFill>
            <a:ln w="12671" cap="flat">
              <a:noFill/>
              <a:prstDash val="solid"/>
              <a:miter/>
            </a:ln>
          </p:spPr>
          <p:txBody>
            <a:bodyPr rtlCol="0" anchor="ctr"/>
            <a:lstStyle/>
            <a:p>
              <a:endParaRPr lang="en-GB"/>
            </a:p>
          </p:txBody>
        </p:sp>
        <p:sp>
          <p:nvSpPr>
            <p:cNvPr id="1339" name="Freeform: Shape 1530">
              <a:extLst>
                <a:ext uri="{FF2B5EF4-FFF2-40B4-BE49-F238E27FC236}">
                  <a16:creationId xmlns:a16="http://schemas.microsoft.com/office/drawing/2014/main" id="{C888CDEB-86C6-F54B-022E-6AF0AD1B6687}"/>
                </a:ext>
              </a:extLst>
            </p:cNvPr>
            <p:cNvSpPr/>
            <p:nvPr/>
          </p:nvSpPr>
          <p:spPr>
            <a:xfrm>
              <a:off x="11340007" y="2944430"/>
              <a:ext cx="40030" cy="38358"/>
            </a:xfrm>
            <a:custGeom>
              <a:avLst/>
              <a:gdLst>
                <a:gd name="connsiteX0" fmla="*/ 5 w 41388"/>
                <a:gd name="connsiteY0" fmla="*/ 19715 h 39659"/>
                <a:gd name="connsiteX1" fmla="*/ 17650 w 41388"/>
                <a:gd name="connsiteY1" fmla="*/ 39 h 39659"/>
                <a:gd name="connsiteX2" fmla="*/ 41389 w 41388"/>
                <a:gd name="connsiteY2" fmla="*/ 16795 h 39659"/>
                <a:gd name="connsiteX3" fmla="*/ 16508 w 41388"/>
                <a:gd name="connsiteY3" fmla="*/ 39646 h 39659"/>
                <a:gd name="connsiteX4" fmla="*/ 5 w 41388"/>
                <a:gd name="connsiteY4" fmla="*/ 19588 h 3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8" h="39659">
                  <a:moveTo>
                    <a:pt x="5" y="19715"/>
                  </a:moveTo>
                  <a:cubicBezTo>
                    <a:pt x="259" y="13114"/>
                    <a:pt x="10795" y="546"/>
                    <a:pt x="17650" y="39"/>
                  </a:cubicBezTo>
                  <a:cubicBezTo>
                    <a:pt x="24505" y="-469"/>
                    <a:pt x="41389" y="3974"/>
                    <a:pt x="41389" y="16795"/>
                  </a:cubicBezTo>
                  <a:cubicBezTo>
                    <a:pt x="41389" y="29617"/>
                    <a:pt x="23363" y="39265"/>
                    <a:pt x="16508" y="39646"/>
                  </a:cubicBezTo>
                  <a:cubicBezTo>
                    <a:pt x="9652" y="40154"/>
                    <a:pt x="-249" y="26190"/>
                    <a:pt x="5" y="19588"/>
                  </a:cubicBezTo>
                  <a:close/>
                </a:path>
              </a:pathLst>
            </a:custGeom>
            <a:solidFill>
              <a:srgbClr val="33B2E9"/>
            </a:solidFill>
            <a:ln w="12671" cap="flat">
              <a:noFill/>
              <a:prstDash val="solid"/>
              <a:miter/>
            </a:ln>
          </p:spPr>
          <p:txBody>
            <a:bodyPr rtlCol="0" anchor="ctr"/>
            <a:lstStyle/>
            <a:p>
              <a:endParaRPr lang="en-GB"/>
            </a:p>
          </p:txBody>
        </p:sp>
        <p:sp>
          <p:nvSpPr>
            <p:cNvPr id="1340" name="Freeform: Shape 1531">
              <a:extLst>
                <a:ext uri="{FF2B5EF4-FFF2-40B4-BE49-F238E27FC236}">
                  <a16:creationId xmlns:a16="http://schemas.microsoft.com/office/drawing/2014/main" id="{C9A3E1E7-D9F9-4440-7FE1-D9F686F60738}"/>
                </a:ext>
              </a:extLst>
            </p:cNvPr>
            <p:cNvSpPr/>
            <p:nvPr/>
          </p:nvSpPr>
          <p:spPr>
            <a:xfrm>
              <a:off x="8818175" y="2832934"/>
              <a:ext cx="187864" cy="195312"/>
            </a:xfrm>
            <a:custGeom>
              <a:avLst/>
              <a:gdLst>
                <a:gd name="connsiteX0" fmla="*/ 19569 w 194235"/>
                <a:gd name="connsiteY0" fmla="*/ 115569 h 201936"/>
                <a:gd name="connsiteX1" fmla="*/ 99799 w 194235"/>
                <a:gd name="connsiteY1" fmla="*/ 48 h 201936"/>
                <a:gd name="connsiteX2" fmla="*/ 170000 w 194235"/>
                <a:gd name="connsiteY2" fmla="*/ 112395 h 201936"/>
                <a:gd name="connsiteX3" fmla="*/ 133439 w 194235"/>
                <a:gd name="connsiteY3" fmla="*/ 201892 h 201936"/>
                <a:gd name="connsiteX4" fmla="*/ 41150 w 194235"/>
                <a:gd name="connsiteY4" fmla="*/ 201892 h 201936"/>
                <a:gd name="connsiteX5" fmla="*/ 19442 w 194235"/>
                <a:gd name="connsiteY5" fmla="*/ 115569 h 20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235" h="201936">
                  <a:moveTo>
                    <a:pt x="19569" y="115569"/>
                  </a:moveTo>
                  <a:cubicBezTo>
                    <a:pt x="19569" y="115569"/>
                    <a:pt x="74283" y="2587"/>
                    <a:pt x="99799" y="48"/>
                  </a:cubicBezTo>
                  <a:cubicBezTo>
                    <a:pt x="125315" y="-2491"/>
                    <a:pt x="162129" y="96654"/>
                    <a:pt x="170000" y="112395"/>
                  </a:cubicBezTo>
                  <a:cubicBezTo>
                    <a:pt x="182060" y="136261"/>
                    <a:pt x="234235" y="203923"/>
                    <a:pt x="133439" y="201892"/>
                  </a:cubicBezTo>
                  <a:cubicBezTo>
                    <a:pt x="33152" y="199861"/>
                    <a:pt x="61842" y="201892"/>
                    <a:pt x="41150" y="201892"/>
                  </a:cubicBezTo>
                  <a:cubicBezTo>
                    <a:pt x="17665" y="201892"/>
                    <a:pt x="-25116" y="204050"/>
                    <a:pt x="19442" y="115569"/>
                  </a:cubicBezTo>
                  <a:close/>
                </a:path>
              </a:pathLst>
            </a:custGeom>
            <a:solidFill>
              <a:srgbClr val="99D9F4"/>
            </a:solidFill>
            <a:ln w="12671" cap="flat">
              <a:noFill/>
              <a:prstDash val="solid"/>
              <a:miter/>
            </a:ln>
          </p:spPr>
          <p:txBody>
            <a:bodyPr rtlCol="0" anchor="ctr"/>
            <a:lstStyle/>
            <a:p>
              <a:endParaRPr lang="en-GB"/>
            </a:p>
          </p:txBody>
        </p:sp>
        <p:sp>
          <p:nvSpPr>
            <p:cNvPr id="1341" name="Freeform: Shape 1532">
              <a:extLst>
                <a:ext uri="{FF2B5EF4-FFF2-40B4-BE49-F238E27FC236}">
                  <a16:creationId xmlns:a16="http://schemas.microsoft.com/office/drawing/2014/main" id="{7F0C1D4F-E1EA-D82F-9506-5F10F3F889D2}"/>
                </a:ext>
              </a:extLst>
            </p:cNvPr>
            <p:cNvSpPr/>
            <p:nvPr/>
          </p:nvSpPr>
          <p:spPr>
            <a:xfrm>
              <a:off x="8880812" y="2931575"/>
              <a:ext cx="60408" cy="57216"/>
            </a:xfrm>
            <a:custGeom>
              <a:avLst/>
              <a:gdLst>
                <a:gd name="connsiteX0" fmla="*/ 127 w 62457"/>
                <a:gd name="connsiteY0" fmla="*/ 28309 h 59156"/>
                <a:gd name="connsiteX1" fmla="*/ 24754 w 62457"/>
                <a:gd name="connsiteY1" fmla="*/ 0 h 59156"/>
                <a:gd name="connsiteX2" fmla="*/ 62457 w 62457"/>
                <a:gd name="connsiteY2" fmla="*/ 28309 h 59156"/>
                <a:gd name="connsiteX3" fmla="*/ 31229 w 62457"/>
                <a:gd name="connsiteY3" fmla="*/ 59157 h 59156"/>
                <a:gd name="connsiteX4" fmla="*/ 0 w 62457"/>
                <a:gd name="connsiteY4" fmla="*/ 28309 h 59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57" h="59156">
                  <a:moveTo>
                    <a:pt x="127" y="28309"/>
                  </a:moveTo>
                  <a:cubicBezTo>
                    <a:pt x="-1016" y="18407"/>
                    <a:pt x="7617" y="0"/>
                    <a:pt x="24754" y="0"/>
                  </a:cubicBezTo>
                  <a:cubicBezTo>
                    <a:pt x="41892" y="0"/>
                    <a:pt x="62457" y="11298"/>
                    <a:pt x="62457" y="28309"/>
                  </a:cubicBezTo>
                  <a:cubicBezTo>
                    <a:pt x="62457" y="45320"/>
                    <a:pt x="48493" y="59157"/>
                    <a:pt x="31229" y="59157"/>
                  </a:cubicBezTo>
                  <a:cubicBezTo>
                    <a:pt x="13964" y="59157"/>
                    <a:pt x="1142" y="38211"/>
                    <a:pt x="0" y="28309"/>
                  </a:cubicBezTo>
                  <a:close/>
                </a:path>
              </a:pathLst>
            </a:custGeom>
            <a:solidFill>
              <a:srgbClr val="0077AA"/>
            </a:solidFill>
            <a:ln w="12671" cap="flat">
              <a:noFill/>
              <a:prstDash val="solid"/>
              <a:miter/>
            </a:ln>
          </p:spPr>
          <p:txBody>
            <a:bodyPr rtlCol="0" anchor="ctr"/>
            <a:lstStyle/>
            <a:p>
              <a:endParaRPr lang="en-GB"/>
            </a:p>
          </p:txBody>
        </p:sp>
        <p:sp>
          <p:nvSpPr>
            <p:cNvPr id="1342" name="Freeform: Shape 1533">
              <a:extLst>
                <a:ext uri="{FF2B5EF4-FFF2-40B4-BE49-F238E27FC236}">
                  <a16:creationId xmlns:a16="http://schemas.microsoft.com/office/drawing/2014/main" id="{00EE7C8A-DE59-10F8-6676-92EDB5BE03C5}"/>
                </a:ext>
              </a:extLst>
            </p:cNvPr>
            <p:cNvSpPr/>
            <p:nvPr/>
          </p:nvSpPr>
          <p:spPr>
            <a:xfrm>
              <a:off x="8879581" y="2930298"/>
              <a:ext cx="48625" cy="46599"/>
            </a:xfrm>
            <a:custGeom>
              <a:avLst/>
              <a:gdLst>
                <a:gd name="connsiteX0" fmla="*/ 4 w 50274"/>
                <a:gd name="connsiteY0" fmla="*/ 23916 h 48179"/>
                <a:gd name="connsiteX1" fmla="*/ 21458 w 50274"/>
                <a:gd name="connsiteY1" fmla="*/ 50 h 48179"/>
                <a:gd name="connsiteX2" fmla="*/ 50275 w 50274"/>
                <a:gd name="connsiteY2" fmla="*/ 20361 h 48179"/>
                <a:gd name="connsiteX3" fmla="*/ 20061 w 50274"/>
                <a:gd name="connsiteY3" fmla="*/ 48163 h 48179"/>
                <a:gd name="connsiteX4" fmla="*/ 4 w 50274"/>
                <a:gd name="connsiteY4" fmla="*/ 23789 h 48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74" h="48179">
                  <a:moveTo>
                    <a:pt x="4" y="23916"/>
                  </a:moveTo>
                  <a:cubicBezTo>
                    <a:pt x="258" y="15918"/>
                    <a:pt x="13079" y="558"/>
                    <a:pt x="21458" y="50"/>
                  </a:cubicBezTo>
                  <a:cubicBezTo>
                    <a:pt x="29836" y="-585"/>
                    <a:pt x="50275" y="4747"/>
                    <a:pt x="50275" y="20361"/>
                  </a:cubicBezTo>
                  <a:cubicBezTo>
                    <a:pt x="50275" y="35976"/>
                    <a:pt x="28440" y="47655"/>
                    <a:pt x="20061" y="48163"/>
                  </a:cubicBezTo>
                  <a:cubicBezTo>
                    <a:pt x="11683" y="48797"/>
                    <a:pt x="-250" y="31913"/>
                    <a:pt x="4" y="23789"/>
                  </a:cubicBezTo>
                  <a:close/>
                </a:path>
              </a:pathLst>
            </a:custGeom>
            <a:solidFill>
              <a:srgbClr val="33B2E9"/>
            </a:solidFill>
            <a:ln w="12671" cap="flat">
              <a:noFill/>
              <a:prstDash val="solid"/>
              <a:miter/>
            </a:ln>
          </p:spPr>
          <p:txBody>
            <a:bodyPr rtlCol="0" anchor="ctr"/>
            <a:lstStyle/>
            <a:p>
              <a:endParaRPr lang="en-GB"/>
            </a:p>
          </p:txBody>
        </p:sp>
        <p:sp>
          <p:nvSpPr>
            <p:cNvPr id="1343" name="Freeform: Shape 1534">
              <a:extLst>
                <a:ext uri="{FF2B5EF4-FFF2-40B4-BE49-F238E27FC236}">
                  <a16:creationId xmlns:a16="http://schemas.microsoft.com/office/drawing/2014/main" id="{41437860-F63B-0D87-4B57-EBDBD73EB69F}"/>
                </a:ext>
              </a:extLst>
            </p:cNvPr>
            <p:cNvSpPr/>
            <p:nvPr/>
          </p:nvSpPr>
          <p:spPr>
            <a:xfrm>
              <a:off x="9353483" y="2900235"/>
              <a:ext cx="123035" cy="127994"/>
            </a:xfrm>
            <a:custGeom>
              <a:avLst/>
              <a:gdLst>
                <a:gd name="connsiteX0" fmla="*/ 12862 w 127208"/>
                <a:gd name="connsiteY0" fmla="*/ 75691 h 132335"/>
                <a:gd name="connsiteX1" fmla="*/ 65418 w 127208"/>
                <a:gd name="connsiteY1" fmla="*/ 31 h 132335"/>
                <a:gd name="connsiteX2" fmla="*/ 111372 w 127208"/>
                <a:gd name="connsiteY2" fmla="*/ 73660 h 132335"/>
                <a:gd name="connsiteX3" fmla="*/ 87380 w 127208"/>
                <a:gd name="connsiteY3" fmla="*/ 132309 h 132335"/>
                <a:gd name="connsiteX4" fmla="*/ 26953 w 127208"/>
                <a:gd name="connsiteY4" fmla="*/ 132309 h 132335"/>
                <a:gd name="connsiteX5" fmla="*/ 12735 w 127208"/>
                <a:gd name="connsiteY5" fmla="*/ 75691 h 13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08" h="132335">
                  <a:moveTo>
                    <a:pt x="12862" y="75691"/>
                  </a:moveTo>
                  <a:cubicBezTo>
                    <a:pt x="12862" y="75691"/>
                    <a:pt x="48661" y="1681"/>
                    <a:pt x="65418" y="31"/>
                  </a:cubicBezTo>
                  <a:cubicBezTo>
                    <a:pt x="82175" y="-1619"/>
                    <a:pt x="106295" y="63377"/>
                    <a:pt x="111372" y="73660"/>
                  </a:cubicBezTo>
                  <a:cubicBezTo>
                    <a:pt x="119243" y="89274"/>
                    <a:pt x="153392" y="133578"/>
                    <a:pt x="87380" y="132309"/>
                  </a:cubicBezTo>
                  <a:cubicBezTo>
                    <a:pt x="21622" y="130912"/>
                    <a:pt x="40537" y="132309"/>
                    <a:pt x="26953" y="132309"/>
                  </a:cubicBezTo>
                  <a:cubicBezTo>
                    <a:pt x="11593" y="132309"/>
                    <a:pt x="-16462" y="133705"/>
                    <a:pt x="12735" y="75691"/>
                  </a:cubicBezTo>
                  <a:close/>
                </a:path>
              </a:pathLst>
            </a:custGeom>
            <a:solidFill>
              <a:srgbClr val="99D9F4"/>
            </a:solidFill>
            <a:ln w="12671" cap="flat">
              <a:noFill/>
              <a:prstDash val="solid"/>
              <a:miter/>
            </a:ln>
          </p:spPr>
          <p:txBody>
            <a:bodyPr rtlCol="0" anchor="ctr"/>
            <a:lstStyle/>
            <a:p>
              <a:endParaRPr lang="en-GB"/>
            </a:p>
          </p:txBody>
        </p:sp>
        <p:sp>
          <p:nvSpPr>
            <p:cNvPr id="1344" name="Freeform: Shape 1535">
              <a:extLst>
                <a:ext uri="{FF2B5EF4-FFF2-40B4-BE49-F238E27FC236}">
                  <a16:creationId xmlns:a16="http://schemas.microsoft.com/office/drawing/2014/main" id="{7B99B995-4808-B074-A370-783878F8DB9C}"/>
                </a:ext>
              </a:extLst>
            </p:cNvPr>
            <p:cNvSpPr/>
            <p:nvPr/>
          </p:nvSpPr>
          <p:spPr>
            <a:xfrm>
              <a:off x="9397673" y="2965094"/>
              <a:ext cx="35781" cy="33765"/>
            </a:xfrm>
            <a:custGeom>
              <a:avLst/>
              <a:gdLst>
                <a:gd name="connsiteX0" fmla="*/ 53 w 36994"/>
                <a:gd name="connsiteY0" fmla="*/ 16757 h 34910"/>
                <a:gd name="connsiteX1" fmla="*/ 14652 w 36994"/>
                <a:gd name="connsiteY1" fmla="*/ 0 h 34910"/>
                <a:gd name="connsiteX2" fmla="*/ 36994 w 36994"/>
                <a:gd name="connsiteY2" fmla="*/ 16757 h 34910"/>
                <a:gd name="connsiteX3" fmla="*/ 18587 w 36994"/>
                <a:gd name="connsiteY3" fmla="*/ 34910 h 34910"/>
                <a:gd name="connsiteX4" fmla="*/ 180 w 36994"/>
                <a:gd name="connsiteY4" fmla="*/ 16757 h 3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4" h="34910">
                  <a:moveTo>
                    <a:pt x="53" y="16757"/>
                  </a:moveTo>
                  <a:cubicBezTo>
                    <a:pt x="-582" y="10917"/>
                    <a:pt x="4496" y="0"/>
                    <a:pt x="14652" y="0"/>
                  </a:cubicBezTo>
                  <a:cubicBezTo>
                    <a:pt x="24808" y="0"/>
                    <a:pt x="36994" y="6728"/>
                    <a:pt x="36994" y="16757"/>
                  </a:cubicBezTo>
                  <a:cubicBezTo>
                    <a:pt x="36994" y="26786"/>
                    <a:pt x="28743" y="34910"/>
                    <a:pt x="18587" y="34910"/>
                  </a:cubicBezTo>
                  <a:cubicBezTo>
                    <a:pt x="8431" y="34910"/>
                    <a:pt x="815" y="22596"/>
                    <a:pt x="180" y="16757"/>
                  </a:cubicBezTo>
                  <a:close/>
                </a:path>
              </a:pathLst>
            </a:custGeom>
            <a:solidFill>
              <a:srgbClr val="0077AA"/>
            </a:solidFill>
            <a:ln w="12671" cap="flat">
              <a:noFill/>
              <a:prstDash val="solid"/>
              <a:miter/>
            </a:ln>
          </p:spPr>
          <p:txBody>
            <a:bodyPr rtlCol="0" anchor="ctr"/>
            <a:lstStyle/>
            <a:p>
              <a:endParaRPr lang="en-GB"/>
            </a:p>
          </p:txBody>
        </p:sp>
        <p:sp>
          <p:nvSpPr>
            <p:cNvPr id="1345" name="Freeform: Shape 1536">
              <a:extLst>
                <a:ext uri="{FF2B5EF4-FFF2-40B4-BE49-F238E27FC236}">
                  <a16:creationId xmlns:a16="http://schemas.microsoft.com/office/drawing/2014/main" id="{5CF50F23-63C2-88F2-85A2-AF4F9409017F}"/>
                </a:ext>
              </a:extLst>
            </p:cNvPr>
            <p:cNvSpPr/>
            <p:nvPr/>
          </p:nvSpPr>
          <p:spPr>
            <a:xfrm>
              <a:off x="9396863" y="2964328"/>
              <a:ext cx="28733" cy="27665"/>
            </a:xfrm>
            <a:custGeom>
              <a:avLst/>
              <a:gdLst>
                <a:gd name="connsiteX0" fmla="*/ 2 w 29707"/>
                <a:gd name="connsiteY0" fmla="*/ 14121 h 28603"/>
                <a:gd name="connsiteX1" fmla="*/ 12696 w 29707"/>
                <a:gd name="connsiteY1" fmla="*/ 30 h 28603"/>
                <a:gd name="connsiteX2" fmla="*/ 29707 w 29707"/>
                <a:gd name="connsiteY2" fmla="*/ 12090 h 28603"/>
                <a:gd name="connsiteX3" fmla="*/ 11808 w 29707"/>
                <a:gd name="connsiteY3" fmla="*/ 28593 h 28603"/>
                <a:gd name="connsiteX4" fmla="*/ 2 w 29707"/>
                <a:gd name="connsiteY4" fmla="*/ 14248 h 28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7" h="28603">
                  <a:moveTo>
                    <a:pt x="2" y="14121"/>
                  </a:moveTo>
                  <a:cubicBezTo>
                    <a:pt x="129" y="9424"/>
                    <a:pt x="7745" y="411"/>
                    <a:pt x="12696" y="30"/>
                  </a:cubicBezTo>
                  <a:cubicBezTo>
                    <a:pt x="17647" y="-351"/>
                    <a:pt x="29707" y="2823"/>
                    <a:pt x="29707" y="12090"/>
                  </a:cubicBezTo>
                  <a:cubicBezTo>
                    <a:pt x="29707" y="21357"/>
                    <a:pt x="16758" y="28212"/>
                    <a:pt x="11808" y="28593"/>
                  </a:cubicBezTo>
                  <a:cubicBezTo>
                    <a:pt x="6857" y="28974"/>
                    <a:pt x="-125" y="18945"/>
                    <a:pt x="2" y="14248"/>
                  </a:cubicBezTo>
                  <a:close/>
                </a:path>
              </a:pathLst>
            </a:custGeom>
            <a:solidFill>
              <a:srgbClr val="33B2E9"/>
            </a:solidFill>
            <a:ln w="12671" cap="flat">
              <a:noFill/>
              <a:prstDash val="solid"/>
              <a:miter/>
            </a:ln>
          </p:spPr>
          <p:txBody>
            <a:bodyPr rtlCol="0" anchor="ctr"/>
            <a:lstStyle/>
            <a:p>
              <a:endParaRPr lang="en-GB"/>
            </a:p>
          </p:txBody>
        </p:sp>
        <p:sp>
          <p:nvSpPr>
            <p:cNvPr id="1346" name="Oval 52">
              <a:extLst>
                <a:ext uri="{FF2B5EF4-FFF2-40B4-BE49-F238E27FC236}">
                  <a16:creationId xmlns:a16="http://schemas.microsoft.com/office/drawing/2014/main" id="{2558284A-53CD-DBB2-BBF8-3DDA831D4EA3}"/>
                </a:ext>
              </a:extLst>
            </p:cNvPr>
            <p:cNvSpPr/>
            <p:nvPr/>
          </p:nvSpPr>
          <p:spPr>
            <a:xfrm rot="17222759">
              <a:off x="9446638" y="2282785"/>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47" name="Oval 52">
              <a:extLst>
                <a:ext uri="{FF2B5EF4-FFF2-40B4-BE49-F238E27FC236}">
                  <a16:creationId xmlns:a16="http://schemas.microsoft.com/office/drawing/2014/main" id="{A77EB84B-DDAA-5674-4D57-D3173CF5219C}"/>
                </a:ext>
              </a:extLst>
            </p:cNvPr>
            <p:cNvSpPr/>
            <p:nvPr/>
          </p:nvSpPr>
          <p:spPr>
            <a:xfrm rot="17222759">
              <a:off x="9541082" y="2210203"/>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48" name="Oval 52">
              <a:extLst>
                <a:ext uri="{FF2B5EF4-FFF2-40B4-BE49-F238E27FC236}">
                  <a16:creationId xmlns:a16="http://schemas.microsoft.com/office/drawing/2014/main" id="{ACF00562-1755-885D-A2FF-0EC74B8C7798}"/>
                </a:ext>
              </a:extLst>
            </p:cNvPr>
            <p:cNvSpPr/>
            <p:nvPr/>
          </p:nvSpPr>
          <p:spPr>
            <a:xfrm rot="17222759">
              <a:off x="9620659" y="2276664"/>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49" name="Oval 52">
              <a:extLst>
                <a:ext uri="{FF2B5EF4-FFF2-40B4-BE49-F238E27FC236}">
                  <a16:creationId xmlns:a16="http://schemas.microsoft.com/office/drawing/2014/main" id="{66F66CE9-182B-A3F1-2C61-217366906DD4}"/>
                </a:ext>
              </a:extLst>
            </p:cNvPr>
            <p:cNvSpPr/>
            <p:nvPr/>
          </p:nvSpPr>
          <p:spPr>
            <a:xfrm rot="17222759">
              <a:off x="9701987" y="2197086"/>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0" name="Oval 52">
              <a:extLst>
                <a:ext uri="{FF2B5EF4-FFF2-40B4-BE49-F238E27FC236}">
                  <a16:creationId xmlns:a16="http://schemas.microsoft.com/office/drawing/2014/main" id="{96BC631E-0EC5-021E-6E83-1FDBBB9FD619}"/>
                </a:ext>
              </a:extLst>
            </p:cNvPr>
            <p:cNvSpPr/>
            <p:nvPr/>
          </p:nvSpPr>
          <p:spPr>
            <a:xfrm rot="17222759">
              <a:off x="9810422" y="2265294"/>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1" name="Oval 52">
              <a:extLst>
                <a:ext uri="{FF2B5EF4-FFF2-40B4-BE49-F238E27FC236}">
                  <a16:creationId xmlns:a16="http://schemas.microsoft.com/office/drawing/2014/main" id="{3D0DEBE2-DFF0-9C0F-BF3F-90A249ED7947}"/>
                </a:ext>
              </a:extLst>
            </p:cNvPr>
            <p:cNvSpPr/>
            <p:nvPr/>
          </p:nvSpPr>
          <p:spPr>
            <a:xfrm rot="21276950" flipH="1">
              <a:off x="9465992" y="2218062"/>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2" name="Oval 52">
              <a:extLst>
                <a:ext uri="{FF2B5EF4-FFF2-40B4-BE49-F238E27FC236}">
                  <a16:creationId xmlns:a16="http://schemas.microsoft.com/office/drawing/2014/main" id="{E3B02AD3-74C5-07EC-FB07-07378B1D8043}"/>
                </a:ext>
              </a:extLst>
            </p:cNvPr>
            <p:cNvSpPr/>
            <p:nvPr/>
          </p:nvSpPr>
          <p:spPr>
            <a:xfrm rot="21276950" flipH="1">
              <a:off x="9549066" y="2297640"/>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3" name="Oval 52">
              <a:extLst>
                <a:ext uri="{FF2B5EF4-FFF2-40B4-BE49-F238E27FC236}">
                  <a16:creationId xmlns:a16="http://schemas.microsoft.com/office/drawing/2014/main" id="{90CBBE94-35B6-3131-FEBA-847DF4C50214}"/>
                </a:ext>
              </a:extLst>
            </p:cNvPr>
            <p:cNvSpPr/>
            <p:nvPr/>
          </p:nvSpPr>
          <p:spPr>
            <a:xfrm rot="21276950" flipH="1">
              <a:off x="9638262" y="2209317"/>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4" name="Oval 52">
              <a:extLst>
                <a:ext uri="{FF2B5EF4-FFF2-40B4-BE49-F238E27FC236}">
                  <a16:creationId xmlns:a16="http://schemas.microsoft.com/office/drawing/2014/main" id="{7D8A1BC3-B1E0-7399-00C0-3A7E1FE3E1C2}"/>
                </a:ext>
              </a:extLst>
            </p:cNvPr>
            <p:cNvSpPr/>
            <p:nvPr/>
          </p:nvSpPr>
          <p:spPr>
            <a:xfrm rot="21276950" flipH="1">
              <a:off x="9728333" y="2282774"/>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sp>
          <p:nvSpPr>
            <p:cNvPr id="1355" name="Oval 52">
              <a:extLst>
                <a:ext uri="{FF2B5EF4-FFF2-40B4-BE49-F238E27FC236}">
                  <a16:creationId xmlns:a16="http://schemas.microsoft.com/office/drawing/2014/main" id="{2C0EA8F2-F79C-2BE6-B0FA-2B78D683372D}"/>
                </a:ext>
              </a:extLst>
            </p:cNvPr>
            <p:cNvSpPr/>
            <p:nvPr/>
          </p:nvSpPr>
          <p:spPr>
            <a:xfrm rot="21276950" flipH="1">
              <a:off x="9800914" y="2203195"/>
              <a:ext cx="48470" cy="45099"/>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gradFill flip="none" rotWithShape="1">
              <a:gsLst>
                <a:gs pos="54000">
                  <a:srgbClr val="BB9BD2"/>
                </a:gs>
                <a:gs pos="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pic>
          <p:nvPicPr>
            <p:cNvPr id="1356" name="Picture 1355" descr="Icon&#10;&#10;Description automatically generated with medium confidence">
              <a:extLst>
                <a:ext uri="{FF2B5EF4-FFF2-40B4-BE49-F238E27FC236}">
                  <a16:creationId xmlns:a16="http://schemas.microsoft.com/office/drawing/2014/main" id="{5A80D7E2-7EDC-F659-45F0-32D4CDC902BC}"/>
                </a:ext>
              </a:extLst>
            </p:cNvPr>
            <p:cNvPicPr>
              <a:picLocks noChangeAspect="1"/>
            </p:cNvPicPr>
            <p:nvPr/>
          </p:nvPicPr>
          <p:blipFill>
            <a:blip r:embed="rId3"/>
            <a:stretch>
              <a:fillRect/>
            </a:stretch>
          </p:blipFill>
          <p:spPr>
            <a:xfrm>
              <a:off x="8077779" y="3687999"/>
              <a:ext cx="450376" cy="190747"/>
            </a:xfrm>
            <a:prstGeom prst="rect">
              <a:avLst/>
            </a:prstGeom>
          </p:spPr>
        </p:pic>
        <p:sp>
          <p:nvSpPr>
            <p:cNvPr id="1357" name="TextBox 1356">
              <a:extLst>
                <a:ext uri="{FF2B5EF4-FFF2-40B4-BE49-F238E27FC236}">
                  <a16:creationId xmlns:a16="http://schemas.microsoft.com/office/drawing/2014/main" id="{1B2F5D7C-FC3D-C917-0AED-E17EE680C4C0}"/>
                </a:ext>
              </a:extLst>
            </p:cNvPr>
            <p:cNvSpPr txBox="1"/>
            <p:nvPr/>
          </p:nvSpPr>
          <p:spPr>
            <a:xfrm>
              <a:off x="6275609" y="1953913"/>
              <a:ext cx="420555" cy="226591"/>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Mucus</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58" name="TextBox 1357">
              <a:extLst>
                <a:ext uri="{FF2B5EF4-FFF2-40B4-BE49-F238E27FC236}">
                  <a16:creationId xmlns:a16="http://schemas.microsoft.com/office/drawing/2014/main" id="{6094637D-484E-53FB-138F-F1B86A6F39AD}"/>
                </a:ext>
              </a:extLst>
            </p:cNvPr>
            <p:cNvSpPr txBox="1"/>
            <p:nvPr/>
          </p:nvSpPr>
          <p:spPr>
            <a:xfrm>
              <a:off x="6275609" y="2149529"/>
              <a:ext cx="279626"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Cilia</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59" name="TextBox 1358">
              <a:extLst>
                <a:ext uri="{FF2B5EF4-FFF2-40B4-BE49-F238E27FC236}">
                  <a16:creationId xmlns:a16="http://schemas.microsoft.com/office/drawing/2014/main" id="{1AFC14D0-E689-B387-3EE8-FBA10F40E8A6}"/>
                </a:ext>
              </a:extLst>
            </p:cNvPr>
            <p:cNvSpPr txBox="1"/>
            <p:nvPr/>
          </p:nvSpPr>
          <p:spPr>
            <a:xfrm>
              <a:off x="6275609" y="2540762"/>
              <a:ext cx="764906"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Tight junction</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0" name="TextBox 1359">
              <a:extLst>
                <a:ext uri="{FF2B5EF4-FFF2-40B4-BE49-F238E27FC236}">
                  <a16:creationId xmlns:a16="http://schemas.microsoft.com/office/drawing/2014/main" id="{48DFED32-64AA-DADD-5C2D-3540114793F1}"/>
                </a:ext>
              </a:extLst>
            </p:cNvPr>
            <p:cNvSpPr txBox="1"/>
            <p:nvPr/>
          </p:nvSpPr>
          <p:spPr>
            <a:xfrm>
              <a:off x="6275609" y="2732662"/>
              <a:ext cx="992819"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Adherens junction</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1" name="TextBox 1360">
              <a:extLst>
                <a:ext uri="{FF2B5EF4-FFF2-40B4-BE49-F238E27FC236}">
                  <a16:creationId xmlns:a16="http://schemas.microsoft.com/office/drawing/2014/main" id="{4134F3D7-DDBA-61E9-3F96-577542E4B54D}"/>
                </a:ext>
              </a:extLst>
            </p:cNvPr>
            <p:cNvSpPr txBox="1"/>
            <p:nvPr/>
          </p:nvSpPr>
          <p:spPr>
            <a:xfrm>
              <a:off x="6275609" y="2924562"/>
              <a:ext cx="743200"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Desmosomes</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2" name="TextBox 1361">
              <a:extLst>
                <a:ext uri="{FF2B5EF4-FFF2-40B4-BE49-F238E27FC236}">
                  <a16:creationId xmlns:a16="http://schemas.microsoft.com/office/drawing/2014/main" id="{049B18EB-A783-27DD-600B-ABB22B5E7688}"/>
                </a:ext>
              </a:extLst>
            </p:cNvPr>
            <p:cNvSpPr txBox="1"/>
            <p:nvPr/>
          </p:nvSpPr>
          <p:spPr>
            <a:xfrm>
              <a:off x="6275609" y="3116462"/>
              <a:ext cx="530794"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Basal 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3" name="TextBox 1362">
              <a:extLst>
                <a:ext uri="{FF2B5EF4-FFF2-40B4-BE49-F238E27FC236}">
                  <a16:creationId xmlns:a16="http://schemas.microsoft.com/office/drawing/2014/main" id="{6FD3F9FE-5A17-D2F3-7837-69923106D64E}"/>
                </a:ext>
              </a:extLst>
            </p:cNvPr>
            <p:cNvSpPr txBox="1"/>
            <p:nvPr/>
          </p:nvSpPr>
          <p:spPr>
            <a:xfrm>
              <a:off x="6275609" y="3323751"/>
              <a:ext cx="646578" cy="349702"/>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Basement </a:t>
              </a:r>
              <a:br>
                <a:rPr kumimoji="0" lang="en-GB" sz="1000" i="0" u="none" strike="noStrike" kern="1200" cap="none" spc="0" normalizeH="0" baseline="0" noProof="0">
                  <a:ln>
                    <a:noFill/>
                  </a:ln>
                  <a:effectLst/>
                  <a:uLnTx/>
                  <a:uFillTx/>
                  <a:latin typeface="Calibri"/>
                  <a:ea typeface="+mn-ea"/>
                  <a:cs typeface="Calibri"/>
                </a:rPr>
              </a:br>
              <a:r>
                <a:rPr kumimoji="0" lang="en-GB" sz="1000" i="0" u="none" strike="noStrike" kern="1200" cap="none" spc="0" normalizeH="0" baseline="0" noProof="0">
                  <a:ln>
                    <a:noFill/>
                  </a:ln>
                  <a:effectLst/>
                  <a:uLnTx/>
                  <a:uFillTx/>
                  <a:latin typeface="Calibri"/>
                  <a:ea typeface="+mn-ea"/>
                  <a:cs typeface="Calibri"/>
                </a:rPr>
                <a:t>membrane</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4" name="TextBox 1363">
              <a:extLst>
                <a:ext uri="{FF2B5EF4-FFF2-40B4-BE49-F238E27FC236}">
                  <a16:creationId xmlns:a16="http://schemas.microsoft.com/office/drawing/2014/main" id="{91DF449F-6587-4EF0-C758-69D8C2989E58}"/>
                </a:ext>
              </a:extLst>
            </p:cNvPr>
            <p:cNvSpPr txBox="1"/>
            <p:nvPr/>
          </p:nvSpPr>
          <p:spPr>
            <a:xfrm>
              <a:off x="6275609" y="3661583"/>
              <a:ext cx="830025" cy="219158"/>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Lamina propria</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sp>
          <p:nvSpPr>
            <p:cNvPr id="1365" name="TextBox 1364">
              <a:extLst>
                <a:ext uri="{FF2B5EF4-FFF2-40B4-BE49-F238E27FC236}">
                  <a16:creationId xmlns:a16="http://schemas.microsoft.com/office/drawing/2014/main" id="{EDE56AF4-A483-310C-4C8B-6526BAAD1EA1}"/>
                </a:ext>
              </a:extLst>
            </p:cNvPr>
            <p:cNvSpPr txBox="1"/>
            <p:nvPr/>
          </p:nvSpPr>
          <p:spPr>
            <a:xfrm>
              <a:off x="7988530" y="3865956"/>
              <a:ext cx="571105"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Fibroblast</a:t>
              </a:r>
            </a:p>
          </p:txBody>
        </p:sp>
        <p:sp>
          <p:nvSpPr>
            <p:cNvPr id="1366" name="Oval 52">
              <a:extLst>
                <a:ext uri="{FF2B5EF4-FFF2-40B4-BE49-F238E27FC236}">
                  <a16:creationId xmlns:a16="http://schemas.microsoft.com/office/drawing/2014/main" id="{F468D7B3-1410-FB65-465F-7F24294F2F2C}"/>
                </a:ext>
              </a:extLst>
            </p:cNvPr>
            <p:cNvSpPr/>
            <p:nvPr/>
          </p:nvSpPr>
          <p:spPr>
            <a:xfrm rot="17222759">
              <a:off x="8764150" y="2564293"/>
              <a:ext cx="77595" cy="69612"/>
            </a:xfrm>
            <a:custGeom>
              <a:avLst/>
              <a:gdLst>
                <a:gd name="connsiteX0" fmla="*/ 0 w 45719"/>
                <a:gd name="connsiteY0" fmla="*/ 22860 h 45719"/>
                <a:gd name="connsiteX1" fmla="*/ 22860 w 45719"/>
                <a:gd name="connsiteY1" fmla="*/ 0 h 45719"/>
                <a:gd name="connsiteX2" fmla="*/ 45720 w 45719"/>
                <a:gd name="connsiteY2" fmla="*/ 22860 h 45719"/>
                <a:gd name="connsiteX3" fmla="*/ 22860 w 45719"/>
                <a:gd name="connsiteY3" fmla="*/ 45720 h 45719"/>
                <a:gd name="connsiteX4" fmla="*/ 0 w 45719"/>
                <a:gd name="connsiteY4" fmla="*/ 22860 h 45719"/>
                <a:gd name="connsiteX0" fmla="*/ 28 w 45748"/>
                <a:gd name="connsiteY0" fmla="*/ 22860 h 38954"/>
                <a:gd name="connsiteX1" fmla="*/ 22888 w 45748"/>
                <a:gd name="connsiteY1" fmla="*/ 0 h 38954"/>
                <a:gd name="connsiteX2" fmla="*/ 45748 w 45748"/>
                <a:gd name="connsiteY2" fmla="*/ 22860 h 38954"/>
                <a:gd name="connsiteX3" fmla="*/ 26878 w 45748"/>
                <a:gd name="connsiteY3" fmla="*/ 38954 h 38954"/>
                <a:gd name="connsiteX4" fmla="*/ 28 w 45748"/>
                <a:gd name="connsiteY4" fmla="*/ 22860 h 38954"/>
                <a:gd name="connsiteX0" fmla="*/ 28 w 40528"/>
                <a:gd name="connsiteY0" fmla="*/ 21878 h 38960"/>
                <a:gd name="connsiteX1" fmla="*/ 17668 w 40528"/>
                <a:gd name="connsiteY1" fmla="*/ 1 h 38960"/>
                <a:gd name="connsiteX2" fmla="*/ 40528 w 40528"/>
                <a:gd name="connsiteY2" fmla="*/ 22861 h 38960"/>
                <a:gd name="connsiteX3" fmla="*/ 21658 w 40528"/>
                <a:gd name="connsiteY3" fmla="*/ 38955 h 38960"/>
                <a:gd name="connsiteX4" fmla="*/ 28 w 40528"/>
                <a:gd name="connsiteY4" fmla="*/ 21878 h 38960"/>
                <a:gd name="connsiteX0" fmla="*/ 513 w 41013"/>
                <a:gd name="connsiteY0" fmla="*/ 21879 h 38961"/>
                <a:gd name="connsiteX1" fmla="*/ 18153 w 41013"/>
                <a:gd name="connsiteY1" fmla="*/ 2 h 38961"/>
                <a:gd name="connsiteX2" fmla="*/ 41013 w 41013"/>
                <a:gd name="connsiteY2" fmla="*/ 22862 h 38961"/>
                <a:gd name="connsiteX3" fmla="*/ 22143 w 41013"/>
                <a:gd name="connsiteY3" fmla="*/ 38956 h 38961"/>
                <a:gd name="connsiteX4" fmla="*/ 513 w 41013"/>
                <a:gd name="connsiteY4" fmla="*/ 21879 h 38961"/>
                <a:gd name="connsiteX0" fmla="*/ 676 w 36278"/>
                <a:gd name="connsiteY0" fmla="*/ 22639 h 38955"/>
                <a:gd name="connsiteX1" fmla="*/ 13418 w 36278"/>
                <a:gd name="connsiteY1" fmla="*/ 1 h 38955"/>
                <a:gd name="connsiteX2" fmla="*/ 36278 w 36278"/>
                <a:gd name="connsiteY2" fmla="*/ 22861 h 38955"/>
                <a:gd name="connsiteX3" fmla="*/ 17408 w 36278"/>
                <a:gd name="connsiteY3" fmla="*/ 38955 h 38955"/>
                <a:gd name="connsiteX4" fmla="*/ 676 w 36278"/>
                <a:gd name="connsiteY4" fmla="*/ 22639 h 3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8" h="38955">
                  <a:moveTo>
                    <a:pt x="676" y="22639"/>
                  </a:moveTo>
                  <a:cubicBezTo>
                    <a:pt x="-2719" y="10495"/>
                    <a:pt x="7484" y="-36"/>
                    <a:pt x="13418" y="1"/>
                  </a:cubicBezTo>
                  <a:cubicBezTo>
                    <a:pt x="19352" y="38"/>
                    <a:pt x="36278" y="10236"/>
                    <a:pt x="36278" y="22861"/>
                  </a:cubicBezTo>
                  <a:cubicBezTo>
                    <a:pt x="36278" y="35486"/>
                    <a:pt x="23342" y="38992"/>
                    <a:pt x="17408" y="38955"/>
                  </a:cubicBezTo>
                  <a:cubicBezTo>
                    <a:pt x="11474" y="38918"/>
                    <a:pt x="4071" y="34783"/>
                    <a:pt x="676" y="2263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tx1"/>
                </a:solidFill>
                <a:effectLst/>
                <a:uLnTx/>
                <a:uFillTx/>
                <a:latin typeface="Calibri"/>
                <a:ea typeface="+mn-ea"/>
                <a:cs typeface="+mn-cs"/>
              </a:endParaRPr>
            </a:p>
          </p:txBody>
        </p:sp>
        <p:cxnSp>
          <p:nvCxnSpPr>
            <p:cNvPr id="1367" name="Straight Connector 1366">
              <a:extLst>
                <a:ext uri="{FF2B5EF4-FFF2-40B4-BE49-F238E27FC236}">
                  <a16:creationId xmlns:a16="http://schemas.microsoft.com/office/drawing/2014/main" id="{EE1AEA8A-4E54-1534-ECBF-6FE3B8D3017B}"/>
                </a:ext>
              </a:extLst>
            </p:cNvPr>
            <p:cNvCxnSpPr>
              <a:cxnSpLocks/>
              <a:stCxn id="1357" idx="3"/>
            </p:cNvCxnSpPr>
            <p:nvPr/>
          </p:nvCxnSpPr>
          <p:spPr>
            <a:xfrm>
              <a:off x="6696164" y="2067209"/>
              <a:ext cx="809245" cy="88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Straight Connector 1367">
              <a:extLst>
                <a:ext uri="{FF2B5EF4-FFF2-40B4-BE49-F238E27FC236}">
                  <a16:creationId xmlns:a16="http://schemas.microsoft.com/office/drawing/2014/main" id="{A904C53F-8355-A601-5721-45DAEC44DF64}"/>
                </a:ext>
              </a:extLst>
            </p:cNvPr>
            <p:cNvCxnSpPr>
              <a:cxnSpLocks/>
            </p:cNvCxnSpPr>
            <p:nvPr/>
          </p:nvCxnSpPr>
          <p:spPr>
            <a:xfrm>
              <a:off x="6558112" y="2258728"/>
              <a:ext cx="947588"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369" name="Oval 1368">
              <a:extLst>
                <a:ext uri="{FF2B5EF4-FFF2-40B4-BE49-F238E27FC236}">
                  <a16:creationId xmlns:a16="http://schemas.microsoft.com/office/drawing/2014/main" id="{0BB5D77E-1D3F-29EC-3EBD-43889712EAF0}"/>
                </a:ext>
              </a:extLst>
            </p:cNvPr>
            <p:cNvSpPr/>
            <p:nvPr/>
          </p:nvSpPr>
          <p:spPr>
            <a:xfrm>
              <a:off x="7909143"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0" name="Oval 1369">
              <a:extLst>
                <a:ext uri="{FF2B5EF4-FFF2-40B4-BE49-F238E27FC236}">
                  <a16:creationId xmlns:a16="http://schemas.microsoft.com/office/drawing/2014/main" id="{B6F38853-BCBB-D4DA-16F5-CFF17A2D22BD}"/>
                </a:ext>
              </a:extLst>
            </p:cNvPr>
            <p:cNvSpPr/>
            <p:nvPr/>
          </p:nvSpPr>
          <p:spPr>
            <a:xfrm>
              <a:off x="8390653"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1" name="Oval 1370">
              <a:extLst>
                <a:ext uri="{FF2B5EF4-FFF2-40B4-BE49-F238E27FC236}">
                  <a16:creationId xmlns:a16="http://schemas.microsoft.com/office/drawing/2014/main" id="{250B3280-0A3B-ED5B-8663-173270514A51}"/>
                </a:ext>
              </a:extLst>
            </p:cNvPr>
            <p:cNvSpPr/>
            <p:nvPr/>
          </p:nvSpPr>
          <p:spPr>
            <a:xfrm>
              <a:off x="8891816"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2" name="Oval 1371">
              <a:extLst>
                <a:ext uri="{FF2B5EF4-FFF2-40B4-BE49-F238E27FC236}">
                  <a16:creationId xmlns:a16="http://schemas.microsoft.com/office/drawing/2014/main" id="{70BEAC8D-6136-675D-A68A-05C64318DE78}"/>
                </a:ext>
              </a:extLst>
            </p:cNvPr>
            <p:cNvSpPr/>
            <p:nvPr/>
          </p:nvSpPr>
          <p:spPr>
            <a:xfrm>
              <a:off x="9373325"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3" name="Oval 1372">
              <a:extLst>
                <a:ext uri="{FF2B5EF4-FFF2-40B4-BE49-F238E27FC236}">
                  <a16:creationId xmlns:a16="http://schemas.microsoft.com/office/drawing/2014/main" id="{F25C0939-EFD0-5280-B1FD-47E7A697DD7E}"/>
                </a:ext>
              </a:extLst>
            </p:cNvPr>
            <p:cNvSpPr/>
            <p:nvPr/>
          </p:nvSpPr>
          <p:spPr>
            <a:xfrm>
              <a:off x="9879402"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4" name="Oval 1373">
              <a:extLst>
                <a:ext uri="{FF2B5EF4-FFF2-40B4-BE49-F238E27FC236}">
                  <a16:creationId xmlns:a16="http://schemas.microsoft.com/office/drawing/2014/main" id="{E5C96147-084C-E4B0-20E3-053A79F5156E}"/>
                </a:ext>
              </a:extLst>
            </p:cNvPr>
            <p:cNvSpPr/>
            <p:nvPr/>
          </p:nvSpPr>
          <p:spPr>
            <a:xfrm>
              <a:off x="10360911"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5" name="Oval 1374">
              <a:extLst>
                <a:ext uri="{FF2B5EF4-FFF2-40B4-BE49-F238E27FC236}">
                  <a16:creationId xmlns:a16="http://schemas.microsoft.com/office/drawing/2014/main" id="{3E7CB2CA-4841-5817-8345-24531129E475}"/>
                </a:ext>
              </a:extLst>
            </p:cNvPr>
            <p:cNvSpPr/>
            <p:nvPr/>
          </p:nvSpPr>
          <p:spPr>
            <a:xfrm>
              <a:off x="10852248" y="2517541"/>
              <a:ext cx="57226" cy="104466"/>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76" name="Straight Connector 1375">
              <a:extLst>
                <a:ext uri="{FF2B5EF4-FFF2-40B4-BE49-F238E27FC236}">
                  <a16:creationId xmlns:a16="http://schemas.microsoft.com/office/drawing/2014/main" id="{3595C4EF-6D88-1B6E-00A5-3C904C68E2EF}"/>
                </a:ext>
              </a:extLst>
            </p:cNvPr>
            <p:cNvCxnSpPr>
              <a:cxnSpLocks/>
              <a:stCxn id="1359" idx="3"/>
            </p:cNvCxnSpPr>
            <p:nvPr/>
          </p:nvCxnSpPr>
          <p:spPr>
            <a:xfrm flipV="1">
              <a:off x="7040515" y="2556510"/>
              <a:ext cx="870950" cy="9383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77" name="Group 1376">
              <a:extLst>
                <a:ext uri="{FF2B5EF4-FFF2-40B4-BE49-F238E27FC236}">
                  <a16:creationId xmlns:a16="http://schemas.microsoft.com/office/drawing/2014/main" id="{3183F948-34E3-6244-0D23-FDC53D364D15}"/>
                </a:ext>
              </a:extLst>
            </p:cNvPr>
            <p:cNvGrpSpPr/>
            <p:nvPr/>
          </p:nvGrpSpPr>
          <p:grpSpPr>
            <a:xfrm>
              <a:off x="7883123" y="2679846"/>
              <a:ext cx="104457" cy="59443"/>
              <a:chOff x="2207133" y="2558840"/>
              <a:chExt cx="108000" cy="61459"/>
            </a:xfrm>
          </p:grpSpPr>
          <p:sp>
            <p:nvSpPr>
              <p:cNvPr id="1532" name="Oval 1531">
                <a:extLst>
                  <a:ext uri="{FF2B5EF4-FFF2-40B4-BE49-F238E27FC236}">
                    <a16:creationId xmlns:a16="http://schemas.microsoft.com/office/drawing/2014/main" id="{A92DF039-DA4D-6BFE-AB5D-626250C80AE4}"/>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33" name="Straight Connector 1532">
                <a:extLst>
                  <a:ext uri="{FF2B5EF4-FFF2-40B4-BE49-F238E27FC236}">
                    <a16:creationId xmlns:a16="http://schemas.microsoft.com/office/drawing/2014/main" id="{7D999CDD-8863-ECE8-E504-40B959AD74E5}"/>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34" name="Straight Connector 1533">
                <a:extLst>
                  <a:ext uri="{FF2B5EF4-FFF2-40B4-BE49-F238E27FC236}">
                    <a16:creationId xmlns:a16="http://schemas.microsoft.com/office/drawing/2014/main" id="{6FEB5A37-DAB2-EA6D-CB8A-00C37E759AF9}"/>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78" name="Group 1377">
              <a:extLst>
                <a:ext uri="{FF2B5EF4-FFF2-40B4-BE49-F238E27FC236}">
                  <a16:creationId xmlns:a16="http://schemas.microsoft.com/office/drawing/2014/main" id="{4E43F605-A432-A8AD-E7AF-4C94395376FA}"/>
                </a:ext>
              </a:extLst>
            </p:cNvPr>
            <p:cNvGrpSpPr/>
            <p:nvPr/>
          </p:nvGrpSpPr>
          <p:grpSpPr>
            <a:xfrm>
              <a:off x="8375074" y="2679846"/>
              <a:ext cx="104457" cy="59443"/>
              <a:chOff x="2207133" y="2558840"/>
              <a:chExt cx="108000" cy="61459"/>
            </a:xfrm>
          </p:grpSpPr>
          <p:sp>
            <p:nvSpPr>
              <p:cNvPr id="1529" name="Oval 1528">
                <a:extLst>
                  <a:ext uri="{FF2B5EF4-FFF2-40B4-BE49-F238E27FC236}">
                    <a16:creationId xmlns:a16="http://schemas.microsoft.com/office/drawing/2014/main" id="{EFA85EC6-7B15-1B5C-853F-640F522E68BD}"/>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30" name="Straight Connector 1529">
                <a:extLst>
                  <a:ext uri="{FF2B5EF4-FFF2-40B4-BE49-F238E27FC236}">
                    <a16:creationId xmlns:a16="http://schemas.microsoft.com/office/drawing/2014/main" id="{C6C84BBC-1122-DFEA-C238-1E5653B6D1BF}"/>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7D46885B-137E-92BB-4148-A9906CF2990B}"/>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79" name="Group 1378">
              <a:extLst>
                <a:ext uri="{FF2B5EF4-FFF2-40B4-BE49-F238E27FC236}">
                  <a16:creationId xmlns:a16="http://schemas.microsoft.com/office/drawing/2014/main" id="{F5B93F9D-ADAF-5A06-831B-8795499A1C16}"/>
                </a:ext>
              </a:extLst>
            </p:cNvPr>
            <p:cNvGrpSpPr/>
            <p:nvPr/>
          </p:nvGrpSpPr>
          <p:grpSpPr>
            <a:xfrm>
              <a:off x="8863339" y="2679846"/>
              <a:ext cx="104457" cy="59443"/>
              <a:chOff x="2207133" y="2558840"/>
              <a:chExt cx="108000" cy="61459"/>
            </a:xfrm>
          </p:grpSpPr>
          <p:sp>
            <p:nvSpPr>
              <p:cNvPr id="1526" name="Oval 1525">
                <a:extLst>
                  <a:ext uri="{FF2B5EF4-FFF2-40B4-BE49-F238E27FC236}">
                    <a16:creationId xmlns:a16="http://schemas.microsoft.com/office/drawing/2014/main" id="{43F36582-9644-BD8A-2964-2DA98301EE18}"/>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27" name="Straight Connector 1526">
                <a:extLst>
                  <a:ext uri="{FF2B5EF4-FFF2-40B4-BE49-F238E27FC236}">
                    <a16:creationId xmlns:a16="http://schemas.microsoft.com/office/drawing/2014/main" id="{EB3D9C46-B8BA-EF1C-5DB7-DDE60B03A8FC}"/>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B9D16B0E-C55F-0A5D-12E3-A85424F50571}"/>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80" name="Group 1379">
              <a:extLst>
                <a:ext uri="{FF2B5EF4-FFF2-40B4-BE49-F238E27FC236}">
                  <a16:creationId xmlns:a16="http://schemas.microsoft.com/office/drawing/2014/main" id="{CD52FB30-DC22-6A41-BFD8-978D8A1307B6}"/>
                </a:ext>
              </a:extLst>
            </p:cNvPr>
            <p:cNvGrpSpPr/>
            <p:nvPr/>
          </p:nvGrpSpPr>
          <p:grpSpPr>
            <a:xfrm>
              <a:off x="9355290" y="2679846"/>
              <a:ext cx="104457" cy="59443"/>
              <a:chOff x="2207133" y="2558840"/>
              <a:chExt cx="108000" cy="61459"/>
            </a:xfrm>
          </p:grpSpPr>
          <p:sp>
            <p:nvSpPr>
              <p:cNvPr id="1523" name="Oval 1522">
                <a:extLst>
                  <a:ext uri="{FF2B5EF4-FFF2-40B4-BE49-F238E27FC236}">
                    <a16:creationId xmlns:a16="http://schemas.microsoft.com/office/drawing/2014/main" id="{BA666C26-575F-FD37-45D5-BE1A256F6A8C}"/>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24" name="Straight Connector 1523">
                <a:extLst>
                  <a:ext uri="{FF2B5EF4-FFF2-40B4-BE49-F238E27FC236}">
                    <a16:creationId xmlns:a16="http://schemas.microsoft.com/office/drawing/2014/main" id="{CF794408-0CBA-DAD1-E858-2FB34A2CB47C}"/>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8F9D4BB-4B5F-5D4B-3B36-002B29733B71}"/>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81" name="Group 1380">
              <a:extLst>
                <a:ext uri="{FF2B5EF4-FFF2-40B4-BE49-F238E27FC236}">
                  <a16:creationId xmlns:a16="http://schemas.microsoft.com/office/drawing/2014/main" id="{280A6E17-4381-0AA4-42BB-9F4F594E3E0D}"/>
                </a:ext>
              </a:extLst>
            </p:cNvPr>
            <p:cNvGrpSpPr/>
            <p:nvPr/>
          </p:nvGrpSpPr>
          <p:grpSpPr>
            <a:xfrm>
              <a:off x="9848469" y="2679846"/>
              <a:ext cx="104457" cy="59443"/>
              <a:chOff x="2207133" y="2558840"/>
              <a:chExt cx="108000" cy="61459"/>
            </a:xfrm>
          </p:grpSpPr>
          <p:sp>
            <p:nvSpPr>
              <p:cNvPr id="1520" name="Oval 1519">
                <a:extLst>
                  <a:ext uri="{FF2B5EF4-FFF2-40B4-BE49-F238E27FC236}">
                    <a16:creationId xmlns:a16="http://schemas.microsoft.com/office/drawing/2014/main" id="{746994B2-B9CE-2031-52A0-8074116CE996}"/>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21" name="Straight Connector 1520">
                <a:extLst>
                  <a:ext uri="{FF2B5EF4-FFF2-40B4-BE49-F238E27FC236}">
                    <a16:creationId xmlns:a16="http://schemas.microsoft.com/office/drawing/2014/main" id="{60345370-D918-0F38-B370-9760498AC377}"/>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B1BF9717-3B16-38F6-826B-F6CD93FE058A}"/>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82" name="Group 1381">
              <a:extLst>
                <a:ext uri="{FF2B5EF4-FFF2-40B4-BE49-F238E27FC236}">
                  <a16:creationId xmlns:a16="http://schemas.microsoft.com/office/drawing/2014/main" id="{7E785280-D54A-BF7D-B8E0-615F82BF2B3F}"/>
                </a:ext>
              </a:extLst>
            </p:cNvPr>
            <p:cNvGrpSpPr/>
            <p:nvPr/>
          </p:nvGrpSpPr>
          <p:grpSpPr>
            <a:xfrm>
              <a:off x="10340419" y="2679846"/>
              <a:ext cx="104457" cy="59443"/>
              <a:chOff x="2207133" y="2558840"/>
              <a:chExt cx="108000" cy="61459"/>
            </a:xfrm>
          </p:grpSpPr>
          <p:sp>
            <p:nvSpPr>
              <p:cNvPr id="1517" name="Oval 1516">
                <a:extLst>
                  <a:ext uri="{FF2B5EF4-FFF2-40B4-BE49-F238E27FC236}">
                    <a16:creationId xmlns:a16="http://schemas.microsoft.com/office/drawing/2014/main" id="{15449CC2-C40B-990F-96CF-18B6CB1EF76B}"/>
                  </a:ext>
                </a:extLst>
              </p:cNvPr>
              <p:cNvSpPr/>
              <p:nvPr/>
            </p:nvSpPr>
            <p:spPr>
              <a:xfrm>
                <a:off x="2234035" y="2559331"/>
                <a:ext cx="59167" cy="6096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18" name="Straight Connector 1517">
                <a:extLst>
                  <a:ext uri="{FF2B5EF4-FFF2-40B4-BE49-F238E27FC236}">
                    <a16:creationId xmlns:a16="http://schemas.microsoft.com/office/drawing/2014/main" id="{C1279EBD-7117-DB22-770D-A1FD58BFA29C}"/>
                  </a:ext>
                </a:extLst>
              </p:cNvPr>
              <p:cNvCxnSpPr>
                <a:cxnSpLocks/>
              </p:cNvCxnSpPr>
              <p:nvPr/>
            </p:nvCxnSpPr>
            <p:spPr>
              <a:xfrm>
                <a:off x="2207133" y="255884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19" name="Straight Connector 1518">
                <a:extLst>
                  <a:ext uri="{FF2B5EF4-FFF2-40B4-BE49-F238E27FC236}">
                    <a16:creationId xmlns:a16="http://schemas.microsoft.com/office/drawing/2014/main" id="{3A3A7911-417A-903C-F113-738CBCE0DD60}"/>
                  </a:ext>
                </a:extLst>
              </p:cNvPr>
              <p:cNvCxnSpPr>
                <a:cxnSpLocks/>
              </p:cNvCxnSpPr>
              <p:nvPr/>
            </p:nvCxnSpPr>
            <p:spPr>
              <a:xfrm>
                <a:off x="2207133" y="2619800"/>
                <a:ext cx="108000" cy="0"/>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pic>
          <p:nvPicPr>
            <p:cNvPr id="1383" name="Picture 1382" descr="Icon&#10;&#10;Description automatically generated">
              <a:extLst>
                <a:ext uri="{FF2B5EF4-FFF2-40B4-BE49-F238E27FC236}">
                  <a16:creationId xmlns:a16="http://schemas.microsoft.com/office/drawing/2014/main" id="{4BC585BE-EE40-F6BD-CF24-534DF3C53AED}"/>
                </a:ext>
              </a:extLst>
            </p:cNvPr>
            <p:cNvPicPr>
              <a:picLocks noChangeAspect="1"/>
            </p:cNvPicPr>
            <p:nvPr/>
          </p:nvPicPr>
          <p:blipFill>
            <a:blip r:embed="rId5"/>
            <a:stretch>
              <a:fillRect/>
            </a:stretch>
          </p:blipFill>
          <p:spPr>
            <a:xfrm>
              <a:off x="10601930" y="2765974"/>
              <a:ext cx="537868" cy="736623"/>
            </a:xfrm>
            <a:prstGeom prst="rect">
              <a:avLst/>
            </a:prstGeom>
          </p:spPr>
        </p:pic>
        <p:cxnSp>
          <p:nvCxnSpPr>
            <p:cNvPr id="1384" name="Straight Connector 1383">
              <a:extLst>
                <a:ext uri="{FF2B5EF4-FFF2-40B4-BE49-F238E27FC236}">
                  <a16:creationId xmlns:a16="http://schemas.microsoft.com/office/drawing/2014/main" id="{0C85678C-854B-3D4A-840D-0ECD7042A278}"/>
                </a:ext>
              </a:extLst>
            </p:cNvPr>
            <p:cNvCxnSpPr>
              <a:cxnSpLocks/>
            </p:cNvCxnSpPr>
            <p:nvPr/>
          </p:nvCxnSpPr>
          <p:spPr>
            <a:xfrm flipV="1">
              <a:off x="6888480" y="3168015"/>
              <a:ext cx="641985" cy="31623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068139BC-4E5D-3BC7-5845-DF1BE6B13DD5}"/>
                </a:ext>
              </a:extLst>
            </p:cNvPr>
            <p:cNvCxnSpPr>
              <a:cxnSpLocks/>
            </p:cNvCxnSpPr>
            <p:nvPr/>
          </p:nvCxnSpPr>
          <p:spPr>
            <a:xfrm flipV="1">
              <a:off x="6831330" y="2991681"/>
              <a:ext cx="1041357" cy="23729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6" name="Straight Connector 1385">
              <a:extLst>
                <a:ext uri="{FF2B5EF4-FFF2-40B4-BE49-F238E27FC236}">
                  <a16:creationId xmlns:a16="http://schemas.microsoft.com/office/drawing/2014/main" id="{483A841C-055F-C176-6AFD-F6BB337A5C99}"/>
                </a:ext>
              </a:extLst>
            </p:cNvPr>
            <p:cNvCxnSpPr>
              <a:cxnSpLocks/>
            </p:cNvCxnSpPr>
            <p:nvPr/>
          </p:nvCxnSpPr>
          <p:spPr>
            <a:xfrm>
              <a:off x="7133977" y="3779052"/>
              <a:ext cx="367913"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3FBC13D2-CDA9-6E22-12E1-DF6A82393214}"/>
                </a:ext>
              </a:extLst>
            </p:cNvPr>
            <p:cNvCxnSpPr>
              <a:cxnSpLocks/>
            </p:cNvCxnSpPr>
            <p:nvPr/>
          </p:nvCxnSpPr>
          <p:spPr>
            <a:xfrm flipV="1">
              <a:off x="7288530" y="2710758"/>
              <a:ext cx="623705" cy="12197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8" name="Group 1387">
              <a:extLst>
                <a:ext uri="{FF2B5EF4-FFF2-40B4-BE49-F238E27FC236}">
                  <a16:creationId xmlns:a16="http://schemas.microsoft.com/office/drawing/2014/main" id="{E5D88FF0-5B40-6A79-2A2E-3A802D8EA472}"/>
                </a:ext>
              </a:extLst>
            </p:cNvPr>
            <p:cNvGrpSpPr/>
            <p:nvPr/>
          </p:nvGrpSpPr>
          <p:grpSpPr>
            <a:xfrm>
              <a:off x="9788024" y="3551743"/>
              <a:ext cx="352603" cy="350659"/>
              <a:chOff x="4248299" y="3476064"/>
              <a:chExt cx="364562" cy="362552"/>
            </a:xfrm>
          </p:grpSpPr>
          <p:sp>
            <p:nvSpPr>
              <p:cNvPr id="1500" name="Freeform 9">
                <a:extLst>
                  <a:ext uri="{FF2B5EF4-FFF2-40B4-BE49-F238E27FC236}">
                    <a16:creationId xmlns:a16="http://schemas.microsoft.com/office/drawing/2014/main" id="{46925375-E1F3-E93C-FF7E-9537A628805A}"/>
                  </a:ext>
                </a:extLst>
              </p:cNvPr>
              <p:cNvSpPr/>
              <p:nvPr/>
            </p:nvSpPr>
            <p:spPr>
              <a:xfrm>
                <a:off x="4248299" y="3476064"/>
                <a:ext cx="364562" cy="362353"/>
              </a:xfrm>
              <a:custGeom>
                <a:avLst/>
                <a:gdLst>
                  <a:gd name="connsiteX0" fmla="*/ 519875 w 519874"/>
                  <a:gd name="connsiteY0" fmla="*/ 258362 h 516723"/>
                  <a:gd name="connsiteX1" fmla="*/ 259937 w 519874"/>
                  <a:gd name="connsiteY1" fmla="*/ 516724 h 516723"/>
                  <a:gd name="connsiteX2" fmla="*/ 0 w 519874"/>
                  <a:gd name="connsiteY2" fmla="*/ 258362 h 516723"/>
                  <a:gd name="connsiteX3" fmla="*/ 259937 w 519874"/>
                  <a:gd name="connsiteY3" fmla="*/ 0 h 516723"/>
                  <a:gd name="connsiteX4" fmla="*/ 519875 w 519874"/>
                  <a:gd name="connsiteY4" fmla="*/ 258362 h 51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874" h="516723">
                    <a:moveTo>
                      <a:pt x="519875" y="258362"/>
                    </a:moveTo>
                    <a:cubicBezTo>
                      <a:pt x="519875" y="401051"/>
                      <a:pt x="403497" y="516724"/>
                      <a:pt x="259937" y="516724"/>
                    </a:cubicBezTo>
                    <a:cubicBezTo>
                      <a:pt x="116378" y="516724"/>
                      <a:pt x="0" y="401051"/>
                      <a:pt x="0" y="258362"/>
                    </a:cubicBezTo>
                    <a:cubicBezTo>
                      <a:pt x="0" y="115673"/>
                      <a:pt x="116378" y="0"/>
                      <a:pt x="259937" y="0"/>
                    </a:cubicBezTo>
                    <a:cubicBezTo>
                      <a:pt x="403497" y="0"/>
                      <a:pt x="519875" y="115673"/>
                      <a:pt x="519875" y="258362"/>
                    </a:cubicBezTo>
                    <a:close/>
                  </a:path>
                </a:pathLst>
              </a:custGeom>
              <a:solidFill>
                <a:schemeClr val="accent3">
                  <a:lumMod val="20000"/>
                  <a:lumOff val="8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1" name="Freeform 10">
                <a:extLst>
                  <a:ext uri="{FF2B5EF4-FFF2-40B4-BE49-F238E27FC236}">
                    <a16:creationId xmlns:a16="http://schemas.microsoft.com/office/drawing/2014/main" id="{C94206CC-5EF1-74F4-8C48-6AF21DD98C73}"/>
                  </a:ext>
                </a:extLst>
              </p:cNvPr>
              <p:cNvSpPr/>
              <p:nvPr/>
            </p:nvSpPr>
            <p:spPr>
              <a:xfrm>
                <a:off x="4315027" y="3478964"/>
                <a:ext cx="291698" cy="359652"/>
              </a:xfrm>
              <a:custGeom>
                <a:avLst/>
                <a:gdLst>
                  <a:gd name="connsiteX0" fmla="*/ 386334 w 415968"/>
                  <a:gd name="connsiteY0" fmla="*/ 375691 h 512871"/>
                  <a:gd name="connsiteX1" fmla="*/ 394240 w 415968"/>
                  <a:gd name="connsiteY1" fmla="*/ 359028 h 512871"/>
                  <a:gd name="connsiteX2" fmla="*/ 415671 w 415968"/>
                  <a:gd name="connsiteY2" fmla="*/ 270888 h 512871"/>
                  <a:gd name="connsiteX3" fmla="*/ 394240 w 415968"/>
                  <a:gd name="connsiteY3" fmla="*/ 162109 h 512871"/>
                  <a:gd name="connsiteX4" fmla="*/ 284416 w 415968"/>
                  <a:gd name="connsiteY4" fmla="*/ 29188 h 512871"/>
                  <a:gd name="connsiteX5" fmla="*/ 152305 w 415968"/>
                  <a:gd name="connsiteY5" fmla="*/ 124 h 512871"/>
                  <a:gd name="connsiteX6" fmla="*/ 60103 w 415968"/>
                  <a:gd name="connsiteY6" fmla="*/ 20005 h 512871"/>
                  <a:gd name="connsiteX7" fmla="*/ 0 w 415968"/>
                  <a:gd name="connsiteY7" fmla="*/ 54561 h 512871"/>
                  <a:gd name="connsiteX8" fmla="*/ 40291 w 415968"/>
                  <a:gd name="connsiteY8" fmla="*/ 49448 h 512871"/>
                  <a:gd name="connsiteX9" fmla="*/ 149638 w 415968"/>
                  <a:gd name="connsiteY9" fmla="*/ 70087 h 512871"/>
                  <a:gd name="connsiteX10" fmla="*/ 258032 w 415968"/>
                  <a:gd name="connsiteY10" fmla="*/ 205469 h 512871"/>
                  <a:gd name="connsiteX11" fmla="*/ 280797 w 415968"/>
                  <a:gd name="connsiteY11" fmla="*/ 311787 h 512871"/>
                  <a:gd name="connsiteX12" fmla="*/ 259366 w 415968"/>
                  <a:gd name="connsiteY12" fmla="*/ 399927 h 512871"/>
                  <a:gd name="connsiteX13" fmla="*/ 251460 w 415968"/>
                  <a:gd name="connsiteY13" fmla="*/ 416589 h 512871"/>
                  <a:gd name="connsiteX14" fmla="*/ 145732 w 415968"/>
                  <a:gd name="connsiteY14" fmla="*/ 512871 h 512871"/>
                  <a:gd name="connsiteX15" fmla="*/ 240601 w 415968"/>
                  <a:gd name="connsiteY15" fmla="*/ 498292 h 512871"/>
                  <a:gd name="connsiteX16" fmla="*/ 386334 w 415968"/>
                  <a:gd name="connsiteY16" fmla="*/ 375691 h 51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968" h="512871">
                    <a:moveTo>
                      <a:pt x="386334" y="375691"/>
                    </a:moveTo>
                    <a:cubicBezTo>
                      <a:pt x="389191" y="370294"/>
                      <a:pt x="391763" y="364709"/>
                      <a:pt x="394240" y="359028"/>
                    </a:cubicBezTo>
                    <a:cubicBezTo>
                      <a:pt x="406146" y="331479"/>
                      <a:pt x="413385" y="301373"/>
                      <a:pt x="415671" y="270888"/>
                    </a:cubicBezTo>
                    <a:cubicBezTo>
                      <a:pt x="418243" y="237279"/>
                      <a:pt x="403574" y="194203"/>
                      <a:pt x="394240" y="162109"/>
                    </a:cubicBezTo>
                    <a:cubicBezTo>
                      <a:pt x="376142" y="100098"/>
                      <a:pt x="338138" y="62513"/>
                      <a:pt x="284416" y="29188"/>
                    </a:cubicBezTo>
                    <a:cubicBezTo>
                      <a:pt x="246126" y="5426"/>
                      <a:pt x="198406" y="-1012"/>
                      <a:pt x="152305" y="124"/>
                    </a:cubicBezTo>
                    <a:cubicBezTo>
                      <a:pt x="119253" y="976"/>
                      <a:pt x="78581" y="14609"/>
                      <a:pt x="60103" y="20005"/>
                    </a:cubicBezTo>
                    <a:cubicBezTo>
                      <a:pt x="38767" y="26254"/>
                      <a:pt x="17050" y="47650"/>
                      <a:pt x="0" y="54561"/>
                    </a:cubicBezTo>
                    <a:cubicBezTo>
                      <a:pt x="3048" y="54182"/>
                      <a:pt x="37243" y="49543"/>
                      <a:pt x="40291" y="49448"/>
                    </a:cubicBezTo>
                    <a:cubicBezTo>
                      <a:pt x="86392" y="48312"/>
                      <a:pt x="108299" y="52099"/>
                      <a:pt x="149638" y="70087"/>
                    </a:cubicBezTo>
                    <a:cubicBezTo>
                      <a:pt x="210502" y="96595"/>
                      <a:pt x="239935" y="143458"/>
                      <a:pt x="258032" y="205469"/>
                    </a:cubicBezTo>
                    <a:cubicBezTo>
                      <a:pt x="267367" y="237469"/>
                      <a:pt x="283369" y="278178"/>
                      <a:pt x="280797" y="311787"/>
                    </a:cubicBezTo>
                    <a:cubicBezTo>
                      <a:pt x="278511" y="342271"/>
                      <a:pt x="271272" y="372377"/>
                      <a:pt x="259366" y="399927"/>
                    </a:cubicBezTo>
                    <a:cubicBezTo>
                      <a:pt x="256889" y="405607"/>
                      <a:pt x="254317" y="411098"/>
                      <a:pt x="251460" y="416589"/>
                    </a:cubicBezTo>
                    <a:cubicBezTo>
                      <a:pt x="236315" y="445654"/>
                      <a:pt x="171164" y="495168"/>
                      <a:pt x="145732" y="512871"/>
                    </a:cubicBezTo>
                    <a:cubicBezTo>
                      <a:pt x="168307" y="512682"/>
                      <a:pt x="219551" y="503972"/>
                      <a:pt x="240601" y="498292"/>
                    </a:cubicBezTo>
                    <a:cubicBezTo>
                      <a:pt x="296323" y="483050"/>
                      <a:pt x="358712" y="428423"/>
                      <a:pt x="386334" y="375691"/>
                    </a:cubicBezTo>
                  </a:path>
                </a:pathLst>
              </a:custGeom>
              <a:solidFill>
                <a:srgbClr val="EAD4F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2" name="Freeform 11">
                <a:extLst>
                  <a:ext uri="{FF2B5EF4-FFF2-40B4-BE49-F238E27FC236}">
                    <a16:creationId xmlns:a16="http://schemas.microsoft.com/office/drawing/2014/main" id="{5D620336-E8AF-194C-E920-7636913101E5}"/>
                  </a:ext>
                </a:extLst>
              </p:cNvPr>
              <p:cNvSpPr/>
              <p:nvPr/>
            </p:nvSpPr>
            <p:spPr>
              <a:xfrm>
                <a:off x="4316395" y="3602033"/>
                <a:ext cx="48859" cy="42343"/>
              </a:xfrm>
              <a:custGeom>
                <a:avLst/>
                <a:gdLst>
                  <a:gd name="connsiteX0" fmla="*/ 1252 w 69674"/>
                  <a:gd name="connsiteY0" fmla="*/ 22941 h 60382"/>
                  <a:gd name="connsiteX1" fmla="*/ 14 w 69674"/>
                  <a:gd name="connsiteY1" fmla="*/ 31367 h 60382"/>
                  <a:gd name="connsiteX2" fmla="*/ 4300 w 69674"/>
                  <a:gd name="connsiteY2" fmla="*/ 47177 h 60382"/>
                  <a:gd name="connsiteX3" fmla="*/ 16682 w 69674"/>
                  <a:gd name="connsiteY3" fmla="*/ 58065 h 60382"/>
                  <a:gd name="connsiteX4" fmla="*/ 36590 w 69674"/>
                  <a:gd name="connsiteY4" fmla="*/ 59390 h 60382"/>
                  <a:gd name="connsiteX5" fmla="*/ 63069 w 69674"/>
                  <a:gd name="connsiteY5" fmla="*/ 38089 h 60382"/>
                  <a:gd name="connsiteX6" fmla="*/ 64784 w 69674"/>
                  <a:gd name="connsiteY6" fmla="*/ 35533 h 60382"/>
                  <a:gd name="connsiteX7" fmla="*/ 65927 w 69674"/>
                  <a:gd name="connsiteY7" fmla="*/ 34491 h 60382"/>
                  <a:gd name="connsiteX8" fmla="*/ 69641 w 69674"/>
                  <a:gd name="connsiteY8" fmla="*/ 24456 h 60382"/>
                  <a:gd name="connsiteX9" fmla="*/ 68975 w 69674"/>
                  <a:gd name="connsiteY9" fmla="*/ 20953 h 60382"/>
                  <a:gd name="connsiteX10" fmla="*/ 65165 w 69674"/>
                  <a:gd name="connsiteY10" fmla="*/ 14989 h 60382"/>
                  <a:gd name="connsiteX11" fmla="*/ 52401 w 69674"/>
                  <a:gd name="connsiteY11" fmla="*/ 4764 h 60382"/>
                  <a:gd name="connsiteX12" fmla="*/ 34208 w 69674"/>
                  <a:gd name="connsiteY12" fmla="*/ 30 h 60382"/>
                  <a:gd name="connsiteX13" fmla="*/ 6681 w 69674"/>
                  <a:gd name="connsiteY13" fmla="*/ 12716 h 60382"/>
                  <a:gd name="connsiteX14" fmla="*/ 1252 w 69674"/>
                  <a:gd name="connsiteY14" fmla="*/ 22941 h 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674" h="60382">
                    <a:moveTo>
                      <a:pt x="1252" y="22941"/>
                    </a:moveTo>
                    <a:cubicBezTo>
                      <a:pt x="299" y="25687"/>
                      <a:pt x="14" y="28527"/>
                      <a:pt x="14" y="31367"/>
                    </a:cubicBezTo>
                    <a:cubicBezTo>
                      <a:pt x="-177" y="36858"/>
                      <a:pt x="1633" y="42444"/>
                      <a:pt x="4300" y="47177"/>
                    </a:cubicBezTo>
                    <a:cubicBezTo>
                      <a:pt x="7062" y="51816"/>
                      <a:pt x="11634" y="56077"/>
                      <a:pt x="16682" y="58065"/>
                    </a:cubicBezTo>
                    <a:cubicBezTo>
                      <a:pt x="23255" y="60716"/>
                      <a:pt x="29636" y="61000"/>
                      <a:pt x="36590" y="59390"/>
                    </a:cubicBezTo>
                    <a:cubicBezTo>
                      <a:pt x="48306" y="56739"/>
                      <a:pt x="56497" y="47367"/>
                      <a:pt x="63069" y="38089"/>
                    </a:cubicBezTo>
                    <a:cubicBezTo>
                      <a:pt x="63736" y="37237"/>
                      <a:pt x="64212" y="36385"/>
                      <a:pt x="64784" y="35533"/>
                    </a:cubicBezTo>
                    <a:cubicBezTo>
                      <a:pt x="65165" y="35154"/>
                      <a:pt x="65641" y="34870"/>
                      <a:pt x="65927" y="34491"/>
                    </a:cubicBezTo>
                    <a:cubicBezTo>
                      <a:pt x="68308" y="31746"/>
                      <a:pt x="69927" y="28148"/>
                      <a:pt x="69641" y="24456"/>
                    </a:cubicBezTo>
                    <a:cubicBezTo>
                      <a:pt x="69451" y="23320"/>
                      <a:pt x="69260" y="22184"/>
                      <a:pt x="68975" y="20953"/>
                    </a:cubicBezTo>
                    <a:cubicBezTo>
                      <a:pt x="68213" y="18681"/>
                      <a:pt x="66974" y="16693"/>
                      <a:pt x="65165" y="14989"/>
                    </a:cubicBezTo>
                    <a:cubicBezTo>
                      <a:pt x="61640" y="10823"/>
                      <a:pt x="57164" y="7320"/>
                      <a:pt x="52401" y="4764"/>
                    </a:cubicBezTo>
                    <a:cubicBezTo>
                      <a:pt x="46686" y="1640"/>
                      <a:pt x="40590" y="314"/>
                      <a:pt x="34208" y="30"/>
                    </a:cubicBezTo>
                    <a:cubicBezTo>
                      <a:pt x="24112" y="-443"/>
                      <a:pt x="12682" y="4669"/>
                      <a:pt x="6681" y="12716"/>
                    </a:cubicBezTo>
                    <a:cubicBezTo>
                      <a:pt x="4109" y="16219"/>
                      <a:pt x="2681" y="18870"/>
                      <a:pt x="1252" y="22941"/>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3" name="Freeform 15">
                <a:extLst>
                  <a:ext uri="{FF2B5EF4-FFF2-40B4-BE49-F238E27FC236}">
                    <a16:creationId xmlns:a16="http://schemas.microsoft.com/office/drawing/2014/main" id="{9F9665C7-DB20-1C6D-D282-A775F89C2A1B}"/>
                  </a:ext>
                </a:extLst>
              </p:cNvPr>
              <p:cNvSpPr/>
              <p:nvPr/>
            </p:nvSpPr>
            <p:spPr>
              <a:xfrm>
                <a:off x="4263206" y="3618589"/>
                <a:ext cx="36793" cy="41580"/>
              </a:xfrm>
              <a:custGeom>
                <a:avLst/>
                <a:gdLst>
                  <a:gd name="connsiteX0" fmla="*/ 935 w 52468"/>
                  <a:gd name="connsiteY0" fmla="*/ 17722 h 59294"/>
                  <a:gd name="connsiteX1" fmla="*/ 363 w 52468"/>
                  <a:gd name="connsiteY1" fmla="*/ 27757 h 59294"/>
                  <a:gd name="connsiteX2" fmla="*/ 6936 w 52468"/>
                  <a:gd name="connsiteY2" fmla="*/ 43188 h 59294"/>
                  <a:gd name="connsiteX3" fmla="*/ 9793 w 52468"/>
                  <a:gd name="connsiteY3" fmla="*/ 46691 h 59294"/>
                  <a:gd name="connsiteX4" fmla="*/ 14937 w 52468"/>
                  <a:gd name="connsiteY4" fmla="*/ 54644 h 59294"/>
                  <a:gd name="connsiteX5" fmla="*/ 27129 w 52468"/>
                  <a:gd name="connsiteY5" fmla="*/ 59283 h 59294"/>
                  <a:gd name="connsiteX6" fmla="*/ 35034 w 52468"/>
                  <a:gd name="connsiteY6" fmla="*/ 56916 h 59294"/>
                  <a:gd name="connsiteX7" fmla="*/ 39321 w 52468"/>
                  <a:gd name="connsiteY7" fmla="*/ 54076 h 59294"/>
                  <a:gd name="connsiteX8" fmla="*/ 39797 w 52468"/>
                  <a:gd name="connsiteY8" fmla="*/ 53413 h 59294"/>
                  <a:gd name="connsiteX9" fmla="*/ 52179 w 52468"/>
                  <a:gd name="connsiteY9" fmla="*/ 33153 h 59294"/>
                  <a:gd name="connsiteX10" fmla="*/ 50655 w 52468"/>
                  <a:gd name="connsiteY10" fmla="*/ 19142 h 59294"/>
                  <a:gd name="connsiteX11" fmla="*/ 41892 w 52468"/>
                  <a:gd name="connsiteY11" fmla="*/ 6834 h 59294"/>
                  <a:gd name="connsiteX12" fmla="*/ 24176 w 52468"/>
                  <a:gd name="connsiteY12" fmla="*/ 18 h 59294"/>
                  <a:gd name="connsiteX13" fmla="*/ 17127 w 52468"/>
                  <a:gd name="connsiteY13" fmla="*/ 870 h 59294"/>
                  <a:gd name="connsiteX14" fmla="*/ 7983 w 52468"/>
                  <a:gd name="connsiteY14" fmla="*/ 5793 h 59294"/>
                  <a:gd name="connsiteX15" fmla="*/ 935 w 52468"/>
                  <a:gd name="connsiteY15" fmla="*/ 17722 h 5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68" h="59294">
                    <a:moveTo>
                      <a:pt x="935" y="17722"/>
                    </a:moveTo>
                    <a:cubicBezTo>
                      <a:pt x="-18" y="20846"/>
                      <a:pt x="-303" y="24443"/>
                      <a:pt x="363" y="27757"/>
                    </a:cubicBezTo>
                    <a:cubicBezTo>
                      <a:pt x="1411" y="33248"/>
                      <a:pt x="3507" y="38360"/>
                      <a:pt x="6936" y="43188"/>
                    </a:cubicBezTo>
                    <a:cubicBezTo>
                      <a:pt x="7793" y="44419"/>
                      <a:pt x="8841" y="45555"/>
                      <a:pt x="9793" y="46691"/>
                    </a:cubicBezTo>
                    <a:cubicBezTo>
                      <a:pt x="10650" y="49626"/>
                      <a:pt x="12555" y="52656"/>
                      <a:pt x="14937" y="54644"/>
                    </a:cubicBezTo>
                    <a:cubicBezTo>
                      <a:pt x="18366" y="57389"/>
                      <a:pt x="22747" y="59472"/>
                      <a:pt x="27129" y="59283"/>
                    </a:cubicBezTo>
                    <a:cubicBezTo>
                      <a:pt x="30081" y="59188"/>
                      <a:pt x="32653" y="58241"/>
                      <a:pt x="35034" y="56916"/>
                    </a:cubicBezTo>
                    <a:cubicBezTo>
                      <a:pt x="36654" y="56159"/>
                      <a:pt x="38273" y="55212"/>
                      <a:pt x="39321" y="54076"/>
                    </a:cubicBezTo>
                    <a:cubicBezTo>
                      <a:pt x="39511" y="53887"/>
                      <a:pt x="39606" y="53603"/>
                      <a:pt x="39797" y="53413"/>
                    </a:cubicBezTo>
                    <a:cubicBezTo>
                      <a:pt x="45702" y="47827"/>
                      <a:pt x="50941" y="41295"/>
                      <a:pt x="52179" y="33153"/>
                    </a:cubicBezTo>
                    <a:cubicBezTo>
                      <a:pt x="52846" y="28609"/>
                      <a:pt x="52370" y="23686"/>
                      <a:pt x="50655" y="19142"/>
                    </a:cubicBezTo>
                    <a:cubicBezTo>
                      <a:pt x="48941" y="14692"/>
                      <a:pt x="45798" y="9958"/>
                      <a:pt x="41892" y="6834"/>
                    </a:cubicBezTo>
                    <a:cubicBezTo>
                      <a:pt x="36654" y="2669"/>
                      <a:pt x="30843" y="302"/>
                      <a:pt x="24176" y="18"/>
                    </a:cubicBezTo>
                    <a:cubicBezTo>
                      <a:pt x="21795" y="-77"/>
                      <a:pt x="19318" y="207"/>
                      <a:pt x="17127" y="870"/>
                    </a:cubicBezTo>
                    <a:cubicBezTo>
                      <a:pt x="13222" y="2101"/>
                      <a:pt x="11127" y="3426"/>
                      <a:pt x="7983" y="5793"/>
                    </a:cubicBezTo>
                    <a:cubicBezTo>
                      <a:pt x="4173" y="8917"/>
                      <a:pt x="2364" y="13272"/>
                      <a:pt x="935" y="1772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4" name="Freeform 3233">
                <a:extLst>
                  <a:ext uri="{FF2B5EF4-FFF2-40B4-BE49-F238E27FC236}">
                    <a16:creationId xmlns:a16="http://schemas.microsoft.com/office/drawing/2014/main" id="{A091D3BA-0E44-007B-AF8B-4C53D1D15B52}"/>
                  </a:ext>
                </a:extLst>
              </p:cNvPr>
              <p:cNvSpPr/>
              <p:nvPr/>
            </p:nvSpPr>
            <p:spPr>
              <a:xfrm>
                <a:off x="4281349" y="3570337"/>
                <a:ext cx="40344" cy="42337"/>
              </a:xfrm>
              <a:custGeom>
                <a:avLst/>
                <a:gdLst>
                  <a:gd name="connsiteX0" fmla="*/ 258 w 57531"/>
                  <a:gd name="connsiteY0" fmla="*/ 23392 h 60373"/>
                  <a:gd name="connsiteX1" fmla="*/ 4545 w 57531"/>
                  <a:gd name="connsiteY1" fmla="*/ 43463 h 60373"/>
                  <a:gd name="connsiteX2" fmla="*/ 9498 w 57531"/>
                  <a:gd name="connsiteY2" fmla="*/ 49238 h 60373"/>
                  <a:gd name="connsiteX3" fmla="*/ 11307 w 57531"/>
                  <a:gd name="connsiteY3" fmla="*/ 53782 h 60373"/>
                  <a:gd name="connsiteX4" fmla="*/ 20070 w 57531"/>
                  <a:gd name="connsiteY4" fmla="*/ 59936 h 60373"/>
                  <a:gd name="connsiteX5" fmla="*/ 49979 w 57531"/>
                  <a:gd name="connsiteY5" fmla="*/ 49427 h 60373"/>
                  <a:gd name="connsiteX6" fmla="*/ 57218 w 57531"/>
                  <a:gd name="connsiteY6" fmla="*/ 34469 h 60373"/>
                  <a:gd name="connsiteX7" fmla="*/ 53789 w 57531"/>
                  <a:gd name="connsiteY7" fmla="*/ 15061 h 60373"/>
                  <a:gd name="connsiteX8" fmla="*/ 41883 w 57531"/>
                  <a:gd name="connsiteY8" fmla="*/ 3038 h 60373"/>
                  <a:gd name="connsiteX9" fmla="*/ 22356 w 57531"/>
                  <a:gd name="connsiteY9" fmla="*/ 671 h 60373"/>
                  <a:gd name="connsiteX10" fmla="*/ 258 w 57531"/>
                  <a:gd name="connsiteY10" fmla="*/ 23392 h 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60373">
                    <a:moveTo>
                      <a:pt x="258" y="23392"/>
                    </a:moveTo>
                    <a:cubicBezTo>
                      <a:pt x="-599" y="30398"/>
                      <a:pt x="639" y="37404"/>
                      <a:pt x="4545" y="43463"/>
                    </a:cubicBezTo>
                    <a:cubicBezTo>
                      <a:pt x="5878" y="45546"/>
                      <a:pt x="7593" y="47534"/>
                      <a:pt x="9498" y="49238"/>
                    </a:cubicBezTo>
                    <a:cubicBezTo>
                      <a:pt x="9783" y="50847"/>
                      <a:pt x="10355" y="52362"/>
                      <a:pt x="11307" y="53782"/>
                    </a:cubicBezTo>
                    <a:cubicBezTo>
                      <a:pt x="13403" y="56717"/>
                      <a:pt x="16451" y="59273"/>
                      <a:pt x="20070" y="59936"/>
                    </a:cubicBezTo>
                    <a:cubicBezTo>
                      <a:pt x="31024" y="61735"/>
                      <a:pt x="42740" y="57948"/>
                      <a:pt x="49979" y="49427"/>
                    </a:cubicBezTo>
                    <a:cubicBezTo>
                      <a:pt x="53598" y="45167"/>
                      <a:pt x="56456" y="39960"/>
                      <a:pt x="57218" y="34469"/>
                    </a:cubicBezTo>
                    <a:cubicBezTo>
                      <a:pt x="58170" y="27558"/>
                      <a:pt x="56932" y="21215"/>
                      <a:pt x="53789" y="15061"/>
                    </a:cubicBezTo>
                    <a:cubicBezTo>
                      <a:pt x="51217" y="10043"/>
                      <a:pt x="46836" y="5783"/>
                      <a:pt x="41883" y="3038"/>
                    </a:cubicBezTo>
                    <a:cubicBezTo>
                      <a:pt x="35787" y="-276"/>
                      <a:pt x="29119" y="-560"/>
                      <a:pt x="22356" y="671"/>
                    </a:cubicBezTo>
                    <a:cubicBezTo>
                      <a:pt x="11498" y="2754"/>
                      <a:pt x="1592" y="12410"/>
                      <a:pt x="258" y="2339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5" name="Freeform 3268">
                <a:extLst>
                  <a:ext uri="{FF2B5EF4-FFF2-40B4-BE49-F238E27FC236}">
                    <a16:creationId xmlns:a16="http://schemas.microsoft.com/office/drawing/2014/main" id="{18B2E755-9023-2BB7-E5E8-9C606A585700}"/>
                  </a:ext>
                </a:extLst>
              </p:cNvPr>
              <p:cNvSpPr/>
              <p:nvPr/>
            </p:nvSpPr>
            <p:spPr>
              <a:xfrm>
                <a:off x="4365094" y="3658958"/>
                <a:ext cx="42878" cy="44508"/>
              </a:xfrm>
              <a:custGeom>
                <a:avLst/>
                <a:gdLst>
                  <a:gd name="connsiteX0" fmla="*/ 1087 w 61145"/>
                  <a:gd name="connsiteY0" fmla="*/ 21692 h 63469"/>
                  <a:gd name="connsiteX1" fmla="*/ 1658 w 61145"/>
                  <a:gd name="connsiteY1" fmla="*/ 38544 h 63469"/>
                  <a:gd name="connsiteX2" fmla="*/ 15564 w 61145"/>
                  <a:gd name="connsiteY2" fmla="*/ 54260 h 63469"/>
                  <a:gd name="connsiteX3" fmla="*/ 20708 w 61145"/>
                  <a:gd name="connsiteY3" fmla="*/ 56343 h 63469"/>
                  <a:gd name="connsiteX4" fmla="*/ 26423 w 61145"/>
                  <a:gd name="connsiteY4" fmla="*/ 62023 h 63469"/>
                  <a:gd name="connsiteX5" fmla="*/ 36996 w 61145"/>
                  <a:gd name="connsiteY5" fmla="*/ 62970 h 63469"/>
                  <a:gd name="connsiteX6" fmla="*/ 60522 w 61145"/>
                  <a:gd name="connsiteY6" fmla="*/ 38450 h 63469"/>
                  <a:gd name="connsiteX7" fmla="*/ 48902 w 61145"/>
                  <a:gd name="connsiteY7" fmla="*/ 6924 h 63469"/>
                  <a:gd name="connsiteX8" fmla="*/ 41663 w 61145"/>
                  <a:gd name="connsiteY8" fmla="*/ 2569 h 63469"/>
                  <a:gd name="connsiteX9" fmla="*/ 29280 w 61145"/>
                  <a:gd name="connsiteY9" fmla="*/ 12 h 63469"/>
                  <a:gd name="connsiteX10" fmla="*/ 12326 w 61145"/>
                  <a:gd name="connsiteY10" fmla="*/ 5409 h 63469"/>
                  <a:gd name="connsiteX11" fmla="*/ 4706 w 61145"/>
                  <a:gd name="connsiteY11" fmla="*/ 13551 h 63469"/>
                  <a:gd name="connsiteX12" fmla="*/ 1087 w 61145"/>
                  <a:gd name="connsiteY12" fmla="*/ 21692 h 6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45" h="63469">
                    <a:moveTo>
                      <a:pt x="1087" y="21692"/>
                    </a:moveTo>
                    <a:cubicBezTo>
                      <a:pt x="-533" y="26899"/>
                      <a:pt x="-342" y="33527"/>
                      <a:pt x="1658" y="38544"/>
                    </a:cubicBezTo>
                    <a:cubicBezTo>
                      <a:pt x="4325" y="45361"/>
                      <a:pt x="8992" y="50852"/>
                      <a:pt x="15564" y="54260"/>
                    </a:cubicBezTo>
                    <a:cubicBezTo>
                      <a:pt x="17184" y="55112"/>
                      <a:pt x="18898" y="55775"/>
                      <a:pt x="20708" y="56343"/>
                    </a:cubicBezTo>
                    <a:cubicBezTo>
                      <a:pt x="22042" y="58709"/>
                      <a:pt x="23851" y="60887"/>
                      <a:pt x="26423" y="62023"/>
                    </a:cubicBezTo>
                    <a:cubicBezTo>
                      <a:pt x="29852" y="63632"/>
                      <a:pt x="33281" y="63822"/>
                      <a:pt x="36996" y="62970"/>
                    </a:cubicBezTo>
                    <a:cubicBezTo>
                      <a:pt x="48616" y="60319"/>
                      <a:pt x="58141" y="49905"/>
                      <a:pt x="60522" y="38450"/>
                    </a:cubicBezTo>
                    <a:cubicBezTo>
                      <a:pt x="62904" y="27089"/>
                      <a:pt x="58332" y="13929"/>
                      <a:pt x="48902" y="6924"/>
                    </a:cubicBezTo>
                    <a:cubicBezTo>
                      <a:pt x="46616" y="5219"/>
                      <a:pt x="44330" y="3610"/>
                      <a:pt x="41663" y="2569"/>
                    </a:cubicBezTo>
                    <a:cubicBezTo>
                      <a:pt x="37377" y="959"/>
                      <a:pt x="33948" y="202"/>
                      <a:pt x="29280" y="12"/>
                    </a:cubicBezTo>
                    <a:cubicBezTo>
                      <a:pt x="23470" y="-177"/>
                      <a:pt x="16898" y="1811"/>
                      <a:pt x="12326" y="5409"/>
                    </a:cubicBezTo>
                    <a:cubicBezTo>
                      <a:pt x="8992" y="7965"/>
                      <a:pt x="7087" y="10142"/>
                      <a:pt x="4706" y="13551"/>
                    </a:cubicBezTo>
                    <a:cubicBezTo>
                      <a:pt x="2896" y="16012"/>
                      <a:pt x="1944" y="18852"/>
                      <a:pt x="1087" y="2169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6" name="Freeform 3272">
                <a:extLst>
                  <a:ext uri="{FF2B5EF4-FFF2-40B4-BE49-F238E27FC236}">
                    <a16:creationId xmlns:a16="http://schemas.microsoft.com/office/drawing/2014/main" id="{3018D208-7019-F636-2613-2CE9D8B2C9B9}"/>
                  </a:ext>
                </a:extLst>
              </p:cNvPr>
              <p:cNvSpPr/>
              <p:nvPr/>
            </p:nvSpPr>
            <p:spPr>
              <a:xfrm>
                <a:off x="4294323" y="3736755"/>
                <a:ext cx="52521" cy="45285"/>
              </a:xfrm>
              <a:custGeom>
                <a:avLst/>
                <a:gdLst>
                  <a:gd name="connsiteX0" fmla="*/ 377 w 74896"/>
                  <a:gd name="connsiteY0" fmla="*/ 24454 h 64578"/>
                  <a:gd name="connsiteX1" fmla="*/ 22665 w 74896"/>
                  <a:gd name="connsiteY1" fmla="*/ 61566 h 64578"/>
                  <a:gd name="connsiteX2" fmla="*/ 70957 w 74896"/>
                  <a:gd name="connsiteY2" fmla="*/ 50678 h 64578"/>
                  <a:gd name="connsiteX3" fmla="*/ 73814 w 74896"/>
                  <a:gd name="connsiteY3" fmla="*/ 36477 h 64578"/>
                  <a:gd name="connsiteX4" fmla="*/ 66766 w 74896"/>
                  <a:gd name="connsiteY4" fmla="*/ 11389 h 64578"/>
                  <a:gd name="connsiteX5" fmla="*/ 52573 w 74896"/>
                  <a:gd name="connsiteY5" fmla="*/ 3626 h 64578"/>
                  <a:gd name="connsiteX6" fmla="*/ 41810 w 74896"/>
                  <a:gd name="connsiteY6" fmla="*/ 691 h 64578"/>
                  <a:gd name="connsiteX7" fmla="*/ 15236 w 74896"/>
                  <a:gd name="connsiteY7" fmla="*/ 4478 h 64578"/>
                  <a:gd name="connsiteX8" fmla="*/ 377 w 74896"/>
                  <a:gd name="connsiteY8" fmla="*/ 24454 h 6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96" h="64578">
                    <a:moveTo>
                      <a:pt x="377" y="24454"/>
                    </a:moveTo>
                    <a:cubicBezTo>
                      <a:pt x="-2100" y="40075"/>
                      <a:pt x="7901" y="55980"/>
                      <a:pt x="22665" y="61566"/>
                    </a:cubicBezTo>
                    <a:cubicBezTo>
                      <a:pt x="39238" y="67909"/>
                      <a:pt x="58860" y="64217"/>
                      <a:pt x="70957" y="50678"/>
                    </a:cubicBezTo>
                    <a:cubicBezTo>
                      <a:pt x="74386" y="46891"/>
                      <a:pt x="75433" y="41211"/>
                      <a:pt x="73814" y="36477"/>
                    </a:cubicBezTo>
                    <a:cubicBezTo>
                      <a:pt x="76767" y="27673"/>
                      <a:pt x="73433" y="17732"/>
                      <a:pt x="66766" y="11389"/>
                    </a:cubicBezTo>
                    <a:cubicBezTo>
                      <a:pt x="62670" y="7508"/>
                      <a:pt x="57812" y="5425"/>
                      <a:pt x="52573" y="3626"/>
                    </a:cubicBezTo>
                    <a:cubicBezTo>
                      <a:pt x="49049" y="2395"/>
                      <a:pt x="45525" y="1354"/>
                      <a:pt x="41810" y="691"/>
                    </a:cubicBezTo>
                    <a:cubicBezTo>
                      <a:pt x="32571" y="-824"/>
                      <a:pt x="23522" y="28"/>
                      <a:pt x="15236" y="4478"/>
                    </a:cubicBezTo>
                    <a:cubicBezTo>
                      <a:pt x="7806" y="8454"/>
                      <a:pt x="1710" y="16123"/>
                      <a:pt x="377" y="2445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7" name="Freeform 3274">
                <a:extLst>
                  <a:ext uri="{FF2B5EF4-FFF2-40B4-BE49-F238E27FC236}">
                    <a16:creationId xmlns:a16="http://schemas.microsoft.com/office/drawing/2014/main" id="{5A62F772-361F-5AC7-56B6-860D4707DF79}"/>
                  </a:ext>
                </a:extLst>
              </p:cNvPr>
              <p:cNvSpPr/>
              <p:nvPr/>
            </p:nvSpPr>
            <p:spPr>
              <a:xfrm>
                <a:off x="4319334" y="3683834"/>
                <a:ext cx="43189" cy="50289"/>
              </a:xfrm>
              <a:custGeom>
                <a:avLst/>
                <a:gdLst>
                  <a:gd name="connsiteX0" fmla="*/ 1097 w 61589"/>
                  <a:gd name="connsiteY0" fmla="*/ 23329 h 71713"/>
                  <a:gd name="connsiteX1" fmla="*/ 906 w 61589"/>
                  <a:gd name="connsiteY1" fmla="*/ 39897 h 71713"/>
                  <a:gd name="connsiteX2" fmla="*/ 16241 w 61589"/>
                  <a:gd name="connsiteY2" fmla="*/ 66405 h 71713"/>
                  <a:gd name="connsiteX3" fmla="*/ 26052 w 61589"/>
                  <a:gd name="connsiteY3" fmla="*/ 70098 h 71713"/>
                  <a:gd name="connsiteX4" fmla="*/ 40911 w 61589"/>
                  <a:gd name="connsiteY4" fmla="*/ 70950 h 71713"/>
                  <a:gd name="connsiteX5" fmla="*/ 59866 w 61589"/>
                  <a:gd name="connsiteY5" fmla="*/ 49743 h 71713"/>
                  <a:gd name="connsiteX6" fmla="*/ 61580 w 61589"/>
                  <a:gd name="connsiteY6" fmla="*/ 37152 h 71713"/>
                  <a:gd name="connsiteX7" fmla="*/ 59580 w 61589"/>
                  <a:gd name="connsiteY7" fmla="*/ 23708 h 71713"/>
                  <a:gd name="connsiteX8" fmla="*/ 51484 w 61589"/>
                  <a:gd name="connsiteY8" fmla="*/ 9886 h 71713"/>
                  <a:gd name="connsiteX9" fmla="*/ 37577 w 61589"/>
                  <a:gd name="connsiteY9" fmla="*/ 1365 h 71713"/>
                  <a:gd name="connsiteX10" fmla="*/ 9002 w 61589"/>
                  <a:gd name="connsiteY10" fmla="*/ 8844 h 71713"/>
                  <a:gd name="connsiteX11" fmla="*/ 1097 w 61589"/>
                  <a:gd name="connsiteY11" fmla="*/ 23329 h 7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9" h="71713">
                    <a:moveTo>
                      <a:pt x="1097" y="23329"/>
                    </a:moveTo>
                    <a:cubicBezTo>
                      <a:pt x="-523" y="28820"/>
                      <a:pt x="-142" y="34406"/>
                      <a:pt x="906" y="39897"/>
                    </a:cubicBezTo>
                    <a:cubicBezTo>
                      <a:pt x="2811" y="50216"/>
                      <a:pt x="9383" y="58832"/>
                      <a:pt x="16241" y="66405"/>
                    </a:cubicBezTo>
                    <a:cubicBezTo>
                      <a:pt x="18432" y="68867"/>
                      <a:pt x="22814" y="70192"/>
                      <a:pt x="26052" y="70098"/>
                    </a:cubicBezTo>
                    <a:cubicBezTo>
                      <a:pt x="30624" y="71802"/>
                      <a:pt x="35768" y="72275"/>
                      <a:pt x="40911" y="70950"/>
                    </a:cubicBezTo>
                    <a:cubicBezTo>
                      <a:pt x="50912" y="68299"/>
                      <a:pt x="56913" y="58926"/>
                      <a:pt x="59866" y="49743"/>
                    </a:cubicBezTo>
                    <a:cubicBezTo>
                      <a:pt x="61199" y="45672"/>
                      <a:pt x="61485" y="41412"/>
                      <a:pt x="61580" y="37152"/>
                    </a:cubicBezTo>
                    <a:cubicBezTo>
                      <a:pt x="61676" y="32702"/>
                      <a:pt x="61009" y="27968"/>
                      <a:pt x="59580" y="23708"/>
                    </a:cubicBezTo>
                    <a:cubicBezTo>
                      <a:pt x="57961" y="18501"/>
                      <a:pt x="55199" y="13957"/>
                      <a:pt x="51484" y="9886"/>
                    </a:cubicBezTo>
                    <a:cubicBezTo>
                      <a:pt x="47674" y="5720"/>
                      <a:pt x="42816" y="3164"/>
                      <a:pt x="37577" y="1365"/>
                    </a:cubicBezTo>
                    <a:cubicBezTo>
                      <a:pt x="27576" y="-2138"/>
                      <a:pt x="16241" y="1365"/>
                      <a:pt x="9002" y="8844"/>
                    </a:cubicBezTo>
                    <a:cubicBezTo>
                      <a:pt x="5097" y="12915"/>
                      <a:pt x="2716" y="18028"/>
                      <a:pt x="1097" y="23329"/>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8" name="Freeform 261">
                <a:extLst>
                  <a:ext uri="{FF2B5EF4-FFF2-40B4-BE49-F238E27FC236}">
                    <a16:creationId xmlns:a16="http://schemas.microsoft.com/office/drawing/2014/main" id="{5E7FD3C6-D4C3-29D8-AB86-5F570C70BF20}"/>
                  </a:ext>
                </a:extLst>
              </p:cNvPr>
              <p:cNvSpPr/>
              <p:nvPr/>
            </p:nvSpPr>
            <p:spPr>
              <a:xfrm>
                <a:off x="4493620" y="3700820"/>
                <a:ext cx="281" cy="502"/>
              </a:xfrm>
              <a:custGeom>
                <a:avLst/>
                <a:gdLst>
                  <a:gd name="connsiteX0" fmla="*/ 400 w 400"/>
                  <a:gd name="connsiteY0" fmla="*/ 717 h 716"/>
                  <a:gd name="connsiteX1" fmla="*/ 400 w 400"/>
                  <a:gd name="connsiteY1" fmla="*/ 717 h 716"/>
                  <a:gd name="connsiteX2" fmla="*/ 400 w 400"/>
                  <a:gd name="connsiteY2" fmla="*/ 717 h 716"/>
                </a:gdLst>
                <a:ahLst/>
                <a:cxnLst>
                  <a:cxn ang="0">
                    <a:pos x="connsiteX0" y="connsiteY0"/>
                  </a:cxn>
                  <a:cxn ang="0">
                    <a:pos x="connsiteX1" y="connsiteY1"/>
                  </a:cxn>
                  <a:cxn ang="0">
                    <a:pos x="connsiteX2" y="connsiteY2"/>
                  </a:cxn>
                </a:cxnLst>
                <a:rect l="l" t="t" r="r" b="b"/>
                <a:pathLst>
                  <a:path w="400" h="716">
                    <a:moveTo>
                      <a:pt x="400" y="717"/>
                    </a:moveTo>
                    <a:cubicBezTo>
                      <a:pt x="19" y="-40"/>
                      <a:pt x="-267" y="-419"/>
                      <a:pt x="400" y="717"/>
                    </a:cubicBezTo>
                    <a:lnTo>
                      <a:pt x="400" y="717"/>
                    </a:ln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9" name="Freeform 3291">
                <a:extLst>
                  <a:ext uri="{FF2B5EF4-FFF2-40B4-BE49-F238E27FC236}">
                    <a16:creationId xmlns:a16="http://schemas.microsoft.com/office/drawing/2014/main" id="{1CA36FA5-72BE-9E19-D7E9-56EABF57AE7D}"/>
                  </a:ext>
                </a:extLst>
              </p:cNvPr>
              <p:cNvSpPr/>
              <p:nvPr/>
            </p:nvSpPr>
            <p:spPr>
              <a:xfrm>
                <a:off x="4423624" y="3659781"/>
                <a:ext cx="40456" cy="43309"/>
              </a:xfrm>
              <a:custGeom>
                <a:avLst/>
                <a:gdLst>
                  <a:gd name="connsiteX0" fmla="*/ 1098 w 57691"/>
                  <a:gd name="connsiteY0" fmla="*/ 20427 h 61760"/>
                  <a:gd name="connsiteX1" fmla="*/ 146 w 57691"/>
                  <a:gd name="connsiteY1" fmla="*/ 29800 h 61760"/>
                  <a:gd name="connsiteX2" fmla="*/ 3480 w 57691"/>
                  <a:gd name="connsiteY2" fmla="*/ 39930 h 61760"/>
                  <a:gd name="connsiteX3" fmla="*/ 3480 w 57691"/>
                  <a:gd name="connsiteY3" fmla="*/ 40024 h 61760"/>
                  <a:gd name="connsiteX4" fmla="*/ 2527 w 57691"/>
                  <a:gd name="connsiteY4" fmla="*/ 50533 h 61760"/>
                  <a:gd name="connsiteX5" fmla="*/ 9290 w 57691"/>
                  <a:gd name="connsiteY5" fmla="*/ 58580 h 61760"/>
                  <a:gd name="connsiteX6" fmla="*/ 19387 w 57691"/>
                  <a:gd name="connsiteY6" fmla="*/ 61515 h 61760"/>
                  <a:gd name="connsiteX7" fmla="*/ 33007 w 57691"/>
                  <a:gd name="connsiteY7" fmla="*/ 60758 h 61760"/>
                  <a:gd name="connsiteX8" fmla="*/ 42437 w 57691"/>
                  <a:gd name="connsiteY8" fmla="*/ 56876 h 61760"/>
                  <a:gd name="connsiteX9" fmla="*/ 50057 w 57691"/>
                  <a:gd name="connsiteY9" fmla="*/ 50249 h 61760"/>
                  <a:gd name="connsiteX10" fmla="*/ 56343 w 57691"/>
                  <a:gd name="connsiteY10" fmla="*/ 38509 h 61760"/>
                  <a:gd name="connsiteX11" fmla="*/ 57677 w 57691"/>
                  <a:gd name="connsiteY11" fmla="*/ 28379 h 61760"/>
                  <a:gd name="connsiteX12" fmla="*/ 48342 w 57691"/>
                  <a:gd name="connsiteY12" fmla="*/ 8025 h 61760"/>
                  <a:gd name="connsiteX13" fmla="*/ 7290 w 57691"/>
                  <a:gd name="connsiteY13" fmla="*/ 9161 h 61760"/>
                  <a:gd name="connsiteX14" fmla="*/ 1098 w 57691"/>
                  <a:gd name="connsiteY14" fmla="*/ 20427 h 6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1" h="61760">
                    <a:moveTo>
                      <a:pt x="1098" y="20427"/>
                    </a:moveTo>
                    <a:cubicBezTo>
                      <a:pt x="146" y="23362"/>
                      <a:pt x="-235" y="26770"/>
                      <a:pt x="146" y="29800"/>
                    </a:cubicBezTo>
                    <a:cubicBezTo>
                      <a:pt x="527" y="33492"/>
                      <a:pt x="1765" y="36900"/>
                      <a:pt x="3480" y="39930"/>
                    </a:cubicBezTo>
                    <a:cubicBezTo>
                      <a:pt x="3480" y="39930"/>
                      <a:pt x="3480" y="39930"/>
                      <a:pt x="3480" y="40024"/>
                    </a:cubicBezTo>
                    <a:cubicBezTo>
                      <a:pt x="1956" y="43243"/>
                      <a:pt x="1289" y="47030"/>
                      <a:pt x="2527" y="50533"/>
                    </a:cubicBezTo>
                    <a:cubicBezTo>
                      <a:pt x="3670" y="53752"/>
                      <a:pt x="5956" y="57255"/>
                      <a:pt x="9290" y="58580"/>
                    </a:cubicBezTo>
                    <a:cubicBezTo>
                      <a:pt x="12529" y="59905"/>
                      <a:pt x="15862" y="61136"/>
                      <a:pt x="19387" y="61515"/>
                    </a:cubicBezTo>
                    <a:cubicBezTo>
                      <a:pt x="24244" y="61988"/>
                      <a:pt x="28149" y="61799"/>
                      <a:pt x="33007" y="60758"/>
                    </a:cubicBezTo>
                    <a:cubicBezTo>
                      <a:pt x="36341" y="60095"/>
                      <a:pt x="39580" y="58580"/>
                      <a:pt x="42437" y="56876"/>
                    </a:cubicBezTo>
                    <a:cubicBezTo>
                      <a:pt x="45295" y="55172"/>
                      <a:pt x="48057" y="52900"/>
                      <a:pt x="50057" y="50249"/>
                    </a:cubicBezTo>
                    <a:cubicBezTo>
                      <a:pt x="53010" y="46367"/>
                      <a:pt x="54724" y="43054"/>
                      <a:pt x="56343" y="38509"/>
                    </a:cubicBezTo>
                    <a:cubicBezTo>
                      <a:pt x="57391" y="35291"/>
                      <a:pt x="57772" y="31693"/>
                      <a:pt x="57677" y="28379"/>
                    </a:cubicBezTo>
                    <a:cubicBezTo>
                      <a:pt x="57391" y="20711"/>
                      <a:pt x="53962" y="13232"/>
                      <a:pt x="48342" y="8025"/>
                    </a:cubicBezTo>
                    <a:cubicBezTo>
                      <a:pt x="37008" y="-2579"/>
                      <a:pt x="17577" y="-3147"/>
                      <a:pt x="7290" y="9161"/>
                    </a:cubicBezTo>
                    <a:cubicBezTo>
                      <a:pt x="4242" y="12664"/>
                      <a:pt x="2432" y="16072"/>
                      <a:pt x="1098" y="20427"/>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0" name="Freeform 3298">
                <a:extLst>
                  <a:ext uri="{FF2B5EF4-FFF2-40B4-BE49-F238E27FC236}">
                    <a16:creationId xmlns:a16="http://schemas.microsoft.com/office/drawing/2014/main" id="{03E685BE-ABAC-42B0-F479-078CDC23B190}"/>
                  </a:ext>
                </a:extLst>
              </p:cNvPr>
              <p:cNvSpPr/>
              <p:nvPr/>
            </p:nvSpPr>
            <p:spPr>
              <a:xfrm>
                <a:off x="4348320" y="3547431"/>
                <a:ext cx="51374" cy="51003"/>
              </a:xfrm>
              <a:custGeom>
                <a:avLst/>
                <a:gdLst>
                  <a:gd name="connsiteX0" fmla="*/ 3014 w 73260"/>
                  <a:gd name="connsiteY0" fmla="*/ 39438 h 72731"/>
                  <a:gd name="connsiteX1" fmla="*/ 19778 w 73260"/>
                  <a:gd name="connsiteY1" fmla="*/ 59319 h 72731"/>
                  <a:gd name="connsiteX2" fmla="*/ 37876 w 73260"/>
                  <a:gd name="connsiteY2" fmla="*/ 72100 h 72731"/>
                  <a:gd name="connsiteX3" fmla="*/ 64927 w 73260"/>
                  <a:gd name="connsiteY3" fmla="*/ 63579 h 72731"/>
                  <a:gd name="connsiteX4" fmla="*/ 72833 w 73260"/>
                  <a:gd name="connsiteY4" fmla="*/ 36503 h 72731"/>
                  <a:gd name="connsiteX5" fmla="*/ 57402 w 73260"/>
                  <a:gd name="connsiteY5" fmla="*/ 10941 h 72731"/>
                  <a:gd name="connsiteX6" fmla="*/ 33209 w 73260"/>
                  <a:gd name="connsiteY6" fmla="*/ 243 h 72731"/>
                  <a:gd name="connsiteX7" fmla="*/ 6253 w 73260"/>
                  <a:gd name="connsiteY7" fmla="*/ 8764 h 72731"/>
                  <a:gd name="connsiteX8" fmla="*/ 3014 w 73260"/>
                  <a:gd name="connsiteY8" fmla="*/ 39438 h 7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60" h="72731">
                    <a:moveTo>
                      <a:pt x="3014" y="39438"/>
                    </a:moveTo>
                    <a:cubicBezTo>
                      <a:pt x="6634" y="47390"/>
                      <a:pt x="11872" y="55343"/>
                      <a:pt x="19778" y="59319"/>
                    </a:cubicBezTo>
                    <a:cubicBezTo>
                      <a:pt x="23588" y="65851"/>
                      <a:pt x="30542" y="70490"/>
                      <a:pt x="37876" y="72100"/>
                    </a:cubicBezTo>
                    <a:cubicBezTo>
                      <a:pt x="47686" y="74183"/>
                      <a:pt x="58259" y="71058"/>
                      <a:pt x="64927" y="63579"/>
                    </a:cubicBezTo>
                    <a:cubicBezTo>
                      <a:pt x="71404" y="56384"/>
                      <a:pt x="74452" y="45970"/>
                      <a:pt x="72833" y="36503"/>
                    </a:cubicBezTo>
                    <a:cubicBezTo>
                      <a:pt x="71118" y="26373"/>
                      <a:pt x="65689" y="17190"/>
                      <a:pt x="57402" y="10941"/>
                    </a:cubicBezTo>
                    <a:cubicBezTo>
                      <a:pt x="50353" y="5640"/>
                      <a:pt x="42162" y="1095"/>
                      <a:pt x="33209" y="243"/>
                    </a:cubicBezTo>
                    <a:cubicBezTo>
                      <a:pt x="23493" y="-703"/>
                      <a:pt x="12920" y="906"/>
                      <a:pt x="6253" y="8764"/>
                    </a:cubicBezTo>
                    <a:cubicBezTo>
                      <a:pt x="-1272" y="17379"/>
                      <a:pt x="-1558" y="29308"/>
                      <a:pt x="3014" y="39438"/>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1" name="Freeform 3315">
                <a:extLst>
                  <a:ext uri="{FF2B5EF4-FFF2-40B4-BE49-F238E27FC236}">
                    <a16:creationId xmlns:a16="http://schemas.microsoft.com/office/drawing/2014/main" id="{2A67F427-9967-4406-0042-EB5696745E79}"/>
                  </a:ext>
                </a:extLst>
              </p:cNvPr>
              <p:cNvSpPr/>
              <p:nvPr/>
            </p:nvSpPr>
            <p:spPr>
              <a:xfrm>
                <a:off x="4382147" y="3609941"/>
                <a:ext cx="43090" cy="43152"/>
              </a:xfrm>
              <a:custGeom>
                <a:avLst/>
                <a:gdLst>
                  <a:gd name="connsiteX0" fmla="*/ 10 w 61447"/>
                  <a:gd name="connsiteY0" fmla="*/ 29012 h 61535"/>
                  <a:gd name="connsiteX1" fmla="*/ 1820 w 61447"/>
                  <a:gd name="connsiteY1" fmla="*/ 39142 h 61535"/>
                  <a:gd name="connsiteX2" fmla="*/ 9345 w 61447"/>
                  <a:gd name="connsiteY2" fmla="*/ 49745 h 61535"/>
                  <a:gd name="connsiteX3" fmla="*/ 15631 w 61447"/>
                  <a:gd name="connsiteY3" fmla="*/ 53343 h 61535"/>
                  <a:gd name="connsiteX4" fmla="*/ 16489 w 61447"/>
                  <a:gd name="connsiteY4" fmla="*/ 55047 h 61535"/>
                  <a:gd name="connsiteX5" fmla="*/ 25251 w 61447"/>
                  <a:gd name="connsiteY5" fmla="*/ 61201 h 61535"/>
                  <a:gd name="connsiteX6" fmla="*/ 38777 w 61447"/>
                  <a:gd name="connsiteY6" fmla="*/ 60443 h 61535"/>
                  <a:gd name="connsiteX7" fmla="*/ 48302 w 61447"/>
                  <a:gd name="connsiteY7" fmla="*/ 55899 h 61535"/>
                  <a:gd name="connsiteX8" fmla="*/ 61161 w 61447"/>
                  <a:gd name="connsiteY8" fmla="*/ 35923 h 61535"/>
                  <a:gd name="connsiteX9" fmla="*/ 55827 w 61447"/>
                  <a:gd name="connsiteY9" fmla="*/ 12918 h 61535"/>
                  <a:gd name="connsiteX10" fmla="*/ 35348 w 61447"/>
                  <a:gd name="connsiteY10" fmla="*/ 232 h 61535"/>
                  <a:gd name="connsiteX11" fmla="*/ 12298 w 61447"/>
                  <a:gd name="connsiteY11" fmla="*/ 5817 h 61535"/>
                  <a:gd name="connsiteX12" fmla="*/ 3153 w 61447"/>
                  <a:gd name="connsiteY12" fmla="*/ 16137 h 61535"/>
                  <a:gd name="connsiteX13" fmla="*/ 10 w 61447"/>
                  <a:gd name="connsiteY13" fmla="*/ 29012 h 6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447" h="61535">
                    <a:moveTo>
                      <a:pt x="10" y="29012"/>
                    </a:moveTo>
                    <a:cubicBezTo>
                      <a:pt x="-85" y="32420"/>
                      <a:pt x="486" y="36018"/>
                      <a:pt x="1820" y="39142"/>
                    </a:cubicBezTo>
                    <a:cubicBezTo>
                      <a:pt x="3534" y="43118"/>
                      <a:pt x="5725" y="47095"/>
                      <a:pt x="9345" y="49745"/>
                    </a:cubicBezTo>
                    <a:cubicBezTo>
                      <a:pt x="11345" y="51260"/>
                      <a:pt x="13440" y="52396"/>
                      <a:pt x="15631" y="53343"/>
                    </a:cubicBezTo>
                    <a:cubicBezTo>
                      <a:pt x="15917" y="53911"/>
                      <a:pt x="16107" y="54479"/>
                      <a:pt x="16489" y="55047"/>
                    </a:cubicBezTo>
                    <a:cubicBezTo>
                      <a:pt x="18489" y="57887"/>
                      <a:pt x="21632" y="60727"/>
                      <a:pt x="25251" y="61201"/>
                    </a:cubicBezTo>
                    <a:cubicBezTo>
                      <a:pt x="30014" y="61769"/>
                      <a:pt x="34110" y="61674"/>
                      <a:pt x="38777" y="60443"/>
                    </a:cubicBezTo>
                    <a:cubicBezTo>
                      <a:pt x="42111" y="59497"/>
                      <a:pt x="45540" y="57982"/>
                      <a:pt x="48302" y="55899"/>
                    </a:cubicBezTo>
                    <a:cubicBezTo>
                      <a:pt x="54684" y="51071"/>
                      <a:pt x="60113" y="44160"/>
                      <a:pt x="61161" y="35923"/>
                    </a:cubicBezTo>
                    <a:cubicBezTo>
                      <a:pt x="62113" y="27971"/>
                      <a:pt x="60780" y="19545"/>
                      <a:pt x="55827" y="12918"/>
                    </a:cubicBezTo>
                    <a:cubicBezTo>
                      <a:pt x="50874" y="6291"/>
                      <a:pt x="43730" y="1084"/>
                      <a:pt x="35348" y="232"/>
                    </a:cubicBezTo>
                    <a:cubicBezTo>
                      <a:pt x="27347" y="-621"/>
                      <a:pt x="18870" y="800"/>
                      <a:pt x="12298" y="5817"/>
                    </a:cubicBezTo>
                    <a:cubicBezTo>
                      <a:pt x="8583" y="8657"/>
                      <a:pt x="5344" y="11876"/>
                      <a:pt x="3153" y="16137"/>
                    </a:cubicBezTo>
                    <a:cubicBezTo>
                      <a:pt x="963" y="20207"/>
                      <a:pt x="201" y="24373"/>
                      <a:pt x="10" y="29012"/>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2" name="Freeform 3323">
                <a:extLst>
                  <a:ext uri="{FF2B5EF4-FFF2-40B4-BE49-F238E27FC236}">
                    <a16:creationId xmlns:a16="http://schemas.microsoft.com/office/drawing/2014/main" id="{E001C4F8-3924-EFDB-7E6E-3D9F743A0180}"/>
                  </a:ext>
                </a:extLst>
              </p:cNvPr>
              <p:cNvSpPr/>
              <p:nvPr/>
            </p:nvSpPr>
            <p:spPr>
              <a:xfrm>
                <a:off x="4446123" y="3546511"/>
                <a:ext cx="35800" cy="45409"/>
              </a:xfrm>
              <a:custGeom>
                <a:avLst/>
                <a:gdLst>
                  <a:gd name="connsiteX0" fmla="*/ 411 w 51052"/>
                  <a:gd name="connsiteY0" fmla="*/ 36154 h 64754"/>
                  <a:gd name="connsiteX1" fmla="*/ 5649 w 51052"/>
                  <a:gd name="connsiteY1" fmla="*/ 54236 h 64754"/>
                  <a:gd name="connsiteX2" fmla="*/ 29176 w 51052"/>
                  <a:gd name="connsiteY2" fmla="*/ 63987 h 64754"/>
                  <a:gd name="connsiteX3" fmla="*/ 44416 w 51052"/>
                  <a:gd name="connsiteY3" fmla="*/ 46757 h 64754"/>
                  <a:gd name="connsiteX4" fmla="*/ 44416 w 51052"/>
                  <a:gd name="connsiteY4" fmla="*/ 46662 h 64754"/>
                  <a:gd name="connsiteX5" fmla="*/ 49750 w 51052"/>
                  <a:gd name="connsiteY5" fmla="*/ 35301 h 64754"/>
                  <a:gd name="connsiteX6" fmla="*/ 49274 w 51052"/>
                  <a:gd name="connsiteY6" fmla="*/ 17219 h 64754"/>
                  <a:gd name="connsiteX7" fmla="*/ 36129 w 51052"/>
                  <a:gd name="connsiteY7" fmla="*/ 2261 h 64754"/>
                  <a:gd name="connsiteX8" fmla="*/ 13460 w 51052"/>
                  <a:gd name="connsiteY8" fmla="*/ 3491 h 64754"/>
                  <a:gd name="connsiteX9" fmla="*/ 411 w 51052"/>
                  <a:gd name="connsiteY9" fmla="*/ 36154 h 6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64754">
                    <a:moveTo>
                      <a:pt x="411" y="36154"/>
                    </a:moveTo>
                    <a:cubicBezTo>
                      <a:pt x="1268" y="42497"/>
                      <a:pt x="2411" y="48650"/>
                      <a:pt x="5649" y="54236"/>
                    </a:cubicBezTo>
                    <a:cubicBezTo>
                      <a:pt x="10412" y="62189"/>
                      <a:pt x="20032" y="66638"/>
                      <a:pt x="29176" y="63987"/>
                    </a:cubicBezTo>
                    <a:cubicBezTo>
                      <a:pt x="36891" y="61715"/>
                      <a:pt x="42987" y="54615"/>
                      <a:pt x="44416" y="46757"/>
                    </a:cubicBezTo>
                    <a:cubicBezTo>
                      <a:pt x="44416" y="46757"/>
                      <a:pt x="44416" y="46757"/>
                      <a:pt x="44416" y="46662"/>
                    </a:cubicBezTo>
                    <a:cubicBezTo>
                      <a:pt x="46607" y="43159"/>
                      <a:pt x="48417" y="39467"/>
                      <a:pt x="49750" y="35301"/>
                    </a:cubicBezTo>
                    <a:cubicBezTo>
                      <a:pt x="51560" y="29621"/>
                      <a:pt x="51560" y="22710"/>
                      <a:pt x="49274" y="17219"/>
                    </a:cubicBezTo>
                    <a:cubicBezTo>
                      <a:pt x="46702" y="10971"/>
                      <a:pt x="42511" y="5196"/>
                      <a:pt x="36129" y="2261"/>
                    </a:cubicBezTo>
                    <a:cubicBezTo>
                      <a:pt x="28795" y="-1147"/>
                      <a:pt x="20508" y="-674"/>
                      <a:pt x="13460" y="3491"/>
                    </a:cubicBezTo>
                    <a:cubicBezTo>
                      <a:pt x="2220" y="10213"/>
                      <a:pt x="-1304" y="23846"/>
                      <a:pt x="411" y="3615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3" name="Freeform 3324">
                <a:extLst>
                  <a:ext uri="{FF2B5EF4-FFF2-40B4-BE49-F238E27FC236}">
                    <a16:creationId xmlns:a16="http://schemas.microsoft.com/office/drawing/2014/main" id="{13C21A47-A6FE-A02E-1370-03D838EE1925}"/>
                  </a:ext>
                </a:extLst>
              </p:cNvPr>
              <p:cNvSpPr/>
              <p:nvPr/>
            </p:nvSpPr>
            <p:spPr>
              <a:xfrm>
                <a:off x="4406689" y="3513630"/>
                <a:ext cx="26037" cy="33077"/>
              </a:xfrm>
              <a:custGeom>
                <a:avLst/>
                <a:gdLst>
                  <a:gd name="connsiteX0" fmla="*/ 300 w 37129"/>
                  <a:gd name="connsiteY0" fmla="*/ 26365 h 47168"/>
                  <a:gd name="connsiteX1" fmla="*/ 4111 w 37129"/>
                  <a:gd name="connsiteY1" fmla="*/ 39524 h 47168"/>
                  <a:gd name="connsiteX2" fmla="*/ 21256 w 37129"/>
                  <a:gd name="connsiteY2" fmla="*/ 46625 h 47168"/>
                  <a:gd name="connsiteX3" fmla="*/ 32305 w 37129"/>
                  <a:gd name="connsiteY3" fmla="*/ 34128 h 47168"/>
                  <a:gd name="connsiteX4" fmla="*/ 32305 w 37129"/>
                  <a:gd name="connsiteY4" fmla="*/ 34033 h 47168"/>
                  <a:gd name="connsiteX5" fmla="*/ 36210 w 37129"/>
                  <a:gd name="connsiteY5" fmla="*/ 25702 h 47168"/>
                  <a:gd name="connsiteX6" fmla="*/ 35829 w 37129"/>
                  <a:gd name="connsiteY6" fmla="*/ 12543 h 47168"/>
                  <a:gd name="connsiteX7" fmla="*/ 26304 w 37129"/>
                  <a:gd name="connsiteY7" fmla="*/ 1655 h 47168"/>
                  <a:gd name="connsiteX8" fmla="*/ 9825 w 37129"/>
                  <a:gd name="connsiteY8" fmla="*/ 2507 h 47168"/>
                  <a:gd name="connsiteX9" fmla="*/ 300 w 37129"/>
                  <a:gd name="connsiteY9" fmla="*/ 26365 h 4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29" h="47168">
                    <a:moveTo>
                      <a:pt x="300" y="26365"/>
                    </a:moveTo>
                    <a:cubicBezTo>
                      <a:pt x="967" y="30909"/>
                      <a:pt x="1729" y="35453"/>
                      <a:pt x="4111" y="39524"/>
                    </a:cubicBezTo>
                    <a:cubicBezTo>
                      <a:pt x="7635" y="45299"/>
                      <a:pt x="14588" y="48518"/>
                      <a:pt x="21256" y="46625"/>
                    </a:cubicBezTo>
                    <a:cubicBezTo>
                      <a:pt x="26875" y="45015"/>
                      <a:pt x="31352" y="39808"/>
                      <a:pt x="32305" y="34128"/>
                    </a:cubicBezTo>
                    <a:cubicBezTo>
                      <a:pt x="32305" y="34128"/>
                      <a:pt x="32305" y="34128"/>
                      <a:pt x="32305" y="34033"/>
                    </a:cubicBezTo>
                    <a:cubicBezTo>
                      <a:pt x="33924" y="31477"/>
                      <a:pt x="35257" y="28826"/>
                      <a:pt x="36210" y="25702"/>
                    </a:cubicBezTo>
                    <a:cubicBezTo>
                      <a:pt x="37448" y="21631"/>
                      <a:pt x="37543" y="16519"/>
                      <a:pt x="35829" y="12543"/>
                    </a:cubicBezTo>
                    <a:cubicBezTo>
                      <a:pt x="33924" y="7998"/>
                      <a:pt x="30876" y="3833"/>
                      <a:pt x="26304" y="1655"/>
                    </a:cubicBezTo>
                    <a:cubicBezTo>
                      <a:pt x="20970" y="-806"/>
                      <a:pt x="14874" y="-522"/>
                      <a:pt x="9825" y="2507"/>
                    </a:cubicBezTo>
                    <a:cubicBezTo>
                      <a:pt x="1539" y="7430"/>
                      <a:pt x="-938" y="17465"/>
                      <a:pt x="300" y="26365"/>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4" name="Freeform 3326">
                <a:extLst>
                  <a:ext uri="{FF2B5EF4-FFF2-40B4-BE49-F238E27FC236}">
                    <a16:creationId xmlns:a16="http://schemas.microsoft.com/office/drawing/2014/main" id="{25B059F8-8358-DBD1-4447-EC9114A724A8}"/>
                  </a:ext>
                </a:extLst>
              </p:cNvPr>
              <p:cNvSpPr/>
              <p:nvPr/>
            </p:nvSpPr>
            <p:spPr>
              <a:xfrm>
                <a:off x="4340932" y="3508505"/>
                <a:ext cx="30068" cy="29936"/>
              </a:xfrm>
              <a:custGeom>
                <a:avLst/>
                <a:gdLst>
                  <a:gd name="connsiteX0" fmla="*/ 5273 w 42877"/>
                  <a:gd name="connsiteY0" fmla="*/ 12864 h 42690"/>
                  <a:gd name="connsiteX1" fmla="*/ 130 w 42877"/>
                  <a:gd name="connsiteY1" fmla="*/ 25551 h 42690"/>
                  <a:gd name="connsiteX2" fmla="*/ 9179 w 42877"/>
                  <a:gd name="connsiteY2" fmla="*/ 41645 h 42690"/>
                  <a:gd name="connsiteX3" fmla="*/ 25657 w 42877"/>
                  <a:gd name="connsiteY3" fmla="*/ 38615 h 42690"/>
                  <a:gd name="connsiteX4" fmla="*/ 25657 w 42877"/>
                  <a:gd name="connsiteY4" fmla="*/ 38615 h 42690"/>
                  <a:gd name="connsiteX5" fmla="*/ 33944 w 42877"/>
                  <a:gd name="connsiteY5" fmla="*/ 34544 h 42690"/>
                  <a:gd name="connsiteX6" fmla="*/ 41849 w 42877"/>
                  <a:gd name="connsiteY6" fmla="*/ 24036 h 42690"/>
                  <a:gd name="connsiteX7" fmla="*/ 41183 w 42877"/>
                  <a:gd name="connsiteY7" fmla="*/ 9646 h 42690"/>
                  <a:gd name="connsiteX8" fmla="*/ 27753 w 42877"/>
                  <a:gd name="connsiteY8" fmla="*/ 178 h 42690"/>
                  <a:gd name="connsiteX9" fmla="*/ 5273 w 42877"/>
                  <a:gd name="connsiteY9" fmla="*/ 12864 h 4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77" h="42690">
                    <a:moveTo>
                      <a:pt x="5273" y="12864"/>
                    </a:moveTo>
                    <a:cubicBezTo>
                      <a:pt x="2892" y="16841"/>
                      <a:pt x="701" y="20912"/>
                      <a:pt x="130" y="25551"/>
                    </a:cubicBezTo>
                    <a:cubicBezTo>
                      <a:pt x="-727" y="32272"/>
                      <a:pt x="2702" y="39089"/>
                      <a:pt x="9179" y="41645"/>
                    </a:cubicBezTo>
                    <a:cubicBezTo>
                      <a:pt x="14608" y="43822"/>
                      <a:pt x="21371" y="42497"/>
                      <a:pt x="25657" y="38615"/>
                    </a:cubicBezTo>
                    <a:lnTo>
                      <a:pt x="25657" y="38615"/>
                    </a:lnTo>
                    <a:cubicBezTo>
                      <a:pt x="28514" y="37574"/>
                      <a:pt x="31181" y="36343"/>
                      <a:pt x="33944" y="34544"/>
                    </a:cubicBezTo>
                    <a:cubicBezTo>
                      <a:pt x="37563" y="32083"/>
                      <a:pt x="40706" y="28201"/>
                      <a:pt x="41849" y="24036"/>
                    </a:cubicBezTo>
                    <a:cubicBezTo>
                      <a:pt x="43183" y="19302"/>
                      <a:pt x="43469" y="14190"/>
                      <a:pt x="41183" y="9646"/>
                    </a:cubicBezTo>
                    <a:cubicBezTo>
                      <a:pt x="38516" y="4439"/>
                      <a:pt x="33563" y="936"/>
                      <a:pt x="27753" y="178"/>
                    </a:cubicBezTo>
                    <a:cubicBezTo>
                      <a:pt x="18132" y="-1147"/>
                      <a:pt x="9941" y="5101"/>
                      <a:pt x="5273" y="12864"/>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5" name="Freeform 255">
                <a:extLst>
                  <a:ext uri="{FF2B5EF4-FFF2-40B4-BE49-F238E27FC236}">
                    <a16:creationId xmlns:a16="http://schemas.microsoft.com/office/drawing/2014/main" id="{A58442C3-4DC4-7465-8273-F15220A5ECF0}"/>
                  </a:ext>
                </a:extLst>
              </p:cNvPr>
              <p:cNvSpPr/>
              <p:nvPr/>
            </p:nvSpPr>
            <p:spPr>
              <a:xfrm>
                <a:off x="4437481" y="3605237"/>
                <a:ext cx="45343" cy="50563"/>
              </a:xfrm>
              <a:custGeom>
                <a:avLst/>
                <a:gdLst>
                  <a:gd name="connsiteX0" fmla="*/ 3318 w 64660"/>
                  <a:gd name="connsiteY0" fmla="*/ 21273 h 72104"/>
                  <a:gd name="connsiteX1" fmla="*/ 13605 w 64660"/>
                  <a:gd name="connsiteY1" fmla="*/ 65674 h 72104"/>
                  <a:gd name="connsiteX2" fmla="*/ 25130 w 64660"/>
                  <a:gd name="connsiteY2" fmla="*/ 68798 h 72104"/>
                  <a:gd name="connsiteX3" fmla="*/ 44370 w 64660"/>
                  <a:gd name="connsiteY3" fmla="*/ 67851 h 72104"/>
                  <a:gd name="connsiteX4" fmla="*/ 58658 w 64660"/>
                  <a:gd name="connsiteY4" fmla="*/ 51094 h 72104"/>
                  <a:gd name="connsiteX5" fmla="*/ 64659 w 64660"/>
                  <a:gd name="connsiteY5" fmla="*/ 30266 h 72104"/>
                  <a:gd name="connsiteX6" fmla="*/ 56467 w 64660"/>
                  <a:gd name="connsiteY6" fmla="*/ 9060 h 72104"/>
                  <a:gd name="connsiteX7" fmla="*/ 35703 w 64660"/>
                  <a:gd name="connsiteY7" fmla="*/ 66 h 72104"/>
                  <a:gd name="connsiteX8" fmla="*/ 3318 w 64660"/>
                  <a:gd name="connsiteY8" fmla="*/ 21273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60" h="72104">
                    <a:moveTo>
                      <a:pt x="3318" y="21273"/>
                    </a:moveTo>
                    <a:cubicBezTo>
                      <a:pt x="-2588" y="36136"/>
                      <a:pt x="-1445" y="56491"/>
                      <a:pt x="13605" y="65674"/>
                    </a:cubicBezTo>
                    <a:cubicBezTo>
                      <a:pt x="17034" y="67757"/>
                      <a:pt x="21129" y="68798"/>
                      <a:pt x="25130" y="68798"/>
                    </a:cubicBezTo>
                    <a:cubicBezTo>
                      <a:pt x="31036" y="73532"/>
                      <a:pt x="38846" y="73153"/>
                      <a:pt x="44370" y="67851"/>
                    </a:cubicBezTo>
                    <a:cubicBezTo>
                      <a:pt x="49704" y="62645"/>
                      <a:pt x="54753" y="57438"/>
                      <a:pt x="58658" y="51094"/>
                    </a:cubicBezTo>
                    <a:cubicBezTo>
                      <a:pt x="62563" y="44846"/>
                      <a:pt x="64468" y="37651"/>
                      <a:pt x="64659" y="30266"/>
                    </a:cubicBezTo>
                    <a:cubicBezTo>
                      <a:pt x="64754" y="22409"/>
                      <a:pt x="61706" y="14929"/>
                      <a:pt x="56467" y="9060"/>
                    </a:cubicBezTo>
                    <a:cubicBezTo>
                      <a:pt x="51133" y="3095"/>
                      <a:pt x="43513" y="634"/>
                      <a:pt x="35703" y="66"/>
                    </a:cubicBezTo>
                    <a:cubicBezTo>
                      <a:pt x="21701" y="-881"/>
                      <a:pt x="8366" y="8492"/>
                      <a:pt x="3318" y="21273"/>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6" name="Freeform 258">
                <a:extLst>
                  <a:ext uri="{FF2B5EF4-FFF2-40B4-BE49-F238E27FC236}">
                    <a16:creationId xmlns:a16="http://schemas.microsoft.com/office/drawing/2014/main" id="{57B4216E-DC21-9088-B834-E768AD70968F}"/>
                  </a:ext>
                </a:extLst>
              </p:cNvPr>
              <p:cNvSpPr/>
              <p:nvPr/>
            </p:nvSpPr>
            <p:spPr>
              <a:xfrm>
                <a:off x="4278883" y="3537674"/>
                <a:ext cx="314434" cy="281083"/>
              </a:xfrm>
              <a:custGeom>
                <a:avLst/>
                <a:gdLst>
                  <a:gd name="connsiteX0" fmla="*/ 337673 w 448390"/>
                  <a:gd name="connsiteY0" fmla="*/ 251923 h 400830"/>
                  <a:gd name="connsiteX1" fmla="*/ 267855 w 448390"/>
                  <a:gd name="connsiteY1" fmla="*/ 243687 h 400830"/>
                  <a:gd name="connsiteX2" fmla="*/ 202037 w 448390"/>
                  <a:gd name="connsiteY2" fmla="*/ 271142 h 400830"/>
                  <a:gd name="connsiteX3" fmla="*/ 119169 w 448390"/>
                  <a:gd name="connsiteY3" fmla="*/ 247190 h 400830"/>
                  <a:gd name="connsiteX4" fmla="*/ 61924 w 448390"/>
                  <a:gd name="connsiteY4" fmla="*/ 212539 h 400830"/>
                  <a:gd name="connsiteX5" fmla="*/ 1917 w 448390"/>
                  <a:gd name="connsiteY5" fmla="*/ 228918 h 400830"/>
                  <a:gd name="connsiteX6" fmla="*/ 63639 w 448390"/>
                  <a:gd name="connsiteY6" fmla="*/ 284869 h 400830"/>
                  <a:gd name="connsiteX7" fmla="*/ 116502 w 448390"/>
                  <a:gd name="connsiteY7" fmla="*/ 341862 h 400830"/>
                  <a:gd name="connsiteX8" fmla="*/ 195655 w 448390"/>
                  <a:gd name="connsiteY8" fmla="*/ 334857 h 400830"/>
                  <a:gd name="connsiteX9" fmla="*/ 254806 w 448390"/>
                  <a:gd name="connsiteY9" fmla="*/ 388063 h 400830"/>
                  <a:gd name="connsiteX10" fmla="*/ 327481 w 448390"/>
                  <a:gd name="connsiteY10" fmla="*/ 393743 h 400830"/>
                  <a:gd name="connsiteX11" fmla="*/ 348341 w 448390"/>
                  <a:gd name="connsiteY11" fmla="*/ 322076 h 400830"/>
                  <a:gd name="connsiteX12" fmla="*/ 397014 w 448390"/>
                  <a:gd name="connsiteY12" fmla="*/ 272183 h 400830"/>
                  <a:gd name="connsiteX13" fmla="*/ 447973 w 448390"/>
                  <a:gd name="connsiteY13" fmla="*/ 231001 h 400830"/>
                  <a:gd name="connsiteX14" fmla="*/ 415683 w 448390"/>
                  <a:gd name="connsiteY14" fmla="*/ 148635 h 400830"/>
                  <a:gd name="connsiteX15" fmla="*/ 364724 w 448390"/>
                  <a:gd name="connsiteY15" fmla="*/ 89844 h 400830"/>
                  <a:gd name="connsiteX16" fmla="*/ 343959 w 448390"/>
                  <a:gd name="connsiteY16" fmla="*/ 19028 h 400830"/>
                  <a:gd name="connsiteX17" fmla="*/ 288715 w 448390"/>
                  <a:gd name="connsiteY17" fmla="*/ 93631 h 400830"/>
                  <a:gd name="connsiteX18" fmla="*/ 343579 w 448390"/>
                  <a:gd name="connsiteY18" fmla="*/ 147783 h 400830"/>
                  <a:gd name="connsiteX19" fmla="*/ 334339 w 448390"/>
                  <a:gd name="connsiteY19" fmla="*/ 184516 h 400830"/>
                  <a:gd name="connsiteX20" fmla="*/ 348817 w 448390"/>
                  <a:gd name="connsiteY20" fmla="*/ 216800 h 400830"/>
                  <a:gd name="connsiteX21" fmla="*/ 337673 w 448390"/>
                  <a:gd name="connsiteY21" fmla="*/ 251923 h 40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390" h="400830">
                    <a:moveTo>
                      <a:pt x="337673" y="251923"/>
                    </a:moveTo>
                    <a:cubicBezTo>
                      <a:pt x="318909" y="231190"/>
                      <a:pt x="291858" y="238480"/>
                      <a:pt x="267855" y="243687"/>
                    </a:cubicBezTo>
                    <a:cubicBezTo>
                      <a:pt x="238994" y="249935"/>
                      <a:pt x="226897" y="274550"/>
                      <a:pt x="202037" y="271142"/>
                    </a:cubicBezTo>
                    <a:cubicBezTo>
                      <a:pt x="168414" y="266503"/>
                      <a:pt x="155460" y="242551"/>
                      <a:pt x="119169" y="247190"/>
                    </a:cubicBezTo>
                    <a:cubicBezTo>
                      <a:pt x="72783" y="253059"/>
                      <a:pt x="83832" y="244066"/>
                      <a:pt x="61924" y="212539"/>
                    </a:cubicBezTo>
                    <a:cubicBezTo>
                      <a:pt x="43636" y="186126"/>
                      <a:pt x="-10847" y="190197"/>
                      <a:pt x="1917" y="228918"/>
                    </a:cubicBezTo>
                    <a:cubicBezTo>
                      <a:pt x="9918" y="253343"/>
                      <a:pt x="49637" y="262905"/>
                      <a:pt x="63639" y="284869"/>
                    </a:cubicBezTo>
                    <a:cubicBezTo>
                      <a:pt x="79736" y="309958"/>
                      <a:pt x="84784" y="330218"/>
                      <a:pt x="116502" y="341862"/>
                    </a:cubicBezTo>
                    <a:cubicBezTo>
                      <a:pt x="144792" y="352276"/>
                      <a:pt x="171843" y="326431"/>
                      <a:pt x="195655" y="334857"/>
                    </a:cubicBezTo>
                    <a:cubicBezTo>
                      <a:pt x="216325" y="342241"/>
                      <a:pt x="230898" y="376039"/>
                      <a:pt x="254806" y="388063"/>
                    </a:cubicBezTo>
                    <a:cubicBezTo>
                      <a:pt x="273760" y="397530"/>
                      <a:pt x="309860" y="408228"/>
                      <a:pt x="327481" y="393743"/>
                    </a:cubicBezTo>
                    <a:cubicBezTo>
                      <a:pt x="344245" y="379921"/>
                      <a:pt x="338911" y="342904"/>
                      <a:pt x="348341" y="322076"/>
                    </a:cubicBezTo>
                    <a:cubicBezTo>
                      <a:pt x="359866" y="296609"/>
                      <a:pt x="369486" y="282692"/>
                      <a:pt x="397014" y="272183"/>
                    </a:cubicBezTo>
                    <a:cubicBezTo>
                      <a:pt x="420731" y="263095"/>
                      <a:pt x="443972" y="264136"/>
                      <a:pt x="447973" y="231001"/>
                    </a:cubicBezTo>
                    <a:cubicBezTo>
                      <a:pt x="451401" y="202504"/>
                      <a:pt x="433114" y="170315"/>
                      <a:pt x="415683" y="148635"/>
                    </a:cubicBezTo>
                    <a:cubicBezTo>
                      <a:pt x="399776" y="128943"/>
                      <a:pt x="371677" y="114269"/>
                      <a:pt x="364724" y="89844"/>
                    </a:cubicBezTo>
                    <a:cubicBezTo>
                      <a:pt x="357009" y="62767"/>
                      <a:pt x="368629" y="42223"/>
                      <a:pt x="343959" y="19028"/>
                    </a:cubicBezTo>
                    <a:cubicBezTo>
                      <a:pt x="283761" y="-37870"/>
                      <a:pt x="232803" y="46484"/>
                      <a:pt x="288715" y="93631"/>
                    </a:cubicBezTo>
                    <a:cubicBezTo>
                      <a:pt x="309955" y="111524"/>
                      <a:pt x="340911" y="116352"/>
                      <a:pt x="343579" y="147783"/>
                    </a:cubicBezTo>
                    <a:cubicBezTo>
                      <a:pt x="344722" y="161132"/>
                      <a:pt x="333958" y="171925"/>
                      <a:pt x="334339" y="184516"/>
                    </a:cubicBezTo>
                    <a:cubicBezTo>
                      <a:pt x="334720" y="197960"/>
                      <a:pt x="342817" y="205534"/>
                      <a:pt x="348817" y="216800"/>
                    </a:cubicBezTo>
                    <a:cubicBezTo>
                      <a:pt x="355199" y="229013"/>
                      <a:pt x="351484" y="252018"/>
                      <a:pt x="337673" y="251923"/>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389" name="TextBox 1388">
              <a:extLst>
                <a:ext uri="{FF2B5EF4-FFF2-40B4-BE49-F238E27FC236}">
                  <a16:creationId xmlns:a16="http://schemas.microsoft.com/office/drawing/2014/main" id="{206D4D9D-8D41-7D30-2BC6-5CA2572E1721}"/>
                </a:ext>
              </a:extLst>
            </p:cNvPr>
            <p:cNvSpPr txBox="1"/>
            <p:nvPr/>
          </p:nvSpPr>
          <p:spPr>
            <a:xfrm>
              <a:off x="9641827" y="3889467"/>
              <a:ext cx="614517"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Neutrophil</a:t>
              </a:r>
            </a:p>
          </p:txBody>
        </p:sp>
        <p:pic>
          <p:nvPicPr>
            <p:cNvPr id="1390" name="Picture 1389" descr="Icon&#10;&#10;Description automatically generated">
              <a:extLst>
                <a:ext uri="{FF2B5EF4-FFF2-40B4-BE49-F238E27FC236}">
                  <a16:creationId xmlns:a16="http://schemas.microsoft.com/office/drawing/2014/main" id="{DE823024-B51C-3F1A-48FB-DD0FEF494D30}"/>
                </a:ext>
              </a:extLst>
            </p:cNvPr>
            <p:cNvPicPr>
              <a:picLocks noChangeAspect="1"/>
            </p:cNvPicPr>
            <p:nvPr/>
          </p:nvPicPr>
          <p:blipFill>
            <a:blip r:embed="rId6"/>
            <a:stretch>
              <a:fillRect/>
            </a:stretch>
          </p:blipFill>
          <p:spPr>
            <a:xfrm>
              <a:off x="9021777" y="3241406"/>
              <a:ext cx="274439" cy="267021"/>
            </a:xfrm>
            <a:prstGeom prst="rect">
              <a:avLst/>
            </a:prstGeom>
          </p:spPr>
        </p:pic>
        <p:sp>
          <p:nvSpPr>
            <p:cNvPr id="1391" name="TextBox 1390">
              <a:extLst>
                <a:ext uri="{FF2B5EF4-FFF2-40B4-BE49-F238E27FC236}">
                  <a16:creationId xmlns:a16="http://schemas.microsoft.com/office/drawing/2014/main" id="{28A67759-3EA2-13BE-5E7D-C79859AB53D4}"/>
                </a:ext>
              </a:extLst>
            </p:cNvPr>
            <p:cNvSpPr txBox="1"/>
            <p:nvPr/>
          </p:nvSpPr>
          <p:spPr>
            <a:xfrm>
              <a:off x="9052301" y="3487233"/>
              <a:ext cx="220710" cy="219158"/>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ILC</a:t>
              </a:r>
            </a:p>
          </p:txBody>
        </p:sp>
        <p:pic>
          <p:nvPicPr>
            <p:cNvPr id="1392" name="Graphic 1391">
              <a:extLst>
                <a:ext uri="{FF2B5EF4-FFF2-40B4-BE49-F238E27FC236}">
                  <a16:creationId xmlns:a16="http://schemas.microsoft.com/office/drawing/2014/main" id="{A4216F32-2B3B-9BEC-CA24-F5E6315950C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420655" y="1644712"/>
              <a:ext cx="322238" cy="224342"/>
            </a:xfrm>
            <a:prstGeom prst="rect">
              <a:avLst/>
            </a:prstGeom>
          </p:spPr>
        </p:pic>
        <p:sp>
          <p:nvSpPr>
            <p:cNvPr id="1393" name="Oval 1392">
              <a:extLst>
                <a:ext uri="{FF2B5EF4-FFF2-40B4-BE49-F238E27FC236}">
                  <a16:creationId xmlns:a16="http://schemas.microsoft.com/office/drawing/2014/main" id="{43A101BB-3CBE-20D7-99E8-3F949CBA5716}"/>
                </a:ext>
              </a:extLst>
            </p:cNvPr>
            <p:cNvSpPr/>
            <p:nvPr/>
          </p:nvSpPr>
          <p:spPr>
            <a:xfrm>
              <a:off x="8139384" y="1655084"/>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4" name="Oval 1393">
              <a:extLst>
                <a:ext uri="{FF2B5EF4-FFF2-40B4-BE49-F238E27FC236}">
                  <a16:creationId xmlns:a16="http://schemas.microsoft.com/office/drawing/2014/main" id="{ECA3F649-397A-CA1E-3733-A8479B63CE7A}"/>
                </a:ext>
              </a:extLst>
            </p:cNvPr>
            <p:cNvSpPr/>
            <p:nvPr/>
          </p:nvSpPr>
          <p:spPr>
            <a:xfrm>
              <a:off x="8779000" y="174798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5" name="Oval 1394">
              <a:extLst>
                <a:ext uri="{FF2B5EF4-FFF2-40B4-BE49-F238E27FC236}">
                  <a16:creationId xmlns:a16="http://schemas.microsoft.com/office/drawing/2014/main" id="{6632CAF4-46A7-BD80-1BE1-C5CDC321F7C6}"/>
                </a:ext>
              </a:extLst>
            </p:cNvPr>
            <p:cNvSpPr/>
            <p:nvPr/>
          </p:nvSpPr>
          <p:spPr>
            <a:xfrm>
              <a:off x="8890904" y="173796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6" name="Oval 1395">
              <a:extLst>
                <a:ext uri="{FF2B5EF4-FFF2-40B4-BE49-F238E27FC236}">
                  <a16:creationId xmlns:a16="http://schemas.microsoft.com/office/drawing/2014/main" id="{52C1E18F-51DB-77A1-835F-E1E8FE56CA9E}"/>
                </a:ext>
              </a:extLst>
            </p:cNvPr>
            <p:cNvSpPr/>
            <p:nvPr/>
          </p:nvSpPr>
          <p:spPr>
            <a:xfrm>
              <a:off x="9960460" y="1641412"/>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7" name="Oval 1396">
              <a:extLst>
                <a:ext uri="{FF2B5EF4-FFF2-40B4-BE49-F238E27FC236}">
                  <a16:creationId xmlns:a16="http://schemas.microsoft.com/office/drawing/2014/main" id="{0C12D3A9-6C16-36C5-0F63-151EE3399473}"/>
                </a:ext>
              </a:extLst>
            </p:cNvPr>
            <p:cNvSpPr/>
            <p:nvPr/>
          </p:nvSpPr>
          <p:spPr>
            <a:xfrm>
              <a:off x="10927840" y="1687025"/>
              <a:ext cx="91226" cy="9122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8" name="Oval 1397">
              <a:extLst>
                <a:ext uri="{FF2B5EF4-FFF2-40B4-BE49-F238E27FC236}">
                  <a16:creationId xmlns:a16="http://schemas.microsoft.com/office/drawing/2014/main" id="{DF885443-535C-7522-2804-FF13641571AB}"/>
                </a:ext>
              </a:extLst>
            </p:cNvPr>
            <p:cNvSpPr/>
            <p:nvPr/>
          </p:nvSpPr>
          <p:spPr>
            <a:xfrm>
              <a:off x="10079624" y="166684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99" name="Group 1398">
              <a:extLst>
                <a:ext uri="{FF2B5EF4-FFF2-40B4-BE49-F238E27FC236}">
                  <a16:creationId xmlns:a16="http://schemas.microsoft.com/office/drawing/2014/main" id="{180C4AEC-002D-3AA3-A038-2762AF6DF504}"/>
                </a:ext>
              </a:extLst>
            </p:cNvPr>
            <p:cNvGrpSpPr/>
            <p:nvPr/>
          </p:nvGrpSpPr>
          <p:grpSpPr>
            <a:xfrm>
              <a:off x="8354685" y="1611547"/>
              <a:ext cx="187004" cy="187365"/>
              <a:chOff x="749890" y="1213476"/>
              <a:chExt cx="636950" cy="638184"/>
            </a:xfrm>
          </p:grpSpPr>
          <p:pic>
            <p:nvPicPr>
              <p:cNvPr id="1497" name="Picture 1496" descr="A picture containing background pattern&#10;&#10;Description automatically generated">
                <a:extLst>
                  <a:ext uri="{FF2B5EF4-FFF2-40B4-BE49-F238E27FC236}">
                    <a16:creationId xmlns:a16="http://schemas.microsoft.com/office/drawing/2014/main" id="{4634ACCE-3FB3-D780-1D4C-EBB303BEAC82}"/>
                  </a:ext>
                </a:extLst>
              </p:cNvPr>
              <p:cNvPicPr>
                <a:picLocks noChangeAspect="1"/>
              </p:cNvPicPr>
              <p:nvPr/>
            </p:nvPicPr>
            <p:blipFill rotWithShape="1">
              <a:blip r:embed="rId9"/>
              <a:srcRect t="1" r="48092" b="40692"/>
              <a:stretch/>
            </p:blipFill>
            <p:spPr>
              <a:xfrm>
                <a:off x="749890" y="1213476"/>
                <a:ext cx="636950" cy="638184"/>
              </a:xfrm>
              <a:prstGeom prst="rect">
                <a:avLst/>
              </a:prstGeom>
            </p:spPr>
          </p:pic>
          <p:sp>
            <p:nvSpPr>
              <p:cNvPr id="1498" name="Rectangle 1497">
                <a:extLst>
                  <a:ext uri="{FF2B5EF4-FFF2-40B4-BE49-F238E27FC236}">
                    <a16:creationId xmlns:a16="http://schemas.microsoft.com/office/drawing/2014/main" id="{5845C2BF-4DCC-308C-6575-EDEE1EBB6E13}"/>
                  </a:ext>
                </a:extLst>
              </p:cNvPr>
              <p:cNvSpPr/>
              <p:nvPr/>
            </p:nvSpPr>
            <p:spPr>
              <a:xfrm>
                <a:off x="1322070" y="1610328"/>
                <a:ext cx="64770" cy="8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9" name="Rectangle 1498">
                <a:extLst>
                  <a:ext uri="{FF2B5EF4-FFF2-40B4-BE49-F238E27FC236}">
                    <a16:creationId xmlns:a16="http://schemas.microsoft.com/office/drawing/2014/main" id="{6BD415D4-D8A4-FD28-7C55-3841F2638FDF}"/>
                  </a:ext>
                </a:extLst>
              </p:cNvPr>
              <p:cNvSpPr/>
              <p:nvPr/>
            </p:nvSpPr>
            <p:spPr>
              <a:xfrm>
                <a:off x="1264919" y="1779270"/>
                <a:ext cx="70485" cy="723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00" name="Group 1399">
              <a:extLst>
                <a:ext uri="{FF2B5EF4-FFF2-40B4-BE49-F238E27FC236}">
                  <a16:creationId xmlns:a16="http://schemas.microsoft.com/office/drawing/2014/main" id="{3EF8A821-B196-AF3E-98BF-6FA776391E24}"/>
                </a:ext>
              </a:extLst>
            </p:cNvPr>
            <p:cNvGrpSpPr/>
            <p:nvPr/>
          </p:nvGrpSpPr>
          <p:grpSpPr>
            <a:xfrm rot="1157726">
              <a:off x="10264825" y="1596160"/>
              <a:ext cx="187004" cy="187365"/>
              <a:chOff x="749890" y="1213476"/>
              <a:chExt cx="636950" cy="638184"/>
            </a:xfrm>
          </p:grpSpPr>
          <p:pic>
            <p:nvPicPr>
              <p:cNvPr id="1494" name="Picture 1493" descr="A picture containing background pattern&#10;&#10;Description automatically generated">
                <a:extLst>
                  <a:ext uri="{FF2B5EF4-FFF2-40B4-BE49-F238E27FC236}">
                    <a16:creationId xmlns:a16="http://schemas.microsoft.com/office/drawing/2014/main" id="{FE14BABA-028C-8FD2-EE63-50441C502B8C}"/>
                  </a:ext>
                </a:extLst>
              </p:cNvPr>
              <p:cNvPicPr>
                <a:picLocks noChangeAspect="1"/>
              </p:cNvPicPr>
              <p:nvPr/>
            </p:nvPicPr>
            <p:blipFill rotWithShape="1">
              <a:blip r:embed="rId9"/>
              <a:srcRect t="1" r="48092" b="40692"/>
              <a:stretch/>
            </p:blipFill>
            <p:spPr>
              <a:xfrm>
                <a:off x="749890" y="1213476"/>
                <a:ext cx="636950" cy="638184"/>
              </a:xfrm>
              <a:prstGeom prst="rect">
                <a:avLst/>
              </a:prstGeom>
            </p:spPr>
          </p:pic>
          <p:sp>
            <p:nvSpPr>
              <p:cNvPr id="1495" name="Rectangle 1494">
                <a:extLst>
                  <a:ext uri="{FF2B5EF4-FFF2-40B4-BE49-F238E27FC236}">
                    <a16:creationId xmlns:a16="http://schemas.microsoft.com/office/drawing/2014/main" id="{A2180613-BB39-2AE5-E126-F5C3CCA8FD33}"/>
                  </a:ext>
                </a:extLst>
              </p:cNvPr>
              <p:cNvSpPr/>
              <p:nvPr/>
            </p:nvSpPr>
            <p:spPr>
              <a:xfrm>
                <a:off x="1322070" y="1610328"/>
                <a:ext cx="64770" cy="8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6" name="Rectangle 1495">
                <a:extLst>
                  <a:ext uri="{FF2B5EF4-FFF2-40B4-BE49-F238E27FC236}">
                    <a16:creationId xmlns:a16="http://schemas.microsoft.com/office/drawing/2014/main" id="{689F733A-4EDE-F7BA-211B-D2D05ADA1D7B}"/>
                  </a:ext>
                </a:extLst>
              </p:cNvPr>
              <p:cNvSpPr/>
              <p:nvPr/>
            </p:nvSpPr>
            <p:spPr>
              <a:xfrm>
                <a:off x="1264919" y="1779270"/>
                <a:ext cx="70485" cy="723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01" name="Oval 1400">
              <a:extLst>
                <a:ext uri="{FF2B5EF4-FFF2-40B4-BE49-F238E27FC236}">
                  <a16:creationId xmlns:a16="http://schemas.microsoft.com/office/drawing/2014/main" id="{8D37197C-4549-01FE-2755-CD25D17F8F96}"/>
                </a:ext>
              </a:extLst>
            </p:cNvPr>
            <p:cNvSpPr/>
            <p:nvPr/>
          </p:nvSpPr>
          <p:spPr>
            <a:xfrm>
              <a:off x="9619360" y="1657707"/>
              <a:ext cx="159452" cy="95370"/>
            </a:xfrm>
            <a:prstGeom prst="ellipse">
              <a:avLst/>
            </a:prstGeom>
            <a:gradFill flip="none" rotWithShape="1">
              <a:gsLst>
                <a:gs pos="54000">
                  <a:schemeClr val="bg2">
                    <a:lumMod val="60000"/>
                    <a:lumOff val="40000"/>
                  </a:schemeClr>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02" name="Oval 1401">
              <a:extLst>
                <a:ext uri="{FF2B5EF4-FFF2-40B4-BE49-F238E27FC236}">
                  <a16:creationId xmlns:a16="http://schemas.microsoft.com/office/drawing/2014/main" id="{2DB59202-DD83-DFBB-97CA-CE260DCEF333}"/>
                </a:ext>
              </a:extLst>
            </p:cNvPr>
            <p:cNvSpPr/>
            <p:nvPr/>
          </p:nvSpPr>
          <p:spPr>
            <a:xfrm>
              <a:off x="11152172" y="1697019"/>
              <a:ext cx="159452" cy="95370"/>
            </a:xfrm>
            <a:prstGeom prst="ellipse">
              <a:avLst/>
            </a:prstGeom>
            <a:gradFill flip="none" rotWithShape="1">
              <a:gsLst>
                <a:gs pos="54000">
                  <a:schemeClr val="bg2">
                    <a:lumMod val="60000"/>
                    <a:lumOff val="40000"/>
                  </a:schemeClr>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03" name="Arc 1402">
              <a:extLst>
                <a:ext uri="{FF2B5EF4-FFF2-40B4-BE49-F238E27FC236}">
                  <a16:creationId xmlns:a16="http://schemas.microsoft.com/office/drawing/2014/main" id="{20E6224C-F21D-7BB0-FB01-8BCDD8F385B4}"/>
                </a:ext>
              </a:extLst>
            </p:cNvPr>
            <p:cNvSpPr/>
            <p:nvPr/>
          </p:nvSpPr>
          <p:spPr>
            <a:xfrm rot="1743605">
              <a:off x="7903803" y="1892645"/>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4" name="Arc 1403">
              <a:extLst>
                <a:ext uri="{FF2B5EF4-FFF2-40B4-BE49-F238E27FC236}">
                  <a16:creationId xmlns:a16="http://schemas.microsoft.com/office/drawing/2014/main" id="{CBB00976-B549-4D9F-CF27-3BC630FAFBDD}"/>
                </a:ext>
              </a:extLst>
            </p:cNvPr>
            <p:cNvSpPr/>
            <p:nvPr/>
          </p:nvSpPr>
          <p:spPr>
            <a:xfrm rot="21082789">
              <a:off x="8928869" y="1734889"/>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5" name="Arc 1404">
              <a:extLst>
                <a:ext uri="{FF2B5EF4-FFF2-40B4-BE49-F238E27FC236}">
                  <a16:creationId xmlns:a16="http://schemas.microsoft.com/office/drawing/2014/main" id="{7C0E8AC9-3194-5266-737A-CF56A3C59450}"/>
                </a:ext>
              </a:extLst>
            </p:cNvPr>
            <p:cNvSpPr/>
            <p:nvPr/>
          </p:nvSpPr>
          <p:spPr>
            <a:xfrm rot="11700000">
              <a:off x="8220035" y="2282532"/>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6" name="Arc 1405">
              <a:extLst>
                <a:ext uri="{FF2B5EF4-FFF2-40B4-BE49-F238E27FC236}">
                  <a16:creationId xmlns:a16="http://schemas.microsoft.com/office/drawing/2014/main" id="{A9AC5AEA-A3C5-BBBE-7D83-745DE2C1A645}"/>
                </a:ext>
              </a:extLst>
            </p:cNvPr>
            <p:cNvSpPr/>
            <p:nvPr/>
          </p:nvSpPr>
          <p:spPr>
            <a:xfrm rot="4500000">
              <a:off x="7978734" y="2025360"/>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7" name="Arc 1406">
              <a:extLst>
                <a:ext uri="{FF2B5EF4-FFF2-40B4-BE49-F238E27FC236}">
                  <a16:creationId xmlns:a16="http://schemas.microsoft.com/office/drawing/2014/main" id="{7C848F89-28EF-53B6-FA31-DD575A5A44AE}"/>
                </a:ext>
              </a:extLst>
            </p:cNvPr>
            <p:cNvSpPr/>
            <p:nvPr/>
          </p:nvSpPr>
          <p:spPr>
            <a:xfrm rot="11700000">
              <a:off x="10980001" y="2194543"/>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8" name="Arc 1407">
              <a:extLst>
                <a:ext uri="{FF2B5EF4-FFF2-40B4-BE49-F238E27FC236}">
                  <a16:creationId xmlns:a16="http://schemas.microsoft.com/office/drawing/2014/main" id="{F34DFF96-353F-F939-9FF3-F0643050E4E5}"/>
                </a:ext>
              </a:extLst>
            </p:cNvPr>
            <p:cNvSpPr/>
            <p:nvPr/>
          </p:nvSpPr>
          <p:spPr>
            <a:xfrm rot="4500000">
              <a:off x="10801944" y="2005671"/>
              <a:ext cx="321300" cy="321300"/>
            </a:xfrm>
            <a:prstGeom prst="arc">
              <a:avLst>
                <a:gd name="adj1" fmla="val 1531384"/>
                <a:gd name="adj2" fmla="val 4157164"/>
              </a:avLst>
            </a:prstGeom>
            <a:ln w="381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09" name="Group 1408">
              <a:extLst>
                <a:ext uri="{FF2B5EF4-FFF2-40B4-BE49-F238E27FC236}">
                  <a16:creationId xmlns:a16="http://schemas.microsoft.com/office/drawing/2014/main" id="{3A97C2F6-C026-AADC-59D6-A061CB96F981}"/>
                </a:ext>
              </a:extLst>
            </p:cNvPr>
            <p:cNvGrpSpPr/>
            <p:nvPr/>
          </p:nvGrpSpPr>
          <p:grpSpPr>
            <a:xfrm>
              <a:off x="8826136" y="1967850"/>
              <a:ext cx="245243" cy="122973"/>
              <a:chOff x="8673767" y="2092624"/>
              <a:chExt cx="281372" cy="141090"/>
            </a:xfrm>
          </p:grpSpPr>
          <p:sp>
            <p:nvSpPr>
              <p:cNvPr id="1492" name="Oval 1491">
                <a:extLst>
                  <a:ext uri="{FF2B5EF4-FFF2-40B4-BE49-F238E27FC236}">
                    <a16:creationId xmlns:a16="http://schemas.microsoft.com/office/drawing/2014/main" id="{788D79A8-FF4C-38BF-3B07-60C75E190B59}"/>
                  </a:ext>
                </a:extLst>
              </p:cNvPr>
              <p:cNvSpPr/>
              <p:nvPr/>
            </p:nvSpPr>
            <p:spPr>
              <a:xfrm>
                <a:off x="8673767" y="209262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93" name="Oval 1492">
                <a:extLst>
                  <a:ext uri="{FF2B5EF4-FFF2-40B4-BE49-F238E27FC236}">
                    <a16:creationId xmlns:a16="http://schemas.microsoft.com/office/drawing/2014/main" id="{81CB26E9-B149-E527-D7D6-7E8CA93AE470}"/>
                  </a:ext>
                </a:extLst>
              </p:cNvPr>
              <p:cNvSpPr/>
              <p:nvPr/>
            </p:nvSpPr>
            <p:spPr>
              <a:xfrm>
                <a:off x="8795687" y="213834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410" name="Group 1409">
              <a:extLst>
                <a:ext uri="{FF2B5EF4-FFF2-40B4-BE49-F238E27FC236}">
                  <a16:creationId xmlns:a16="http://schemas.microsoft.com/office/drawing/2014/main" id="{6C8F7728-D6F5-7975-B031-5CDD9AA5DA97}"/>
                </a:ext>
              </a:extLst>
            </p:cNvPr>
            <p:cNvGrpSpPr/>
            <p:nvPr/>
          </p:nvGrpSpPr>
          <p:grpSpPr>
            <a:xfrm>
              <a:off x="10633975" y="2108819"/>
              <a:ext cx="245243" cy="122973"/>
              <a:chOff x="10481612" y="2233594"/>
              <a:chExt cx="281372" cy="141090"/>
            </a:xfrm>
          </p:grpSpPr>
          <p:sp>
            <p:nvSpPr>
              <p:cNvPr id="1490" name="Oval 1489">
                <a:extLst>
                  <a:ext uri="{FF2B5EF4-FFF2-40B4-BE49-F238E27FC236}">
                    <a16:creationId xmlns:a16="http://schemas.microsoft.com/office/drawing/2014/main" id="{B10CA6AC-FBC0-7CF3-C309-AC6228FB95DD}"/>
                  </a:ext>
                </a:extLst>
              </p:cNvPr>
              <p:cNvSpPr/>
              <p:nvPr/>
            </p:nvSpPr>
            <p:spPr>
              <a:xfrm>
                <a:off x="10481612" y="223359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91" name="Oval 1490">
                <a:extLst>
                  <a:ext uri="{FF2B5EF4-FFF2-40B4-BE49-F238E27FC236}">
                    <a16:creationId xmlns:a16="http://schemas.microsoft.com/office/drawing/2014/main" id="{E557C221-8C43-6B80-6AD0-413CE6B0B70D}"/>
                  </a:ext>
                </a:extLst>
              </p:cNvPr>
              <p:cNvSpPr/>
              <p:nvPr/>
            </p:nvSpPr>
            <p:spPr>
              <a:xfrm>
                <a:off x="10603532" y="227931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411" name="Group 1410">
              <a:extLst>
                <a:ext uri="{FF2B5EF4-FFF2-40B4-BE49-F238E27FC236}">
                  <a16:creationId xmlns:a16="http://schemas.microsoft.com/office/drawing/2014/main" id="{B0EE07D3-36BD-65B1-7C96-A8CEE73F0450}"/>
                </a:ext>
              </a:extLst>
            </p:cNvPr>
            <p:cNvGrpSpPr/>
            <p:nvPr/>
          </p:nvGrpSpPr>
          <p:grpSpPr>
            <a:xfrm>
              <a:off x="7579636" y="2162159"/>
              <a:ext cx="245243" cy="122973"/>
              <a:chOff x="7427262" y="2286934"/>
              <a:chExt cx="281372" cy="141090"/>
            </a:xfrm>
          </p:grpSpPr>
          <p:sp>
            <p:nvSpPr>
              <p:cNvPr id="1488" name="Oval 1487">
                <a:extLst>
                  <a:ext uri="{FF2B5EF4-FFF2-40B4-BE49-F238E27FC236}">
                    <a16:creationId xmlns:a16="http://schemas.microsoft.com/office/drawing/2014/main" id="{B9829196-B94C-BF42-D6D3-1A9C0D07EBD1}"/>
                  </a:ext>
                </a:extLst>
              </p:cNvPr>
              <p:cNvSpPr/>
              <p:nvPr/>
            </p:nvSpPr>
            <p:spPr>
              <a:xfrm>
                <a:off x="7427262" y="228693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89" name="Oval 1488">
                <a:extLst>
                  <a:ext uri="{FF2B5EF4-FFF2-40B4-BE49-F238E27FC236}">
                    <a16:creationId xmlns:a16="http://schemas.microsoft.com/office/drawing/2014/main" id="{211F814E-2729-8869-40FF-0E405CC9986D}"/>
                  </a:ext>
                </a:extLst>
              </p:cNvPr>
              <p:cNvSpPr/>
              <p:nvPr/>
            </p:nvSpPr>
            <p:spPr>
              <a:xfrm>
                <a:off x="7549182" y="2332654"/>
                <a:ext cx="159452" cy="95370"/>
              </a:xfrm>
              <a:prstGeom prst="ellipse">
                <a:avLst/>
              </a:prstGeom>
              <a:gradFill flip="none" rotWithShape="1">
                <a:gsLst>
                  <a:gs pos="54000">
                    <a:srgbClr val="FFC000"/>
                  </a:gs>
                  <a:gs pos="0">
                    <a:schemeClr val="bg1"/>
                  </a:gs>
                </a:gsLst>
                <a:path path="circle">
                  <a:fillToRect l="50000" t="50000" r="50000" b="50000"/>
                </a:path>
                <a:tileRect/>
              </a:gradFill>
              <a:ln>
                <a:solidFill>
                  <a:srgbClr val="BC8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grpSp>
          <p:nvGrpSpPr>
            <p:cNvPr id="1412" name="Group 1411">
              <a:extLst>
                <a:ext uri="{FF2B5EF4-FFF2-40B4-BE49-F238E27FC236}">
                  <a16:creationId xmlns:a16="http://schemas.microsoft.com/office/drawing/2014/main" id="{9899B896-1CB1-9132-0234-C613DD21B1FD}"/>
                </a:ext>
              </a:extLst>
            </p:cNvPr>
            <p:cNvGrpSpPr/>
            <p:nvPr/>
          </p:nvGrpSpPr>
          <p:grpSpPr>
            <a:xfrm>
              <a:off x="8651665" y="2179175"/>
              <a:ext cx="198449" cy="96013"/>
              <a:chOff x="1229030" y="1423035"/>
              <a:chExt cx="276791" cy="133916"/>
            </a:xfrm>
          </p:grpSpPr>
          <p:sp>
            <p:nvSpPr>
              <p:cNvPr id="1486" name="Arc 1485">
                <a:extLst>
                  <a:ext uri="{FF2B5EF4-FFF2-40B4-BE49-F238E27FC236}">
                    <a16:creationId xmlns:a16="http://schemas.microsoft.com/office/drawing/2014/main" id="{CDFF930E-D924-8A95-B939-0D79249FBA9C}"/>
                  </a:ext>
                </a:extLst>
              </p:cNvPr>
              <p:cNvSpPr/>
              <p:nvPr/>
            </p:nvSpPr>
            <p:spPr>
              <a:xfrm flipH="1">
                <a:off x="1371905"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87" name="Arc 1486">
                <a:extLst>
                  <a:ext uri="{FF2B5EF4-FFF2-40B4-BE49-F238E27FC236}">
                    <a16:creationId xmlns:a16="http://schemas.microsoft.com/office/drawing/2014/main" id="{570DFEFE-0746-C9E4-7618-4E274A8DCB61}"/>
                  </a:ext>
                </a:extLst>
              </p:cNvPr>
              <p:cNvSpPr/>
              <p:nvPr/>
            </p:nvSpPr>
            <p:spPr>
              <a:xfrm>
                <a:off x="1229030"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13" name="Group 1412">
              <a:extLst>
                <a:ext uri="{FF2B5EF4-FFF2-40B4-BE49-F238E27FC236}">
                  <a16:creationId xmlns:a16="http://schemas.microsoft.com/office/drawing/2014/main" id="{3CDC9437-3FE9-D9D5-A8DB-F441CA9127FA}"/>
                </a:ext>
              </a:extLst>
            </p:cNvPr>
            <p:cNvGrpSpPr/>
            <p:nvPr/>
          </p:nvGrpSpPr>
          <p:grpSpPr>
            <a:xfrm>
              <a:off x="9861216" y="2165209"/>
              <a:ext cx="198449" cy="96013"/>
              <a:chOff x="1229030" y="1423035"/>
              <a:chExt cx="276791" cy="133916"/>
            </a:xfrm>
          </p:grpSpPr>
          <p:sp>
            <p:nvSpPr>
              <p:cNvPr id="1484" name="Arc 1483">
                <a:extLst>
                  <a:ext uri="{FF2B5EF4-FFF2-40B4-BE49-F238E27FC236}">
                    <a16:creationId xmlns:a16="http://schemas.microsoft.com/office/drawing/2014/main" id="{1C3D8495-CF0C-A1E2-48C7-126056E5C548}"/>
                  </a:ext>
                </a:extLst>
              </p:cNvPr>
              <p:cNvSpPr/>
              <p:nvPr/>
            </p:nvSpPr>
            <p:spPr>
              <a:xfrm flipH="1">
                <a:off x="1371905"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85" name="Arc 1484">
                <a:extLst>
                  <a:ext uri="{FF2B5EF4-FFF2-40B4-BE49-F238E27FC236}">
                    <a16:creationId xmlns:a16="http://schemas.microsoft.com/office/drawing/2014/main" id="{730A8D9A-37B4-BA7B-0E41-417CB8A251D1}"/>
                  </a:ext>
                </a:extLst>
              </p:cNvPr>
              <p:cNvSpPr/>
              <p:nvPr/>
            </p:nvSpPr>
            <p:spPr>
              <a:xfrm>
                <a:off x="1229030" y="1423035"/>
                <a:ext cx="133916" cy="133916"/>
              </a:xfrm>
              <a:prstGeom prst="arc">
                <a:avLst>
                  <a:gd name="adj1" fmla="val 16570618"/>
                  <a:gd name="adj2" fmla="val 4588434"/>
                </a:avLst>
              </a:prstGeom>
              <a:ln w="38100" cap="rnd">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14" name="Rectangle: Rounded Corners 1413">
              <a:extLst>
                <a:ext uri="{FF2B5EF4-FFF2-40B4-BE49-F238E27FC236}">
                  <a16:creationId xmlns:a16="http://schemas.microsoft.com/office/drawing/2014/main" id="{E0F732F3-C160-0967-20E5-EE848007223F}"/>
                </a:ext>
              </a:extLst>
            </p:cNvPr>
            <p:cNvSpPr/>
            <p:nvPr/>
          </p:nvSpPr>
          <p:spPr>
            <a:xfrm>
              <a:off x="8494960" y="2286691"/>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15" name="Rectangle: Rounded Corners 1414">
              <a:extLst>
                <a:ext uri="{FF2B5EF4-FFF2-40B4-BE49-F238E27FC236}">
                  <a16:creationId xmlns:a16="http://schemas.microsoft.com/office/drawing/2014/main" id="{F674937D-8AB2-5AE4-FB95-9F17266EF7E7}"/>
                </a:ext>
              </a:extLst>
            </p:cNvPr>
            <p:cNvSpPr/>
            <p:nvPr/>
          </p:nvSpPr>
          <p:spPr>
            <a:xfrm>
              <a:off x="9513500" y="2162866"/>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16" name="Rectangle: Rounded Corners 1415">
              <a:extLst>
                <a:ext uri="{FF2B5EF4-FFF2-40B4-BE49-F238E27FC236}">
                  <a16:creationId xmlns:a16="http://schemas.microsoft.com/office/drawing/2014/main" id="{7F604AF8-ECF8-6940-692B-63EF2EC15F84}"/>
                </a:ext>
              </a:extLst>
            </p:cNvPr>
            <p:cNvSpPr/>
            <p:nvPr/>
          </p:nvSpPr>
          <p:spPr>
            <a:xfrm>
              <a:off x="10448220" y="2263831"/>
              <a:ext cx="144956" cy="59417"/>
            </a:xfrm>
            <a:prstGeom prst="roundRect">
              <a:avLst>
                <a:gd name="adj" fmla="val 50000"/>
              </a:avLst>
            </a:prstGeom>
            <a:solidFill>
              <a:srgbClr val="FF9900"/>
            </a:solidFill>
            <a:ln>
              <a:solidFill>
                <a:srgbClr val="DA8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17" name="TextBox 1416">
              <a:extLst>
                <a:ext uri="{FF2B5EF4-FFF2-40B4-BE49-F238E27FC236}">
                  <a16:creationId xmlns:a16="http://schemas.microsoft.com/office/drawing/2014/main" id="{C08192C2-8459-4476-BDA3-BA87203DF768}"/>
                </a:ext>
              </a:extLst>
            </p:cNvPr>
            <p:cNvSpPr txBox="1"/>
            <p:nvPr/>
          </p:nvSpPr>
          <p:spPr>
            <a:xfrm>
              <a:off x="9442870" y="2346415"/>
              <a:ext cx="452614" cy="322002"/>
            </a:xfrm>
            <a:prstGeom prst="roundRect">
              <a:avLst>
                <a:gd name="adj" fmla="val 0"/>
              </a:avLst>
            </a:prstGeom>
            <a:noFill/>
          </p:spPr>
          <p:txBody>
            <a:bodyPr wrap="none" lIns="36000" tIns="36000" rIns="36000" bIns="36000" rtlCol="0" anchor="ctr">
              <a:spAutoFit/>
            </a:bodyPr>
            <a:lstStyle>
              <a:defPPr>
                <a:defRPr lang="en-US"/>
              </a:defPPr>
              <a:lvl1pPr marR="0" lvl="0" indent="0" algn="ctr" fontAlgn="auto">
                <a:lnSpc>
                  <a:spcPct val="80000"/>
                </a:lnSpc>
                <a:spcBef>
                  <a:spcPts val="0"/>
                </a:spcBef>
                <a:spcAft>
                  <a:spcPts val="0"/>
                </a:spcAft>
                <a:buClrTx/>
                <a:buSzTx/>
                <a:buFontTx/>
                <a:buNone/>
                <a:tabLst/>
                <a:defRPr kumimoji="0" sz="1000" i="0" u="none" strike="noStrike" cap="none" spc="0" normalizeH="0" baseline="0">
                  <a:ln>
                    <a:noFill/>
                  </a:ln>
                  <a:effectLst/>
                  <a:uLnTx/>
                  <a:uFillTx/>
                  <a:latin typeface="Calibri"/>
                  <a:cs typeface="Calibri"/>
                </a:defRPr>
              </a:lvl1pPr>
            </a:lstStyle>
            <a:p>
              <a:r>
                <a:rPr lang="en-GB">
                  <a:solidFill>
                    <a:schemeClr val="bg1"/>
                  </a:solidFill>
                </a:rPr>
                <a:t>Goblet </a:t>
              </a:r>
              <a:br>
                <a:rPr lang="en-GB">
                  <a:solidFill>
                    <a:schemeClr val="bg1"/>
                  </a:solidFill>
                </a:rPr>
              </a:br>
              <a:r>
                <a:rPr lang="en-GB">
                  <a:solidFill>
                    <a:schemeClr val="bg1"/>
                  </a:solidFill>
                </a:rPr>
                <a:t>cell</a:t>
              </a:r>
            </a:p>
          </p:txBody>
        </p:sp>
        <p:grpSp>
          <p:nvGrpSpPr>
            <p:cNvPr id="1418" name="Group 1417">
              <a:extLst>
                <a:ext uri="{FF2B5EF4-FFF2-40B4-BE49-F238E27FC236}">
                  <a16:creationId xmlns:a16="http://schemas.microsoft.com/office/drawing/2014/main" id="{C5B947AC-CA97-F194-1F03-82213030A5A1}"/>
                </a:ext>
              </a:extLst>
            </p:cNvPr>
            <p:cNvGrpSpPr/>
            <p:nvPr/>
          </p:nvGrpSpPr>
          <p:grpSpPr>
            <a:xfrm>
              <a:off x="9196320" y="2166043"/>
              <a:ext cx="245280" cy="220666"/>
              <a:chOff x="3443220" y="2015491"/>
              <a:chExt cx="245280" cy="220666"/>
            </a:xfrm>
          </p:grpSpPr>
          <p:sp>
            <p:nvSpPr>
              <p:cNvPr id="1482" name="Graphic 2074">
                <a:extLst>
                  <a:ext uri="{FF2B5EF4-FFF2-40B4-BE49-F238E27FC236}">
                    <a16:creationId xmlns:a16="http://schemas.microsoft.com/office/drawing/2014/main" id="{C51148BA-4C40-6697-0295-39B0F78BEA37}"/>
                  </a:ext>
                </a:extLst>
              </p:cNvPr>
              <p:cNvSpPr/>
              <p:nvPr/>
            </p:nvSpPr>
            <p:spPr>
              <a:xfrm>
                <a:off x="3443220" y="2015491"/>
                <a:ext cx="110025" cy="220666"/>
              </a:xfrm>
              <a:custGeom>
                <a:avLst/>
                <a:gdLst>
                  <a:gd name="connsiteX0" fmla="*/ 89414 w 104931"/>
                  <a:gd name="connsiteY0" fmla="*/ 210449 h 210449"/>
                  <a:gd name="connsiteX1" fmla="*/ 73956 w 104931"/>
                  <a:gd name="connsiteY1" fmla="*/ 194991 h 210449"/>
                  <a:gd name="connsiteX2" fmla="*/ 73956 w 104931"/>
                  <a:gd name="connsiteY2" fmla="*/ 68391 h 210449"/>
                  <a:gd name="connsiteX3" fmla="*/ 13824 w 104931"/>
                  <a:gd name="connsiteY3" fmla="*/ 30983 h 210449"/>
                  <a:gd name="connsiteX4" fmla="*/ 67 w 104931"/>
                  <a:gd name="connsiteY4" fmla="*/ 13824 h 210449"/>
                  <a:gd name="connsiteX5" fmla="*/ 17225 w 104931"/>
                  <a:gd name="connsiteY5" fmla="*/ 67 h 210449"/>
                  <a:gd name="connsiteX6" fmla="*/ 104872 w 104931"/>
                  <a:gd name="connsiteY6" fmla="*/ 69473 h 210449"/>
                  <a:gd name="connsiteX7" fmla="*/ 104872 w 104931"/>
                  <a:gd name="connsiteY7" fmla="*/ 194837 h 210449"/>
                  <a:gd name="connsiteX8" fmla="*/ 89414 w 104931"/>
                  <a:gd name="connsiteY8" fmla="*/ 210295 h 21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931" h="210449">
                    <a:moveTo>
                      <a:pt x="89414" y="210449"/>
                    </a:moveTo>
                    <a:cubicBezTo>
                      <a:pt x="80912" y="210449"/>
                      <a:pt x="73956" y="203493"/>
                      <a:pt x="73956" y="194991"/>
                    </a:cubicBezTo>
                    <a:lnTo>
                      <a:pt x="73956" y="68391"/>
                    </a:lnTo>
                    <a:cubicBezTo>
                      <a:pt x="73956" y="66227"/>
                      <a:pt x="74111" y="37475"/>
                      <a:pt x="13824" y="30983"/>
                    </a:cubicBezTo>
                    <a:cubicBezTo>
                      <a:pt x="5322" y="30055"/>
                      <a:pt x="-706" y="22326"/>
                      <a:pt x="67" y="13824"/>
                    </a:cubicBezTo>
                    <a:cubicBezTo>
                      <a:pt x="994" y="5322"/>
                      <a:pt x="8723" y="-706"/>
                      <a:pt x="17225" y="67"/>
                    </a:cubicBezTo>
                    <a:cubicBezTo>
                      <a:pt x="108891" y="9805"/>
                      <a:pt x="105027" y="67154"/>
                      <a:pt x="104872" y="69473"/>
                    </a:cubicBezTo>
                    <a:lnTo>
                      <a:pt x="104872" y="194837"/>
                    </a:lnTo>
                    <a:cubicBezTo>
                      <a:pt x="104872" y="203338"/>
                      <a:pt x="98070" y="210295"/>
                      <a:pt x="89414" y="210295"/>
                    </a:cubicBezTo>
                    <a:close/>
                  </a:path>
                </a:pathLst>
              </a:custGeom>
              <a:solidFill>
                <a:srgbClr val="92D050"/>
              </a:solidFill>
              <a:ln w="14968" cap="flat">
                <a:solidFill>
                  <a:srgbClr val="00B050"/>
                </a:solidFill>
                <a:prstDash val="solid"/>
                <a:miter/>
              </a:ln>
            </p:spPr>
            <p:txBody>
              <a:bodyPr rtlCol="0" anchor="ctr"/>
              <a:lstStyle/>
              <a:p>
                <a:endParaRPr lang="en-GB"/>
              </a:p>
            </p:txBody>
          </p:sp>
          <p:sp>
            <p:nvSpPr>
              <p:cNvPr id="1483" name="Graphic 2074">
                <a:extLst>
                  <a:ext uri="{FF2B5EF4-FFF2-40B4-BE49-F238E27FC236}">
                    <a16:creationId xmlns:a16="http://schemas.microsoft.com/office/drawing/2014/main" id="{19E5BA4E-EB75-D3D0-BC85-89FC2EB42A87}"/>
                  </a:ext>
                </a:extLst>
              </p:cNvPr>
              <p:cNvSpPr/>
              <p:nvPr/>
            </p:nvSpPr>
            <p:spPr>
              <a:xfrm flipH="1">
                <a:off x="3578475" y="2015491"/>
                <a:ext cx="110025" cy="220666"/>
              </a:xfrm>
              <a:custGeom>
                <a:avLst/>
                <a:gdLst>
                  <a:gd name="connsiteX0" fmla="*/ 89414 w 104931"/>
                  <a:gd name="connsiteY0" fmla="*/ 210449 h 210449"/>
                  <a:gd name="connsiteX1" fmla="*/ 73956 w 104931"/>
                  <a:gd name="connsiteY1" fmla="*/ 194991 h 210449"/>
                  <a:gd name="connsiteX2" fmla="*/ 73956 w 104931"/>
                  <a:gd name="connsiteY2" fmla="*/ 68391 h 210449"/>
                  <a:gd name="connsiteX3" fmla="*/ 13824 w 104931"/>
                  <a:gd name="connsiteY3" fmla="*/ 30983 h 210449"/>
                  <a:gd name="connsiteX4" fmla="*/ 67 w 104931"/>
                  <a:gd name="connsiteY4" fmla="*/ 13824 h 210449"/>
                  <a:gd name="connsiteX5" fmla="*/ 17225 w 104931"/>
                  <a:gd name="connsiteY5" fmla="*/ 67 h 210449"/>
                  <a:gd name="connsiteX6" fmla="*/ 104872 w 104931"/>
                  <a:gd name="connsiteY6" fmla="*/ 69473 h 210449"/>
                  <a:gd name="connsiteX7" fmla="*/ 104872 w 104931"/>
                  <a:gd name="connsiteY7" fmla="*/ 194837 h 210449"/>
                  <a:gd name="connsiteX8" fmla="*/ 89414 w 104931"/>
                  <a:gd name="connsiteY8" fmla="*/ 210295 h 21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931" h="210449">
                    <a:moveTo>
                      <a:pt x="89414" y="210449"/>
                    </a:moveTo>
                    <a:cubicBezTo>
                      <a:pt x="80912" y="210449"/>
                      <a:pt x="73956" y="203493"/>
                      <a:pt x="73956" y="194991"/>
                    </a:cubicBezTo>
                    <a:lnTo>
                      <a:pt x="73956" y="68391"/>
                    </a:lnTo>
                    <a:cubicBezTo>
                      <a:pt x="73956" y="66227"/>
                      <a:pt x="74111" y="37475"/>
                      <a:pt x="13824" y="30983"/>
                    </a:cubicBezTo>
                    <a:cubicBezTo>
                      <a:pt x="5322" y="30055"/>
                      <a:pt x="-706" y="22326"/>
                      <a:pt x="67" y="13824"/>
                    </a:cubicBezTo>
                    <a:cubicBezTo>
                      <a:pt x="994" y="5322"/>
                      <a:pt x="8723" y="-706"/>
                      <a:pt x="17225" y="67"/>
                    </a:cubicBezTo>
                    <a:cubicBezTo>
                      <a:pt x="108891" y="9805"/>
                      <a:pt x="105027" y="67154"/>
                      <a:pt x="104872" y="69473"/>
                    </a:cubicBezTo>
                    <a:lnTo>
                      <a:pt x="104872" y="194837"/>
                    </a:lnTo>
                    <a:cubicBezTo>
                      <a:pt x="104872" y="203338"/>
                      <a:pt x="98070" y="210295"/>
                      <a:pt x="89414" y="210295"/>
                    </a:cubicBezTo>
                    <a:close/>
                  </a:path>
                </a:pathLst>
              </a:custGeom>
              <a:solidFill>
                <a:srgbClr val="92D050"/>
              </a:solidFill>
              <a:ln w="14968" cap="flat">
                <a:solidFill>
                  <a:srgbClr val="00B050"/>
                </a:solidFill>
                <a:prstDash val="solid"/>
                <a:miter/>
              </a:ln>
            </p:spPr>
            <p:txBody>
              <a:bodyPr rtlCol="0" anchor="ctr"/>
              <a:lstStyle/>
              <a:p>
                <a:endParaRPr lang="en-GB"/>
              </a:p>
            </p:txBody>
          </p:sp>
        </p:grpSp>
        <p:sp>
          <p:nvSpPr>
            <p:cNvPr id="1419" name="TextBox 1418">
              <a:extLst>
                <a:ext uri="{FF2B5EF4-FFF2-40B4-BE49-F238E27FC236}">
                  <a16:creationId xmlns:a16="http://schemas.microsoft.com/office/drawing/2014/main" id="{CB08418C-4E36-2B63-0744-43269D615008}"/>
                </a:ext>
              </a:extLst>
            </p:cNvPr>
            <p:cNvSpPr txBox="1"/>
            <p:nvPr/>
          </p:nvSpPr>
          <p:spPr>
            <a:xfrm>
              <a:off x="9185595" y="1980735"/>
              <a:ext cx="276285" cy="226591"/>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PRR</a:t>
              </a:r>
            </a:p>
          </p:txBody>
        </p:sp>
        <p:grpSp>
          <p:nvGrpSpPr>
            <p:cNvPr id="1420" name="Group 1419">
              <a:extLst>
                <a:ext uri="{FF2B5EF4-FFF2-40B4-BE49-F238E27FC236}">
                  <a16:creationId xmlns:a16="http://schemas.microsoft.com/office/drawing/2014/main" id="{9B622416-CA3E-2A3A-60C5-C57F35D60EA9}"/>
                </a:ext>
              </a:extLst>
            </p:cNvPr>
            <p:cNvGrpSpPr/>
            <p:nvPr/>
          </p:nvGrpSpPr>
          <p:grpSpPr>
            <a:xfrm rot="18900000">
              <a:off x="8044465" y="2712904"/>
              <a:ext cx="48206" cy="69273"/>
              <a:chOff x="1508883" y="2828925"/>
              <a:chExt cx="48206" cy="83820"/>
            </a:xfrm>
          </p:grpSpPr>
          <p:cxnSp>
            <p:nvCxnSpPr>
              <p:cNvPr id="1478" name="Straight Connector 1477">
                <a:extLst>
                  <a:ext uri="{FF2B5EF4-FFF2-40B4-BE49-F238E27FC236}">
                    <a16:creationId xmlns:a16="http://schemas.microsoft.com/office/drawing/2014/main" id="{6EF837C3-8842-E044-4CD8-8D7A23E6C66B}"/>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9" name="Straight Connector 1478">
                <a:extLst>
                  <a:ext uri="{FF2B5EF4-FFF2-40B4-BE49-F238E27FC236}">
                    <a16:creationId xmlns:a16="http://schemas.microsoft.com/office/drawing/2014/main" id="{1330F6A7-66E3-4337-8383-5D35924969E9}"/>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0" name="Straight Connector 1479">
                <a:extLst>
                  <a:ext uri="{FF2B5EF4-FFF2-40B4-BE49-F238E27FC236}">
                    <a16:creationId xmlns:a16="http://schemas.microsoft.com/office/drawing/2014/main" id="{79ED81AA-C730-C053-6041-7E77160838C4}"/>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81" name="Oval 1480">
                <a:extLst>
                  <a:ext uri="{FF2B5EF4-FFF2-40B4-BE49-F238E27FC236}">
                    <a16:creationId xmlns:a16="http://schemas.microsoft.com/office/drawing/2014/main" id="{27CA9099-17D5-F528-0FC6-4769B3E7E732}"/>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1" name="Group 1420">
              <a:extLst>
                <a:ext uri="{FF2B5EF4-FFF2-40B4-BE49-F238E27FC236}">
                  <a16:creationId xmlns:a16="http://schemas.microsoft.com/office/drawing/2014/main" id="{E472AEDD-9865-320B-A2B7-5175E528B056}"/>
                </a:ext>
              </a:extLst>
            </p:cNvPr>
            <p:cNvGrpSpPr/>
            <p:nvPr/>
          </p:nvGrpSpPr>
          <p:grpSpPr>
            <a:xfrm rot="2700000">
              <a:off x="8179720" y="3091053"/>
              <a:ext cx="48206" cy="69273"/>
              <a:chOff x="1508883" y="2828925"/>
              <a:chExt cx="48206" cy="83820"/>
            </a:xfrm>
          </p:grpSpPr>
          <p:cxnSp>
            <p:nvCxnSpPr>
              <p:cNvPr id="1474" name="Straight Connector 1473">
                <a:extLst>
                  <a:ext uri="{FF2B5EF4-FFF2-40B4-BE49-F238E27FC236}">
                    <a16:creationId xmlns:a16="http://schemas.microsoft.com/office/drawing/2014/main" id="{4829F646-4CB9-47BB-BE44-B8A449ED7E33}"/>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a:extLst>
                  <a:ext uri="{FF2B5EF4-FFF2-40B4-BE49-F238E27FC236}">
                    <a16:creationId xmlns:a16="http://schemas.microsoft.com/office/drawing/2014/main" id="{FCE44D64-12BE-EA88-D9AB-1DA72D8A56C0}"/>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59B582F2-3981-43D5-70C4-68A2B7249C6E}"/>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Oval 1476">
                <a:extLst>
                  <a:ext uri="{FF2B5EF4-FFF2-40B4-BE49-F238E27FC236}">
                    <a16:creationId xmlns:a16="http://schemas.microsoft.com/office/drawing/2014/main" id="{57945662-7084-B797-3B88-CFF0F902669B}"/>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1422" name="Straight Connector 1421">
              <a:extLst>
                <a:ext uri="{FF2B5EF4-FFF2-40B4-BE49-F238E27FC236}">
                  <a16:creationId xmlns:a16="http://schemas.microsoft.com/office/drawing/2014/main" id="{7E6B374E-4A7B-084D-CA16-4C41D27DB448}"/>
                </a:ext>
              </a:extLst>
            </p:cNvPr>
            <p:cNvCxnSpPr>
              <a:cxnSpLocks/>
            </p:cNvCxnSpPr>
            <p:nvPr/>
          </p:nvCxnSpPr>
          <p:spPr>
            <a:xfrm flipV="1">
              <a:off x="7048500" y="2943282"/>
              <a:ext cx="803910" cy="10281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3" name="Group 1422">
              <a:extLst>
                <a:ext uri="{FF2B5EF4-FFF2-40B4-BE49-F238E27FC236}">
                  <a16:creationId xmlns:a16="http://schemas.microsoft.com/office/drawing/2014/main" id="{F30F9646-1FF2-218D-10B1-4E88873FC410}"/>
                </a:ext>
              </a:extLst>
            </p:cNvPr>
            <p:cNvGrpSpPr/>
            <p:nvPr/>
          </p:nvGrpSpPr>
          <p:grpSpPr>
            <a:xfrm rot="18900000">
              <a:off x="9008395" y="2701474"/>
              <a:ext cx="48206" cy="69273"/>
              <a:chOff x="1508883" y="2828925"/>
              <a:chExt cx="48206" cy="83820"/>
            </a:xfrm>
          </p:grpSpPr>
          <p:cxnSp>
            <p:nvCxnSpPr>
              <p:cNvPr id="1470" name="Straight Connector 1469">
                <a:extLst>
                  <a:ext uri="{FF2B5EF4-FFF2-40B4-BE49-F238E27FC236}">
                    <a16:creationId xmlns:a16="http://schemas.microsoft.com/office/drawing/2014/main" id="{C861614E-8E83-C8DF-5D1B-14ACE94521E8}"/>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1" name="Straight Connector 1470">
                <a:extLst>
                  <a:ext uri="{FF2B5EF4-FFF2-40B4-BE49-F238E27FC236}">
                    <a16:creationId xmlns:a16="http://schemas.microsoft.com/office/drawing/2014/main" id="{A2304789-A3C8-455B-E955-88B8C45C9142}"/>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a:extLst>
                  <a:ext uri="{FF2B5EF4-FFF2-40B4-BE49-F238E27FC236}">
                    <a16:creationId xmlns:a16="http://schemas.microsoft.com/office/drawing/2014/main" id="{64982466-1AC3-0350-2261-7F279DCDBED0}"/>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73" name="Oval 1472">
                <a:extLst>
                  <a:ext uri="{FF2B5EF4-FFF2-40B4-BE49-F238E27FC236}">
                    <a16:creationId xmlns:a16="http://schemas.microsoft.com/office/drawing/2014/main" id="{C423F308-7A72-1B56-434F-B99227C3F98C}"/>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4" name="Group 1423">
              <a:extLst>
                <a:ext uri="{FF2B5EF4-FFF2-40B4-BE49-F238E27FC236}">
                  <a16:creationId xmlns:a16="http://schemas.microsoft.com/office/drawing/2014/main" id="{4012EA6D-0295-89DE-77F5-D7A23577A0FC}"/>
                </a:ext>
              </a:extLst>
            </p:cNvPr>
            <p:cNvGrpSpPr/>
            <p:nvPr/>
          </p:nvGrpSpPr>
          <p:grpSpPr>
            <a:xfrm rot="3696547">
              <a:off x="9099172" y="3165553"/>
              <a:ext cx="48206" cy="69273"/>
              <a:chOff x="1508883" y="2828925"/>
              <a:chExt cx="48206" cy="83820"/>
            </a:xfrm>
          </p:grpSpPr>
          <p:cxnSp>
            <p:nvCxnSpPr>
              <p:cNvPr id="1466" name="Straight Connector 1465">
                <a:extLst>
                  <a:ext uri="{FF2B5EF4-FFF2-40B4-BE49-F238E27FC236}">
                    <a16:creationId xmlns:a16="http://schemas.microsoft.com/office/drawing/2014/main" id="{8FCF43EB-8AB6-6413-0787-593711D6FE98}"/>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7" name="Straight Connector 1466">
                <a:extLst>
                  <a:ext uri="{FF2B5EF4-FFF2-40B4-BE49-F238E27FC236}">
                    <a16:creationId xmlns:a16="http://schemas.microsoft.com/office/drawing/2014/main" id="{08468AA7-DCB7-496C-C26F-04F760EAFF44}"/>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8" name="Straight Connector 1467">
                <a:extLst>
                  <a:ext uri="{FF2B5EF4-FFF2-40B4-BE49-F238E27FC236}">
                    <a16:creationId xmlns:a16="http://schemas.microsoft.com/office/drawing/2014/main" id="{89F917A5-4854-B8DF-6048-56CD53111E73}"/>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69" name="Oval 1468">
                <a:extLst>
                  <a:ext uri="{FF2B5EF4-FFF2-40B4-BE49-F238E27FC236}">
                    <a16:creationId xmlns:a16="http://schemas.microsoft.com/office/drawing/2014/main" id="{776E735A-65E9-E8EC-CDE4-14B32FCE153D}"/>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5" name="Group 1424">
              <a:extLst>
                <a:ext uri="{FF2B5EF4-FFF2-40B4-BE49-F238E27FC236}">
                  <a16:creationId xmlns:a16="http://schemas.microsoft.com/office/drawing/2014/main" id="{12F7F919-741E-D1D2-1E1E-A049D9481A05}"/>
                </a:ext>
              </a:extLst>
            </p:cNvPr>
            <p:cNvGrpSpPr/>
            <p:nvPr/>
          </p:nvGrpSpPr>
          <p:grpSpPr>
            <a:xfrm rot="2669105">
              <a:off x="9107233" y="3016967"/>
              <a:ext cx="48206" cy="69273"/>
              <a:chOff x="1508883" y="2828925"/>
              <a:chExt cx="48206" cy="83820"/>
            </a:xfrm>
          </p:grpSpPr>
          <p:cxnSp>
            <p:nvCxnSpPr>
              <p:cNvPr id="1462" name="Straight Connector 1461">
                <a:extLst>
                  <a:ext uri="{FF2B5EF4-FFF2-40B4-BE49-F238E27FC236}">
                    <a16:creationId xmlns:a16="http://schemas.microsoft.com/office/drawing/2014/main" id="{1FA490F3-31DF-8CCD-ADE2-2FBDF79EFE87}"/>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7D37742B-517E-054D-FF89-6ED0DD321FC6}"/>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1CB8F8AE-F606-4EA6-0EF1-F7CF9C802ADB}"/>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65" name="Oval 1464">
                <a:extLst>
                  <a:ext uri="{FF2B5EF4-FFF2-40B4-BE49-F238E27FC236}">
                    <a16:creationId xmlns:a16="http://schemas.microsoft.com/office/drawing/2014/main" id="{9B040459-CC0F-A044-EA09-74A1168315A7}"/>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6" name="Group 1425">
              <a:extLst>
                <a:ext uri="{FF2B5EF4-FFF2-40B4-BE49-F238E27FC236}">
                  <a16:creationId xmlns:a16="http://schemas.microsoft.com/office/drawing/2014/main" id="{3947F1CF-5AE1-470B-29A7-DC5E1494E800}"/>
                </a:ext>
              </a:extLst>
            </p:cNvPr>
            <p:cNvGrpSpPr/>
            <p:nvPr/>
          </p:nvGrpSpPr>
          <p:grpSpPr>
            <a:xfrm rot="3696547">
              <a:off x="9583042" y="3190318"/>
              <a:ext cx="48206" cy="69273"/>
              <a:chOff x="1508883" y="2828925"/>
              <a:chExt cx="48206" cy="83820"/>
            </a:xfrm>
          </p:grpSpPr>
          <p:cxnSp>
            <p:nvCxnSpPr>
              <p:cNvPr id="1458" name="Straight Connector 1457">
                <a:extLst>
                  <a:ext uri="{FF2B5EF4-FFF2-40B4-BE49-F238E27FC236}">
                    <a16:creationId xmlns:a16="http://schemas.microsoft.com/office/drawing/2014/main" id="{0F40F39E-5C7A-17BB-7BE0-4C646090189F}"/>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2A419D25-C9E5-6A7E-7936-B21E0D60E4FA}"/>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ED40A003-2F4A-07C6-255D-5769ED1A32C1}"/>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61" name="Oval 1460">
                <a:extLst>
                  <a:ext uri="{FF2B5EF4-FFF2-40B4-BE49-F238E27FC236}">
                    <a16:creationId xmlns:a16="http://schemas.microsoft.com/office/drawing/2014/main" id="{2B17F07D-4906-352A-3065-75BAD2E7D475}"/>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7" name="Group 1426">
              <a:extLst>
                <a:ext uri="{FF2B5EF4-FFF2-40B4-BE49-F238E27FC236}">
                  <a16:creationId xmlns:a16="http://schemas.microsoft.com/office/drawing/2014/main" id="{7C9E649A-4EE4-1E6E-4619-7450E32E39D3}"/>
                </a:ext>
              </a:extLst>
            </p:cNvPr>
            <p:cNvGrpSpPr/>
            <p:nvPr/>
          </p:nvGrpSpPr>
          <p:grpSpPr>
            <a:xfrm rot="18900000">
              <a:off x="9562750" y="2701473"/>
              <a:ext cx="48206" cy="69273"/>
              <a:chOff x="1508883" y="2828925"/>
              <a:chExt cx="48206" cy="83820"/>
            </a:xfrm>
          </p:grpSpPr>
          <p:cxnSp>
            <p:nvCxnSpPr>
              <p:cNvPr id="1454" name="Straight Connector 1453">
                <a:extLst>
                  <a:ext uri="{FF2B5EF4-FFF2-40B4-BE49-F238E27FC236}">
                    <a16:creationId xmlns:a16="http://schemas.microsoft.com/office/drawing/2014/main" id="{80C11329-537D-ABAA-92E7-A24BF76F74EA}"/>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ACC3E570-CE9B-106D-8CBF-912707398385}"/>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070839B3-E77B-EF25-5F56-FE88AD988392}"/>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57" name="Oval 1456">
                <a:extLst>
                  <a:ext uri="{FF2B5EF4-FFF2-40B4-BE49-F238E27FC236}">
                    <a16:creationId xmlns:a16="http://schemas.microsoft.com/office/drawing/2014/main" id="{B09F13CF-B096-EB9F-4FCF-F23EA879E600}"/>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8" name="Group 1427">
              <a:extLst>
                <a:ext uri="{FF2B5EF4-FFF2-40B4-BE49-F238E27FC236}">
                  <a16:creationId xmlns:a16="http://schemas.microsoft.com/office/drawing/2014/main" id="{2692DC40-D6ED-31AE-3354-6B79DF98A843}"/>
                </a:ext>
              </a:extLst>
            </p:cNvPr>
            <p:cNvGrpSpPr/>
            <p:nvPr/>
          </p:nvGrpSpPr>
          <p:grpSpPr>
            <a:xfrm rot="18900000">
              <a:off x="11458224" y="2745289"/>
              <a:ext cx="48206" cy="69273"/>
              <a:chOff x="1508883" y="2828925"/>
              <a:chExt cx="48206" cy="83820"/>
            </a:xfrm>
          </p:grpSpPr>
          <p:cxnSp>
            <p:nvCxnSpPr>
              <p:cNvPr id="1450" name="Straight Connector 1449">
                <a:extLst>
                  <a:ext uri="{FF2B5EF4-FFF2-40B4-BE49-F238E27FC236}">
                    <a16:creationId xmlns:a16="http://schemas.microsoft.com/office/drawing/2014/main" id="{675F8FA8-8490-0F13-21C1-234647857AAA}"/>
                  </a:ext>
                </a:extLst>
              </p:cNvPr>
              <p:cNvCxnSpPr>
                <a:cxnSpLocks/>
              </p:cNvCxnSpPr>
              <p:nvPr/>
            </p:nvCxnSpPr>
            <p:spPr>
              <a:xfrm flipV="1">
                <a:off x="151447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1" name="Straight Connector 1450">
                <a:extLst>
                  <a:ext uri="{FF2B5EF4-FFF2-40B4-BE49-F238E27FC236}">
                    <a16:creationId xmlns:a16="http://schemas.microsoft.com/office/drawing/2014/main" id="{D4ABE3A7-99FA-B133-C588-F3118A720C5E}"/>
                  </a:ext>
                </a:extLst>
              </p:cNvPr>
              <p:cNvCxnSpPr>
                <a:cxnSpLocks/>
              </p:cNvCxnSpPr>
              <p:nvPr/>
            </p:nvCxnSpPr>
            <p:spPr>
              <a:xfrm flipV="1">
                <a:off x="152971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2" name="Straight Connector 1451">
                <a:extLst>
                  <a:ext uri="{FF2B5EF4-FFF2-40B4-BE49-F238E27FC236}">
                    <a16:creationId xmlns:a16="http://schemas.microsoft.com/office/drawing/2014/main" id="{B7957E9F-D3C8-3DC3-B89F-ED34910908B3}"/>
                  </a:ext>
                </a:extLst>
              </p:cNvPr>
              <p:cNvCxnSpPr>
                <a:cxnSpLocks/>
              </p:cNvCxnSpPr>
              <p:nvPr/>
            </p:nvCxnSpPr>
            <p:spPr>
              <a:xfrm flipV="1">
                <a:off x="1544955" y="2828925"/>
                <a:ext cx="0" cy="8382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53" name="Oval 1452">
                <a:extLst>
                  <a:ext uri="{FF2B5EF4-FFF2-40B4-BE49-F238E27FC236}">
                    <a16:creationId xmlns:a16="http://schemas.microsoft.com/office/drawing/2014/main" id="{7D6C83EA-D308-4881-DC11-C6BCB6DFCE22}"/>
                  </a:ext>
                </a:extLst>
              </p:cNvPr>
              <p:cNvSpPr/>
              <p:nvPr/>
            </p:nvSpPr>
            <p:spPr>
              <a:xfrm>
                <a:off x="1508883" y="2846700"/>
                <a:ext cx="48206" cy="4820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29" name="TextBox 1428">
              <a:extLst>
                <a:ext uri="{FF2B5EF4-FFF2-40B4-BE49-F238E27FC236}">
                  <a16:creationId xmlns:a16="http://schemas.microsoft.com/office/drawing/2014/main" id="{EE78FEE8-FA9F-1C7E-18C2-7CD49F81C551}"/>
                </a:ext>
              </a:extLst>
            </p:cNvPr>
            <p:cNvSpPr txBox="1"/>
            <p:nvPr/>
          </p:nvSpPr>
          <p:spPr>
            <a:xfrm>
              <a:off x="10589763" y="3478535"/>
              <a:ext cx="579252" cy="380480"/>
            </a:xfrm>
            <a:prstGeom prst="roundRect">
              <a:avLst>
                <a:gd name="adj" fmla="val 0"/>
              </a:avLst>
            </a:prstGeom>
            <a:noFill/>
          </p:spPr>
          <p:txBody>
            <a:bodyPr wrap="none" lIns="36000" tIns="36000" rIns="36000" bIns="36000" rtlCol="0" anchor="ctr">
              <a:spAutoFit/>
            </a:bodyPr>
            <a:lstStyle>
              <a:defPPr>
                <a:defRPr lang="en-US"/>
              </a:defPPr>
              <a:lvl1pPr marR="0" lvl="0" indent="0" fontAlgn="auto">
                <a:spcBef>
                  <a:spcPts val="0"/>
                </a:spcBef>
                <a:spcAft>
                  <a:spcPts val="0"/>
                </a:spcAft>
                <a:buClrTx/>
                <a:buSzTx/>
                <a:buFontTx/>
                <a:buNone/>
                <a:tabLst/>
                <a:defRPr kumimoji="0" sz="1000" i="0" u="none" strike="noStrike" cap="none" spc="0" normalizeH="0" baseline="0">
                  <a:ln>
                    <a:noFill/>
                  </a:ln>
                  <a:solidFill>
                    <a:srgbClr val="656665">
                      <a:lumMod val="50000"/>
                    </a:srgbClr>
                  </a:solidFill>
                  <a:effectLst/>
                  <a:uLnTx/>
                  <a:uFillTx/>
                  <a:latin typeface="Calibri"/>
                  <a:cs typeface="Calibri"/>
                </a:defRPr>
              </a:lvl1pPr>
            </a:lstStyle>
            <a:p>
              <a:pPr algn="ctr"/>
              <a:r>
                <a:rPr lang="en-GB">
                  <a:solidFill>
                    <a:schemeClr val="tx1"/>
                  </a:solidFill>
                </a:rPr>
                <a:t>Dendritic </a:t>
              </a:r>
              <a:br>
                <a:rPr lang="en-GB">
                  <a:solidFill>
                    <a:schemeClr val="tx1"/>
                  </a:solidFill>
                </a:rPr>
              </a:br>
              <a:r>
                <a:rPr lang="en-GB">
                  <a:solidFill>
                    <a:schemeClr val="tx1"/>
                  </a:solidFill>
                </a:rPr>
                <a:t>cell</a:t>
              </a:r>
            </a:p>
          </p:txBody>
        </p:sp>
        <p:sp>
          <p:nvSpPr>
            <p:cNvPr id="1430" name="TextBox 1429">
              <a:extLst>
                <a:ext uri="{FF2B5EF4-FFF2-40B4-BE49-F238E27FC236}">
                  <a16:creationId xmlns:a16="http://schemas.microsoft.com/office/drawing/2014/main" id="{6FD6D9A7-178A-8302-C6BE-5B7091F1FBE5}"/>
                </a:ext>
              </a:extLst>
            </p:cNvPr>
            <p:cNvSpPr txBox="1"/>
            <p:nvPr/>
          </p:nvSpPr>
          <p:spPr>
            <a:xfrm>
              <a:off x="6275609" y="2341429"/>
              <a:ext cx="669020" cy="226591"/>
            </a:xfrm>
            <a:prstGeom prst="roundRect">
              <a:avLst>
                <a:gd name="adj" fmla="val 0"/>
              </a:avLst>
            </a:prstGeom>
            <a:noFill/>
          </p:spPr>
          <p:txBody>
            <a:bodyPr wrap="none" lIns="36000" tIns="36000" rIns="36000" bIns="36000" rtlCol="0" anchor="ctr">
              <a:spAutoFit/>
            </a:bodyPr>
            <a:lstStyle/>
            <a:p>
              <a:pPr marL="0" marR="0" lvl="0" indent="0" defTabSz="914400" rtl="0" eaLnBrk="1" fontAlgn="auto" latinLnBrk="0" hangingPunct="1">
                <a:spcBef>
                  <a:spcPts val="0"/>
                </a:spcBef>
                <a:spcAft>
                  <a:spcPts val="0"/>
                </a:spcAft>
                <a:buClrTx/>
                <a:buSzTx/>
                <a:buFontTx/>
                <a:buNone/>
                <a:tabLst/>
                <a:defRPr/>
              </a:pPr>
              <a:r>
                <a:rPr kumimoji="0" lang="en-GB" sz="1000" i="0" u="none" strike="noStrike" kern="1200" cap="none" spc="0" normalizeH="0" baseline="0" noProof="0">
                  <a:ln>
                    <a:noFill/>
                  </a:ln>
                  <a:effectLst/>
                  <a:uLnTx/>
                  <a:uFillTx/>
                  <a:latin typeface="Calibri"/>
                  <a:ea typeface="+mn-ea"/>
                  <a:cs typeface="Calibri"/>
                </a:rPr>
                <a:t>Ciliated cell</a:t>
              </a:r>
              <a:endParaRPr kumimoji="0" lang="en-GB" sz="1000" i="0" u="none" strike="noStrike" kern="1200" cap="none" spc="0" normalizeH="0" baseline="0" noProof="0">
                <a:ln>
                  <a:noFill/>
                </a:ln>
                <a:effectLst/>
                <a:uLnTx/>
                <a:uFillTx/>
                <a:latin typeface="Calibri"/>
                <a:ea typeface="+mn-ea"/>
                <a:cs typeface="Calibri" panose="020F0502020204030204" pitchFamily="34" charset="0"/>
              </a:endParaRPr>
            </a:p>
          </p:txBody>
        </p:sp>
        <p:cxnSp>
          <p:nvCxnSpPr>
            <p:cNvPr id="1431" name="Straight Connector 1430">
              <a:extLst>
                <a:ext uri="{FF2B5EF4-FFF2-40B4-BE49-F238E27FC236}">
                  <a16:creationId xmlns:a16="http://schemas.microsoft.com/office/drawing/2014/main" id="{C58EB3FB-C414-75A5-69F8-E3EE9CF524D7}"/>
                </a:ext>
              </a:extLst>
            </p:cNvPr>
            <p:cNvCxnSpPr>
              <a:cxnSpLocks/>
            </p:cNvCxnSpPr>
            <p:nvPr/>
          </p:nvCxnSpPr>
          <p:spPr>
            <a:xfrm>
              <a:off x="6934200" y="2454724"/>
              <a:ext cx="504000"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432" name="Freeform: Shape 1715">
              <a:extLst>
                <a:ext uri="{FF2B5EF4-FFF2-40B4-BE49-F238E27FC236}">
                  <a16:creationId xmlns:a16="http://schemas.microsoft.com/office/drawing/2014/main" id="{47B7A972-8B76-9843-4837-75F2160EECE9}"/>
                </a:ext>
              </a:extLst>
            </p:cNvPr>
            <p:cNvSpPr/>
            <p:nvPr/>
          </p:nvSpPr>
          <p:spPr>
            <a:xfrm>
              <a:off x="10438904" y="2428547"/>
              <a:ext cx="248397" cy="61541"/>
            </a:xfrm>
            <a:custGeom>
              <a:avLst/>
              <a:gdLst>
                <a:gd name="connsiteX0" fmla="*/ 1 w 256821"/>
                <a:gd name="connsiteY0" fmla="*/ 44802 h 63628"/>
                <a:gd name="connsiteX1" fmla="*/ 120981 w 256821"/>
                <a:gd name="connsiteY1" fmla="*/ 244 h 63628"/>
                <a:gd name="connsiteX2" fmla="*/ 256813 w 256821"/>
                <a:gd name="connsiteY2" fmla="*/ 31853 h 63628"/>
                <a:gd name="connsiteX3" fmla="*/ 123520 w 256821"/>
                <a:gd name="connsiteY3" fmla="*/ 63336 h 63628"/>
                <a:gd name="connsiteX4" fmla="*/ 1 w 256821"/>
                <a:gd name="connsiteY4" fmla="*/ 44802 h 63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1" h="63628">
                  <a:moveTo>
                    <a:pt x="1" y="44802"/>
                  </a:moveTo>
                  <a:cubicBezTo>
                    <a:pt x="-379" y="34265"/>
                    <a:pt x="78200" y="2402"/>
                    <a:pt x="120981" y="244"/>
                  </a:cubicBezTo>
                  <a:cubicBezTo>
                    <a:pt x="163762" y="-1914"/>
                    <a:pt x="255798" y="10399"/>
                    <a:pt x="256813" y="31853"/>
                  </a:cubicBezTo>
                  <a:cubicBezTo>
                    <a:pt x="257829" y="53307"/>
                    <a:pt x="166301" y="61178"/>
                    <a:pt x="123520" y="63336"/>
                  </a:cubicBezTo>
                  <a:cubicBezTo>
                    <a:pt x="80739" y="65494"/>
                    <a:pt x="382" y="55338"/>
                    <a:pt x="1" y="44802"/>
                  </a:cubicBezTo>
                  <a:close/>
                </a:path>
              </a:pathLst>
            </a:custGeom>
            <a:solidFill>
              <a:srgbClr val="FBE1D1"/>
            </a:solidFill>
            <a:ln w="12671" cap="flat">
              <a:noFill/>
              <a:prstDash val="solid"/>
              <a:miter/>
            </a:ln>
          </p:spPr>
          <p:txBody>
            <a:bodyPr rtlCol="0" anchor="ctr"/>
            <a:lstStyle/>
            <a:p>
              <a:endParaRPr lang="en-GB"/>
            </a:p>
          </p:txBody>
        </p:sp>
        <p:sp>
          <p:nvSpPr>
            <p:cNvPr id="1433" name="Freeform: Shape 1716">
              <a:extLst>
                <a:ext uri="{FF2B5EF4-FFF2-40B4-BE49-F238E27FC236}">
                  <a16:creationId xmlns:a16="http://schemas.microsoft.com/office/drawing/2014/main" id="{E2F6F388-67F7-2D3E-4B46-DF2E81FC5B35}"/>
                </a:ext>
              </a:extLst>
            </p:cNvPr>
            <p:cNvSpPr/>
            <p:nvPr/>
          </p:nvSpPr>
          <p:spPr>
            <a:xfrm>
              <a:off x="10739103" y="2428132"/>
              <a:ext cx="83397" cy="59138"/>
            </a:xfrm>
            <a:custGeom>
              <a:avLst/>
              <a:gdLst>
                <a:gd name="connsiteX0" fmla="*/ 4 w 86225"/>
                <a:gd name="connsiteY0" fmla="*/ 39645 h 61144"/>
                <a:gd name="connsiteX1" fmla="*/ 39484 w 86225"/>
                <a:gd name="connsiteY1" fmla="*/ 38 h 61144"/>
                <a:gd name="connsiteX2" fmla="*/ 86201 w 86225"/>
                <a:gd name="connsiteY2" fmla="*/ 34567 h 61144"/>
                <a:gd name="connsiteX3" fmla="*/ 42277 w 86225"/>
                <a:gd name="connsiteY3" fmla="*/ 61099 h 61144"/>
                <a:gd name="connsiteX4" fmla="*/ 131 w 86225"/>
                <a:gd name="connsiteY4" fmla="*/ 39518 h 6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5" h="61144">
                  <a:moveTo>
                    <a:pt x="4" y="39645"/>
                  </a:moveTo>
                  <a:cubicBezTo>
                    <a:pt x="-377" y="29490"/>
                    <a:pt x="25140" y="927"/>
                    <a:pt x="39484" y="38"/>
                  </a:cubicBezTo>
                  <a:cubicBezTo>
                    <a:pt x="53829" y="-850"/>
                    <a:pt x="85185" y="13875"/>
                    <a:pt x="86201" y="34567"/>
                  </a:cubicBezTo>
                  <a:cubicBezTo>
                    <a:pt x="87216" y="55387"/>
                    <a:pt x="56622" y="60338"/>
                    <a:pt x="42277" y="61099"/>
                  </a:cubicBezTo>
                  <a:cubicBezTo>
                    <a:pt x="27933" y="61988"/>
                    <a:pt x="512" y="49674"/>
                    <a:pt x="131" y="39518"/>
                  </a:cubicBezTo>
                  <a:close/>
                </a:path>
              </a:pathLst>
            </a:custGeom>
            <a:solidFill>
              <a:srgbClr val="FBE1D1"/>
            </a:solidFill>
            <a:ln w="12671" cap="flat">
              <a:noFill/>
              <a:prstDash val="solid"/>
              <a:miter/>
            </a:ln>
          </p:spPr>
          <p:txBody>
            <a:bodyPr rtlCol="0" anchor="ctr"/>
            <a:lstStyle/>
            <a:p>
              <a:endParaRPr lang="en-GB"/>
            </a:p>
          </p:txBody>
        </p:sp>
        <p:sp>
          <p:nvSpPr>
            <p:cNvPr id="1434" name="Freeform: Shape 1717">
              <a:extLst>
                <a:ext uri="{FF2B5EF4-FFF2-40B4-BE49-F238E27FC236}">
                  <a16:creationId xmlns:a16="http://schemas.microsoft.com/office/drawing/2014/main" id="{B22C6E78-27D7-7001-8CFB-373B27BFCBCE}"/>
                </a:ext>
              </a:extLst>
            </p:cNvPr>
            <p:cNvSpPr/>
            <p:nvPr/>
          </p:nvSpPr>
          <p:spPr>
            <a:xfrm>
              <a:off x="10461277" y="2525734"/>
              <a:ext cx="86726" cy="81445"/>
            </a:xfrm>
            <a:custGeom>
              <a:avLst/>
              <a:gdLst>
                <a:gd name="connsiteX0" fmla="*/ 10379 w 89667"/>
                <a:gd name="connsiteY0" fmla="*/ 80405 h 84207"/>
                <a:gd name="connsiteX1" fmla="*/ 11648 w 89667"/>
                <a:gd name="connsiteY1" fmla="*/ 13885 h 84207"/>
                <a:gd name="connsiteX2" fmla="*/ 78168 w 89667"/>
                <a:gd name="connsiteY2" fmla="*/ 13631 h 84207"/>
                <a:gd name="connsiteX3" fmla="*/ 73217 w 89667"/>
                <a:gd name="connsiteY3" fmla="*/ 64537 h 84207"/>
                <a:gd name="connsiteX4" fmla="*/ 10379 w 89667"/>
                <a:gd name="connsiteY4" fmla="*/ 80405 h 8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67" h="84207">
                  <a:moveTo>
                    <a:pt x="10379" y="80405"/>
                  </a:moveTo>
                  <a:cubicBezTo>
                    <a:pt x="96" y="71899"/>
                    <a:pt x="-7140" y="32292"/>
                    <a:pt x="11648" y="13885"/>
                  </a:cubicBezTo>
                  <a:cubicBezTo>
                    <a:pt x="30309" y="-4522"/>
                    <a:pt x="60142" y="-4649"/>
                    <a:pt x="78168" y="13631"/>
                  </a:cubicBezTo>
                  <a:cubicBezTo>
                    <a:pt x="96194" y="31911"/>
                    <a:pt x="91878" y="46129"/>
                    <a:pt x="73217" y="64537"/>
                  </a:cubicBezTo>
                  <a:cubicBezTo>
                    <a:pt x="54429" y="82944"/>
                    <a:pt x="20661" y="88910"/>
                    <a:pt x="10379" y="80405"/>
                  </a:cubicBezTo>
                  <a:close/>
                </a:path>
              </a:pathLst>
            </a:custGeom>
            <a:solidFill>
              <a:srgbClr val="54B9E5"/>
            </a:solidFill>
            <a:ln w="12671" cap="flat">
              <a:noFill/>
              <a:prstDash val="solid"/>
              <a:miter/>
            </a:ln>
          </p:spPr>
          <p:txBody>
            <a:bodyPr rtlCol="0" anchor="ctr"/>
            <a:lstStyle/>
            <a:p>
              <a:endParaRPr lang="en-GB"/>
            </a:p>
          </p:txBody>
        </p:sp>
        <p:sp>
          <p:nvSpPr>
            <p:cNvPr id="1435" name="Freeform: Shape 1718">
              <a:extLst>
                <a:ext uri="{FF2B5EF4-FFF2-40B4-BE49-F238E27FC236}">
                  <a16:creationId xmlns:a16="http://schemas.microsoft.com/office/drawing/2014/main" id="{A7932F23-829E-D347-327F-D05E28936B7D}"/>
                </a:ext>
              </a:extLst>
            </p:cNvPr>
            <p:cNvSpPr/>
            <p:nvPr/>
          </p:nvSpPr>
          <p:spPr>
            <a:xfrm>
              <a:off x="10722168" y="2542361"/>
              <a:ext cx="61181" cy="59807"/>
            </a:xfrm>
            <a:custGeom>
              <a:avLst/>
              <a:gdLst>
                <a:gd name="connsiteX0" fmla="*/ 10908 w 63256"/>
                <a:gd name="connsiteY0" fmla="*/ 58264 h 61835"/>
                <a:gd name="connsiteX1" fmla="*/ 5703 w 63256"/>
                <a:gd name="connsiteY1" fmla="*/ 7739 h 61835"/>
                <a:gd name="connsiteX2" fmla="*/ 56101 w 63256"/>
                <a:gd name="connsiteY2" fmla="*/ 13706 h 61835"/>
                <a:gd name="connsiteX3" fmla="*/ 46707 w 63256"/>
                <a:gd name="connsiteY3" fmla="*/ 49504 h 61835"/>
                <a:gd name="connsiteX4" fmla="*/ 10908 w 63256"/>
                <a:gd name="connsiteY4" fmla="*/ 58264 h 6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56" h="61835">
                  <a:moveTo>
                    <a:pt x="10908" y="58264"/>
                  </a:moveTo>
                  <a:cubicBezTo>
                    <a:pt x="4053" y="51282"/>
                    <a:pt x="-6737" y="20053"/>
                    <a:pt x="5703" y="7739"/>
                  </a:cubicBezTo>
                  <a:cubicBezTo>
                    <a:pt x="18144" y="-4575"/>
                    <a:pt x="40740" y="-1909"/>
                    <a:pt x="56101" y="13706"/>
                  </a:cubicBezTo>
                  <a:cubicBezTo>
                    <a:pt x="71461" y="29320"/>
                    <a:pt x="59148" y="37191"/>
                    <a:pt x="46707" y="49504"/>
                  </a:cubicBezTo>
                  <a:cubicBezTo>
                    <a:pt x="34266" y="61818"/>
                    <a:pt x="17763" y="65246"/>
                    <a:pt x="10908" y="58264"/>
                  </a:cubicBezTo>
                  <a:close/>
                </a:path>
              </a:pathLst>
            </a:custGeom>
            <a:solidFill>
              <a:srgbClr val="54B9E5"/>
            </a:solidFill>
            <a:ln w="12671" cap="flat">
              <a:noFill/>
              <a:prstDash val="solid"/>
              <a:miter/>
            </a:ln>
          </p:spPr>
          <p:txBody>
            <a:bodyPr rtlCol="0" anchor="ctr"/>
            <a:lstStyle/>
            <a:p>
              <a:endParaRPr lang="en-GB"/>
            </a:p>
          </p:txBody>
        </p:sp>
        <p:sp>
          <p:nvSpPr>
            <p:cNvPr id="1436" name="Oval 1435">
              <a:extLst>
                <a:ext uri="{FF2B5EF4-FFF2-40B4-BE49-F238E27FC236}">
                  <a16:creationId xmlns:a16="http://schemas.microsoft.com/office/drawing/2014/main" id="{8FA76705-5577-14B2-EB59-D477F5B223F8}"/>
                </a:ext>
              </a:extLst>
            </p:cNvPr>
            <p:cNvSpPr/>
            <p:nvPr/>
          </p:nvSpPr>
          <p:spPr>
            <a:xfrm>
              <a:off x="8851667" y="2262000"/>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37" name="Oval 1436">
              <a:extLst>
                <a:ext uri="{FF2B5EF4-FFF2-40B4-BE49-F238E27FC236}">
                  <a16:creationId xmlns:a16="http://schemas.microsoft.com/office/drawing/2014/main" id="{9803F567-EE6C-0B34-AFF7-520F643AE896}"/>
                </a:ext>
              </a:extLst>
            </p:cNvPr>
            <p:cNvSpPr/>
            <p:nvPr/>
          </p:nvSpPr>
          <p:spPr>
            <a:xfrm>
              <a:off x="8988827" y="2151510"/>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38" name="Oval 1437">
              <a:extLst>
                <a:ext uri="{FF2B5EF4-FFF2-40B4-BE49-F238E27FC236}">
                  <a16:creationId xmlns:a16="http://schemas.microsoft.com/office/drawing/2014/main" id="{D65D3BD5-1342-CC66-1CA2-342C290648D1}"/>
                </a:ext>
              </a:extLst>
            </p:cNvPr>
            <p:cNvSpPr/>
            <p:nvPr/>
          </p:nvSpPr>
          <p:spPr>
            <a:xfrm>
              <a:off x="9625097" y="1995300"/>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39" name="Arc 1438">
              <a:extLst>
                <a:ext uri="{FF2B5EF4-FFF2-40B4-BE49-F238E27FC236}">
                  <a16:creationId xmlns:a16="http://schemas.microsoft.com/office/drawing/2014/main" id="{0193F690-32A1-036B-B01D-F87B09EF714B}"/>
                </a:ext>
              </a:extLst>
            </p:cNvPr>
            <p:cNvSpPr/>
            <p:nvPr/>
          </p:nvSpPr>
          <p:spPr>
            <a:xfrm rot="21082789">
              <a:off x="10948169" y="2001589"/>
              <a:ext cx="321300" cy="321300"/>
            </a:xfrm>
            <a:prstGeom prst="arc">
              <a:avLst>
                <a:gd name="adj1" fmla="val 1531384"/>
                <a:gd name="adj2" fmla="val 4157164"/>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40" name="Oval 1439">
              <a:extLst>
                <a:ext uri="{FF2B5EF4-FFF2-40B4-BE49-F238E27FC236}">
                  <a16:creationId xmlns:a16="http://schemas.microsoft.com/office/drawing/2014/main" id="{C89B10CE-6D29-B63D-55AC-7360DA972799}"/>
                </a:ext>
              </a:extLst>
            </p:cNvPr>
            <p:cNvSpPr/>
            <p:nvPr/>
          </p:nvSpPr>
          <p:spPr>
            <a:xfrm>
              <a:off x="11168147" y="2048640"/>
              <a:ext cx="74385" cy="71653"/>
            </a:xfrm>
            <a:prstGeom prst="ellipse">
              <a:avLst/>
            </a:prstGeom>
            <a:gradFill flip="none" rotWithShape="1">
              <a:gsLst>
                <a:gs pos="54000">
                  <a:schemeClr val="bg2"/>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sp>
          <p:nvSpPr>
            <p:cNvPr id="1441" name="Oval 1440">
              <a:extLst>
                <a:ext uri="{FF2B5EF4-FFF2-40B4-BE49-F238E27FC236}">
                  <a16:creationId xmlns:a16="http://schemas.microsoft.com/office/drawing/2014/main" id="{BD9C671C-6401-C493-FD9D-CBBDF425ABF0}"/>
                </a:ext>
              </a:extLst>
            </p:cNvPr>
            <p:cNvSpPr/>
            <p:nvPr/>
          </p:nvSpPr>
          <p:spPr>
            <a:xfrm>
              <a:off x="10864484" y="174939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42" name="Graphic 1441">
              <a:extLst>
                <a:ext uri="{FF2B5EF4-FFF2-40B4-BE49-F238E27FC236}">
                  <a16:creationId xmlns:a16="http://schemas.microsoft.com/office/drawing/2014/main" id="{A89D94E7-245D-7361-ED79-C8556FA410F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474073">
              <a:off x="9031454" y="1641623"/>
              <a:ext cx="322240" cy="224344"/>
            </a:xfrm>
            <a:prstGeom prst="rect">
              <a:avLst/>
            </a:prstGeom>
          </p:spPr>
        </p:pic>
        <p:grpSp>
          <p:nvGrpSpPr>
            <p:cNvPr id="1443" name="Group 1442">
              <a:extLst>
                <a:ext uri="{FF2B5EF4-FFF2-40B4-BE49-F238E27FC236}">
                  <a16:creationId xmlns:a16="http://schemas.microsoft.com/office/drawing/2014/main" id="{4B6F0AA1-D44C-F7D8-1513-0DDE9A3AB80A}"/>
                </a:ext>
              </a:extLst>
            </p:cNvPr>
            <p:cNvGrpSpPr/>
            <p:nvPr/>
          </p:nvGrpSpPr>
          <p:grpSpPr>
            <a:xfrm>
              <a:off x="9394875" y="1588539"/>
              <a:ext cx="187004" cy="187365"/>
              <a:chOff x="749890" y="1213476"/>
              <a:chExt cx="636950" cy="638184"/>
            </a:xfrm>
          </p:grpSpPr>
          <p:pic>
            <p:nvPicPr>
              <p:cNvPr id="1447" name="Picture 1446" descr="A picture containing background pattern&#10;&#10;Description automatically generated">
                <a:extLst>
                  <a:ext uri="{FF2B5EF4-FFF2-40B4-BE49-F238E27FC236}">
                    <a16:creationId xmlns:a16="http://schemas.microsoft.com/office/drawing/2014/main" id="{17FFE98D-1276-C5AA-F544-5F9962B31942}"/>
                  </a:ext>
                </a:extLst>
              </p:cNvPr>
              <p:cNvPicPr>
                <a:picLocks noChangeAspect="1"/>
              </p:cNvPicPr>
              <p:nvPr/>
            </p:nvPicPr>
            <p:blipFill rotWithShape="1">
              <a:blip r:embed="rId9"/>
              <a:srcRect t="1" r="48092" b="40692"/>
              <a:stretch/>
            </p:blipFill>
            <p:spPr>
              <a:xfrm>
                <a:off x="749890" y="1213476"/>
                <a:ext cx="636950" cy="638184"/>
              </a:xfrm>
              <a:prstGeom prst="rect">
                <a:avLst/>
              </a:prstGeom>
            </p:spPr>
          </p:pic>
          <p:sp>
            <p:nvSpPr>
              <p:cNvPr id="1448" name="Rectangle 1447">
                <a:extLst>
                  <a:ext uri="{FF2B5EF4-FFF2-40B4-BE49-F238E27FC236}">
                    <a16:creationId xmlns:a16="http://schemas.microsoft.com/office/drawing/2014/main" id="{0AA15A71-0E39-42C4-21C4-1C1CECF4909F}"/>
                  </a:ext>
                </a:extLst>
              </p:cNvPr>
              <p:cNvSpPr/>
              <p:nvPr/>
            </p:nvSpPr>
            <p:spPr>
              <a:xfrm>
                <a:off x="1322070" y="1610328"/>
                <a:ext cx="64770" cy="8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9" name="Rectangle 1448">
                <a:extLst>
                  <a:ext uri="{FF2B5EF4-FFF2-40B4-BE49-F238E27FC236}">
                    <a16:creationId xmlns:a16="http://schemas.microsoft.com/office/drawing/2014/main" id="{58904C37-8527-8B9A-D0BA-A478EBA93ABA}"/>
                  </a:ext>
                </a:extLst>
              </p:cNvPr>
              <p:cNvSpPr/>
              <p:nvPr/>
            </p:nvSpPr>
            <p:spPr>
              <a:xfrm>
                <a:off x="1264919" y="1779270"/>
                <a:ext cx="70485" cy="723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44" name="Oval 1443">
              <a:extLst>
                <a:ext uri="{FF2B5EF4-FFF2-40B4-BE49-F238E27FC236}">
                  <a16:creationId xmlns:a16="http://schemas.microsoft.com/office/drawing/2014/main" id="{09E9E76D-9FB1-D175-F502-22EEC17078F3}"/>
                </a:ext>
              </a:extLst>
            </p:cNvPr>
            <p:cNvSpPr/>
            <p:nvPr/>
          </p:nvSpPr>
          <p:spPr>
            <a:xfrm>
              <a:off x="8719454" y="168462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5" name="Oval 1444">
              <a:extLst>
                <a:ext uri="{FF2B5EF4-FFF2-40B4-BE49-F238E27FC236}">
                  <a16:creationId xmlns:a16="http://schemas.microsoft.com/office/drawing/2014/main" id="{D22297DB-9EE9-8A06-5796-F17F58D07748}"/>
                </a:ext>
              </a:extLst>
            </p:cNvPr>
            <p:cNvSpPr/>
            <p:nvPr/>
          </p:nvSpPr>
          <p:spPr>
            <a:xfrm>
              <a:off x="9870074" y="1627479"/>
              <a:ext cx="60460" cy="604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6" name="Oval 1445">
              <a:extLst>
                <a:ext uri="{FF2B5EF4-FFF2-40B4-BE49-F238E27FC236}">
                  <a16:creationId xmlns:a16="http://schemas.microsoft.com/office/drawing/2014/main" id="{C48CF288-FA4F-33F0-267A-C965CAF598CB}"/>
                </a:ext>
              </a:extLst>
            </p:cNvPr>
            <p:cNvSpPr/>
            <p:nvPr/>
          </p:nvSpPr>
          <p:spPr>
            <a:xfrm>
              <a:off x="8167750" y="1733907"/>
              <a:ext cx="159452" cy="95370"/>
            </a:xfrm>
            <a:prstGeom prst="ellipse">
              <a:avLst/>
            </a:prstGeom>
            <a:gradFill flip="none" rotWithShape="1">
              <a:gsLst>
                <a:gs pos="54000">
                  <a:schemeClr val="bg2">
                    <a:lumMod val="60000"/>
                    <a:lumOff val="40000"/>
                  </a:schemeClr>
                </a:gs>
                <a:gs pos="0">
                  <a:schemeClr val="bg1"/>
                </a:gs>
              </a:gsLst>
              <a:path path="circle">
                <a:fillToRect l="50000" t="50000" r="50000" b="50000"/>
              </a:path>
              <a:tileRect/>
            </a:gra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latin typeface="Calibri"/>
              </a:endParaRPr>
            </a:p>
          </p:txBody>
        </p:sp>
      </p:grpSp>
      <p:sp>
        <p:nvSpPr>
          <p:cNvPr id="1606" name="Rectangle 1605">
            <a:extLst>
              <a:ext uri="{FF2B5EF4-FFF2-40B4-BE49-F238E27FC236}">
                <a16:creationId xmlns:a16="http://schemas.microsoft.com/office/drawing/2014/main" id="{8A0926D1-50B4-6A4B-DA2D-BC3058F9B6CE}"/>
              </a:ext>
            </a:extLst>
          </p:cNvPr>
          <p:cNvSpPr/>
          <p:nvPr/>
        </p:nvSpPr>
        <p:spPr>
          <a:xfrm>
            <a:off x="566569" y="5136143"/>
            <a:ext cx="10800000" cy="330819"/>
          </a:xfrm>
          <a:prstGeom prst="rect">
            <a:avLst/>
          </a:prstGeom>
          <a:solidFill>
            <a:schemeClr val="tx2">
              <a:alpha val="91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lIns="72000" rIns="72000" rtlCol="0" anchor="ctr"/>
          <a:lstStyle/>
          <a:p>
            <a:pPr algn="ctr"/>
            <a:r>
              <a:rPr lang="en-GB" sz="1600"/>
              <a:t>Disruption to the epithelium is a shared hallmark across the spectrum of upper and lower airway disease</a:t>
            </a:r>
            <a:r>
              <a:rPr lang="en-GB" sz="1600" baseline="30000"/>
              <a:t>1</a:t>
            </a:r>
          </a:p>
        </p:txBody>
      </p:sp>
    </p:spTree>
    <p:extLst>
      <p:ext uri="{BB962C8B-B14F-4D97-AF65-F5344CB8AC3E}">
        <p14:creationId xmlns:p14="http://schemas.microsoft.com/office/powerpoint/2010/main" val="1350133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9BFB87-7DAB-8958-2BFE-B7B7DFB825E2}"/>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EAC0B8F7-3CA4-FA85-6917-DE2B225F90C4}"/>
              </a:ext>
            </a:extLst>
          </p:cNvPr>
          <p:cNvSpPr>
            <a:spLocks noGrp="1"/>
          </p:cNvSpPr>
          <p:nvPr>
            <p:ph type="title"/>
          </p:nvPr>
        </p:nvSpPr>
        <p:spPr>
          <a:xfrm>
            <a:off x="548282" y="228193"/>
            <a:ext cx="8640000" cy="720000"/>
          </a:xfrm>
        </p:spPr>
        <p:txBody>
          <a:bodyPr rIns="0"/>
          <a:lstStyle/>
          <a:p>
            <a:r>
              <a:rPr lang="en-GB" altLang="en-US" sz="2400"/>
              <a:t>Airway remodelling in asthma</a:t>
            </a:r>
            <a:endParaRPr lang="en-GB" sz="2400"/>
          </a:p>
        </p:txBody>
      </p:sp>
      <p:sp>
        <p:nvSpPr>
          <p:cNvPr id="8" name="Footer Placeholder 8">
            <a:extLst>
              <a:ext uri="{FF2B5EF4-FFF2-40B4-BE49-F238E27FC236}">
                <a16:creationId xmlns:a16="http://schemas.microsoft.com/office/drawing/2014/main" id="{FD9673F4-6CFE-56C9-94EC-4ECDFB5A7955}"/>
              </a:ext>
            </a:extLst>
          </p:cNvPr>
          <p:cNvSpPr>
            <a:spLocks noGrp="1"/>
          </p:cNvSpPr>
          <p:nvPr>
            <p:ph type="ftr" sz="quarter" idx="11"/>
          </p:nvPr>
        </p:nvSpPr>
        <p:spPr>
          <a:xfrm>
            <a:off x="548282" y="6303601"/>
            <a:ext cx="10620000" cy="288000"/>
          </a:xfrm>
        </p:spPr>
        <p:txBody>
          <a:bodyPr/>
          <a:lstStyle/>
          <a:p>
            <a:pPr>
              <a:spcAft>
                <a:spcPts val="300"/>
              </a:spcAft>
            </a:pPr>
            <a:endParaRPr lang="en-GB" dirty="0"/>
          </a:p>
          <a:p>
            <a:pPr>
              <a:spcAft>
                <a:spcPts val="300"/>
              </a:spcAft>
            </a:pPr>
            <a:endParaRPr lang="en-GB" dirty="0"/>
          </a:p>
          <a:p>
            <a:pPr>
              <a:spcAft>
                <a:spcPts val="300"/>
              </a:spcAft>
            </a:pPr>
            <a:endParaRPr lang="en-GB" dirty="0"/>
          </a:p>
          <a:p>
            <a:pPr>
              <a:spcAft>
                <a:spcPts val="300"/>
              </a:spcAft>
            </a:pPr>
            <a:endParaRPr lang="en-GB" dirty="0"/>
          </a:p>
          <a:p>
            <a:pPr>
              <a:spcAft>
                <a:spcPts val="300"/>
              </a:spcAft>
            </a:pPr>
            <a:endParaRPr lang="en-GB" dirty="0"/>
          </a:p>
          <a:p>
            <a:pPr>
              <a:spcAft>
                <a:spcPts val="300"/>
              </a:spcAft>
            </a:pPr>
            <a:r>
              <a:rPr lang="en-GB" dirty="0"/>
              <a:t>Image from Asthma Case 103 by Atlas of Pulmonary Pathology. Available from: https://www.flickr.com/photos/pulmonary_pathology/3705143121 (Accessed February 2026). Licenced under CC BY-SA 2.0 from: https://creativecommons.org/licenses/by-sa/2.0/ (Accessed </a:t>
            </a:r>
            <a:r>
              <a:rPr lang="en-GB" spc="0" dirty="0"/>
              <a:t>February 2026</a:t>
            </a:r>
            <a:r>
              <a:rPr lang="en-GB" dirty="0"/>
              <a:t>).</a:t>
            </a:r>
            <a:br>
              <a:rPr lang="en-GB" dirty="0"/>
            </a:br>
            <a:r>
              <a:rPr lang="pt-BR" spc="0" dirty="0"/>
              <a:t>H&amp;E, haematoxylin and eosin</a:t>
            </a:r>
            <a:r>
              <a:rPr lang="en-GB" spc="0" dirty="0"/>
              <a:t>.​</a:t>
            </a:r>
            <a:br>
              <a:rPr lang="en-GB" spc="0" dirty="0"/>
            </a:br>
            <a:r>
              <a:rPr lang="en-GB" spc="0" dirty="0"/>
              <a:t>1. Olin JT, Wechsler ME. </a:t>
            </a:r>
            <a:r>
              <a:rPr lang="en-GB" i="1" spc="0" dirty="0"/>
              <a:t>BMJ</a:t>
            </a:r>
            <a:r>
              <a:rPr lang="en-GB" spc="0" dirty="0"/>
              <a:t>. 2014;349;g5517; 2. Raby KL, et al. </a:t>
            </a:r>
            <a:r>
              <a:rPr lang="en-GB" i="1" spc="0" dirty="0"/>
              <a:t>Front Immunol</a:t>
            </a:r>
            <a:r>
              <a:rPr lang="en-GB" spc="0" dirty="0"/>
              <a:t>. 2023;14:1201658; 3. </a:t>
            </a:r>
            <a:r>
              <a:rPr lang="en-GB" dirty="0"/>
              <a:t>Russell RJ, et al. </a:t>
            </a:r>
            <a:r>
              <a:rPr lang="en-GB" i="1" dirty="0" err="1"/>
              <a:t>Eur</a:t>
            </a:r>
            <a:r>
              <a:rPr lang="en-GB" i="1" dirty="0"/>
              <a:t> Respir J</a:t>
            </a:r>
            <a:r>
              <a:rPr lang="en-GB" dirty="0"/>
              <a:t>. 2024;63(4):2301397. </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631CEE3F-8C29-7F50-5536-83D3FEDEC5FF}"/>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06737E2C-0013-DDCE-358E-F3D5FBF0B43C}"/>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4B043C0D-205D-CD7B-5F17-FF1AF97D4862}"/>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4123271E-8E68-6A4C-1971-8D98ADE6305F}"/>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1D3F216-4C7B-3351-132F-8924D7C7871B}"/>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1A768643-FEB4-BC42-4208-9C541C29C549}"/>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259ECE2-CC5D-B6D3-D280-B0CFDD702A9E}"/>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98841D73-C9DC-7B8F-FC63-935370D8280B}"/>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35C17BB4-19E8-AC5E-890F-F14818A8DB74}"/>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EF52814-1887-CC28-629C-D0C9FF75F0CF}"/>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8B2CE1B-EC30-99CE-2BE4-243974C863EA}"/>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08D5C320-E553-4C0E-E586-6BE5623A1931}"/>
              </a:ext>
            </a:extLst>
          </p:cNvPr>
          <p:cNvSpPr>
            <a:spLocks noGrp="1"/>
          </p:cNvSpPr>
          <p:nvPr>
            <p:ph type="sldNum" sz="quarter" idx="12"/>
          </p:nvPr>
        </p:nvSpPr>
        <p:spPr/>
        <p:txBody>
          <a:bodyPr/>
          <a:lstStyle/>
          <a:p>
            <a:fld id="{D38BAEAC-A895-4A01-AB9B-F6141799970D}" type="slidenum">
              <a:rPr lang="en-GB" smtClean="0"/>
              <a:pPr/>
              <a:t>4</a:t>
            </a:fld>
            <a:endParaRPr lang="en-GB"/>
          </a:p>
        </p:txBody>
      </p:sp>
      <p:sp>
        <p:nvSpPr>
          <p:cNvPr id="19" name="TextBox 18">
            <a:extLst>
              <a:ext uri="{FF2B5EF4-FFF2-40B4-BE49-F238E27FC236}">
                <a16:creationId xmlns:a16="http://schemas.microsoft.com/office/drawing/2014/main" id="{4F98AF5B-486A-B79F-B752-8536E9FBE5A0}"/>
              </a:ext>
            </a:extLst>
          </p:cNvPr>
          <p:cNvSpPr txBox="1"/>
          <p:nvPr/>
        </p:nvSpPr>
        <p:spPr>
          <a:xfrm>
            <a:off x="6160946" y="1667212"/>
            <a:ext cx="5601668" cy="3447098"/>
          </a:xfrm>
          <a:prstGeom prst="rect">
            <a:avLst/>
          </a:prstGeom>
          <a:noFill/>
        </p:spPr>
        <p:txBody>
          <a:bodyPr wrap="square" rtlCol="0">
            <a:spAutoFit/>
          </a:bodyPr>
          <a:lstStyle/>
          <a:p>
            <a:pPr marL="576000" marR="0" lvl="0" indent="-288000" algn="l" defTabSz="914400" rtl="0" eaLnBrk="1" fontAlgn="auto" latinLnBrk="0" hangingPunct="1">
              <a:lnSpc>
                <a:spcPct val="100000"/>
              </a:lnSpc>
              <a:spcBef>
                <a:spcPts val="600"/>
              </a:spcBef>
              <a:spcAft>
                <a:spcPts val="0"/>
              </a:spcAft>
              <a:buClrTx/>
              <a:buSzTx/>
              <a:buFontTx/>
              <a:buBlip>
                <a:blip r:embed="rId3"/>
              </a:buBlip>
              <a:tabLst/>
              <a:defRPr/>
            </a:pPr>
            <a:r>
              <a:rPr lang="en-GB"/>
              <a:t>This figure demonstrates hallmark changes in airway remodelling; these include:</a:t>
            </a:r>
            <a:r>
              <a:rPr lang="en-GB" baseline="30000"/>
              <a:t>1</a:t>
            </a:r>
            <a:r>
              <a:rPr lang="en-GB"/>
              <a:t> </a:t>
            </a:r>
          </a:p>
          <a:p>
            <a:pPr marL="1033200" lvl="1" indent="-288000">
              <a:spcBef>
                <a:spcPts val="600"/>
              </a:spcBef>
              <a:buClr>
                <a:schemeClr val="tx2"/>
              </a:buClr>
              <a:buFont typeface="Arial" panose="020B0604020202020204" pitchFamily="34" charset="0"/>
              <a:buChar char="•"/>
              <a:defRPr/>
            </a:pPr>
            <a:r>
              <a:rPr lang="en-GB"/>
              <a:t>Mucus hyperplasia and hypersecretion</a:t>
            </a:r>
          </a:p>
          <a:p>
            <a:pPr marL="1033200" lvl="1" indent="-288000">
              <a:spcBef>
                <a:spcPts val="600"/>
              </a:spcBef>
              <a:buClr>
                <a:schemeClr val="tx2"/>
              </a:buClr>
              <a:buFont typeface="Arial" panose="020B0604020202020204" pitchFamily="34" charset="0"/>
              <a:buChar char="•"/>
              <a:defRPr/>
            </a:pPr>
            <a:r>
              <a:rPr lang="en-GB"/>
              <a:t>Thickening of the basement membrane</a:t>
            </a:r>
          </a:p>
          <a:p>
            <a:pPr marL="1033200" lvl="1" indent="-288000">
              <a:spcBef>
                <a:spcPts val="600"/>
              </a:spcBef>
              <a:buClr>
                <a:schemeClr val="tx2"/>
              </a:buClr>
              <a:buFont typeface="Arial" panose="020B0604020202020204" pitchFamily="34" charset="0"/>
              <a:buChar char="•"/>
              <a:defRPr/>
            </a:pPr>
            <a:r>
              <a:rPr lang="en-GB"/>
              <a:t>Increased smooth muscle volume </a:t>
            </a:r>
          </a:p>
          <a:p>
            <a:pPr marL="576000" lvl="0" indent="-288000">
              <a:spcBef>
                <a:spcPts val="600"/>
              </a:spcBef>
              <a:buBlip>
                <a:blip r:embed="rId3"/>
              </a:buBlip>
              <a:defRPr/>
            </a:pPr>
            <a:r>
              <a:rPr lang="en-GB"/>
              <a:t>All changes drive dysfunction of the epithelium, leading to persistent</a:t>
            </a:r>
            <a:r>
              <a:rPr lang="en-GB">
                <a:solidFill>
                  <a:schemeClr val="tx2"/>
                </a:solidFill>
              </a:rPr>
              <a:t> </a:t>
            </a:r>
            <a:r>
              <a:rPr lang="en-GB" b="1">
                <a:solidFill>
                  <a:schemeClr val="tx2"/>
                </a:solidFill>
              </a:rPr>
              <a:t>exacerbations </a:t>
            </a:r>
            <a:r>
              <a:rPr lang="en-GB"/>
              <a:t>and </a:t>
            </a:r>
            <a:r>
              <a:rPr lang="en-GB" b="1">
                <a:solidFill>
                  <a:schemeClr val="tx2"/>
                </a:solidFill>
              </a:rPr>
              <a:t>lung function decline</a:t>
            </a:r>
            <a:r>
              <a:rPr lang="en-GB" baseline="30000"/>
              <a:t>1–3</a:t>
            </a:r>
            <a:endParaRPr lang="en-GB" b="1">
              <a:solidFill>
                <a:schemeClr val="tx2"/>
              </a:solidFill>
            </a:endParaRPr>
          </a:p>
          <a:p>
            <a:endParaRPr lang="en-GB"/>
          </a:p>
          <a:p>
            <a:endParaRPr lang="en-GB"/>
          </a:p>
          <a:p>
            <a:endParaRPr lang="en-GB"/>
          </a:p>
        </p:txBody>
      </p:sp>
      <p:pic>
        <p:nvPicPr>
          <p:cNvPr id="18" name="Picture 17" descr="A picture containing vegetable&#10;&#10;Description automatically generated">
            <a:extLst>
              <a:ext uri="{FF2B5EF4-FFF2-40B4-BE49-F238E27FC236}">
                <a16:creationId xmlns:a16="http://schemas.microsoft.com/office/drawing/2014/main" id="{166B4951-1173-22C9-B2F5-81FDEA50D967}"/>
              </a:ext>
            </a:extLst>
          </p:cNvPr>
          <p:cNvPicPr>
            <a:picLocks noChangeAspect="1"/>
          </p:cNvPicPr>
          <p:nvPr/>
        </p:nvPicPr>
        <p:blipFill rotWithShape="1">
          <a:blip r:embed="rId4"/>
          <a:srcRect l="9310" t="14998" r="6077" b="10143"/>
          <a:stretch/>
        </p:blipFill>
        <p:spPr>
          <a:xfrm>
            <a:off x="592873" y="1892937"/>
            <a:ext cx="5568073" cy="3304291"/>
          </a:xfrm>
          <a:prstGeom prst="rect">
            <a:avLst/>
          </a:prstGeom>
          <a:ln w="19050">
            <a:solidFill>
              <a:schemeClr val="tx2"/>
            </a:solidFill>
          </a:ln>
        </p:spPr>
      </p:pic>
      <p:sp>
        <p:nvSpPr>
          <p:cNvPr id="20" name="TextBox 19">
            <a:extLst>
              <a:ext uri="{FF2B5EF4-FFF2-40B4-BE49-F238E27FC236}">
                <a16:creationId xmlns:a16="http://schemas.microsoft.com/office/drawing/2014/main" id="{3E0689ED-BDF3-EDBD-C07B-29FF599A2A00}"/>
              </a:ext>
            </a:extLst>
          </p:cNvPr>
          <p:cNvSpPr txBox="1"/>
          <p:nvPr/>
        </p:nvSpPr>
        <p:spPr>
          <a:xfrm>
            <a:off x="1482382" y="5245443"/>
            <a:ext cx="3516905" cy="261610"/>
          </a:xfrm>
          <a:prstGeom prst="rect">
            <a:avLst/>
          </a:prstGeom>
          <a:noFill/>
        </p:spPr>
        <p:txBody>
          <a:bodyPr wrap="square" rtlCol="0">
            <a:spAutoFit/>
          </a:bodyPr>
          <a:lstStyle/>
          <a:p>
            <a:pPr algn="ctr">
              <a:buClr>
                <a:schemeClr val="accent1"/>
              </a:buClr>
            </a:pPr>
            <a:r>
              <a:rPr lang="en-GB" sz="1100"/>
              <a:t>H&amp;E staining of bronchiole lumen from asthmatic lung</a:t>
            </a:r>
          </a:p>
        </p:txBody>
      </p:sp>
    </p:spTree>
    <p:extLst>
      <p:ext uri="{BB962C8B-B14F-4D97-AF65-F5344CB8AC3E}">
        <p14:creationId xmlns:p14="http://schemas.microsoft.com/office/powerpoint/2010/main" val="75163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80DD34-1B2E-CB01-5A1E-3A145B431F4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68E1EA51-B2F6-EA3E-7550-4DE1AEB63C5B}"/>
              </a:ext>
            </a:extLst>
          </p:cNvPr>
          <p:cNvSpPr>
            <a:spLocks noGrp="1"/>
          </p:cNvSpPr>
          <p:nvPr>
            <p:ph type="title"/>
          </p:nvPr>
        </p:nvSpPr>
        <p:spPr>
          <a:xfrm>
            <a:off x="548282" y="228193"/>
            <a:ext cx="8640000" cy="720000"/>
          </a:xfrm>
        </p:spPr>
        <p:txBody>
          <a:bodyPr rIns="0"/>
          <a:lstStyle/>
          <a:p>
            <a:r>
              <a:rPr lang="en-GB" sz="2400"/>
              <a:t>Disruption to the airway epithelium drives airway remodelling </a:t>
            </a:r>
            <a:br>
              <a:rPr lang="en-GB" sz="2400"/>
            </a:br>
            <a:r>
              <a:rPr lang="en-GB" sz="2400"/>
              <a:t>in severe asthma</a:t>
            </a:r>
            <a:r>
              <a:rPr lang="en-GB" sz="2400" baseline="30000"/>
              <a:t>1–3</a:t>
            </a:r>
            <a:endParaRPr lang="en-GB" sz="2400"/>
          </a:p>
        </p:txBody>
      </p:sp>
      <p:sp>
        <p:nvSpPr>
          <p:cNvPr id="8" name="Footer Placeholder 8">
            <a:extLst>
              <a:ext uri="{FF2B5EF4-FFF2-40B4-BE49-F238E27FC236}">
                <a16:creationId xmlns:a16="http://schemas.microsoft.com/office/drawing/2014/main" id="{835C47F1-CF4D-7FA7-DA43-0BFD91001D6B}"/>
              </a:ext>
            </a:extLst>
          </p:cNvPr>
          <p:cNvSpPr>
            <a:spLocks noGrp="1"/>
          </p:cNvSpPr>
          <p:nvPr>
            <p:ph type="ftr" sz="quarter" idx="11"/>
          </p:nvPr>
        </p:nvSpPr>
        <p:spPr>
          <a:xfrm>
            <a:off x="548282" y="6303601"/>
            <a:ext cx="10329268" cy="288000"/>
          </a:xfrm>
        </p:spPr>
        <p:txBody>
          <a:bodyPr/>
          <a:lstStyle/>
          <a:p>
            <a:r>
              <a:rPr lang="en-GB" spc="0" dirty="0"/>
              <a:t>Figure adapted from the Centre of Excellence in Severe Asthma. Severe Asthma Toolkit. 2018. https://toolkit.severeasthma.org.au. Accessed February 2026.</a:t>
            </a:r>
          </a:p>
          <a:p>
            <a:pPr marL="0" indent="0">
              <a:spcBef>
                <a:spcPts val="0"/>
              </a:spcBef>
              <a:spcAft>
                <a:spcPts val="0"/>
              </a:spcAft>
            </a:pPr>
            <a:r>
              <a:rPr lang="en-GB" spc="0" dirty="0"/>
              <a:t>IL, interleukin; TSLP, thymic stromal lymphopoietin</a:t>
            </a:r>
          </a:p>
          <a:p>
            <a:pPr marL="0" indent="0">
              <a:spcBef>
                <a:spcPts val="0"/>
              </a:spcBef>
              <a:spcAft>
                <a:spcPts val="0"/>
              </a:spcAft>
            </a:pPr>
            <a:r>
              <a:rPr lang="en-GB" spc="0" dirty="0"/>
              <a:t>1. Hough KP, et al. </a:t>
            </a:r>
            <a:r>
              <a:rPr lang="en-GB" i="1" spc="0" dirty="0"/>
              <a:t>Front Med (Lausanne). </a:t>
            </a:r>
            <a:r>
              <a:rPr lang="en-GB" spc="0" dirty="0"/>
              <a:t>2020;7:191; 2. </a:t>
            </a:r>
            <a:r>
              <a:rPr lang="en-GB" spc="0" dirty="0" err="1"/>
              <a:t>Varricchi</a:t>
            </a:r>
            <a:r>
              <a:rPr lang="en-GB" spc="0" dirty="0"/>
              <a:t> G, et al. </a:t>
            </a:r>
            <a:r>
              <a:rPr lang="en-GB" i="1" spc="0" dirty="0"/>
              <a:t>Allergy</a:t>
            </a:r>
            <a:r>
              <a:rPr lang="en-GB" spc="0" dirty="0"/>
              <a:t>. 2022;77(12):3535–52; 3. </a:t>
            </a:r>
            <a:r>
              <a:rPr lang="en-GB" spc="0" dirty="0" err="1"/>
              <a:t>Samitas</a:t>
            </a:r>
            <a:r>
              <a:rPr lang="en-GB" spc="0" dirty="0"/>
              <a:t> K, et al. </a:t>
            </a:r>
            <a:r>
              <a:rPr lang="en-GB" i="1" spc="0" dirty="0"/>
              <a:t>Allergy</a:t>
            </a:r>
            <a:r>
              <a:rPr lang="en-GB" spc="0" dirty="0"/>
              <a:t>. 2018;73(5):993–1002; 4. Thomas D, et al. </a:t>
            </a:r>
            <a:r>
              <a:rPr lang="en-GB" i="1" spc="0" dirty="0" err="1"/>
              <a:t>Eur</a:t>
            </a:r>
            <a:r>
              <a:rPr lang="en-GB" i="1" spc="0" dirty="0"/>
              <a:t> Respir J. </a:t>
            </a:r>
            <a:r>
              <a:rPr lang="en-GB" spc="0" dirty="0"/>
              <a:t>2022;60:2102583; </a:t>
            </a:r>
          </a:p>
          <a:p>
            <a:pPr>
              <a:spcAft>
                <a:spcPts val="300"/>
              </a:spcAft>
            </a:pPr>
            <a:r>
              <a:rPr lang="en-GB" spc="0" dirty="0"/>
              <a:t>5. Fehrenbach H, et al. </a:t>
            </a:r>
            <a:r>
              <a:rPr lang="en-GB" i="1" spc="0" dirty="0"/>
              <a:t>Cell Tissue Res</a:t>
            </a:r>
            <a:r>
              <a:rPr lang="en-GB" spc="0" dirty="0"/>
              <a:t>. 2017;367:551–569; 6. James AL, Wenzel S. </a:t>
            </a:r>
            <a:r>
              <a:rPr lang="en-GB" i="1" spc="0" dirty="0" err="1"/>
              <a:t>Eur</a:t>
            </a:r>
            <a:r>
              <a:rPr lang="en-GB" i="1" spc="0" dirty="0"/>
              <a:t> Respir J</a:t>
            </a:r>
            <a:r>
              <a:rPr lang="en-GB" spc="0" dirty="0"/>
              <a:t>. 2007;30:134–155; 7. </a:t>
            </a:r>
            <a:r>
              <a:rPr lang="en-GB" spc="0" dirty="0" err="1"/>
              <a:t>Brightling</a:t>
            </a:r>
            <a:r>
              <a:rPr lang="en-GB" spc="0" dirty="0"/>
              <a:t> CE, et al. </a:t>
            </a:r>
            <a:r>
              <a:rPr lang="en-GB" i="1" spc="0" dirty="0"/>
              <a:t>Clin Exp Allergy</a:t>
            </a:r>
            <a:r>
              <a:rPr lang="en-GB" spc="0" dirty="0"/>
              <a:t>. 2012;42(5):638–49; 8. Krings JG, et al. </a:t>
            </a:r>
            <a:r>
              <a:rPr lang="en-GB" i="1" spc="0" dirty="0"/>
              <a:t>J Allergy Clin Immunol</a:t>
            </a:r>
            <a:r>
              <a:rPr lang="en-GB" spc="0" dirty="0"/>
              <a:t>. 2021;148(3):752–62; 9. </a:t>
            </a:r>
            <a:r>
              <a:rPr lang="en-GB" spc="0" dirty="0" err="1"/>
              <a:t>Bartemes</a:t>
            </a:r>
            <a:r>
              <a:rPr lang="en-GB" spc="0" dirty="0"/>
              <a:t> KR, Kita H. </a:t>
            </a:r>
            <a:r>
              <a:rPr lang="en-GB" i="1" spc="0" dirty="0"/>
              <a:t>Clin Immunol. </a:t>
            </a:r>
            <a:r>
              <a:rPr lang="en-GB" spc="0" dirty="0"/>
              <a:t>2012;143(3):222–35; 10. Holgate ST. </a:t>
            </a:r>
            <a:r>
              <a:rPr lang="en-GB" i="1" spc="0" dirty="0"/>
              <a:t>Immunol Rev</a:t>
            </a:r>
            <a:r>
              <a:rPr lang="en-GB" spc="0" dirty="0"/>
              <a:t>. 2011;242(1):205–19; 11. </a:t>
            </a:r>
            <a:r>
              <a:rPr lang="en-GB" spc="0" dirty="0" err="1"/>
              <a:t>Heijink</a:t>
            </a:r>
            <a:r>
              <a:rPr lang="en-GB" spc="0" dirty="0"/>
              <a:t> IH, et al. </a:t>
            </a:r>
            <a:r>
              <a:rPr lang="en-GB" i="1" spc="0" dirty="0"/>
              <a:t>Clin Exp Allergy</a:t>
            </a:r>
            <a:r>
              <a:rPr lang="en-GB" spc="0" dirty="0"/>
              <a:t>. 2014;44(4):620–30; 12. Cohen L, et al. </a:t>
            </a:r>
            <a:br>
              <a:rPr lang="en-GB" spc="0" dirty="0"/>
            </a:br>
            <a:r>
              <a:rPr lang="en-GB" i="1" spc="0" dirty="0"/>
              <a:t>Am J Respir Crit Care Med</a:t>
            </a:r>
            <a:r>
              <a:rPr lang="en-GB" spc="0" dirty="0"/>
              <a:t>. 2007;176(2):138–45.</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F5EE688D-5E88-A145-5DB9-5AC7E7E5CFC0}"/>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B19FB9AD-0FAD-0AD3-4108-90EE6975E13E}"/>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696D1FA2-7ADA-27D6-EBCC-0064689D885F}"/>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BE7205F-E8E2-D16A-5EE3-7B60D47C5BFC}"/>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CB3D687-F654-7633-BC5C-BCA55D03BBD1}"/>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3A2C12D1-E894-DB97-E794-6C56A67C7C26}"/>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7F4936C-7D85-74B6-F67F-0047A2148095}"/>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57A02A13-B384-E8B3-69F7-865115F3CE7B}"/>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20849C0D-7AB8-23BB-E4C6-B00D47AFB705}"/>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26CE343-3A41-BFDB-5704-3456B720CFA9}"/>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4D63029-345E-7FB5-69CC-139FF8013D73}"/>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C5F26B76-009C-25A8-7C05-B7D65CCA762D}"/>
              </a:ext>
            </a:extLst>
          </p:cNvPr>
          <p:cNvSpPr>
            <a:spLocks noGrp="1"/>
          </p:cNvSpPr>
          <p:nvPr>
            <p:ph type="sldNum" sz="quarter" idx="12"/>
          </p:nvPr>
        </p:nvSpPr>
        <p:spPr/>
        <p:txBody>
          <a:bodyPr/>
          <a:lstStyle/>
          <a:p>
            <a:fld id="{D38BAEAC-A895-4A01-AB9B-F6141799970D}" type="slidenum">
              <a:rPr lang="en-GB" smtClean="0"/>
              <a:pPr/>
              <a:t>5</a:t>
            </a:fld>
            <a:endParaRPr lang="en-GB"/>
          </a:p>
        </p:txBody>
      </p:sp>
      <p:sp>
        <p:nvSpPr>
          <p:cNvPr id="18" name="Rectangle 22!!">
            <a:extLst>
              <a:ext uri="{FF2B5EF4-FFF2-40B4-BE49-F238E27FC236}">
                <a16:creationId xmlns:a16="http://schemas.microsoft.com/office/drawing/2014/main" id="{0AB59A1B-7FFB-6FFC-DCF8-6BEAF40959A0}"/>
              </a:ext>
            </a:extLst>
          </p:cNvPr>
          <p:cNvSpPr/>
          <p:nvPr/>
        </p:nvSpPr>
        <p:spPr>
          <a:xfrm>
            <a:off x="457200" y="2056142"/>
            <a:ext cx="3112715" cy="3069539"/>
          </a:xfrm>
          <a:prstGeom prst="rect">
            <a:avLst/>
          </a:prstGeom>
          <a:solidFill>
            <a:schemeClr val="bg1">
              <a:lumMod val="95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spcAft>
                <a:spcPts val="600"/>
              </a:spcAft>
              <a:buClr>
                <a:schemeClr val="accent2"/>
              </a:buClr>
              <a:buFont typeface="Arial" panose="020B0604020202020204" pitchFamily="34" charset="0"/>
              <a:buChar char="•"/>
            </a:pPr>
            <a:r>
              <a:rPr lang="en-GB" sz="1300">
                <a:solidFill>
                  <a:schemeClr val="tx1"/>
                </a:solidFill>
              </a:rPr>
              <a:t>Airway remodelling can occur </a:t>
            </a:r>
            <a:r>
              <a:rPr lang="en-GB" sz="1300" b="1">
                <a:solidFill>
                  <a:srgbClr val="7030A0"/>
                </a:solidFill>
              </a:rPr>
              <a:t>early in life</a:t>
            </a:r>
            <a:r>
              <a:rPr lang="en-GB" sz="1300">
                <a:solidFill>
                  <a:schemeClr val="tx1"/>
                </a:solidFill>
              </a:rPr>
              <a:t>, before the onset of symptoms of severe asthma</a:t>
            </a:r>
            <a:r>
              <a:rPr lang="en-GB" sz="1300" baseline="30000">
                <a:solidFill>
                  <a:schemeClr val="tx1"/>
                </a:solidFill>
              </a:rPr>
              <a:t>1,4,5</a:t>
            </a:r>
          </a:p>
          <a:p>
            <a:pPr marL="180975" indent="-180975">
              <a:spcAft>
                <a:spcPts val="600"/>
              </a:spcAft>
              <a:buClr>
                <a:schemeClr val="accent2"/>
              </a:buClr>
              <a:buFont typeface="Arial" panose="020B0604020202020204" pitchFamily="34" charset="0"/>
              <a:buChar char="•"/>
            </a:pPr>
            <a:r>
              <a:rPr lang="en-GB" sz="1300">
                <a:solidFill>
                  <a:schemeClr val="tx1"/>
                </a:solidFill>
              </a:rPr>
              <a:t>Accumulative remodelling results in </a:t>
            </a:r>
            <a:r>
              <a:rPr lang="en-GB" sz="1300" b="1">
                <a:solidFill>
                  <a:srgbClr val="7030A0"/>
                </a:solidFill>
              </a:rPr>
              <a:t>structural changes </a:t>
            </a:r>
            <a:r>
              <a:rPr lang="en-GB" sz="1300">
                <a:solidFill>
                  <a:schemeClr val="tx1"/>
                </a:solidFill>
              </a:rPr>
              <a:t>that may worsen with increasing disease severity</a:t>
            </a:r>
            <a:r>
              <a:rPr lang="en-GB" sz="1300" baseline="30000">
                <a:solidFill>
                  <a:schemeClr val="tx1"/>
                </a:solidFill>
              </a:rPr>
              <a:t>1,5</a:t>
            </a:r>
          </a:p>
          <a:p>
            <a:pPr marL="180975" indent="-180975">
              <a:spcAft>
                <a:spcPts val="600"/>
              </a:spcAft>
              <a:buClr>
                <a:schemeClr val="accent2"/>
              </a:buClr>
              <a:buFont typeface="Arial" panose="020B0604020202020204" pitchFamily="34" charset="0"/>
              <a:buChar char="•"/>
            </a:pPr>
            <a:r>
              <a:rPr lang="en-GB" sz="1300">
                <a:solidFill>
                  <a:schemeClr val="tx1"/>
                </a:solidFill>
              </a:rPr>
              <a:t>These changes can result in fixed airflow limitation, </a:t>
            </a:r>
            <a:r>
              <a:rPr lang="en-GB" sz="1300" b="1">
                <a:solidFill>
                  <a:srgbClr val="7030A0"/>
                </a:solidFill>
              </a:rPr>
              <a:t>lung function decline</a:t>
            </a:r>
            <a:r>
              <a:rPr lang="en-GB" sz="1300">
                <a:solidFill>
                  <a:schemeClr val="tx1"/>
                </a:solidFill>
              </a:rPr>
              <a:t>, chronicity and mortality</a:t>
            </a:r>
            <a:r>
              <a:rPr lang="en-GB" sz="1300" baseline="30000">
                <a:solidFill>
                  <a:schemeClr val="tx1"/>
                </a:solidFill>
              </a:rPr>
              <a:t>1,4,6–8</a:t>
            </a:r>
            <a:br>
              <a:rPr lang="en-GB" sz="1300" baseline="30000">
                <a:solidFill>
                  <a:schemeClr val="tx1"/>
                </a:solidFill>
              </a:rPr>
            </a:br>
            <a:endParaRPr lang="en-GB" sz="1300" baseline="30000">
              <a:solidFill>
                <a:schemeClr val="tx1"/>
              </a:solidFill>
            </a:endParaRPr>
          </a:p>
        </p:txBody>
      </p:sp>
      <p:sp>
        <p:nvSpPr>
          <p:cNvPr id="19" name="TextBox 18">
            <a:extLst>
              <a:ext uri="{FF2B5EF4-FFF2-40B4-BE49-F238E27FC236}">
                <a16:creationId xmlns:a16="http://schemas.microsoft.com/office/drawing/2014/main" id="{2F529E8C-DE5C-4B9E-DFDF-59838F11EDF6}"/>
              </a:ext>
            </a:extLst>
          </p:cNvPr>
          <p:cNvSpPr txBox="1"/>
          <p:nvPr/>
        </p:nvSpPr>
        <p:spPr>
          <a:xfrm>
            <a:off x="457199" y="1400984"/>
            <a:ext cx="3112715" cy="512904"/>
          </a:xfrm>
          <a:prstGeom prst="rect">
            <a:avLst/>
          </a:prstGeom>
          <a:solidFill>
            <a:schemeClr val="accent2"/>
          </a:solidFill>
          <a:ln w="12700">
            <a:noFill/>
          </a:ln>
        </p:spPr>
        <p:txBody>
          <a:bodyPr wrap="square" lIns="252000" rIns="252000" rtlCol="0" anchor="ctr">
            <a:noAutofit/>
          </a:bodyPr>
          <a:lstStyle>
            <a:defPPr>
              <a:defRPr lang="en-US"/>
            </a:defPPr>
            <a:lvl1pPr marR="0" lvl="0" indent="0" algn="ctr" fontAlgn="auto">
              <a:lnSpc>
                <a:spcPct val="100000"/>
              </a:lnSpc>
              <a:spcBef>
                <a:spcPts val="0"/>
              </a:spcBef>
              <a:spcAft>
                <a:spcPts val="0"/>
              </a:spcAft>
              <a:buClrTx/>
              <a:buSzTx/>
              <a:buFontTx/>
              <a:buNone/>
              <a:tabLst/>
              <a:defRPr kumimoji="0" sz="1400" b="1" i="0" u="none" strike="noStrike" kern="0" cap="none" spc="0" normalizeH="0" baseline="0">
                <a:ln>
                  <a:noFill/>
                </a:ln>
                <a:solidFill>
                  <a:srgbClr val="FFFFFF"/>
                </a:solidFill>
                <a:effectLst/>
                <a:uLnTx/>
                <a:uFillTx/>
              </a:defRPr>
            </a:lvl1pPr>
          </a:lstStyle>
          <a:p>
            <a:r>
              <a:rPr lang="en-GB" sz="1500"/>
              <a:t>Airway remodelling</a:t>
            </a:r>
          </a:p>
        </p:txBody>
      </p:sp>
      <p:sp>
        <p:nvSpPr>
          <p:cNvPr id="20" name="Rectangle 19">
            <a:extLst>
              <a:ext uri="{FF2B5EF4-FFF2-40B4-BE49-F238E27FC236}">
                <a16:creationId xmlns:a16="http://schemas.microsoft.com/office/drawing/2014/main" id="{CC9BA1C7-6022-7F97-2F7C-B83FD76B02D5}"/>
              </a:ext>
            </a:extLst>
          </p:cNvPr>
          <p:cNvSpPr/>
          <p:nvPr/>
        </p:nvSpPr>
        <p:spPr>
          <a:xfrm>
            <a:off x="8611464" y="4581313"/>
            <a:ext cx="3123336" cy="646331"/>
          </a:xfrm>
          <a:prstGeom prst="rect">
            <a:avLst/>
          </a:prstGeom>
          <a:solidFill>
            <a:schemeClr val="bg1">
              <a:lumMod val="9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Subepithelial inflammation </a:t>
            </a:r>
            <a:b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b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and fibrosis</a:t>
            </a:r>
            <a:r>
              <a:rPr lang="en-US" sz="1200" b="1" baseline="30000">
                <a:solidFill>
                  <a:schemeClr val="tx2"/>
                </a:solidFill>
                <a:sym typeface="Symbol" panose="05050102010706020507" pitchFamily="18" charset="2"/>
              </a:rPr>
              <a:t>12</a:t>
            </a:r>
            <a:endParaRPr kumimoji="0" lang="en-US" sz="1200" b="1" i="0" u="none" strike="noStrike" kern="1200" cap="none" spc="0" normalizeH="0" baseline="30000" noProof="0">
              <a:ln>
                <a:noFill/>
              </a:ln>
              <a:solidFill>
                <a:schemeClr val="tx2"/>
              </a:solidFill>
              <a:effectLst/>
              <a:uLnTx/>
              <a:uFillTx/>
              <a:ea typeface="+mn-ea"/>
              <a:cs typeface="+mn-cs"/>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0" u="none" strike="noStrike" kern="1200" cap="none" spc="0" normalizeH="0" baseline="0" noProof="0">
                <a:ln>
                  <a:noFill/>
                </a:ln>
                <a:solidFill>
                  <a:srgbClr val="656665"/>
                </a:solidFill>
                <a:effectLst/>
                <a:uLnTx/>
                <a:uFillTx/>
                <a:ea typeface="+mn-ea"/>
                <a:cs typeface="+mn-cs"/>
                <a:sym typeface="Symbol" panose="05050102010706020507" pitchFamily="18" charset="2"/>
              </a:rPr>
              <a:t>Can lead to fixed airway obstruction</a:t>
            </a:r>
            <a:endParaRPr kumimoji="0" lang="en-GB" sz="1200" b="0" u="none" strike="noStrike" kern="1200" cap="none" spc="0" normalizeH="0" baseline="0" noProof="0">
              <a:ln>
                <a:noFill/>
              </a:ln>
              <a:solidFill>
                <a:srgbClr val="656665"/>
              </a:solidFill>
              <a:effectLst/>
              <a:uLnTx/>
              <a:uFillTx/>
              <a:ea typeface="+mn-ea"/>
              <a:cs typeface="+mn-cs"/>
            </a:endParaRPr>
          </a:p>
        </p:txBody>
      </p:sp>
      <p:sp>
        <p:nvSpPr>
          <p:cNvPr id="21" name="Rectangle 20">
            <a:extLst>
              <a:ext uri="{FF2B5EF4-FFF2-40B4-BE49-F238E27FC236}">
                <a16:creationId xmlns:a16="http://schemas.microsoft.com/office/drawing/2014/main" id="{7CBD7121-F480-F9C0-131A-C4664007470B}"/>
              </a:ext>
            </a:extLst>
          </p:cNvPr>
          <p:cNvSpPr/>
          <p:nvPr/>
        </p:nvSpPr>
        <p:spPr>
          <a:xfrm>
            <a:off x="8611464" y="3801145"/>
            <a:ext cx="3123336" cy="646331"/>
          </a:xfrm>
          <a:prstGeom prst="rect">
            <a:avLst/>
          </a:prstGeom>
          <a:solidFill>
            <a:schemeClr val="bg1">
              <a:lumMod val="9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 Basement membrane </a:t>
            </a:r>
            <a:r>
              <a:rPr kumimoji="0" lang="en-US" sz="1200" b="1" i="0" u="none" strike="noStrike" kern="1200" cap="none" spc="0" normalizeH="0" baseline="0" noProof="0">
                <a:ln>
                  <a:noFill/>
                </a:ln>
                <a:solidFill>
                  <a:schemeClr val="tx2"/>
                </a:solidFill>
                <a:effectLst/>
                <a:uLnTx/>
                <a:uFillTx/>
                <a:ea typeface="+mn-ea"/>
                <a:cs typeface="+mn-cs"/>
              </a:rPr>
              <a:t>thickness</a:t>
            </a:r>
            <a:r>
              <a:rPr kumimoji="0" lang="en-US" sz="1200" b="1" i="0" u="none" strike="noStrike" kern="1200" cap="none" spc="0" normalizeH="0" baseline="30000" noProof="0">
                <a:ln>
                  <a:noFill/>
                </a:ln>
                <a:solidFill>
                  <a:schemeClr val="tx2"/>
                </a:solidFill>
                <a:effectLst/>
                <a:uLnTx/>
                <a:uFillTx/>
                <a:ea typeface="+mn-ea"/>
                <a:cs typeface="+mn-cs"/>
              </a:rPr>
              <a:t>9,10,12</a:t>
            </a:r>
          </a:p>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0" u="none" strike="noStrike" kern="1200" cap="none" spc="0" normalizeH="0" baseline="0" noProof="0">
                <a:ln>
                  <a:noFill/>
                </a:ln>
                <a:solidFill>
                  <a:srgbClr val="656665"/>
                </a:solidFill>
                <a:effectLst/>
                <a:uLnTx/>
                <a:uFillTx/>
                <a:ea typeface="+mn-ea"/>
                <a:cs typeface="+mn-cs"/>
              </a:rPr>
              <a:t>Increased matrix deposition</a:t>
            </a:r>
            <a:r>
              <a:rPr kumimoji="0" lang="en-US" sz="1200" b="0" u="none" strike="noStrike" kern="1200" cap="none" spc="0" normalizeH="0" baseline="0" noProof="0">
                <a:ln>
                  <a:noFill/>
                </a:ln>
                <a:solidFill>
                  <a:srgbClr val="656665"/>
                </a:solidFill>
                <a:effectLst/>
                <a:uLnTx/>
                <a:uFillTx/>
                <a:ea typeface="+mn-ea"/>
                <a:cs typeface="+mn-cs"/>
                <a:sym typeface="Wingdings" panose="05000000000000000000" pitchFamily="2" charset="2"/>
              </a:rPr>
              <a:t></a:t>
            </a:r>
            <a:r>
              <a:rPr kumimoji="0" lang="en-US" sz="1200" b="0" u="none" strike="noStrike" kern="1200" cap="none" spc="0" normalizeH="0" baseline="0" noProof="0">
                <a:ln>
                  <a:noFill/>
                </a:ln>
                <a:solidFill>
                  <a:srgbClr val="656665"/>
                </a:solidFill>
                <a:effectLst/>
                <a:uLnTx/>
                <a:uFillTx/>
                <a:ea typeface="+mn-ea"/>
                <a:cs typeface="+mn-cs"/>
              </a:rPr>
              <a:t> </a:t>
            </a:r>
            <a:br>
              <a:rPr kumimoji="0" lang="en-US" sz="1200" b="0" u="none" strike="noStrike" kern="1200" cap="none" spc="0" normalizeH="0" baseline="0" noProof="0">
                <a:ln>
                  <a:noFill/>
                </a:ln>
                <a:solidFill>
                  <a:srgbClr val="656665"/>
                </a:solidFill>
                <a:effectLst/>
                <a:uLnTx/>
                <a:uFillTx/>
                <a:ea typeface="+mn-ea"/>
                <a:cs typeface="+mn-cs"/>
              </a:rPr>
            </a:br>
            <a:r>
              <a:rPr kumimoji="0" lang="en-US" sz="1200" b="0" u="none" strike="noStrike" kern="1200" cap="none" spc="0" normalizeH="0" baseline="0" noProof="0">
                <a:ln>
                  <a:noFill/>
                </a:ln>
                <a:solidFill>
                  <a:srgbClr val="656665"/>
                </a:solidFill>
                <a:effectLst/>
                <a:uLnTx/>
                <a:uFillTx/>
                <a:ea typeface="+mn-ea"/>
                <a:cs typeface="+mn-cs"/>
              </a:rPr>
              <a:t>airway narrowing</a:t>
            </a:r>
            <a:endParaRPr kumimoji="0" lang="en-GB" sz="1200" b="0" u="none" strike="noStrike" kern="1200" cap="none" spc="0" normalizeH="0" baseline="0" noProof="0">
              <a:ln>
                <a:noFill/>
              </a:ln>
              <a:solidFill>
                <a:srgbClr val="656665"/>
              </a:solidFill>
              <a:effectLst/>
              <a:uLnTx/>
              <a:uFillTx/>
              <a:ea typeface="+mn-ea"/>
              <a:cs typeface="+mn-cs"/>
            </a:endParaRPr>
          </a:p>
        </p:txBody>
      </p:sp>
      <p:sp>
        <p:nvSpPr>
          <p:cNvPr id="22" name="Rectangle 21">
            <a:extLst>
              <a:ext uri="{FF2B5EF4-FFF2-40B4-BE49-F238E27FC236}">
                <a16:creationId xmlns:a16="http://schemas.microsoft.com/office/drawing/2014/main" id="{7804D8FD-55F4-3088-23E3-DF0DAC6E4EC6}"/>
              </a:ext>
            </a:extLst>
          </p:cNvPr>
          <p:cNvSpPr/>
          <p:nvPr/>
        </p:nvSpPr>
        <p:spPr>
          <a:xfrm>
            <a:off x="8611464" y="2836311"/>
            <a:ext cx="3123336" cy="830997"/>
          </a:xfrm>
          <a:prstGeom prst="rect">
            <a:avLst/>
          </a:prstGeom>
          <a:solidFill>
            <a:schemeClr val="bg1">
              <a:lumMod val="9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 Epithelial tight junction number </a:t>
            </a:r>
            <a:b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b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and integrity</a:t>
            </a:r>
            <a:r>
              <a:rPr kumimoji="0" lang="en-US" sz="1200" b="1" i="0" u="none" strike="noStrike" kern="1200" cap="none" spc="0" normalizeH="0" baseline="30000" noProof="0">
                <a:ln>
                  <a:noFill/>
                </a:ln>
                <a:solidFill>
                  <a:schemeClr val="tx2"/>
                </a:solidFill>
                <a:effectLst/>
                <a:uLnTx/>
                <a:uFillTx/>
                <a:ea typeface="+mn-ea"/>
                <a:cs typeface="+mn-cs"/>
                <a:sym typeface="Symbol" panose="05050102010706020507" pitchFamily="18" charset="2"/>
              </a:rPr>
              <a:t>10,11</a:t>
            </a:r>
          </a:p>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0" u="none" strike="noStrike" kern="1200" cap="none" spc="0" normalizeH="0" baseline="0" noProof="0">
                <a:ln>
                  <a:noFill/>
                </a:ln>
                <a:solidFill>
                  <a:srgbClr val="656665"/>
                </a:solidFill>
                <a:effectLst/>
                <a:uLnTx/>
                <a:uFillTx/>
                <a:ea typeface="+mn-ea"/>
                <a:cs typeface="+mn-cs"/>
                <a:sym typeface="Symbol" panose="05050102010706020507" pitchFamily="18" charset="2"/>
              </a:rPr>
              <a:t>Tissue damage as external insults </a:t>
            </a:r>
            <a:br>
              <a:rPr kumimoji="0" lang="en-US" sz="1200" b="0" u="none" strike="noStrike" kern="1200" cap="none" spc="0" normalizeH="0" baseline="0" noProof="0">
                <a:ln>
                  <a:noFill/>
                </a:ln>
                <a:solidFill>
                  <a:srgbClr val="656665"/>
                </a:solidFill>
                <a:effectLst/>
                <a:uLnTx/>
                <a:uFillTx/>
                <a:ea typeface="+mn-ea"/>
                <a:cs typeface="+mn-cs"/>
                <a:sym typeface="Symbol" panose="05050102010706020507" pitchFamily="18" charset="2"/>
              </a:rPr>
            </a:br>
            <a:r>
              <a:rPr kumimoji="0" lang="en-US" sz="1200" b="0" u="none" strike="noStrike" kern="1200" cap="none" spc="0" normalizeH="0" baseline="0" noProof="0">
                <a:ln>
                  <a:noFill/>
                </a:ln>
                <a:solidFill>
                  <a:srgbClr val="656665"/>
                </a:solidFill>
                <a:effectLst/>
                <a:uLnTx/>
                <a:uFillTx/>
                <a:ea typeface="+mn-ea"/>
                <a:cs typeface="+mn-cs"/>
                <a:sym typeface="Symbol" panose="05050102010706020507" pitchFamily="18" charset="2"/>
              </a:rPr>
              <a:t>penetrate the airway wall</a:t>
            </a:r>
            <a:endParaRPr kumimoji="0" lang="en-GB" sz="1200" b="0" u="none" strike="noStrike" kern="1200" cap="none" spc="0" normalizeH="0" baseline="0" noProof="0">
              <a:ln>
                <a:noFill/>
              </a:ln>
              <a:solidFill>
                <a:srgbClr val="656665"/>
              </a:solidFill>
              <a:effectLst/>
              <a:uLnTx/>
              <a:uFillTx/>
              <a:ea typeface="+mn-ea"/>
              <a:cs typeface="+mn-cs"/>
            </a:endParaRPr>
          </a:p>
        </p:txBody>
      </p:sp>
      <p:sp>
        <p:nvSpPr>
          <p:cNvPr id="24" name="Rectangle 23">
            <a:extLst>
              <a:ext uri="{FF2B5EF4-FFF2-40B4-BE49-F238E27FC236}">
                <a16:creationId xmlns:a16="http://schemas.microsoft.com/office/drawing/2014/main" id="{5D08DAE8-035C-46F3-C283-186BEB061986}"/>
              </a:ext>
            </a:extLst>
          </p:cNvPr>
          <p:cNvSpPr/>
          <p:nvPr/>
        </p:nvSpPr>
        <p:spPr>
          <a:xfrm>
            <a:off x="8612244" y="2056143"/>
            <a:ext cx="3122556" cy="646331"/>
          </a:xfrm>
          <a:prstGeom prst="rect">
            <a:avLst/>
          </a:prstGeom>
          <a:solidFill>
            <a:schemeClr val="bg1">
              <a:lumMod val="9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Goblet cell hyperplasia and </a:t>
            </a:r>
            <a:b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br>
            <a:r>
              <a:rPr kumimoji="0" lang="en-US" sz="1200" b="1" i="0" u="none" strike="noStrike" kern="1200" cap="none" spc="0" normalizeH="0" baseline="0" noProof="0">
                <a:ln>
                  <a:noFill/>
                </a:ln>
                <a:solidFill>
                  <a:schemeClr val="tx2"/>
                </a:solidFill>
                <a:effectLst/>
                <a:uLnTx/>
                <a:uFillTx/>
                <a:ea typeface="+mn-ea"/>
                <a:cs typeface="+mn-cs"/>
                <a:sym typeface="Symbol" panose="05050102010706020507" pitchFamily="18" charset="2"/>
              </a:rPr>
              <a:t> </a:t>
            </a:r>
            <a:r>
              <a:rPr kumimoji="0" lang="en-US" sz="1200" b="1" i="0" u="none" strike="noStrike" kern="1200" cap="none" spc="0" normalizeH="0" baseline="0" noProof="0">
                <a:ln>
                  <a:noFill/>
                </a:ln>
                <a:solidFill>
                  <a:schemeClr val="tx2"/>
                </a:solidFill>
                <a:effectLst/>
                <a:uLnTx/>
                <a:uFillTx/>
                <a:ea typeface="+mn-ea"/>
                <a:cs typeface="+mn-cs"/>
              </a:rPr>
              <a:t>mucus production</a:t>
            </a:r>
            <a:r>
              <a:rPr kumimoji="0" lang="en-US" sz="1200" b="1" i="0" u="none" strike="noStrike" kern="1200" cap="none" spc="0" normalizeH="0" baseline="30000" noProof="0">
                <a:ln>
                  <a:noFill/>
                </a:ln>
                <a:solidFill>
                  <a:schemeClr val="tx2"/>
                </a:solidFill>
                <a:effectLst/>
                <a:uLnTx/>
                <a:uFillTx/>
                <a:ea typeface="+mn-ea"/>
                <a:cs typeface="+mn-cs"/>
              </a:rPr>
              <a:t>9,10</a:t>
            </a:r>
          </a:p>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200" b="0" u="none" strike="noStrike" kern="1200" cap="none" spc="0" normalizeH="0" baseline="0" noProof="0">
                <a:ln>
                  <a:noFill/>
                </a:ln>
                <a:solidFill>
                  <a:srgbClr val="656665"/>
                </a:solidFill>
                <a:effectLst/>
                <a:uLnTx/>
                <a:uFillTx/>
                <a:ea typeface="+mn-ea"/>
                <a:cs typeface="+mn-cs"/>
              </a:rPr>
              <a:t>Leads to airway blockage</a:t>
            </a:r>
            <a:endParaRPr kumimoji="0" lang="en-GB" sz="1200" b="0" u="none" strike="noStrike" kern="1200" cap="none" spc="0" normalizeH="0" baseline="0" noProof="0">
              <a:ln>
                <a:noFill/>
              </a:ln>
              <a:solidFill>
                <a:srgbClr val="656665"/>
              </a:solidFill>
              <a:effectLst/>
              <a:uLnTx/>
              <a:uFillTx/>
              <a:ea typeface="+mn-ea"/>
              <a:cs typeface="+mn-cs"/>
            </a:endParaRPr>
          </a:p>
        </p:txBody>
      </p:sp>
      <p:sp>
        <p:nvSpPr>
          <p:cNvPr id="25" name="TextBox 24">
            <a:extLst>
              <a:ext uri="{FF2B5EF4-FFF2-40B4-BE49-F238E27FC236}">
                <a16:creationId xmlns:a16="http://schemas.microsoft.com/office/drawing/2014/main" id="{C345DB21-B35B-4A3C-2312-9220D44116EF}"/>
              </a:ext>
            </a:extLst>
          </p:cNvPr>
          <p:cNvSpPr txBox="1"/>
          <p:nvPr/>
        </p:nvSpPr>
        <p:spPr>
          <a:xfrm>
            <a:off x="8611464" y="1400984"/>
            <a:ext cx="3112715" cy="512904"/>
          </a:xfrm>
          <a:prstGeom prst="rect">
            <a:avLst/>
          </a:prstGeom>
          <a:solidFill>
            <a:schemeClr val="tx2"/>
          </a:solidFill>
          <a:ln w="12700">
            <a:noFill/>
          </a:ln>
        </p:spPr>
        <p:txBody>
          <a:bodyPr wrap="square" lIns="252000" rIns="252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0" cap="none" spc="0" normalizeH="0" baseline="0" noProof="0">
                <a:ln>
                  <a:noFill/>
                </a:ln>
                <a:solidFill>
                  <a:srgbClr val="FFFFFF"/>
                </a:solidFill>
                <a:effectLst/>
                <a:uLnTx/>
                <a:uFillTx/>
                <a:ea typeface="+mn-ea"/>
                <a:cs typeface="+mn-cs"/>
              </a:rPr>
              <a:t>Structural changes</a:t>
            </a:r>
          </a:p>
        </p:txBody>
      </p:sp>
      <p:grpSp>
        <p:nvGrpSpPr>
          <p:cNvPr id="26" name="Group 25">
            <a:extLst>
              <a:ext uri="{FF2B5EF4-FFF2-40B4-BE49-F238E27FC236}">
                <a16:creationId xmlns:a16="http://schemas.microsoft.com/office/drawing/2014/main" id="{DFF1074D-DC4E-B4B9-5FCC-4DBC015BBD07}"/>
              </a:ext>
            </a:extLst>
          </p:cNvPr>
          <p:cNvGrpSpPr/>
          <p:nvPr/>
        </p:nvGrpSpPr>
        <p:grpSpPr>
          <a:xfrm>
            <a:off x="4195395" y="1292411"/>
            <a:ext cx="3873080" cy="3815566"/>
            <a:chOff x="4195395" y="1482911"/>
            <a:chExt cx="3873080" cy="3815566"/>
          </a:xfrm>
        </p:grpSpPr>
        <p:sp>
          <p:nvSpPr>
            <p:cNvPr id="27" name="Freeform 2832">
              <a:extLst>
                <a:ext uri="{FF2B5EF4-FFF2-40B4-BE49-F238E27FC236}">
                  <a16:creationId xmlns:a16="http://schemas.microsoft.com/office/drawing/2014/main" id="{8A817181-D009-043C-6D45-0DB2B05DF03E}"/>
                </a:ext>
              </a:extLst>
            </p:cNvPr>
            <p:cNvSpPr/>
            <p:nvPr/>
          </p:nvSpPr>
          <p:spPr>
            <a:xfrm rot="12556711">
              <a:off x="4724251" y="1970545"/>
              <a:ext cx="2824578" cy="2525740"/>
            </a:xfrm>
            <a:custGeom>
              <a:avLst/>
              <a:gdLst>
                <a:gd name="connsiteX0" fmla="*/ 1740747 w 2832841"/>
                <a:gd name="connsiteY0" fmla="*/ 2108571 h 2424151"/>
                <a:gd name="connsiteX1" fmla="*/ 1789248 w 2832841"/>
                <a:gd name="connsiteY1" fmla="*/ 2075490 h 2424151"/>
                <a:gd name="connsiteX2" fmla="*/ 1794752 w 2832841"/>
                <a:gd name="connsiteY2" fmla="*/ 2074401 h 2424151"/>
                <a:gd name="connsiteX3" fmla="*/ 1810588 w 2832841"/>
                <a:gd name="connsiteY3" fmla="*/ 2055677 h 2424151"/>
                <a:gd name="connsiteX4" fmla="*/ 1859082 w 2832841"/>
                <a:gd name="connsiteY4" fmla="*/ 2016801 h 2424151"/>
                <a:gd name="connsiteX5" fmla="*/ 1921485 w 2832841"/>
                <a:gd name="connsiteY5" fmla="*/ 1908099 h 2424151"/>
                <a:gd name="connsiteX6" fmla="*/ 2061176 w 2832841"/>
                <a:gd name="connsiteY6" fmla="*/ 1880998 h 2424151"/>
                <a:gd name="connsiteX7" fmla="*/ 2088926 w 2832841"/>
                <a:gd name="connsiteY7" fmla="*/ 1824179 h 2424151"/>
                <a:gd name="connsiteX8" fmla="*/ 2082239 w 2832841"/>
                <a:gd name="connsiteY8" fmla="*/ 1767692 h 2424151"/>
                <a:gd name="connsiteX9" fmla="*/ 2138719 w 2832841"/>
                <a:gd name="connsiteY9" fmla="*/ 1738749 h 2424151"/>
                <a:gd name="connsiteX10" fmla="*/ 2143291 w 2832841"/>
                <a:gd name="connsiteY10" fmla="*/ 1675921 h 2424151"/>
                <a:gd name="connsiteX11" fmla="*/ 2205391 w 2832841"/>
                <a:gd name="connsiteY11" fmla="*/ 1639884 h 2424151"/>
                <a:gd name="connsiteX12" fmla="*/ 2236848 w 2832841"/>
                <a:gd name="connsiteY12" fmla="*/ 1647684 h 2424151"/>
                <a:gd name="connsiteX13" fmla="*/ 2343080 w 2832841"/>
                <a:gd name="connsiteY13" fmla="*/ 1745290 h 2424151"/>
                <a:gd name="connsiteX14" fmla="*/ 2345804 w 2832841"/>
                <a:gd name="connsiteY14" fmla="*/ 1739981 h 2424151"/>
                <a:gd name="connsiteX15" fmla="*/ 2395400 w 2832841"/>
                <a:gd name="connsiteY15" fmla="*/ 1699112 h 2424151"/>
                <a:gd name="connsiteX16" fmla="*/ 2387770 w 2832841"/>
                <a:gd name="connsiteY16" fmla="*/ 1634267 h 2424151"/>
                <a:gd name="connsiteX17" fmla="*/ 2438413 w 2832841"/>
                <a:gd name="connsiteY17" fmla="*/ 1606662 h 2424151"/>
                <a:gd name="connsiteX18" fmla="*/ 2470029 w 2832841"/>
                <a:gd name="connsiteY18" fmla="*/ 1549715 h 2424151"/>
                <a:gd name="connsiteX19" fmla="*/ 2414231 w 2832841"/>
                <a:gd name="connsiteY19" fmla="*/ 1415533 h 2424151"/>
                <a:gd name="connsiteX20" fmla="*/ 2450308 w 2832841"/>
                <a:gd name="connsiteY20" fmla="*/ 1330887 h 2424151"/>
                <a:gd name="connsiteX21" fmla="*/ 2462527 w 2832841"/>
                <a:gd name="connsiteY21" fmla="*/ 1319346 h 2424151"/>
                <a:gd name="connsiteX22" fmla="*/ 2404194 w 2832841"/>
                <a:gd name="connsiteY22" fmla="*/ 1311153 h 2424151"/>
                <a:gd name="connsiteX23" fmla="*/ 2316533 w 2832841"/>
                <a:gd name="connsiteY23" fmla="*/ 1299324 h 2424151"/>
                <a:gd name="connsiteX24" fmla="*/ 2286630 w 2832841"/>
                <a:gd name="connsiteY24" fmla="*/ 1293287 h 2424151"/>
                <a:gd name="connsiteX25" fmla="*/ 2286808 w 2832841"/>
                <a:gd name="connsiteY25" fmla="*/ 1265122 h 2424151"/>
                <a:gd name="connsiteX26" fmla="*/ 2303375 w 2832841"/>
                <a:gd name="connsiteY26" fmla="*/ 1173928 h 2424151"/>
                <a:gd name="connsiteX27" fmla="*/ 2286629 w 2832841"/>
                <a:gd name="connsiteY27" fmla="*/ 1095705 h 2424151"/>
                <a:gd name="connsiteX28" fmla="*/ 2380215 w 2832841"/>
                <a:gd name="connsiteY28" fmla="*/ 1038009 h 2424151"/>
                <a:gd name="connsiteX29" fmla="*/ 2367627 w 2832841"/>
                <a:gd name="connsiteY29" fmla="*/ 998619 h 2424151"/>
                <a:gd name="connsiteX30" fmla="*/ 2328121 w 2832841"/>
                <a:gd name="connsiteY30" fmla="*/ 970005 h 2424151"/>
                <a:gd name="connsiteX31" fmla="*/ 2355058 w 2832841"/>
                <a:gd name="connsiteY31" fmla="*/ 936911 h 2424151"/>
                <a:gd name="connsiteX32" fmla="*/ 2320574 w 2832841"/>
                <a:gd name="connsiteY32" fmla="*/ 901390 h 2424151"/>
                <a:gd name="connsiteX33" fmla="*/ 2317529 w 2832841"/>
                <a:gd name="connsiteY33" fmla="*/ 889956 h 2424151"/>
                <a:gd name="connsiteX34" fmla="*/ 2304594 w 2832841"/>
                <a:gd name="connsiteY34" fmla="*/ 877682 h 2424151"/>
                <a:gd name="connsiteX35" fmla="*/ 2219844 w 2832841"/>
                <a:gd name="connsiteY35" fmla="*/ 774808 h 2424151"/>
                <a:gd name="connsiteX36" fmla="*/ 2090041 w 2832841"/>
                <a:gd name="connsiteY36" fmla="*/ 675368 h 2424151"/>
                <a:gd name="connsiteX37" fmla="*/ 2049452 w 2832841"/>
                <a:gd name="connsiteY37" fmla="*/ 507242 h 2424151"/>
                <a:gd name="connsiteX38" fmla="*/ 1981925 w 2832841"/>
                <a:gd name="connsiteY38" fmla="*/ 460885 h 2424151"/>
                <a:gd name="connsiteX39" fmla="*/ 1917065 w 2832841"/>
                <a:gd name="connsiteY39" fmla="*/ 454376 h 2424151"/>
                <a:gd name="connsiteX40" fmla="*/ 1879861 w 2832841"/>
                <a:gd name="connsiteY40" fmla="*/ 381867 h 2424151"/>
                <a:gd name="connsiteX41" fmla="*/ 1806924 w 2832841"/>
                <a:gd name="connsiteY41" fmla="*/ 360760 h 2424151"/>
                <a:gd name="connsiteX42" fmla="*/ 1781110 w 2832841"/>
                <a:gd name="connsiteY42" fmla="*/ 342018 h 2424151"/>
                <a:gd name="connsiteX43" fmla="*/ 1778930 w 2832841"/>
                <a:gd name="connsiteY43" fmla="*/ 338905 h 2424151"/>
                <a:gd name="connsiteX44" fmla="*/ 1730626 w 2832841"/>
                <a:gd name="connsiteY44" fmla="*/ 350478 h 2424151"/>
                <a:gd name="connsiteX45" fmla="*/ 1598182 w 2832841"/>
                <a:gd name="connsiteY45" fmla="*/ 365456 h 2424151"/>
                <a:gd name="connsiteX46" fmla="*/ 1444060 w 2832841"/>
                <a:gd name="connsiteY46" fmla="*/ 420078 h 2424151"/>
                <a:gd name="connsiteX47" fmla="*/ 1280982 w 2832841"/>
                <a:gd name="connsiteY47" fmla="*/ 362464 h 2424151"/>
                <a:gd name="connsiteX48" fmla="*/ 1205309 w 2832841"/>
                <a:gd name="connsiteY48" fmla="*/ 393809 h 2424151"/>
                <a:gd name="connsiteX49" fmla="*/ 1164498 w 2832841"/>
                <a:gd name="connsiteY49" fmla="*/ 444638 h 2424151"/>
                <a:gd name="connsiteX50" fmla="*/ 1083428 w 2832841"/>
                <a:gd name="connsiteY50" fmla="*/ 436306 h 2424151"/>
                <a:gd name="connsiteX51" fmla="*/ 1025976 w 2832841"/>
                <a:gd name="connsiteY51" fmla="*/ 485951 h 2424151"/>
                <a:gd name="connsiteX52" fmla="*/ 997040 w 2832841"/>
                <a:gd name="connsiteY52" fmla="*/ 497052 h 2424151"/>
                <a:gd name="connsiteX53" fmla="*/ 997708 w 2832841"/>
                <a:gd name="connsiteY53" fmla="*/ 500649 h 2424151"/>
                <a:gd name="connsiteX54" fmla="*/ 915288 w 2832841"/>
                <a:gd name="connsiteY54" fmla="*/ 516575 h 2424151"/>
                <a:gd name="connsiteX55" fmla="*/ 876783 w 2832841"/>
                <a:gd name="connsiteY55" fmla="*/ 565248 h 2424151"/>
                <a:gd name="connsiteX56" fmla="*/ 830241 w 2832841"/>
                <a:gd name="connsiteY56" fmla="*/ 570348 h 2424151"/>
                <a:gd name="connsiteX57" fmla="*/ 797692 w 2832841"/>
                <a:gd name="connsiteY57" fmla="*/ 596143 h 2424151"/>
                <a:gd name="connsiteX58" fmla="*/ 756220 w 2832841"/>
                <a:gd name="connsiteY58" fmla="*/ 651713 h 2424151"/>
                <a:gd name="connsiteX59" fmla="*/ 691880 w 2832841"/>
                <a:gd name="connsiteY59" fmla="*/ 693621 h 2424151"/>
                <a:gd name="connsiteX60" fmla="*/ 651186 w 2832841"/>
                <a:gd name="connsiteY60" fmla="*/ 730415 h 2424151"/>
                <a:gd name="connsiteX61" fmla="*/ 594225 w 2832841"/>
                <a:gd name="connsiteY61" fmla="*/ 775556 h 2424151"/>
                <a:gd name="connsiteX62" fmla="*/ 528360 w 2832841"/>
                <a:gd name="connsiteY62" fmla="*/ 841377 h 2424151"/>
                <a:gd name="connsiteX63" fmla="*/ 475104 w 2832841"/>
                <a:gd name="connsiteY63" fmla="*/ 879036 h 2424151"/>
                <a:gd name="connsiteX64" fmla="*/ 448179 w 2832841"/>
                <a:gd name="connsiteY64" fmla="*/ 900528 h 2424151"/>
                <a:gd name="connsiteX65" fmla="*/ 436644 w 2832841"/>
                <a:gd name="connsiteY65" fmla="*/ 904970 h 2424151"/>
                <a:gd name="connsiteX66" fmla="*/ 395255 w 2832841"/>
                <a:gd name="connsiteY66" fmla="*/ 919611 h 2424151"/>
                <a:gd name="connsiteX67" fmla="*/ 390798 w 2832841"/>
                <a:gd name="connsiteY67" fmla="*/ 932223 h 2424151"/>
                <a:gd name="connsiteX68" fmla="*/ 375452 w 2832841"/>
                <a:gd name="connsiteY68" fmla="*/ 912858 h 2424151"/>
                <a:gd name="connsiteX69" fmla="*/ 330286 w 2832841"/>
                <a:gd name="connsiteY69" fmla="*/ 938453 h 2424151"/>
                <a:gd name="connsiteX70" fmla="*/ 309072 w 2832841"/>
                <a:gd name="connsiteY70" fmla="*/ 965762 h 2424151"/>
                <a:gd name="connsiteX71" fmla="*/ 314045 w 2832841"/>
                <a:gd name="connsiteY71" fmla="*/ 992334 h 2424151"/>
                <a:gd name="connsiteX72" fmla="*/ 385323 w 2832841"/>
                <a:gd name="connsiteY72" fmla="*/ 1138363 h 2424151"/>
                <a:gd name="connsiteX73" fmla="*/ 373556 w 2832841"/>
                <a:gd name="connsiteY73" fmla="*/ 1301640 h 2424151"/>
                <a:gd name="connsiteX74" fmla="*/ 411972 w 2832841"/>
                <a:gd name="connsiteY74" fmla="*/ 1372995 h 2424151"/>
                <a:gd name="connsiteX75" fmla="*/ 458320 w 2832841"/>
                <a:gd name="connsiteY75" fmla="*/ 1408902 h 2424151"/>
                <a:gd name="connsiteX76" fmla="*/ 461908 w 2832841"/>
                <a:gd name="connsiteY76" fmla="*/ 1446356 h 2424151"/>
                <a:gd name="connsiteX77" fmla="*/ 462524 w 2832841"/>
                <a:gd name="connsiteY77" fmla="*/ 1457438 h 2424151"/>
                <a:gd name="connsiteX78" fmla="*/ 490824 w 2832841"/>
                <a:gd name="connsiteY78" fmla="*/ 1487056 h 2424151"/>
                <a:gd name="connsiteX79" fmla="*/ 580175 w 2832841"/>
                <a:gd name="connsiteY79" fmla="*/ 1604159 h 2424151"/>
                <a:gd name="connsiteX80" fmla="*/ 716605 w 2832841"/>
                <a:gd name="connsiteY80" fmla="*/ 1722020 h 2424151"/>
                <a:gd name="connsiteX81" fmla="*/ 760257 w 2832841"/>
                <a:gd name="connsiteY81" fmla="*/ 1903856 h 2424151"/>
                <a:gd name="connsiteX82" fmla="*/ 831192 w 2832841"/>
                <a:gd name="connsiteY82" fmla="*/ 1959484 h 2424151"/>
                <a:gd name="connsiteX83" fmla="*/ 899052 w 2832841"/>
                <a:gd name="connsiteY83" fmla="*/ 1972694 h 2424151"/>
                <a:gd name="connsiteX84" fmla="*/ 938474 w 2832841"/>
                <a:gd name="connsiteY84" fmla="*/ 2053036 h 2424151"/>
                <a:gd name="connsiteX85" fmla="*/ 1014883 w 2832841"/>
                <a:gd name="connsiteY85" fmla="*/ 2082477 h 2424151"/>
                <a:gd name="connsiteX86" fmla="*/ 1026407 w 2832841"/>
                <a:gd name="connsiteY86" fmla="*/ 2091971 h 2424151"/>
                <a:gd name="connsiteX87" fmla="*/ 1071822 w 2832841"/>
                <a:gd name="connsiteY87" fmla="*/ 2089055 h 2424151"/>
                <a:gd name="connsiteX88" fmla="*/ 1204882 w 2832841"/>
                <a:gd name="connsiteY88" fmla="*/ 2096838 h 2424151"/>
                <a:gd name="connsiteX89" fmla="*/ 1366052 w 2832841"/>
                <a:gd name="connsiteY89" fmla="*/ 2069244 h 2424151"/>
                <a:gd name="connsiteX90" fmla="*/ 1516946 w 2832841"/>
                <a:gd name="connsiteY90" fmla="*/ 2153774 h 2424151"/>
                <a:gd name="connsiteX91" fmla="*/ 1596849 w 2832841"/>
                <a:gd name="connsiteY91" fmla="*/ 2135765 h 2424151"/>
                <a:gd name="connsiteX92" fmla="*/ 1645716 w 2832841"/>
                <a:gd name="connsiteY92" fmla="*/ 2092623 h 2424151"/>
                <a:gd name="connsiteX93" fmla="*/ 1724185 w 2832841"/>
                <a:gd name="connsiteY93" fmla="*/ 2114632 h 2424151"/>
                <a:gd name="connsiteX94" fmla="*/ 1740747 w 2832841"/>
                <a:gd name="connsiteY94" fmla="*/ 2108571 h 2424151"/>
                <a:gd name="connsiteX95" fmla="*/ 1969385 w 2832841"/>
                <a:gd name="connsiteY95" fmla="*/ 2379947 h 2424151"/>
                <a:gd name="connsiteX96" fmla="*/ 1917933 w 2832841"/>
                <a:gd name="connsiteY96" fmla="*/ 2336828 h 2424151"/>
                <a:gd name="connsiteX97" fmla="*/ 1904110 w 2832841"/>
                <a:gd name="connsiteY97" fmla="*/ 2325731 h 2424151"/>
                <a:gd name="connsiteX98" fmla="*/ 1900098 w 2832841"/>
                <a:gd name="connsiteY98" fmla="*/ 2321967 h 2424151"/>
                <a:gd name="connsiteX99" fmla="*/ 1900098 w 2832841"/>
                <a:gd name="connsiteY99" fmla="*/ 2385048 h 2424151"/>
                <a:gd name="connsiteX100" fmla="*/ 1885640 w 2832841"/>
                <a:gd name="connsiteY100" fmla="*/ 2377932 h 2424151"/>
                <a:gd name="connsiteX101" fmla="*/ 1832625 w 2832841"/>
                <a:gd name="connsiteY101" fmla="*/ 2392165 h 2424151"/>
                <a:gd name="connsiteX102" fmla="*/ 1773587 w 2832841"/>
                <a:gd name="connsiteY102" fmla="*/ 2395726 h 2424151"/>
                <a:gd name="connsiteX103" fmla="*/ 1690449 w 2832841"/>
                <a:gd name="connsiteY103" fmla="*/ 2399288 h 2424151"/>
                <a:gd name="connsiteX104" fmla="*/ 1572371 w 2832841"/>
                <a:gd name="connsiteY104" fmla="*/ 2388610 h 2424151"/>
                <a:gd name="connsiteX105" fmla="*/ 1479594 w 2832841"/>
                <a:gd name="connsiteY105" fmla="*/ 2388610 h 2424151"/>
                <a:gd name="connsiteX106" fmla="*/ 1409712 w 2832841"/>
                <a:gd name="connsiteY106" fmla="*/ 2385048 h 2424151"/>
                <a:gd name="connsiteX107" fmla="*/ 1312116 w 2832841"/>
                <a:gd name="connsiteY107" fmla="*/ 2392165 h 2424151"/>
                <a:gd name="connsiteX108" fmla="*/ 1226569 w 2832841"/>
                <a:gd name="connsiteY108" fmla="*/ 2374370 h 2424151"/>
                <a:gd name="connsiteX109" fmla="*/ 1173554 w 2832841"/>
                <a:gd name="connsiteY109" fmla="*/ 2374371 h 2424151"/>
                <a:gd name="connsiteX110" fmla="*/ 1122948 w 2832841"/>
                <a:gd name="connsiteY110" fmla="*/ 2399281 h 2424151"/>
                <a:gd name="connsiteX111" fmla="*/ 1045837 w 2832841"/>
                <a:gd name="connsiteY111" fmla="*/ 2385048 h 2424151"/>
                <a:gd name="connsiteX112" fmla="*/ 950753 w 2832841"/>
                <a:gd name="connsiteY112" fmla="*/ 2423758 h 2424151"/>
                <a:gd name="connsiteX113" fmla="*/ 946720 w 2832841"/>
                <a:gd name="connsiteY113" fmla="*/ 2356697 h 2424151"/>
                <a:gd name="connsiteX114" fmla="*/ 945364 w 2832841"/>
                <a:gd name="connsiteY114" fmla="*/ 2324531 h 2424151"/>
                <a:gd name="connsiteX115" fmla="*/ 944743 w 2832841"/>
                <a:gd name="connsiteY115" fmla="*/ 2302959 h 2424151"/>
                <a:gd name="connsiteX116" fmla="*/ 858423 w 2832841"/>
                <a:gd name="connsiteY116" fmla="*/ 2376352 h 2424151"/>
                <a:gd name="connsiteX117" fmla="*/ 853491 w 2832841"/>
                <a:gd name="connsiteY117" fmla="*/ 2359566 h 2424151"/>
                <a:gd name="connsiteX118" fmla="*/ 804686 w 2832841"/>
                <a:gd name="connsiteY118" fmla="*/ 2324136 h 2424151"/>
                <a:gd name="connsiteX119" fmla="*/ 759698 w 2832841"/>
                <a:gd name="connsiteY119" fmla="*/ 2276722 h 2424151"/>
                <a:gd name="connsiteX120" fmla="*/ 697452 w 2832841"/>
                <a:gd name="connsiteY120" fmla="*/ 2209012 h 2424151"/>
                <a:gd name="connsiteX121" fmla="*/ 621035 w 2832841"/>
                <a:gd name="connsiteY121" fmla="*/ 2102651 h 2424151"/>
                <a:gd name="connsiteX122" fmla="*/ 554601 w 2832841"/>
                <a:gd name="connsiteY122" fmla="*/ 2024516 h 2424151"/>
                <a:gd name="connsiteX123" fmla="*/ 507274 w 2832841"/>
                <a:gd name="connsiteY123" fmla="*/ 1963354 h 2424151"/>
                <a:gd name="connsiteX124" fmla="*/ 431967 w 2832841"/>
                <a:gd name="connsiteY124" fmla="*/ 1885770 h 2424151"/>
                <a:gd name="connsiteX125" fmla="*/ 384266 w 2832841"/>
                <a:gd name="connsiteY125" fmla="*/ 1802197 h 2424151"/>
                <a:gd name="connsiteX126" fmla="*/ 346304 w 2832841"/>
                <a:gd name="connsiteY126" fmla="*/ 1757548 h 2424151"/>
                <a:gd name="connsiteX127" fmla="*/ 291089 w 2832841"/>
                <a:gd name="connsiteY127" fmla="*/ 1731064 h 2424151"/>
                <a:gd name="connsiteX128" fmla="*/ 246715 w 2832841"/>
                <a:gd name="connsiteY128" fmla="*/ 1656902 h 2424151"/>
                <a:gd name="connsiteX129" fmla="*/ 149138 w 2832841"/>
                <a:gd name="connsiteY129" fmla="*/ 1601899 h 2424151"/>
                <a:gd name="connsiteX130" fmla="*/ 197340 w 2832841"/>
                <a:gd name="connsiteY130" fmla="*/ 1555062 h 2424151"/>
                <a:gd name="connsiteX131" fmla="*/ 220875 w 2832841"/>
                <a:gd name="connsiteY131" fmla="*/ 1533085 h 2424151"/>
                <a:gd name="connsiteX132" fmla="*/ 249164 w 2832841"/>
                <a:gd name="connsiteY132" fmla="*/ 1507438 h 2424151"/>
                <a:gd name="connsiteX133" fmla="*/ 244881 w 2832841"/>
                <a:gd name="connsiteY133" fmla="*/ 1493350 h 2424151"/>
                <a:gd name="connsiteX134" fmla="*/ 224279 w 2832841"/>
                <a:gd name="connsiteY134" fmla="*/ 1410654 h 2424151"/>
                <a:gd name="connsiteX135" fmla="*/ 219991 w 2832841"/>
                <a:gd name="connsiteY135" fmla="*/ 1397978 h 2424151"/>
                <a:gd name="connsiteX136" fmla="*/ 195847 w 2832841"/>
                <a:gd name="connsiteY136" fmla="*/ 1410755 h 2424151"/>
                <a:gd name="connsiteX137" fmla="*/ 8263 w 2832841"/>
                <a:gd name="connsiteY137" fmla="*/ 1357266 h 2424151"/>
                <a:gd name="connsiteX138" fmla="*/ 17366 w 2832841"/>
                <a:gd name="connsiteY138" fmla="*/ 1344827 h 2424151"/>
                <a:gd name="connsiteX139" fmla="*/ 21627 w 2832841"/>
                <a:gd name="connsiteY139" fmla="*/ 1290914 h 2424151"/>
                <a:gd name="connsiteX140" fmla="*/ 35244 w 2832841"/>
                <a:gd name="connsiteY140" fmla="*/ 1233406 h 2424151"/>
                <a:gd name="connsiteX141" fmla="*/ 55470 w 2832841"/>
                <a:gd name="connsiteY141" fmla="*/ 1152721 h 2424151"/>
                <a:gd name="connsiteX142" fmla="*/ 95560 w 2832841"/>
                <a:gd name="connsiteY142" fmla="*/ 1041368 h 2424151"/>
                <a:gd name="connsiteX143" fmla="*/ 101061 w 2832841"/>
                <a:gd name="connsiteY143" fmla="*/ 1022077 h 2424151"/>
                <a:gd name="connsiteX144" fmla="*/ 89066 w 2832841"/>
                <a:gd name="connsiteY144" fmla="*/ 1006108 h 2424151"/>
                <a:gd name="connsiteX145" fmla="*/ 72660 w 2832841"/>
                <a:gd name="connsiteY145" fmla="*/ 987504 h 2424151"/>
                <a:gd name="connsiteX146" fmla="*/ 58070 w 2832841"/>
                <a:gd name="connsiteY146" fmla="*/ 911034 h 2424151"/>
                <a:gd name="connsiteX147" fmla="*/ 64 w 2832841"/>
                <a:gd name="connsiteY147" fmla="*/ 830281 h 2424151"/>
                <a:gd name="connsiteX148" fmla="*/ 46472 w 2832841"/>
                <a:gd name="connsiteY148" fmla="*/ 810323 h 2424151"/>
                <a:gd name="connsiteX149" fmla="*/ 68917 w 2832841"/>
                <a:gd name="connsiteY149" fmla="*/ 801298 h 2424151"/>
                <a:gd name="connsiteX150" fmla="*/ 145613 w 2832841"/>
                <a:gd name="connsiteY150" fmla="*/ 773632 h 2424151"/>
                <a:gd name="connsiteX151" fmla="*/ 166474 w 2832841"/>
                <a:gd name="connsiteY151" fmla="*/ 765859 h 2424151"/>
                <a:gd name="connsiteX152" fmla="*/ 177737 w 2832841"/>
                <a:gd name="connsiteY152" fmla="*/ 761875 h 2424151"/>
                <a:gd name="connsiteX153" fmla="*/ 178698 w 2832841"/>
                <a:gd name="connsiteY153" fmla="*/ 759829 h 2424151"/>
                <a:gd name="connsiteX154" fmla="*/ 200668 w 2832841"/>
                <a:gd name="connsiteY154" fmla="*/ 711754 h 2424151"/>
                <a:gd name="connsiteX155" fmla="*/ 215205 w 2832841"/>
                <a:gd name="connsiteY155" fmla="*/ 660771 h 2424151"/>
                <a:gd name="connsiteX156" fmla="*/ 211094 w 2832841"/>
                <a:gd name="connsiteY156" fmla="*/ 606976 h 2424151"/>
                <a:gd name="connsiteX157" fmla="*/ 242517 w 2832841"/>
                <a:gd name="connsiteY157" fmla="*/ 535750 h 2424151"/>
                <a:gd name="connsiteX158" fmla="*/ 240638 w 2832841"/>
                <a:gd name="connsiteY158" fmla="*/ 436341 h 2424151"/>
                <a:gd name="connsiteX159" fmla="*/ 290170 w 2832841"/>
                <a:gd name="connsiteY159" fmla="*/ 446271 h 2424151"/>
                <a:gd name="connsiteX160" fmla="*/ 313770 w 2832841"/>
                <a:gd name="connsiteY160" fmla="*/ 451591 h 2424151"/>
                <a:gd name="connsiteX161" fmla="*/ 392607 w 2832841"/>
                <a:gd name="connsiteY161" fmla="*/ 472379 h 2424151"/>
                <a:gd name="connsiteX162" fmla="*/ 456853 w 2832841"/>
                <a:gd name="connsiteY162" fmla="*/ 489289 h 2424151"/>
                <a:gd name="connsiteX163" fmla="*/ 477805 w 2832841"/>
                <a:gd name="connsiteY163" fmla="*/ 499205 h 2424151"/>
                <a:gd name="connsiteX164" fmla="*/ 464114 w 2832841"/>
                <a:gd name="connsiteY164" fmla="*/ 557596 h 2424151"/>
                <a:gd name="connsiteX165" fmla="*/ 457872 w 2832841"/>
                <a:gd name="connsiteY165" fmla="*/ 584303 h 2424151"/>
                <a:gd name="connsiteX166" fmla="*/ 468669 w 2832841"/>
                <a:gd name="connsiteY166" fmla="*/ 579624 h 2424151"/>
                <a:gd name="connsiteX167" fmla="*/ 482398 w 2832841"/>
                <a:gd name="connsiteY167" fmla="*/ 564539 h 2424151"/>
                <a:gd name="connsiteX168" fmla="*/ 522541 w 2832841"/>
                <a:gd name="connsiteY168" fmla="*/ 424872 h 2424151"/>
                <a:gd name="connsiteX169" fmla="*/ 638632 w 2832841"/>
                <a:gd name="connsiteY169" fmla="*/ 368079 h 2424151"/>
                <a:gd name="connsiteX170" fmla="*/ 758479 w 2832841"/>
                <a:gd name="connsiteY170" fmla="*/ 268558 h 2424151"/>
                <a:gd name="connsiteX171" fmla="*/ 797614 w 2832841"/>
                <a:gd name="connsiteY171" fmla="*/ 242380 h 2424151"/>
                <a:gd name="connsiteX172" fmla="*/ 818857 w 2832841"/>
                <a:gd name="connsiteY172" fmla="*/ 264404 h 2424151"/>
                <a:gd name="connsiteX173" fmla="*/ 872962 w 2832841"/>
                <a:gd name="connsiteY173" fmla="*/ 334387 h 2424151"/>
                <a:gd name="connsiteX174" fmla="*/ 891335 w 2832841"/>
                <a:gd name="connsiteY174" fmla="*/ 357712 h 2424151"/>
                <a:gd name="connsiteX175" fmla="*/ 864057 w 2832841"/>
                <a:gd name="connsiteY175" fmla="*/ 199776 h 2424151"/>
                <a:gd name="connsiteX176" fmla="*/ 879515 w 2832841"/>
                <a:gd name="connsiteY176" fmla="*/ 204327 h 2424151"/>
                <a:gd name="connsiteX177" fmla="*/ 929334 w 2832841"/>
                <a:gd name="connsiteY177" fmla="*/ 181280 h 2424151"/>
                <a:gd name="connsiteX178" fmla="*/ 986905 w 2832841"/>
                <a:gd name="connsiteY178" fmla="*/ 167721 h 2424151"/>
                <a:gd name="connsiteX179" fmla="*/ 1068223 w 2832841"/>
                <a:gd name="connsiteY179" fmla="*/ 150061 h 2424151"/>
                <a:gd name="connsiteX180" fmla="*/ 1186396 w 2832841"/>
                <a:gd name="connsiteY180" fmla="*/ 140486 h 2424151"/>
                <a:gd name="connsiteX181" fmla="*/ 1277819 w 2832841"/>
                <a:gd name="connsiteY181" fmla="*/ 124696 h 2424151"/>
                <a:gd name="connsiteX182" fmla="*/ 1347288 w 2832841"/>
                <a:gd name="connsiteY182" fmla="*/ 116312 h 2424151"/>
                <a:gd name="connsiteX183" fmla="*/ 1442248 w 2832841"/>
                <a:gd name="connsiteY183" fmla="*/ 92689 h 2424151"/>
                <a:gd name="connsiteX184" fmla="*/ 1529576 w 2832841"/>
                <a:gd name="connsiteY184" fmla="*/ 95663 h 2424151"/>
                <a:gd name="connsiteX185" fmla="*/ 1581817 w 2832841"/>
                <a:gd name="connsiteY185" fmla="*/ 86640 h 2424151"/>
                <a:gd name="connsiteX186" fmla="*/ 1627445 w 2832841"/>
                <a:gd name="connsiteY186" fmla="*/ 53480 h 2424151"/>
                <a:gd name="connsiteX187" fmla="*/ 1705854 w 2832841"/>
                <a:gd name="connsiteY187" fmla="*/ 54380 h 2424151"/>
                <a:gd name="connsiteX188" fmla="*/ 1792962 w 2832841"/>
                <a:gd name="connsiteY188" fmla="*/ 52 h 2424151"/>
                <a:gd name="connsiteX189" fmla="*/ 1808350 w 2832841"/>
                <a:gd name="connsiteY189" fmla="*/ 65448 h 2424151"/>
                <a:gd name="connsiteX190" fmla="*/ 1815161 w 2832841"/>
                <a:gd name="connsiteY190" fmla="*/ 96914 h 2424151"/>
                <a:gd name="connsiteX191" fmla="*/ 1824846 w 2832841"/>
                <a:gd name="connsiteY191" fmla="*/ 144741 h 2424151"/>
                <a:gd name="connsiteX192" fmla="*/ 1832168 w 2832841"/>
                <a:gd name="connsiteY192" fmla="*/ 186209 h 2424151"/>
                <a:gd name="connsiteX193" fmla="*/ 1958589 w 2832841"/>
                <a:gd name="connsiteY193" fmla="*/ 69021 h 2424151"/>
                <a:gd name="connsiteX194" fmla="*/ 1963199 w 2832841"/>
                <a:gd name="connsiteY194" fmla="*/ 84462 h 2424151"/>
                <a:gd name="connsiteX195" fmla="*/ 2009677 w 2832841"/>
                <a:gd name="connsiteY195" fmla="*/ 113666 h 2424151"/>
                <a:gd name="connsiteX196" fmla="*/ 2052425 w 2832841"/>
                <a:gd name="connsiteY196" fmla="*/ 154542 h 2424151"/>
                <a:gd name="connsiteX197" fmla="*/ 2111556 w 2832841"/>
                <a:gd name="connsiteY197" fmla="*/ 213092 h 2424151"/>
                <a:gd name="connsiteX198" fmla="*/ 2183997 w 2832841"/>
                <a:gd name="connsiteY198" fmla="*/ 306947 h 2424151"/>
                <a:gd name="connsiteX199" fmla="*/ 2247068 w 2832841"/>
                <a:gd name="connsiteY199" fmla="*/ 374987 h 2424151"/>
                <a:gd name="connsiteX200" fmla="*/ 2291964 w 2832841"/>
                <a:gd name="connsiteY200" fmla="*/ 428659 h 2424151"/>
                <a:gd name="connsiteX201" fmla="*/ 2363530 w 2832841"/>
                <a:gd name="connsiteY201" fmla="*/ 495396 h 2424151"/>
                <a:gd name="connsiteX202" fmla="*/ 2408637 w 2832841"/>
                <a:gd name="connsiteY202" fmla="*/ 570231 h 2424151"/>
                <a:gd name="connsiteX203" fmla="*/ 2444678 w 2832841"/>
                <a:gd name="connsiteY203" fmla="*/ 609111 h 2424151"/>
                <a:gd name="connsiteX204" fmla="*/ 2497349 w 2832841"/>
                <a:gd name="connsiteY204" fmla="*/ 629290 h 2424151"/>
                <a:gd name="connsiteX205" fmla="*/ 2539334 w 2832841"/>
                <a:gd name="connsiteY205" fmla="*/ 695517 h 2424151"/>
                <a:gd name="connsiteX206" fmla="*/ 2632363 w 2832841"/>
                <a:gd name="connsiteY206" fmla="*/ 738933 h 2424151"/>
                <a:gd name="connsiteX207" fmla="*/ 2585923 w 2832841"/>
                <a:gd name="connsiteY207" fmla="*/ 787481 h 2424151"/>
                <a:gd name="connsiteX208" fmla="*/ 2563255 w 2832841"/>
                <a:gd name="connsiteY208" fmla="*/ 810342 h 2424151"/>
                <a:gd name="connsiteX209" fmla="*/ 2528438 w 2832841"/>
                <a:gd name="connsiteY209" fmla="*/ 844532 h 2424151"/>
                <a:gd name="connsiteX210" fmla="*/ 2496603 w 2832841"/>
                <a:gd name="connsiteY210" fmla="*/ 874263 h 2424151"/>
                <a:gd name="connsiteX211" fmla="*/ 2634320 w 2832841"/>
                <a:gd name="connsiteY211" fmla="*/ 893850 h 2424151"/>
                <a:gd name="connsiteX212" fmla="*/ 2626326 w 2832841"/>
                <a:gd name="connsiteY212" fmla="*/ 899516 h 2424151"/>
                <a:gd name="connsiteX213" fmla="*/ 2636939 w 2832841"/>
                <a:gd name="connsiteY213" fmla="*/ 925973 h 2424151"/>
                <a:gd name="connsiteX214" fmla="*/ 2636593 w 2832841"/>
                <a:gd name="connsiteY214" fmla="*/ 953705 h 2424151"/>
                <a:gd name="connsiteX215" fmla="*/ 2634665 w 2832841"/>
                <a:gd name="connsiteY215" fmla="*/ 992553 h 2424151"/>
                <a:gd name="connsiteX216" fmla="*/ 2616348 w 2832841"/>
                <a:gd name="connsiteY216" fmla="*/ 1045512 h 2424151"/>
                <a:gd name="connsiteX217" fmla="*/ 2610262 w 2832841"/>
                <a:gd name="connsiteY217" fmla="*/ 1088303 h 2424151"/>
                <a:gd name="connsiteX218" fmla="*/ 2605169 w 2832841"/>
                <a:gd name="connsiteY218" fmla="*/ 1106916 h 2424151"/>
                <a:gd name="connsiteX219" fmla="*/ 2602419 w 2832841"/>
                <a:gd name="connsiteY219" fmla="*/ 1118869 h 2424151"/>
                <a:gd name="connsiteX220" fmla="*/ 2602808 w 2832841"/>
                <a:gd name="connsiteY220" fmla="*/ 1118962 h 2424151"/>
                <a:gd name="connsiteX221" fmla="*/ 2631564 w 2832841"/>
                <a:gd name="connsiteY221" fmla="*/ 1126139 h 2424151"/>
                <a:gd name="connsiteX222" fmla="*/ 2737057 w 2832841"/>
                <a:gd name="connsiteY222" fmla="*/ 1151780 h 2424151"/>
                <a:gd name="connsiteX223" fmla="*/ 2768161 w 2832841"/>
                <a:gd name="connsiteY223" fmla="*/ 1160045 h 2424151"/>
                <a:gd name="connsiteX224" fmla="*/ 2832797 w 2832841"/>
                <a:gd name="connsiteY224" fmla="*/ 1178196 h 2424151"/>
                <a:gd name="connsiteX225" fmla="*/ 2778336 w 2832841"/>
                <a:gd name="connsiteY225" fmla="*/ 1242077 h 2424151"/>
                <a:gd name="connsiteX226" fmla="*/ 2778627 w 2832841"/>
                <a:gd name="connsiteY226" fmla="*/ 1304139 h 2424151"/>
                <a:gd name="connsiteX227" fmla="*/ 2745444 w 2832841"/>
                <a:gd name="connsiteY227" fmla="*/ 1337170 h 2424151"/>
                <a:gd name="connsiteX228" fmla="*/ 2736109 w 2832841"/>
                <a:gd name="connsiteY228" fmla="*/ 1377639 h 2424151"/>
                <a:gd name="connsiteX229" fmla="*/ 2738385 w 2832841"/>
                <a:gd name="connsiteY229" fmla="*/ 1446940 h 2424151"/>
                <a:gd name="connsiteX230" fmla="*/ 2714268 w 2832841"/>
                <a:gd name="connsiteY230" fmla="*/ 1519839 h 2424151"/>
                <a:gd name="connsiteX231" fmla="*/ 2705434 w 2832841"/>
                <a:gd name="connsiteY231" fmla="*/ 1573985 h 2424151"/>
                <a:gd name="connsiteX232" fmla="*/ 2689099 w 2832841"/>
                <a:gd name="connsiteY232" fmla="*/ 1644805 h 2424151"/>
                <a:gd name="connsiteX233" fmla="*/ 2678713 w 2832841"/>
                <a:gd name="connsiteY233" fmla="*/ 1737339 h 2424151"/>
                <a:gd name="connsiteX234" fmla="*/ 2660604 w 2832841"/>
                <a:gd name="connsiteY234" fmla="*/ 1800001 h 2424151"/>
                <a:gd name="connsiteX235" fmla="*/ 2646739 w 2832841"/>
                <a:gd name="connsiteY235" fmla="*/ 1844267 h 2424151"/>
                <a:gd name="connsiteX236" fmla="*/ 2623536 w 2832841"/>
                <a:gd name="connsiteY236" fmla="*/ 1881537 h 2424151"/>
                <a:gd name="connsiteX237" fmla="*/ 2627925 w 2832841"/>
                <a:gd name="connsiteY237" fmla="*/ 1894173 h 2424151"/>
                <a:gd name="connsiteX238" fmla="*/ 2403004 w 2832841"/>
                <a:gd name="connsiteY238" fmla="*/ 1842293 h 2424151"/>
                <a:gd name="connsiteX239" fmla="*/ 2401080 w 2832841"/>
                <a:gd name="connsiteY239" fmla="*/ 1844699 h 2424151"/>
                <a:gd name="connsiteX240" fmla="*/ 2398744 w 2832841"/>
                <a:gd name="connsiteY240" fmla="*/ 1865944 h 2424151"/>
                <a:gd name="connsiteX241" fmla="*/ 2371066 w 2832841"/>
                <a:gd name="connsiteY241" fmla="*/ 1901334 h 2424151"/>
                <a:gd name="connsiteX242" fmla="*/ 2331018 w 2832841"/>
                <a:gd name="connsiteY242" fmla="*/ 1950186 h 2424151"/>
                <a:gd name="connsiteX243" fmla="*/ 2262551 w 2832841"/>
                <a:gd name="connsiteY243" fmla="*/ 2008922 h 2424151"/>
                <a:gd name="connsiteX244" fmla="*/ 2214933 w 2832841"/>
                <a:gd name="connsiteY244" fmla="*/ 2060748 h 2424151"/>
                <a:gd name="connsiteX245" fmla="*/ 2176443 w 2832841"/>
                <a:gd name="connsiteY245" fmla="*/ 2097376 h 2424151"/>
                <a:gd name="connsiteX246" fmla="*/ 2131591 w 2832841"/>
                <a:gd name="connsiteY246" fmla="*/ 2156709 h 2424151"/>
                <a:gd name="connsiteX247" fmla="*/ 2074581 w 2832841"/>
                <a:gd name="connsiteY247" fmla="*/ 2192458 h 2424151"/>
                <a:gd name="connsiteX248" fmla="*/ 2047371 w 2832841"/>
                <a:gd name="connsiteY248" fmla="*/ 2222073 h 2424151"/>
                <a:gd name="connsiteX249" fmla="*/ 2039740 w 2832841"/>
                <a:gd name="connsiteY249" fmla="*/ 2267195 h 2424151"/>
                <a:gd name="connsiteX250" fmla="*/ 1989682 w 2832841"/>
                <a:gd name="connsiteY250" fmla="*/ 2300642 h 2424151"/>
                <a:gd name="connsiteX251" fmla="*/ 1969385 w 2832841"/>
                <a:gd name="connsiteY251" fmla="*/ 2379947 h 2424151"/>
                <a:gd name="connsiteX0" fmla="*/ 1732484 w 2824578"/>
                <a:gd name="connsiteY0" fmla="*/ 2108571 h 2424151"/>
                <a:gd name="connsiteX1" fmla="*/ 1780985 w 2824578"/>
                <a:gd name="connsiteY1" fmla="*/ 2075490 h 2424151"/>
                <a:gd name="connsiteX2" fmla="*/ 1786489 w 2824578"/>
                <a:gd name="connsiteY2" fmla="*/ 2074401 h 2424151"/>
                <a:gd name="connsiteX3" fmla="*/ 1802325 w 2824578"/>
                <a:gd name="connsiteY3" fmla="*/ 2055677 h 2424151"/>
                <a:gd name="connsiteX4" fmla="*/ 1850819 w 2824578"/>
                <a:gd name="connsiteY4" fmla="*/ 2016801 h 2424151"/>
                <a:gd name="connsiteX5" fmla="*/ 1913222 w 2824578"/>
                <a:gd name="connsiteY5" fmla="*/ 1908099 h 2424151"/>
                <a:gd name="connsiteX6" fmla="*/ 2052913 w 2824578"/>
                <a:gd name="connsiteY6" fmla="*/ 1880998 h 2424151"/>
                <a:gd name="connsiteX7" fmla="*/ 2080663 w 2824578"/>
                <a:gd name="connsiteY7" fmla="*/ 1824179 h 2424151"/>
                <a:gd name="connsiteX8" fmla="*/ 2073976 w 2824578"/>
                <a:gd name="connsiteY8" fmla="*/ 1767692 h 2424151"/>
                <a:gd name="connsiteX9" fmla="*/ 2130456 w 2824578"/>
                <a:gd name="connsiteY9" fmla="*/ 1738749 h 2424151"/>
                <a:gd name="connsiteX10" fmla="*/ 2135028 w 2824578"/>
                <a:gd name="connsiteY10" fmla="*/ 1675921 h 2424151"/>
                <a:gd name="connsiteX11" fmla="*/ 2197128 w 2824578"/>
                <a:gd name="connsiteY11" fmla="*/ 1639884 h 2424151"/>
                <a:gd name="connsiteX12" fmla="*/ 2228585 w 2824578"/>
                <a:gd name="connsiteY12" fmla="*/ 1647684 h 2424151"/>
                <a:gd name="connsiteX13" fmla="*/ 2334817 w 2824578"/>
                <a:gd name="connsiteY13" fmla="*/ 1745290 h 2424151"/>
                <a:gd name="connsiteX14" fmla="*/ 2337541 w 2824578"/>
                <a:gd name="connsiteY14" fmla="*/ 1739981 h 2424151"/>
                <a:gd name="connsiteX15" fmla="*/ 2387137 w 2824578"/>
                <a:gd name="connsiteY15" fmla="*/ 1699112 h 2424151"/>
                <a:gd name="connsiteX16" fmla="*/ 2379507 w 2824578"/>
                <a:gd name="connsiteY16" fmla="*/ 1634267 h 2424151"/>
                <a:gd name="connsiteX17" fmla="*/ 2430150 w 2824578"/>
                <a:gd name="connsiteY17" fmla="*/ 1606662 h 2424151"/>
                <a:gd name="connsiteX18" fmla="*/ 2461766 w 2824578"/>
                <a:gd name="connsiteY18" fmla="*/ 1549715 h 2424151"/>
                <a:gd name="connsiteX19" fmla="*/ 2405968 w 2824578"/>
                <a:gd name="connsiteY19" fmla="*/ 1415533 h 2424151"/>
                <a:gd name="connsiteX20" fmla="*/ 2442045 w 2824578"/>
                <a:gd name="connsiteY20" fmla="*/ 1330887 h 2424151"/>
                <a:gd name="connsiteX21" fmla="*/ 2454264 w 2824578"/>
                <a:gd name="connsiteY21" fmla="*/ 1319346 h 2424151"/>
                <a:gd name="connsiteX22" fmla="*/ 2395931 w 2824578"/>
                <a:gd name="connsiteY22" fmla="*/ 1311153 h 2424151"/>
                <a:gd name="connsiteX23" fmla="*/ 2308270 w 2824578"/>
                <a:gd name="connsiteY23" fmla="*/ 1299324 h 2424151"/>
                <a:gd name="connsiteX24" fmla="*/ 2278367 w 2824578"/>
                <a:gd name="connsiteY24" fmla="*/ 1293287 h 2424151"/>
                <a:gd name="connsiteX25" fmla="*/ 2278545 w 2824578"/>
                <a:gd name="connsiteY25" fmla="*/ 1265122 h 2424151"/>
                <a:gd name="connsiteX26" fmla="*/ 2295112 w 2824578"/>
                <a:gd name="connsiteY26" fmla="*/ 1173928 h 2424151"/>
                <a:gd name="connsiteX27" fmla="*/ 2278366 w 2824578"/>
                <a:gd name="connsiteY27" fmla="*/ 1095705 h 2424151"/>
                <a:gd name="connsiteX28" fmla="*/ 2371952 w 2824578"/>
                <a:gd name="connsiteY28" fmla="*/ 1038009 h 2424151"/>
                <a:gd name="connsiteX29" fmla="*/ 2359364 w 2824578"/>
                <a:gd name="connsiteY29" fmla="*/ 998619 h 2424151"/>
                <a:gd name="connsiteX30" fmla="*/ 2319858 w 2824578"/>
                <a:gd name="connsiteY30" fmla="*/ 970005 h 2424151"/>
                <a:gd name="connsiteX31" fmla="*/ 2346795 w 2824578"/>
                <a:gd name="connsiteY31" fmla="*/ 936911 h 2424151"/>
                <a:gd name="connsiteX32" fmla="*/ 2312311 w 2824578"/>
                <a:gd name="connsiteY32" fmla="*/ 901390 h 2424151"/>
                <a:gd name="connsiteX33" fmla="*/ 2309266 w 2824578"/>
                <a:gd name="connsiteY33" fmla="*/ 889956 h 2424151"/>
                <a:gd name="connsiteX34" fmla="*/ 2296331 w 2824578"/>
                <a:gd name="connsiteY34" fmla="*/ 877682 h 2424151"/>
                <a:gd name="connsiteX35" fmla="*/ 2211581 w 2824578"/>
                <a:gd name="connsiteY35" fmla="*/ 774808 h 2424151"/>
                <a:gd name="connsiteX36" fmla="*/ 2081778 w 2824578"/>
                <a:gd name="connsiteY36" fmla="*/ 675368 h 2424151"/>
                <a:gd name="connsiteX37" fmla="*/ 2041189 w 2824578"/>
                <a:gd name="connsiteY37" fmla="*/ 507242 h 2424151"/>
                <a:gd name="connsiteX38" fmla="*/ 1973662 w 2824578"/>
                <a:gd name="connsiteY38" fmla="*/ 460885 h 2424151"/>
                <a:gd name="connsiteX39" fmla="*/ 1908802 w 2824578"/>
                <a:gd name="connsiteY39" fmla="*/ 454376 h 2424151"/>
                <a:gd name="connsiteX40" fmla="*/ 1871598 w 2824578"/>
                <a:gd name="connsiteY40" fmla="*/ 381867 h 2424151"/>
                <a:gd name="connsiteX41" fmla="*/ 1798661 w 2824578"/>
                <a:gd name="connsiteY41" fmla="*/ 360760 h 2424151"/>
                <a:gd name="connsiteX42" fmla="*/ 1772847 w 2824578"/>
                <a:gd name="connsiteY42" fmla="*/ 342018 h 2424151"/>
                <a:gd name="connsiteX43" fmla="*/ 1770667 w 2824578"/>
                <a:gd name="connsiteY43" fmla="*/ 338905 h 2424151"/>
                <a:gd name="connsiteX44" fmla="*/ 1722363 w 2824578"/>
                <a:gd name="connsiteY44" fmla="*/ 350478 h 2424151"/>
                <a:gd name="connsiteX45" fmla="*/ 1589919 w 2824578"/>
                <a:gd name="connsiteY45" fmla="*/ 365456 h 2424151"/>
                <a:gd name="connsiteX46" fmla="*/ 1435797 w 2824578"/>
                <a:gd name="connsiteY46" fmla="*/ 420078 h 2424151"/>
                <a:gd name="connsiteX47" fmla="*/ 1272719 w 2824578"/>
                <a:gd name="connsiteY47" fmla="*/ 362464 h 2424151"/>
                <a:gd name="connsiteX48" fmla="*/ 1197046 w 2824578"/>
                <a:gd name="connsiteY48" fmla="*/ 393809 h 2424151"/>
                <a:gd name="connsiteX49" fmla="*/ 1156235 w 2824578"/>
                <a:gd name="connsiteY49" fmla="*/ 444638 h 2424151"/>
                <a:gd name="connsiteX50" fmla="*/ 1075165 w 2824578"/>
                <a:gd name="connsiteY50" fmla="*/ 436306 h 2424151"/>
                <a:gd name="connsiteX51" fmla="*/ 1017713 w 2824578"/>
                <a:gd name="connsiteY51" fmla="*/ 485951 h 2424151"/>
                <a:gd name="connsiteX52" fmla="*/ 988777 w 2824578"/>
                <a:gd name="connsiteY52" fmla="*/ 497052 h 2424151"/>
                <a:gd name="connsiteX53" fmla="*/ 989445 w 2824578"/>
                <a:gd name="connsiteY53" fmla="*/ 500649 h 2424151"/>
                <a:gd name="connsiteX54" fmla="*/ 907025 w 2824578"/>
                <a:gd name="connsiteY54" fmla="*/ 516575 h 2424151"/>
                <a:gd name="connsiteX55" fmla="*/ 868520 w 2824578"/>
                <a:gd name="connsiteY55" fmla="*/ 565248 h 2424151"/>
                <a:gd name="connsiteX56" fmla="*/ 821978 w 2824578"/>
                <a:gd name="connsiteY56" fmla="*/ 570348 h 2424151"/>
                <a:gd name="connsiteX57" fmla="*/ 789429 w 2824578"/>
                <a:gd name="connsiteY57" fmla="*/ 596143 h 2424151"/>
                <a:gd name="connsiteX58" fmla="*/ 747957 w 2824578"/>
                <a:gd name="connsiteY58" fmla="*/ 651713 h 2424151"/>
                <a:gd name="connsiteX59" fmla="*/ 683617 w 2824578"/>
                <a:gd name="connsiteY59" fmla="*/ 693621 h 2424151"/>
                <a:gd name="connsiteX60" fmla="*/ 642923 w 2824578"/>
                <a:gd name="connsiteY60" fmla="*/ 730415 h 2424151"/>
                <a:gd name="connsiteX61" fmla="*/ 585962 w 2824578"/>
                <a:gd name="connsiteY61" fmla="*/ 775556 h 2424151"/>
                <a:gd name="connsiteX62" fmla="*/ 520097 w 2824578"/>
                <a:gd name="connsiteY62" fmla="*/ 841377 h 2424151"/>
                <a:gd name="connsiteX63" fmla="*/ 466841 w 2824578"/>
                <a:gd name="connsiteY63" fmla="*/ 879036 h 2424151"/>
                <a:gd name="connsiteX64" fmla="*/ 439916 w 2824578"/>
                <a:gd name="connsiteY64" fmla="*/ 900528 h 2424151"/>
                <a:gd name="connsiteX65" fmla="*/ 428381 w 2824578"/>
                <a:gd name="connsiteY65" fmla="*/ 904970 h 2424151"/>
                <a:gd name="connsiteX66" fmla="*/ 386992 w 2824578"/>
                <a:gd name="connsiteY66" fmla="*/ 919611 h 2424151"/>
                <a:gd name="connsiteX67" fmla="*/ 382535 w 2824578"/>
                <a:gd name="connsiteY67" fmla="*/ 932223 h 2424151"/>
                <a:gd name="connsiteX68" fmla="*/ 367189 w 2824578"/>
                <a:gd name="connsiteY68" fmla="*/ 912858 h 2424151"/>
                <a:gd name="connsiteX69" fmla="*/ 322023 w 2824578"/>
                <a:gd name="connsiteY69" fmla="*/ 938453 h 2424151"/>
                <a:gd name="connsiteX70" fmla="*/ 300809 w 2824578"/>
                <a:gd name="connsiteY70" fmla="*/ 965762 h 2424151"/>
                <a:gd name="connsiteX71" fmla="*/ 305782 w 2824578"/>
                <a:gd name="connsiteY71" fmla="*/ 992334 h 2424151"/>
                <a:gd name="connsiteX72" fmla="*/ 377060 w 2824578"/>
                <a:gd name="connsiteY72" fmla="*/ 1138363 h 2424151"/>
                <a:gd name="connsiteX73" fmla="*/ 365293 w 2824578"/>
                <a:gd name="connsiteY73" fmla="*/ 1301640 h 2424151"/>
                <a:gd name="connsiteX74" fmla="*/ 403709 w 2824578"/>
                <a:gd name="connsiteY74" fmla="*/ 1372995 h 2424151"/>
                <a:gd name="connsiteX75" fmla="*/ 450057 w 2824578"/>
                <a:gd name="connsiteY75" fmla="*/ 1408902 h 2424151"/>
                <a:gd name="connsiteX76" fmla="*/ 453645 w 2824578"/>
                <a:gd name="connsiteY76" fmla="*/ 1446356 h 2424151"/>
                <a:gd name="connsiteX77" fmla="*/ 454261 w 2824578"/>
                <a:gd name="connsiteY77" fmla="*/ 1457438 h 2424151"/>
                <a:gd name="connsiteX78" fmla="*/ 482561 w 2824578"/>
                <a:gd name="connsiteY78" fmla="*/ 1487056 h 2424151"/>
                <a:gd name="connsiteX79" fmla="*/ 571912 w 2824578"/>
                <a:gd name="connsiteY79" fmla="*/ 1604159 h 2424151"/>
                <a:gd name="connsiteX80" fmla="*/ 708342 w 2824578"/>
                <a:gd name="connsiteY80" fmla="*/ 1722020 h 2424151"/>
                <a:gd name="connsiteX81" fmla="*/ 751994 w 2824578"/>
                <a:gd name="connsiteY81" fmla="*/ 1903856 h 2424151"/>
                <a:gd name="connsiteX82" fmla="*/ 822929 w 2824578"/>
                <a:gd name="connsiteY82" fmla="*/ 1959484 h 2424151"/>
                <a:gd name="connsiteX83" fmla="*/ 890789 w 2824578"/>
                <a:gd name="connsiteY83" fmla="*/ 1972694 h 2424151"/>
                <a:gd name="connsiteX84" fmla="*/ 930211 w 2824578"/>
                <a:gd name="connsiteY84" fmla="*/ 2053036 h 2424151"/>
                <a:gd name="connsiteX85" fmla="*/ 1006620 w 2824578"/>
                <a:gd name="connsiteY85" fmla="*/ 2082477 h 2424151"/>
                <a:gd name="connsiteX86" fmla="*/ 1018144 w 2824578"/>
                <a:gd name="connsiteY86" fmla="*/ 2091971 h 2424151"/>
                <a:gd name="connsiteX87" fmla="*/ 1063559 w 2824578"/>
                <a:gd name="connsiteY87" fmla="*/ 2089055 h 2424151"/>
                <a:gd name="connsiteX88" fmla="*/ 1196619 w 2824578"/>
                <a:gd name="connsiteY88" fmla="*/ 2096838 h 2424151"/>
                <a:gd name="connsiteX89" fmla="*/ 1357789 w 2824578"/>
                <a:gd name="connsiteY89" fmla="*/ 2069244 h 2424151"/>
                <a:gd name="connsiteX90" fmla="*/ 1508683 w 2824578"/>
                <a:gd name="connsiteY90" fmla="*/ 2153774 h 2424151"/>
                <a:gd name="connsiteX91" fmla="*/ 1588586 w 2824578"/>
                <a:gd name="connsiteY91" fmla="*/ 2135765 h 2424151"/>
                <a:gd name="connsiteX92" fmla="*/ 1637453 w 2824578"/>
                <a:gd name="connsiteY92" fmla="*/ 2092623 h 2424151"/>
                <a:gd name="connsiteX93" fmla="*/ 1715922 w 2824578"/>
                <a:gd name="connsiteY93" fmla="*/ 2114632 h 2424151"/>
                <a:gd name="connsiteX94" fmla="*/ 1732484 w 2824578"/>
                <a:gd name="connsiteY94" fmla="*/ 2108571 h 2424151"/>
                <a:gd name="connsiteX95" fmla="*/ 1961122 w 2824578"/>
                <a:gd name="connsiteY95" fmla="*/ 2379947 h 2424151"/>
                <a:gd name="connsiteX96" fmla="*/ 1909670 w 2824578"/>
                <a:gd name="connsiteY96" fmla="*/ 2336828 h 2424151"/>
                <a:gd name="connsiteX97" fmla="*/ 1895847 w 2824578"/>
                <a:gd name="connsiteY97" fmla="*/ 2325731 h 2424151"/>
                <a:gd name="connsiteX98" fmla="*/ 1891835 w 2824578"/>
                <a:gd name="connsiteY98" fmla="*/ 2321967 h 2424151"/>
                <a:gd name="connsiteX99" fmla="*/ 1891835 w 2824578"/>
                <a:gd name="connsiteY99" fmla="*/ 2385048 h 2424151"/>
                <a:gd name="connsiteX100" fmla="*/ 1877377 w 2824578"/>
                <a:gd name="connsiteY100" fmla="*/ 2377932 h 2424151"/>
                <a:gd name="connsiteX101" fmla="*/ 1824362 w 2824578"/>
                <a:gd name="connsiteY101" fmla="*/ 2392165 h 2424151"/>
                <a:gd name="connsiteX102" fmla="*/ 1765324 w 2824578"/>
                <a:gd name="connsiteY102" fmla="*/ 2395726 h 2424151"/>
                <a:gd name="connsiteX103" fmla="*/ 1682186 w 2824578"/>
                <a:gd name="connsiteY103" fmla="*/ 2399288 h 2424151"/>
                <a:gd name="connsiteX104" fmla="*/ 1564108 w 2824578"/>
                <a:gd name="connsiteY104" fmla="*/ 2388610 h 2424151"/>
                <a:gd name="connsiteX105" fmla="*/ 1471331 w 2824578"/>
                <a:gd name="connsiteY105" fmla="*/ 2388610 h 2424151"/>
                <a:gd name="connsiteX106" fmla="*/ 1401449 w 2824578"/>
                <a:gd name="connsiteY106" fmla="*/ 2385048 h 2424151"/>
                <a:gd name="connsiteX107" fmla="*/ 1303853 w 2824578"/>
                <a:gd name="connsiteY107" fmla="*/ 2392165 h 2424151"/>
                <a:gd name="connsiteX108" fmla="*/ 1218306 w 2824578"/>
                <a:gd name="connsiteY108" fmla="*/ 2374370 h 2424151"/>
                <a:gd name="connsiteX109" fmla="*/ 1165291 w 2824578"/>
                <a:gd name="connsiteY109" fmla="*/ 2374371 h 2424151"/>
                <a:gd name="connsiteX110" fmla="*/ 1114685 w 2824578"/>
                <a:gd name="connsiteY110" fmla="*/ 2399281 h 2424151"/>
                <a:gd name="connsiteX111" fmla="*/ 1037574 w 2824578"/>
                <a:gd name="connsiteY111" fmla="*/ 2385048 h 2424151"/>
                <a:gd name="connsiteX112" fmla="*/ 942490 w 2824578"/>
                <a:gd name="connsiteY112" fmla="*/ 2423758 h 2424151"/>
                <a:gd name="connsiteX113" fmla="*/ 938457 w 2824578"/>
                <a:gd name="connsiteY113" fmla="*/ 2356697 h 2424151"/>
                <a:gd name="connsiteX114" fmla="*/ 937101 w 2824578"/>
                <a:gd name="connsiteY114" fmla="*/ 2324531 h 2424151"/>
                <a:gd name="connsiteX115" fmla="*/ 936480 w 2824578"/>
                <a:gd name="connsiteY115" fmla="*/ 2302959 h 2424151"/>
                <a:gd name="connsiteX116" fmla="*/ 850160 w 2824578"/>
                <a:gd name="connsiteY116" fmla="*/ 2376352 h 2424151"/>
                <a:gd name="connsiteX117" fmla="*/ 845228 w 2824578"/>
                <a:gd name="connsiteY117" fmla="*/ 2359566 h 2424151"/>
                <a:gd name="connsiteX118" fmla="*/ 796423 w 2824578"/>
                <a:gd name="connsiteY118" fmla="*/ 2324136 h 2424151"/>
                <a:gd name="connsiteX119" fmla="*/ 751435 w 2824578"/>
                <a:gd name="connsiteY119" fmla="*/ 2276722 h 2424151"/>
                <a:gd name="connsiteX120" fmla="*/ 689189 w 2824578"/>
                <a:gd name="connsiteY120" fmla="*/ 2209012 h 2424151"/>
                <a:gd name="connsiteX121" fmla="*/ 612772 w 2824578"/>
                <a:gd name="connsiteY121" fmla="*/ 2102651 h 2424151"/>
                <a:gd name="connsiteX122" fmla="*/ 546338 w 2824578"/>
                <a:gd name="connsiteY122" fmla="*/ 2024516 h 2424151"/>
                <a:gd name="connsiteX123" fmla="*/ 499011 w 2824578"/>
                <a:gd name="connsiteY123" fmla="*/ 1963354 h 2424151"/>
                <a:gd name="connsiteX124" fmla="*/ 423704 w 2824578"/>
                <a:gd name="connsiteY124" fmla="*/ 1885770 h 2424151"/>
                <a:gd name="connsiteX125" fmla="*/ 376003 w 2824578"/>
                <a:gd name="connsiteY125" fmla="*/ 1802197 h 2424151"/>
                <a:gd name="connsiteX126" fmla="*/ 338041 w 2824578"/>
                <a:gd name="connsiteY126" fmla="*/ 1757548 h 2424151"/>
                <a:gd name="connsiteX127" fmla="*/ 282826 w 2824578"/>
                <a:gd name="connsiteY127" fmla="*/ 1731064 h 2424151"/>
                <a:gd name="connsiteX128" fmla="*/ 238452 w 2824578"/>
                <a:gd name="connsiteY128" fmla="*/ 1656902 h 2424151"/>
                <a:gd name="connsiteX129" fmla="*/ 140875 w 2824578"/>
                <a:gd name="connsiteY129" fmla="*/ 1601899 h 2424151"/>
                <a:gd name="connsiteX130" fmla="*/ 189077 w 2824578"/>
                <a:gd name="connsiteY130" fmla="*/ 1555062 h 2424151"/>
                <a:gd name="connsiteX131" fmla="*/ 212612 w 2824578"/>
                <a:gd name="connsiteY131" fmla="*/ 1533085 h 2424151"/>
                <a:gd name="connsiteX132" fmla="*/ 240901 w 2824578"/>
                <a:gd name="connsiteY132" fmla="*/ 1507438 h 2424151"/>
                <a:gd name="connsiteX133" fmla="*/ 236618 w 2824578"/>
                <a:gd name="connsiteY133" fmla="*/ 1493350 h 2424151"/>
                <a:gd name="connsiteX134" fmla="*/ 216016 w 2824578"/>
                <a:gd name="connsiteY134" fmla="*/ 1410654 h 2424151"/>
                <a:gd name="connsiteX135" fmla="*/ 211728 w 2824578"/>
                <a:gd name="connsiteY135" fmla="*/ 1397978 h 2424151"/>
                <a:gd name="connsiteX136" fmla="*/ 187584 w 2824578"/>
                <a:gd name="connsiteY136" fmla="*/ 1410755 h 2424151"/>
                <a:gd name="connsiteX137" fmla="*/ 0 w 2824578"/>
                <a:gd name="connsiteY137" fmla="*/ 1357266 h 2424151"/>
                <a:gd name="connsiteX138" fmla="*/ 9103 w 2824578"/>
                <a:gd name="connsiteY138" fmla="*/ 1344827 h 2424151"/>
                <a:gd name="connsiteX139" fmla="*/ 13364 w 2824578"/>
                <a:gd name="connsiteY139" fmla="*/ 1290914 h 2424151"/>
                <a:gd name="connsiteX140" fmla="*/ 26981 w 2824578"/>
                <a:gd name="connsiteY140" fmla="*/ 1233406 h 2424151"/>
                <a:gd name="connsiteX141" fmla="*/ 47207 w 2824578"/>
                <a:gd name="connsiteY141" fmla="*/ 1152721 h 2424151"/>
                <a:gd name="connsiteX142" fmla="*/ 87297 w 2824578"/>
                <a:gd name="connsiteY142" fmla="*/ 1041368 h 2424151"/>
                <a:gd name="connsiteX143" fmla="*/ 92798 w 2824578"/>
                <a:gd name="connsiteY143" fmla="*/ 1022077 h 2424151"/>
                <a:gd name="connsiteX144" fmla="*/ 80803 w 2824578"/>
                <a:gd name="connsiteY144" fmla="*/ 1006108 h 2424151"/>
                <a:gd name="connsiteX145" fmla="*/ 64397 w 2824578"/>
                <a:gd name="connsiteY145" fmla="*/ 987504 h 2424151"/>
                <a:gd name="connsiteX146" fmla="*/ 49807 w 2824578"/>
                <a:gd name="connsiteY146" fmla="*/ 911034 h 2424151"/>
                <a:gd name="connsiteX147" fmla="*/ 45557 w 2824578"/>
                <a:gd name="connsiteY147" fmla="*/ 854742 h 2424151"/>
                <a:gd name="connsiteX148" fmla="*/ 38209 w 2824578"/>
                <a:gd name="connsiteY148" fmla="*/ 810323 h 2424151"/>
                <a:gd name="connsiteX149" fmla="*/ 60654 w 2824578"/>
                <a:gd name="connsiteY149" fmla="*/ 801298 h 2424151"/>
                <a:gd name="connsiteX150" fmla="*/ 137350 w 2824578"/>
                <a:gd name="connsiteY150" fmla="*/ 773632 h 2424151"/>
                <a:gd name="connsiteX151" fmla="*/ 158211 w 2824578"/>
                <a:gd name="connsiteY151" fmla="*/ 765859 h 2424151"/>
                <a:gd name="connsiteX152" fmla="*/ 169474 w 2824578"/>
                <a:gd name="connsiteY152" fmla="*/ 761875 h 2424151"/>
                <a:gd name="connsiteX153" fmla="*/ 170435 w 2824578"/>
                <a:gd name="connsiteY153" fmla="*/ 759829 h 2424151"/>
                <a:gd name="connsiteX154" fmla="*/ 192405 w 2824578"/>
                <a:gd name="connsiteY154" fmla="*/ 711754 h 2424151"/>
                <a:gd name="connsiteX155" fmla="*/ 206942 w 2824578"/>
                <a:gd name="connsiteY155" fmla="*/ 660771 h 2424151"/>
                <a:gd name="connsiteX156" fmla="*/ 202831 w 2824578"/>
                <a:gd name="connsiteY156" fmla="*/ 606976 h 2424151"/>
                <a:gd name="connsiteX157" fmla="*/ 234254 w 2824578"/>
                <a:gd name="connsiteY157" fmla="*/ 535750 h 2424151"/>
                <a:gd name="connsiteX158" fmla="*/ 232375 w 2824578"/>
                <a:gd name="connsiteY158" fmla="*/ 436341 h 2424151"/>
                <a:gd name="connsiteX159" fmla="*/ 281907 w 2824578"/>
                <a:gd name="connsiteY159" fmla="*/ 446271 h 2424151"/>
                <a:gd name="connsiteX160" fmla="*/ 305507 w 2824578"/>
                <a:gd name="connsiteY160" fmla="*/ 451591 h 2424151"/>
                <a:gd name="connsiteX161" fmla="*/ 384344 w 2824578"/>
                <a:gd name="connsiteY161" fmla="*/ 472379 h 2424151"/>
                <a:gd name="connsiteX162" fmla="*/ 448590 w 2824578"/>
                <a:gd name="connsiteY162" fmla="*/ 489289 h 2424151"/>
                <a:gd name="connsiteX163" fmla="*/ 469542 w 2824578"/>
                <a:gd name="connsiteY163" fmla="*/ 499205 h 2424151"/>
                <a:gd name="connsiteX164" fmla="*/ 455851 w 2824578"/>
                <a:gd name="connsiteY164" fmla="*/ 557596 h 2424151"/>
                <a:gd name="connsiteX165" fmla="*/ 449609 w 2824578"/>
                <a:gd name="connsiteY165" fmla="*/ 584303 h 2424151"/>
                <a:gd name="connsiteX166" fmla="*/ 460406 w 2824578"/>
                <a:gd name="connsiteY166" fmla="*/ 579624 h 2424151"/>
                <a:gd name="connsiteX167" fmla="*/ 474135 w 2824578"/>
                <a:gd name="connsiteY167" fmla="*/ 564539 h 2424151"/>
                <a:gd name="connsiteX168" fmla="*/ 514278 w 2824578"/>
                <a:gd name="connsiteY168" fmla="*/ 424872 h 2424151"/>
                <a:gd name="connsiteX169" fmla="*/ 630369 w 2824578"/>
                <a:gd name="connsiteY169" fmla="*/ 368079 h 2424151"/>
                <a:gd name="connsiteX170" fmla="*/ 750216 w 2824578"/>
                <a:gd name="connsiteY170" fmla="*/ 268558 h 2424151"/>
                <a:gd name="connsiteX171" fmla="*/ 789351 w 2824578"/>
                <a:gd name="connsiteY171" fmla="*/ 242380 h 2424151"/>
                <a:gd name="connsiteX172" fmla="*/ 810594 w 2824578"/>
                <a:gd name="connsiteY172" fmla="*/ 264404 h 2424151"/>
                <a:gd name="connsiteX173" fmla="*/ 864699 w 2824578"/>
                <a:gd name="connsiteY173" fmla="*/ 334387 h 2424151"/>
                <a:gd name="connsiteX174" fmla="*/ 883072 w 2824578"/>
                <a:gd name="connsiteY174" fmla="*/ 357712 h 2424151"/>
                <a:gd name="connsiteX175" fmla="*/ 855794 w 2824578"/>
                <a:gd name="connsiteY175" fmla="*/ 199776 h 2424151"/>
                <a:gd name="connsiteX176" fmla="*/ 871252 w 2824578"/>
                <a:gd name="connsiteY176" fmla="*/ 204327 h 2424151"/>
                <a:gd name="connsiteX177" fmla="*/ 921071 w 2824578"/>
                <a:gd name="connsiteY177" fmla="*/ 181280 h 2424151"/>
                <a:gd name="connsiteX178" fmla="*/ 978642 w 2824578"/>
                <a:gd name="connsiteY178" fmla="*/ 167721 h 2424151"/>
                <a:gd name="connsiteX179" fmla="*/ 1059960 w 2824578"/>
                <a:gd name="connsiteY179" fmla="*/ 150061 h 2424151"/>
                <a:gd name="connsiteX180" fmla="*/ 1178133 w 2824578"/>
                <a:gd name="connsiteY180" fmla="*/ 140486 h 2424151"/>
                <a:gd name="connsiteX181" fmla="*/ 1269556 w 2824578"/>
                <a:gd name="connsiteY181" fmla="*/ 124696 h 2424151"/>
                <a:gd name="connsiteX182" fmla="*/ 1339025 w 2824578"/>
                <a:gd name="connsiteY182" fmla="*/ 116312 h 2424151"/>
                <a:gd name="connsiteX183" fmla="*/ 1433985 w 2824578"/>
                <a:gd name="connsiteY183" fmla="*/ 92689 h 2424151"/>
                <a:gd name="connsiteX184" fmla="*/ 1521313 w 2824578"/>
                <a:gd name="connsiteY184" fmla="*/ 95663 h 2424151"/>
                <a:gd name="connsiteX185" fmla="*/ 1573554 w 2824578"/>
                <a:gd name="connsiteY185" fmla="*/ 86640 h 2424151"/>
                <a:gd name="connsiteX186" fmla="*/ 1619182 w 2824578"/>
                <a:gd name="connsiteY186" fmla="*/ 53480 h 2424151"/>
                <a:gd name="connsiteX187" fmla="*/ 1697591 w 2824578"/>
                <a:gd name="connsiteY187" fmla="*/ 54380 h 2424151"/>
                <a:gd name="connsiteX188" fmla="*/ 1784699 w 2824578"/>
                <a:gd name="connsiteY188" fmla="*/ 52 h 2424151"/>
                <a:gd name="connsiteX189" fmla="*/ 1800087 w 2824578"/>
                <a:gd name="connsiteY189" fmla="*/ 65448 h 2424151"/>
                <a:gd name="connsiteX190" fmla="*/ 1806898 w 2824578"/>
                <a:gd name="connsiteY190" fmla="*/ 96914 h 2424151"/>
                <a:gd name="connsiteX191" fmla="*/ 1816583 w 2824578"/>
                <a:gd name="connsiteY191" fmla="*/ 144741 h 2424151"/>
                <a:gd name="connsiteX192" fmla="*/ 1823905 w 2824578"/>
                <a:gd name="connsiteY192" fmla="*/ 186209 h 2424151"/>
                <a:gd name="connsiteX193" fmla="*/ 1950326 w 2824578"/>
                <a:gd name="connsiteY193" fmla="*/ 69021 h 2424151"/>
                <a:gd name="connsiteX194" fmla="*/ 1954936 w 2824578"/>
                <a:gd name="connsiteY194" fmla="*/ 84462 h 2424151"/>
                <a:gd name="connsiteX195" fmla="*/ 2001414 w 2824578"/>
                <a:gd name="connsiteY195" fmla="*/ 113666 h 2424151"/>
                <a:gd name="connsiteX196" fmla="*/ 2044162 w 2824578"/>
                <a:gd name="connsiteY196" fmla="*/ 154542 h 2424151"/>
                <a:gd name="connsiteX197" fmla="*/ 2103293 w 2824578"/>
                <a:gd name="connsiteY197" fmla="*/ 213092 h 2424151"/>
                <a:gd name="connsiteX198" fmla="*/ 2175734 w 2824578"/>
                <a:gd name="connsiteY198" fmla="*/ 306947 h 2424151"/>
                <a:gd name="connsiteX199" fmla="*/ 2238805 w 2824578"/>
                <a:gd name="connsiteY199" fmla="*/ 374987 h 2424151"/>
                <a:gd name="connsiteX200" fmla="*/ 2283701 w 2824578"/>
                <a:gd name="connsiteY200" fmla="*/ 428659 h 2424151"/>
                <a:gd name="connsiteX201" fmla="*/ 2355267 w 2824578"/>
                <a:gd name="connsiteY201" fmla="*/ 495396 h 2424151"/>
                <a:gd name="connsiteX202" fmla="*/ 2400374 w 2824578"/>
                <a:gd name="connsiteY202" fmla="*/ 570231 h 2424151"/>
                <a:gd name="connsiteX203" fmla="*/ 2436415 w 2824578"/>
                <a:gd name="connsiteY203" fmla="*/ 609111 h 2424151"/>
                <a:gd name="connsiteX204" fmla="*/ 2489086 w 2824578"/>
                <a:gd name="connsiteY204" fmla="*/ 629290 h 2424151"/>
                <a:gd name="connsiteX205" fmla="*/ 2531071 w 2824578"/>
                <a:gd name="connsiteY205" fmla="*/ 695517 h 2424151"/>
                <a:gd name="connsiteX206" fmla="*/ 2624100 w 2824578"/>
                <a:gd name="connsiteY206" fmla="*/ 738933 h 2424151"/>
                <a:gd name="connsiteX207" fmla="*/ 2577660 w 2824578"/>
                <a:gd name="connsiteY207" fmla="*/ 787481 h 2424151"/>
                <a:gd name="connsiteX208" fmla="*/ 2554992 w 2824578"/>
                <a:gd name="connsiteY208" fmla="*/ 810342 h 2424151"/>
                <a:gd name="connsiteX209" fmla="*/ 2520175 w 2824578"/>
                <a:gd name="connsiteY209" fmla="*/ 844532 h 2424151"/>
                <a:gd name="connsiteX210" fmla="*/ 2488340 w 2824578"/>
                <a:gd name="connsiteY210" fmla="*/ 874263 h 2424151"/>
                <a:gd name="connsiteX211" fmla="*/ 2626057 w 2824578"/>
                <a:gd name="connsiteY211" fmla="*/ 893850 h 2424151"/>
                <a:gd name="connsiteX212" fmla="*/ 2618063 w 2824578"/>
                <a:gd name="connsiteY212" fmla="*/ 899516 h 2424151"/>
                <a:gd name="connsiteX213" fmla="*/ 2628676 w 2824578"/>
                <a:gd name="connsiteY213" fmla="*/ 925973 h 2424151"/>
                <a:gd name="connsiteX214" fmla="*/ 2628330 w 2824578"/>
                <a:gd name="connsiteY214" fmla="*/ 953705 h 2424151"/>
                <a:gd name="connsiteX215" fmla="*/ 2626402 w 2824578"/>
                <a:gd name="connsiteY215" fmla="*/ 992553 h 2424151"/>
                <a:gd name="connsiteX216" fmla="*/ 2608085 w 2824578"/>
                <a:gd name="connsiteY216" fmla="*/ 1045512 h 2424151"/>
                <a:gd name="connsiteX217" fmla="*/ 2601999 w 2824578"/>
                <a:gd name="connsiteY217" fmla="*/ 1088303 h 2424151"/>
                <a:gd name="connsiteX218" fmla="*/ 2596906 w 2824578"/>
                <a:gd name="connsiteY218" fmla="*/ 1106916 h 2424151"/>
                <a:gd name="connsiteX219" fmla="*/ 2594156 w 2824578"/>
                <a:gd name="connsiteY219" fmla="*/ 1118869 h 2424151"/>
                <a:gd name="connsiteX220" fmla="*/ 2594545 w 2824578"/>
                <a:gd name="connsiteY220" fmla="*/ 1118962 h 2424151"/>
                <a:gd name="connsiteX221" fmla="*/ 2623301 w 2824578"/>
                <a:gd name="connsiteY221" fmla="*/ 1126139 h 2424151"/>
                <a:gd name="connsiteX222" fmla="*/ 2728794 w 2824578"/>
                <a:gd name="connsiteY222" fmla="*/ 1151780 h 2424151"/>
                <a:gd name="connsiteX223" fmla="*/ 2759898 w 2824578"/>
                <a:gd name="connsiteY223" fmla="*/ 1160045 h 2424151"/>
                <a:gd name="connsiteX224" fmla="*/ 2824534 w 2824578"/>
                <a:gd name="connsiteY224" fmla="*/ 1178196 h 2424151"/>
                <a:gd name="connsiteX225" fmla="*/ 2770073 w 2824578"/>
                <a:gd name="connsiteY225" fmla="*/ 1242077 h 2424151"/>
                <a:gd name="connsiteX226" fmla="*/ 2770364 w 2824578"/>
                <a:gd name="connsiteY226" fmla="*/ 1304139 h 2424151"/>
                <a:gd name="connsiteX227" fmla="*/ 2737181 w 2824578"/>
                <a:gd name="connsiteY227" fmla="*/ 1337170 h 2424151"/>
                <a:gd name="connsiteX228" fmla="*/ 2727846 w 2824578"/>
                <a:gd name="connsiteY228" fmla="*/ 1377639 h 2424151"/>
                <a:gd name="connsiteX229" fmla="*/ 2730122 w 2824578"/>
                <a:gd name="connsiteY229" fmla="*/ 1446940 h 2424151"/>
                <a:gd name="connsiteX230" fmla="*/ 2706005 w 2824578"/>
                <a:gd name="connsiteY230" fmla="*/ 1519839 h 2424151"/>
                <a:gd name="connsiteX231" fmla="*/ 2697171 w 2824578"/>
                <a:gd name="connsiteY231" fmla="*/ 1573985 h 2424151"/>
                <a:gd name="connsiteX232" fmla="*/ 2680836 w 2824578"/>
                <a:gd name="connsiteY232" fmla="*/ 1644805 h 2424151"/>
                <a:gd name="connsiteX233" fmla="*/ 2670450 w 2824578"/>
                <a:gd name="connsiteY233" fmla="*/ 1737339 h 2424151"/>
                <a:gd name="connsiteX234" fmla="*/ 2652341 w 2824578"/>
                <a:gd name="connsiteY234" fmla="*/ 1800001 h 2424151"/>
                <a:gd name="connsiteX235" fmla="*/ 2638476 w 2824578"/>
                <a:gd name="connsiteY235" fmla="*/ 1844267 h 2424151"/>
                <a:gd name="connsiteX236" fmla="*/ 2615273 w 2824578"/>
                <a:gd name="connsiteY236" fmla="*/ 1881537 h 2424151"/>
                <a:gd name="connsiteX237" fmla="*/ 2619662 w 2824578"/>
                <a:gd name="connsiteY237" fmla="*/ 1894173 h 2424151"/>
                <a:gd name="connsiteX238" fmla="*/ 2394741 w 2824578"/>
                <a:gd name="connsiteY238" fmla="*/ 1842293 h 2424151"/>
                <a:gd name="connsiteX239" fmla="*/ 2392817 w 2824578"/>
                <a:gd name="connsiteY239" fmla="*/ 1844699 h 2424151"/>
                <a:gd name="connsiteX240" fmla="*/ 2390481 w 2824578"/>
                <a:gd name="connsiteY240" fmla="*/ 1865944 h 2424151"/>
                <a:gd name="connsiteX241" fmla="*/ 2362803 w 2824578"/>
                <a:gd name="connsiteY241" fmla="*/ 1901334 h 2424151"/>
                <a:gd name="connsiteX242" fmla="*/ 2322755 w 2824578"/>
                <a:gd name="connsiteY242" fmla="*/ 1950186 h 2424151"/>
                <a:gd name="connsiteX243" fmla="*/ 2254288 w 2824578"/>
                <a:gd name="connsiteY243" fmla="*/ 2008922 h 2424151"/>
                <a:gd name="connsiteX244" fmla="*/ 2206670 w 2824578"/>
                <a:gd name="connsiteY244" fmla="*/ 2060748 h 2424151"/>
                <a:gd name="connsiteX245" fmla="*/ 2168180 w 2824578"/>
                <a:gd name="connsiteY245" fmla="*/ 2097376 h 2424151"/>
                <a:gd name="connsiteX246" fmla="*/ 2123328 w 2824578"/>
                <a:gd name="connsiteY246" fmla="*/ 2156709 h 2424151"/>
                <a:gd name="connsiteX247" fmla="*/ 2066318 w 2824578"/>
                <a:gd name="connsiteY247" fmla="*/ 2192458 h 2424151"/>
                <a:gd name="connsiteX248" fmla="*/ 2039108 w 2824578"/>
                <a:gd name="connsiteY248" fmla="*/ 2222073 h 2424151"/>
                <a:gd name="connsiteX249" fmla="*/ 2031477 w 2824578"/>
                <a:gd name="connsiteY249" fmla="*/ 2267195 h 2424151"/>
                <a:gd name="connsiteX250" fmla="*/ 1981419 w 2824578"/>
                <a:gd name="connsiteY250" fmla="*/ 2300642 h 2424151"/>
                <a:gd name="connsiteX251" fmla="*/ 1961122 w 2824578"/>
                <a:gd name="connsiteY251" fmla="*/ 2379947 h 2424151"/>
                <a:gd name="connsiteX0" fmla="*/ 1732484 w 2824578"/>
                <a:gd name="connsiteY0" fmla="*/ 2108571 h 2424151"/>
                <a:gd name="connsiteX1" fmla="*/ 1780985 w 2824578"/>
                <a:gd name="connsiteY1" fmla="*/ 2075490 h 2424151"/>
                <a:gd name="connsiteX2" fmla="*/ 1786489 w 2824578"/>
                <a:gd name="connsiteY2" fmla="*/ 2074401 h 2424151"/>
                <a:gd name="connsiteX3" fmla="*/ 1802325 w 2824578"/>
                <a:gd name="connsiteY3" fmla="*/ 2055677 h 2424151"/>
                <a:gd name="connsiteX4" fmla="*/ 1850819 w 2824578"/>
                <a:gd name="connsiteY4" fmla="*/ 2016801 h 2424151"/>
                <a:gd name="connsiteX5" fmla="*/ 1913222 w 2824578"/>
                <a:gd name="connsiteY5" fmla="*/ 1908099 h 2424151"/>
                <a:gd name="connsiteX6" fmla="*/ 2052913 w 2824578"/>
                <a:gd name="connsiteY6" fmla="*/ 1880998 h 2424151"/>
                <a:gd name="connsiteX7" fmla="*/ 2080663 w 2824578"/>
                <a:gd name="connsiteY7" fmla="*/ 1824179 h 2424151"/>
                <a:gd name="connsiteX8" fmla="*/ 2073976 w 2824578"/>
                <a:gd name="connsiteY8" fmla="*/ 1767692 h 2424151"/>
                <a:gd name="connsiteX9" fmla="*/ 2130456 w 2824578"/>
                <a:gd name="connsiteY9" fmla="*/ 1738749 h 2424151"/>
                <a:gd name="connsiteX10" fmla="*/ 2135028 w 2824578"/>
                <a:gd name="connsiteY10" fmla="*/ 1675921 h 2424151"/>
                <a:gd name="connsiteX11" fmla="*/ 2197128 w 2824578"/>
                <a:gd name="connsiteY11" fmla="*/ 1639884 h 2424151"/>
                <a:gd name="connsiteX12" fmla="*/ 2228585 w 2824578"/>
                <a:gd name="connsiteY12" fmla="*/ 1647684 h 2424151"/>
                <a:gd name="connsiteX13" fmla="*/ 2334817 w 2824578"/>
                <a:gd name="connsiteY13" fmla="*/ 1745290 h 2424151"/>
                <a:gd name="connsiteX14" fmla="*/ 2337541 w 2824578"/>
                <a:gd name="connsiteY14" fmla="*/ 1739981 h 2424151"/>
                <a:gd name="connsiteX15" fmla="*/ 2387137 w 2824578"/>
                <a:gd name="connsiteY15" fmla="*/ 1699112 h 2424151"/>
                <a:gd name="connsiteX16" fmla="*/ 2379507 w 2824578"/>
                <a:gd name="connsiteY16" fmla="*/ 1634267 h 2424151"/>
                <a:gd name="connsiteX17" fmla="*/ 2430150 w 2824578"/>
                <a:gd name="connsiteY17" fmla="*/ 1606662 h 2424151"/>
                <a:gd name="connsiteX18" fmla="*/ 2461766 w 2824578"/>
                <a:gd name="connsiteY18" fmla="*/ 1549715 h 2424151"/>
                <a:gd name="connsiteX19" fmla="*/ 2405968 w 2824578"/>
                <a:gd name="connsiteY19" fmla="*/ 1415533 h 2424151"/>
                <a:gd name="connsiteX20" fmla="*/ 2442045 w 2824578"/>
                <a:gd name="connsiteY20" fmla="*/ 1330887 h 2424151"/>
                <a:gd name="connsiteX21" fmla="*/ 2454264 w 2824578"/>
                <a:gd name="connsiteY21" fmla="*/ 1319346 h 2424151"/>
                <a:gd name="connsiteX22" fmla="*/ 2395931 w 2824578"/>
                <a:gd name="connsiteY22" fmla="*/ 1311153 h 2424151"/>
                <a:gd name="connsiteX23" fmla="*/ 2308270 w 2824578"/>
                <a:gd name="connsiteY23" fmla="*/ 1299324 h 2424151"/>
                <a:gd name="connsiteX24" fmla="*/ 2278367 w 2824578"/>
                <a:gd name="connsiteY24" fmla="*/ 1293287 h 2424151"/>
                <a:gd name="connsiteX25" fmla="*/ 2278545 w 2824578"/>
                <a:gd name="connsiteY25" fmla="*/ 1265122 h 2424151"/>
                <a:gd name="connsiteX26" fmla="*/ 2295112 w 2824578"/>
                <a:gd name="connsiteY26" fmla="*/ 1173928 h 2424151"/>
                <a:gd name="connsiteX27" fmla="*/ 2278366 w 2824578"/>
                <a:gd name="connsiteY27" fmla="*/ 1095705 h 2424151"/>
                <a:gd name="connsiteX28" fmla="*/ 2371952 w 2824578"/>
                <a:gd name="connsiteY28" fmla="*/ 1038009 h 2424151"/>
                <a:gd name="connsiteX29" fmla="*/ 2359364 w 2824578"/>
                <a:gd name="connsiteY29" fmla="*/ 998619 h 2424151"/>
                <a:gd name="connsiteX30" fmla="*/ 2319858 w 2824578"/>
                <a:gd name="connsiteY30" fmla="*/ 970005 h 2424151"/>
                <a:gd name="connsiteX31" fmla="*/ 2346795 w 2824578"/>
                <a:gd name="connsiteY31" fmla="*/ 936911 h 2424151"/>
                <a:gd name="connsiteX32" fmla="*/ 2312311 w 2824578"/>
                <a:gd name="connsiteY32" fmla="*/ 901390 h 2424151"/>
                <a:gd name="connsiteX33" fmla="*/ 2309266 w 2824578"/>
                <a:gd name="connsiteY33" fmla="*/ 889956 h 2424151"/>
                <a:gd name="connsiteX34" fmla="*/ 2296331 w 2824578"/>
                <a:gd name="connsiteY34" fmla="*/ 877682 h 2424151"/>
                <a:gd name="connsiteX35" fmla="*/ 2211581 w 2824578"/>
                <a:gd name="connsiteY35" fmla="*/ 774808 h 2424151"/>
                <a:gd name="connsiteX36" fmla="*/ 2081778 w 2824578"/>
                <a:gd name="connsiteY36" fmla="*/ 675368 h 2424151"/>
                <a:gd name="connsiteX37" fmla="*/ 2041189 w 2824578"/>
                <a:gd name="connsiteY37" fmla="*/ 507242 h 2424151"/>
                <a:gd name="connsiteX38" fmla="*/ 1973662 w 2824578"/>
                <a:gd name="connsiteY38" fmla="*/ 460885 h 2424151"/>
                <a:gd name="connsiteX39" fmla="*/ 1908802 w 2824578"/>
                <a:gd name="connsiteY39" fmla="*/ 454376 h 2424151"/>
                <a:gd name="connsiteX40" fmla="*/ 1871598 w 2824578"/>
                <a:gd name="connsiteY40" fmla="*/ 381867 h 2424151"/>
                <a:gd name="connsiteX41" fmla="*/ 1798661 w 2824578"/>
                <a:gd name="connsiteY41" fmla="*/ 360760 h 2424151"/>
                <a:gd name="connsiteX42" fmla="*/ 1772847 w 2824578"/>
                <a:gd name="connsiteY42" fmla="*/ 342018 h 2424151"/>
                <a:gd name="connsiteX43" fmla="*/ 1770667 w 2824578"/>
                <a:gd name="connsiteY43" fmla="*/ 338905 h 2424151"/>
                <a:gd name="connsiteX44" fmla="*/ 1722363 w 2824578"/>
                <a:gd name="connsiteY44" fmla="*/ 350478 h 2424151"/>
                <a:gd name="connsiteX45" fmla="*/ 1589919 w 2824578"/>
                <a:gd name="connsiteY45" fmla="*/ 365456 h 2424151"/>
                <a:gd name="connsiteX46" fmla="*/ 1435797 w 2824578"/>
                <a:gd name="connsiteY46" fmla="*/ 420078 h 2424151"/>
                <a:gd name="connsiteX47" fmla="*/ 1272719 w 2824578"/>
                <a:gd name="connsiteY47" fmla="*/ 362464 h 2424151"/>
                <a:gd name="connsiteX48" fmla="*/ 1197046 w 2824578"/>
                <a:gd name="connsiteY48" fmla="*/ 393809 h 2424151"/>
                <a:gd name="connsiteX49" fmla="*/ 1156235 w 2824578"/>
                <a:gd name="connsiteY49" fmla="*/ 444638 h 2424151"/>
                <a:gd name="connsiteX50" fmla="*/ 1075165 w 2824578"/>
                <a:gd name="connsiteY50" fmla="*/ 436306 h 2424151"/>
                <a:gd name="connsiteX51" fmla="*/ 1017713 w 2824578"/>
                <a:gd name="connsiteY51" fmla="*/ 485951 h 2424151"/>
                <a:gd name="connsiteX52" fmla="*/ 988777 w 2824578"/>
                <a:gd name="connsiteY52" fmla="*/ 497052 h 2424151"/>
                <a:gd name="connsiteX53" fmla="*/ 989445 w 2824578"/>
                <a:gd name="connsiteY53" fmla="*/ 500649 h 2424151"/>
                <a:gd name="connsiteX54" fmla="*/ 907025 w 2824578"/>
                <a:gd name="connsiteY54" fmla="*/ 516575 h 2424151"/>
                <a:gd name="connsiteX55" fmla="*/ 868520 w 2824578"/>
                <a:gd name="connsiteY55" fmla="*/ 565248 h 2424151"/>
                <a:gd name="connsiteX56" fmla="*/ 821978 w 2824578"/>
                <a:gd name="connsiteY56" fmla="*/ 570348 h 2424151"/>
                <a:gd name="connsiteX57" fmla="*/ 789429 w 2824578"/>
                <a:gd name="connsiteY57" fmla="*/ 596143 h 2424151"/>
                <a:gd name="connsiteX58" fmla="*/ 747957 w 2824578"/>
                <a:gd name="connsiteY58" fmla="*/ 651713 h 2424151"/>
                <a:gd name="connsiteX59" fmla="*/ 683617 w 2824578"/>
                <a:gd name="connsiteY59" fmla="*/ 693621 h 2424151"/>
                <a:gd name="connsiteX60" fmla="*/ 642923 w 2824578"/>
                <a:gd name="connsiteY60" fmla="*/ 730415 h 2424151"/>
                <a:gd name="connsiteX61" fmla="*/ 585962 w 2824578"/>
                <a:gd name="connsiteY61" fmla="*/ 775556 h 2424151"/>
                <a:gd name="connsiteX62" fmla="*/ 520097 w 2824578"/>
                <a:gd name="connsiteY62" fmla="*/ 841377 h 2424151"/>
                <a:gd name="connsiteX63" fmla="*/ 466841 w 2824578"/>
                <a:gd name="connsiteY63" fmla="*/ 879036 h 2424151"/>
                <a:gd name="connsiteX64" fmla="*/ 439916 w 2824578"/>
                <a:gd name="connsiteY64" fmla="*/ 900528 h 2424151"/>
                <a:gd name="connsiteX65" fmla="*/ 428381 w 2824578"/>
                <a:gd name="connsiteY65" fmla="*/ 904970 h 2424151"/>
                <a:gd name="connsiteX66" fmla="*/ 386992 w 2824578"/>
                <a:gd name="connsiteY66" fmla="*/ 919611 h 2424151"/>
                <a:gd name="connsiteX67" fmla="*/ 382535 w 2824578"/>
                <a:gd name="connsiteY67" fmla="*/ 932223 h 2424151"/>
                <a:gd name="connsiteX68" fmla="*/ 367189 w 2824578"/>
                <a:gd name="connsiteY68" fmla="*/ 912858 h 2424151"/>
                <a:gd name="connsiteX69" fmla="*/ 322023 w 2824578"/>
                <a:gd name="connsiteY69" fmla="*/ 938453 h 2424151"/>
                <a:gd name="connsiteX70" fmla="*/ 300809 w 2824578"/>
                <a:gd name="connsiteY70" fmla="*/ 965762 h 2424151"/>
                <a:gd name="connsiteX71" fmla="*/ 305782 w 2824578"/>
                <a:gd name="connsiteY71" fmla="*/ 992334 h 2424151"/>
                <a:gd name="connsiteX72" fmla="*/ 377060 w 2824578"/>
                <a:gd name="connsiteY72" fmla="*/ 1138363 h 2424151"/>
                <a:gd name="connsiteX73" fmla="*/ 365293 w 2824578"/>
                <a:gd name="connsiteY73" fmla="*/ 1301640 h 2424151"/>
                <a:gd name="connsiteX74" fmla="*/ 403709 w 2824578"/>
                <a:gd name="connsiteY74" fmla="*/ 1372995 h 2424151"/>
                <a:gd name="connsiteX75" fmla="*/ 450057 w 2824578"/>
                <a:gd name="connsiteY75" fmla="*/ 1408902 h 2424151"/>
                <a:gd name="connsiteX76" fmla="*/ 453645 w 2824578"/>
                <a:gd name="connsiteY76" fmla="*/ 1446356 h 2424151"/>
                <a:gd name="connsiteX77" fmla="*/ 454261 w 2824578"/>
                <a:gd name="connsiteY77" fmla="*/ 1457438 h 2424151"/>
                <a:gd name="connsiteX78" fmla="*/ 482561 w 2824578"/>
                <a:gd name="connsiteY78" fmla="*/ 1487056 h 2424151"/>
                <a:gd name="connsiteX79" fmla="*/ 571912 w 2824578"/>
                <a:gd name="connsiteY79" fmla="*/ 1604159 h 2424151"/>
                <a:gd name="connsiteX80" fmla="*/ 708342 w 2824578"/>
                <a:gd name="connsiteY80" fmla="*/ 1722020 h 2424151"/>
                <a:gd name="connsiteX81" fmla="*/ 751994 w 2824578"/>
                <a:gd name="connsiteY81" fmla="*/ 1903856 h 2424151"/>
                <a:gd name="connsiteX82" fmla="*/ 822929 w 2824578"/>
                <a:gd name="connsiteY82" fmla="*/ 1959484 h 2424151"/>
                <a:gd name="connsiteX83" fmla="*/ 890789 w 2824578"/>
                <a:gd name="connsiteY83" fmla="*/ 1972694 h 2424151"/>
                <a:gd name="connsiteX84" fmla="*/ 930211 w 2824578"/>
                <a:gd name="connsiteY84" fmla="*/ 2053036 h 2424151"/>
                <a:gd name="connsiteX85" fmla="*/ 1006620 w 2824578"/>
                <a:gd name="connsiteY85" fmla="*/ 2082477 h 2424151"/>
                <a:gd name="connsiteX86" fmla="*/ 1018144 w 2824578"/>
                <a:gd name="connsiteY86" fmla="*/ 2091971 h 2424151"/>
                <a:gd name="connsiteX87" fmla="*/ 1063559 w 2824578"/>
                <a:gd name="connsiteY87" fmla="*/ 2089055 h 2424151"/>
                <a:gd name="connsiteX88" fmla="*/ 1196619 w 2824578"/>
                <a:gd name="connsiteY88" fmla="*/ 2096838 h 2424151"/>
                <a:gd name="connsiteX89" fmla="*/ 1357789 w 2824578"/>
                <a:gd name="connsiteY89" fmla="*/ 2069244 h 2424151"/>
                <a:gd name="connsiteX90" fmla="*/ 1508683 w 2824578"/>
                <a:gd name="connsiteY90" fmla="*/ 2153774 h 2424151"/>
                <a:gd name="connsiteX91" fmla="*/ 1588586 w 2824578"/>
                <a:gd name="connsiteY91" fmla="*/ 2135765 h 2424151"/>
                <a:gd name="connsiteX92" fmla="*/ 1637453 w 2824578"/>
                <a:gd name="connsiteY92" fmla="*/ 2092623 h 2424151"/>
                <a:gd name="connsiteX93" fmla="*/ 1715922 w 2824578"/>
                <a:gd name="connsiteY93" fmla="*/ 2114632 h 2424151"/>
                <a:gd name="connsiteX94" fmla="*/ 1732484 w 2824578"/>
                <a:gd name="connsiteY94" fmla="*/ 2108571 h 2424151"/>
                <a:gd name="connsiteX95" fmla="*/ 1961122 w 2824578"/>
                <a:gd name="connsiteY95" fmla="*/ 2379947 h 2424151"/>
                <a:gd name="connsiteX96" fmla="*/ 1909670 w 2824578"/>
                <a:gd name="connsiteY96" fmla="*/ 2336828 h 2424151"/>
                <a:gd name="connsiteX97" fmla="*/ 1895847 w 2824578"/>
                <a:gd name="connsiteY97" fmla="*/ 2325731 h 2424151"/>
                <a:gd name="connsiteX98" fmla="*/ 1891835 w 2824578"/>
                <a:gd name="connsiteY98" fmla="*/ 2321967 h 2424151"/>
                <a:gd name="connsiteX99" fmla="*/ 1891835 w 2824578"/>
                <a:gd name="connsiteY99" fmla="*/ 2385048 h 2424151"/>
                <a:gd name="connsiteX100" fmla="*/ 1877377 w 2824578"/>
                <a:gd name="connsiteY100" fmla="*/ 2377932 h 2424151"/>
                <a:gd name="connsiteX101" fmla="*/ 1824362 w 2824578"/>
                <a:gd name="connsiteY101" fmla="*/ 2392165 h 2424151"/>
                <a:gd name="connsiteX102" fmla="*/ 1765324 w 2824578"/>
                <a:gd name="connsiteY102" fmla="*/ 2395726 h 2424151"/>
                <a:gd name="connsiteX103" fmla="*/ 1682186 w 2824578"/>
                <a:gd name="connsiteY103" fmla="*/ 2399288 h 2424151"/>
                <a:gd name="connsiteX104" fmla="*/ 1564108 w 2824578"/>
                <a:gd name="connsiteY104" fmla="*/ 2388610 h 2424151"/>
                <a:gd name="connsiteX105" fmla="*/ 1471331 w 2824578"/>
                <a:gd name="connsiteY105" fmla="*/ 2388610 h 2424151"/>
                <a:gd name="connsiteX106" fmla="*/ 1401449 w 2824578"/>
                <a:gd name="connsiteY106" fmla="*/ 2385048 h 2424151"/>
                <a:gd name="connsiteX107" fmla="*/ 1303853 w 2824578"/>
                <a:gd name="connsiteY107" fmla="*/ 2392165 h 2424151"/>
                <a:gd name="connsiteX108" fmla="*/ 1218306 w 2824578"/>
                <a:gd name="connsiteY108" fmla="*/ 2374370 h 2424151"/>
                <a:gd name="connsiteX109" fmla="*/ 1165291 w 2824578"/>
                <a:gd name="connsiteY109" fmla="*/ 2374371 h 2424151"/>
                <a:gd name="connsiteX110" fmla="*/ 1114685 w 2824578"/>
                <a:gd name="connsiteY110" fmla="*/ 2399281 h 2424151"/>
                <a:gd name="connsiteX111" fmla="*/ 1037574 w 2824578"/>
                <a:gd name="connsiteY111" fmla="*/ 2385048 h 2424151"/>
                <a:gd name="connsiteX112" fmla="*/ 942490 w 2824578"/>
                <a:gd name="connsiteY112" fmla="*/ 2423758 h 2424151"/>
                <a:gd name="connsiteX113" fmla="*/ 938457 w 2824578"/>
                <a:gd name="connsiteY113" fmla="*/ 2356697 h 2424151"/>
                <a:gd name="connsiteX114" fmla="*/ 937101 w 2824578"/>
                <a:gd name="connsiteY114" fmla="*/ 2324531 h 2424151"/>
                <a:gd name="connsiteX115" fmla="*/ 936480 w 2824578"/>
                <a:gd name="connsiteY115" fmla="*/ 2302959 h 2424151"/>
                <a:gd name="connsiteX116" fmla="*/ 850160 w 2824578"/>
                <a:gd name="connsiteY116" fmla="*/ 2376352 h 2424151"/>
                <a:gd name="connsiteX117" fmla="*/ 845228 w 2824578"/>
                <a:gd name="connsiteY117" fmla="*/ 2359566 h 2424151"/>
                <a:gd name="connsiteX118" fmla="*/ 796423 w 2824578"/>
                <a:gd name="connsiteY118" fmla="*/ 2324136 h 2424151"/>
                <a:gd name="connsiteX119" fmla="*/ 751435 w 2824578"/>
                <a:gd name="connsiteY119" fmla="*/ 2276722 h 2424151"/>
                <a:gd name="connsiteX120" fmla="*/ 689189 w 2824578"/>
                <a:gd name="connsiteY120" fmla="*/ 2209012 h 2424151"/>
                <a:gd name="connsiteX121" fmla="*/ 612772 w 2824578"/>
                <a:gd name="connsiteY121" fmla="*/ 2102651 h 2424151"/>
                <a:gd name="connsiteX122" fmla="*/ 546338 w 2824578"/>
                <a:gd name="connsiteY122" fmla="*/ 2024516 h 2424151"/>
                <a:gd name="connsiteX123" fmla="*/ 499011 w 2824578"/>
                <a:gd name="connsiteY123" fmla="*/ 1963354 h 2424151"/>
                <a:gd name="connsiteX124" fmla="*/ 423704 w 2824578"/>
                <a:gd name="connsiteY124" fmla="*/ 1885770 h 2424151"/>
                <a:gd name="connsiteX125" fmla="*/ 376003 w 2824578"/>
                <a:gd name="connsiteY125" fmla="*/ 1802197 h 2424151"/>
                <a:gd name="connsiteX126" fmla="*/ 338041 w 2824578"/>
                <a:gd name="connsiteY126" fmla="*/ 1757548 h 2424151"/>
                <a:gd name="connsiteX127" fmla="*/ 282826 w 2824578"/>
                <a:gd name="connsiteY127" fmla="*/ 1731064 h 2424151"/>
                <a:gd name="connsiteX128" fmla="*/ 238452 w 2824578"/>
                <a:gd name="connsiteY128" fmla="*/ 1656902 h 2424151"/>
                <a:gd name="connsiteX129" fmla="*/ 140875 w 2824578"/>
                <a:gd name="connsiteY129" fmla="*/ 1601899 h 2424151"/>
                <a:gd name="connsiteX130" fmla="*/ 189077 w 2824578"/>
                <a:gd name="connsiteY130" fmla="*/ 1555062 h 2424151"/>
                <a:gd name="connsiteX131" fmla="*/ 212612 w 2824578"/>
                <a:gd name="connsiteY131" fmla="*/ 1533085 h 2424151"/>
                <a:gd name="connsiteX132" fmla="*/ 240901 w 2824578"/>
                <a:gd name="connsiteY132" fmla="*/ 1507438 h 2424151"/>
                <a:gd name="connsiteX133" fmla="*/ 236618 w 2824578"/>
                <a:gd name="connsiteY133" fmla="*/ 1493350 h 2424151"/>
                <a:gd name="connsiteX134" fmla="*/ 216016 w 2824578"/>
                <a:gd name="connsiteY134" fmla="*/ 1410654 h 2424151"/>
                <a:gd name="connsiteX135" fmla="*/ 211728 w 2824578"/>
                <a:gd name="connsiteY135" fmla="*/ 1397978 h 2424151"/>
                <a:gd name="connsiteX136" fmla="*/ 187584 w 2824578"/>
                <a:gd name="connsiteY136" fmla="*/ 1410755 h 2424151"/>
                <a:gd name="connsiteX137" fmla="*/ 0 w 2824578"/>
                <a:gd name="connsiteY137" fmla="*/ 1357266 h 2424151"/>
                <a:gd name="connsiteX138" fmla="*/ 9103 w 2824578"/>
                <a:gd name="connsiteY138" fmla="*/ 1344827 h 2424151"/>
                <a:gd name="connsiteX139" fmla="*/ 13364 w 2824578"/>
                <a:gd name="connsiteY139" fmla="*/ 1290914 h 2424151"/>
                <a:gd name="connsiteX140" fmla="*/ 26981 w 2824578"/>
                <a:gd name="connsiteY140" fmla="*/ 1233406 h 2424151"/>
                <a:gd name="connsiteX141" fmla="*/ 47207 w 2824578"/>
                <a:gd name="connsiteY141" fmla="*/ 1152721 h 2424151"/>
                <a:gd name="connsiteX142" fmla="*/ 87297 w 2824578"/>
                <a:gd name="connsiteY142" fmla="*/ 1041368 h 2424151"/>
                <a:gd name="connsiteX143" fmla="*/ 92798 w 2824578"/>
                <a:gd name="connsiteY143" fmla="*/ 1022077 h 2424151"/>
                <a:gd name="connsiteX144" fmla="*/ 80803 w 2824578"/>
                <a:gd name="connsiteY144" fmla="*/ 1006108 h 2424151"/>
                <a:gd name="connsiteX145" fmla="*/ 64397 w 2824578"/>
                <a:gd name="connsiteY145" fmla="*/ 987504 h 2424151"/>
                <a:gd name="connsiteX146" fmla="*/ 49807 w 2824578"/>
                <a:gd name="connsiteY146" fmla="*/ 911034 h 2424151"/>
                <a:gd name="connsiteX147" fmla="*/ 45557 w 2824578"/>
                <a:gd name="connsiteY147" fmla="*/ 854742 h 2424151"/>
                <a:gd name="connsiteX148" fmla="*/ 38209 w 2824578"/>
                <a:gd name="connsiteY148" fmla="*/ 810323 h 2424151"/>
                <a:gd name="connsiteX149" fmla="*/ 87804 w 2824578"/>
                <a:gd name="connsiteY149" fmla="*/ 804276 h 2424151"/>
                <a:gd name="connsiteX150" fmla="*/ 137350 w 2824578"/>
                <a:gd name="connsiteY150" fmla="*/ 773632 h 2424151"/>
                <a:gd name="connsiteX151" fmla="*/ 158211 w 2824578"/>
                <a:gd name="connsiteY151" fmla="*/ 765859 h 2424151"/>
                <a:gd name="connsiteX152" fmla="*/ 169474 w 2824578"/>
                <a:gd name="connsiteY152" fmla="*/ 761875 h 2424151"/>
                <a:gd name="connsiteX153" fmla="*/ 170435 w 2824578"/>
                <a:gd name="connsiteY153" fmla="*/ 759829 h 2424151"/>
                <a:gd name="connsiteX154" fmla="*/ 192405 w 2824578"/>
                <a:gd name="connsiteY154" fmla="*/ 711754 h 2424151"/>
                <a:gd name="connsiteX155" fmla="*/ 206942 w 2824578"/>
                <a:gd name="connsiteY155" fmla="*/ 660771 h 2424151"/>
                <a:gd name="connsiteX156" fmla="*/ 202831 w 2824578"/>
                <a:gd name="connsiteY156" fmla="*/ 606976 h 2424151"/>
                <a:gd name="connsiteX157" fmla="*/ 234254 w 2824578"/>
                <a:gd name="connsiteY157" fmla="*/ 535750 h 2424151"/>
                <a:gd name="connsiteX158" fmla="*/ 232375 w 2824578"/>
                <a:gd name="connsiteY158" fmla="*/ 436341 h 2424151"/>
                <a:gd name="connsiteX159" fmla="*/ 281907 w 2824578"/>
                <a:gd name="connsiteY159" fmla="*/ 446271 h 2424151"/>
                <a:gd name="connsiteX160" fmla="*/ 305507 w 2824578"/>
                <a:gd name="connsiteY160" fmla="*/ 451591 h 2424151"/>
                <a:gd name="connsiteX161" fmla="*/ 384344 w 2824578"/>
                <a:gd name="connsiteY161" fmla="*/ 472379 h 2424151"/>
                <a:gd name="connsiteX162" fmla="*/ 448590 w 2824578"/>
                <a:gd name="connsiteY162" fmla="*/ 489289 h 2424151"/>
                <a:gd name="connsiteX163" fmla="*/ 469542 w 2824578"/>
                <a:gd name="connsiteY163" fmla="*/ 499205 h 2424151"/>
                <a:gd name="connsiteX164" fmla="*/ 455851 w 2824578"/>
                <a:gd name="connsiteY164" fmla="*/ 557596 h 2424151"/>
                <a:gd name="connsiteX165" fmla="*/ 449609 w 2824578"/>
                <a:gd name="connsiteY165" fmla="*/ 584303 h 2424151"/>
                <a:gd name="connsiteX166" fmla="*/ 460406 w 2824578"/>
                <a:gd name="connsiteY166" fmla="*/ 579624 h 2424151"/>
                <a:gd name="connsiteX167" fmla="*/ 474135 w 2824578"/>
                <a:gd name="connsiteY167" fmla="*/ 564539 h 2424151"/>
                <a:gd name="connsiteX168" fmla="*/ 514278 w 2824578"/>
                <a:gd name="connsiteY168" fmla="*/ 424872 h 2424151"/>
                <a:gd name="connsiteX169" fmla="*/ 630369 w 2824578"/>
                <a:gd name="connsiteY169" fmla="*/ 368079 h 2424151"/>
                <a:gd name="connsiteX170" fmla="*/ 750216 w 2824578"/>
                <a:gd name="connsiteY170" fmla="*/ 268558 h 2424151"/>
                <a:gd name="connsiteX171" fmla="*/ 789351 w 2824578"/>
                <a:gd name="connsiteY171" fmla="*/ 242380 h 2424151"/>
                <a:gd name="connsiteX172" fmla="*/ 810594 w 2824578"/>
                <a:gd name="connsiteY172" fmla="*/ 264404 h 2424151"/>
                <a:gd name="connsiteX173" fmla="*/ 864699 w 2824578"/>
                <a:gd name="connsiteY173" fmla="*/ 334387 h 2424151"/>
                <a:gd name="connsiteX174" fmla="*/ 883072 w 2824578"/>
                <a:gd name="connsiteY174" fmla="*/ 357712 h 2424151"/>
                <a:gd name="connsiteX175" fmla="*/ 855794 w 2824578"/>
                <a:gd name="connsiteY175" fmla="*/ 199776 h 2424151"/>
                <a:gd name="connsiteX176" fmla="*/ 871252 w 2824578"/>
                <a:gd name="connsiteY176" fmla="*/ 204327 h 2424151"/>
                <a:gd name="connsiteX177" fmla="*/ 921071 w 2824578"/>
                <a:gd name="connsiteY177" fmla="*/ 181280 h 2424151"/>
                <a:gd name="connsiteX178" fmla="*/ 978642 w 2824578"/>
                <a:gd name="connsiteY178" fmla="*/ 167721 h 2424151"/>
                <a:gd name="connsiteX179" fmla="*/ 1059960 w 2824578"/>
                <a:gd name="connsiteY179" fmla="*/ 150061 h 2424151"/>
                <a:gd name="connsiteX180" fmla="*/ 1178133 w 2824578"/>
                <a:gd name="connsiteY180" fmla="*/ 140486 h 2424151"/>
                <a:gd name="connsiteX181" fmla="*/ 1269556 w 2824578"/>
                <a:gd name="connsiteY181" fmla="*/ 124696 h 2424151"/>
                <a:gd name="connsiteX182" fmla="*/ 1339025 w 2824578"/>
                <a:gd name="connsiteY182" fmla="*/ 116312 h 2424151"/>
                <a:gd name="connsiteX183" fmla="*/ 1433985 w 2824578"/>
                <a:gd name="connsiteY183" fmla="*/ 92689 h 2424151"/>
                <a:gd name="connsiteX184" fmla="*/ 1521313 w 2824578"/>
                <a:gd name="connsiteY184" fmla="*/ 95663 h 2424151"/>
                <a:gd name="connsiteX185" fmla="*/ 1573554 w 2824578"/>
                <a:gd name="connsiteY185" fmla="*/ 86640 h 2424151"/>
                <a:gd name="connsiteX186" fmla="*/ 1619182 w 2824578"/>
                <a:gd name="connsiteY186" fmla="*/ 53480 h 2424151"/>
                <a:gd name="connsiteX187" fmla="*/ 1697591 w 2824578"/>
                <a:gd name="connsiteY187" fmla="*/ 54380 h 2424151"/>
                <a:gd name="connsiteX188" fmla="*/ 1784699 w 2824578"/>
                <a:gd name="connsiteY188" fmla="*/ 52 h 2424151"/>
                <a:gd name="connsiteX189" fmla="*/ 1800087 w 2824578"/>
                <a:gd name="connsiteY189" fmla="*/ 65448 h 2424151"/>
                <a:gd name="connsiteX190" fmla="*/ 1806898 w 2824578"/>
                <a:gd name="connsiteY190" fmla="*/ 96914 h 2424151"/>
                <a:gd name="connsiteX191" fmla="*/ 1816583 w 2824578"/>
                <a:gd name="connsiteY191" fmla="*/ 144741 h 2424151"/>
                <a:gd name="connsiteX192" fmla="*/ 1823905 w 2824578"/>
                <a:gd name="connsiteY192" fmla="*/ 186209 h 2424151"/>
                <a:gd name="connsiteX193" fmla="*/ 1950326 w 2824578"/>
                <a:gd name="connsiteY193" fmla="*/ 69021 h 2424151"/>
                <a:gd name="connsiteX194" fmla="*/ 1954936 w 2824578"/>
                <a:gd name="connsiteY194" fmla="*/ 84462 h 2424151"/>
                <a:gd name="connsiteX195" fmla="*/ 2001414 w 2824578"/>
                <a:gd name="connsiteY195" fmla="*/ 113666 h 2424151"/>
                <a:gd name="connsiteX196" fmla="*/ 2044162 w 2824578"/>
                <a:gd name="connsiteY196" fmla="*/ 154542 h 2424151"/>
                <a:gd name="connsiteX197" fmla="*/ 2103293 w 2824578"/>
                <a:gd name="connsiteY197" fmla="*/ 213092 h 2424151"/>
                <a:gd name="connsiteX198" fmla="*/ 2175734 w 2824578"/>
                <a:gd name="connsiteY198" fmla="*/ 306947 h 2424151"/>
                <a:gd name="connsiteX199" fmla="*/ 2238805 w 2824578"/>
                <a:gd name="connsiteY199" fmla="*/ 374987 h 2424151"/>
                <a:gd name="connsiteX200" fmla="*/ 2283701 w 2824578"/>
                <a:gd name="connsiteY200" fmla="*/ 428659 h 2424151"/>
                <a:gd name="connsiteX201" fmla="*/ 2355267 w 2824578"/>
                <a:gd name="connsiteY201" fmla="*/ 495396 h 2424151"/>
                <a:gd name="connsiteX202" fmla="*/ 2400374 w 2824578"/>
                <a:gd name="connsiteY202" fmla="*/ 570231 h 2424151"/>
                <a:gd name="connsiteX203" fmla="*/ 2436415 w 2824578"/>
                <a:gd name="connsiteY203" fmla="*/ 609111 h 2424151"/>
                <a:gd name="connsiteX204" fmla="*/ 2489086 w 2824578"/>
                <a:gd name="connsiteY204" fmla="*/ 629290 h 2424151"/>
                <a:gd name="connsiteX205" fmla="*/ 2531071 w 2824578"/>
                <a:gd name="connsiteY205" fmla="*/ 695517 h 2424151"/>
                <a:gd name="connsiteX206" fmla="*/ 2624100 w 2824578"/>
                <a:gd name="connsiteY206" fmla="*/ 738933 h 2424151"/>
                <a:gd name="connsiteX207" fmla="*/ 2577660 w 2824578"/>
                <a:gd name="connsiteY207" fmla="*/ 787481 h 2424151"/>
                <a:gd name="connsiteX208" fmla="*/ 2554992 w 2824578"/>
                <a:gd name="connsiteY208" fmla="*/ 810342 h 2424151"/>
                <a:gd name="connsiteX209" fmla="*/ 2520175 w 2824578"/>
                <a:gd name="connsiteY209" fmla="*/ 844532 h 2424151"/>
                <a:gd name="connsiteX210" fmla="*/ 2488340 w 2824578"/>
                <a:gd name="connsiteY210" fmla="*/ 874263 h 2424151"/>
                <a:gd name="connsiteX211" fmla="*/ 2626057 w 2824578"/>
                <a:gd name="connsiteY211" fmla="*/ 893850 h 2424151"/>
                <a:gd name="connsiteX212" fmla="*/ 2618063 w 2824578"/>
                <a:gd name="connsiteY212" fmla="*/ 899516 h 2424151"/>
                <a:gd name="connsiteX213" fmla="*/ 2628676 w 2824578"/>
                <a:gd name="connsiteY213" fmla="*/ 925973 h 2424151"/>
                <a:gd name="connsiteX214" fmla="*/ 2628330 w 2824578"/>
                <a:gd name="connsiteY214" fmla="*/ 953705 h 2424151"/>
                <a:gd name="connsiteX215" fmla="*/ 2626402 w 2824578"/>
                <a:gd name="connsiteY215" fmla="*/ 992553 h 2424151"/>
                <a:gd name="connsiteX216" fmla="*/ 2608085 w 2824578"/>
                <a:gd name="connsiteY216" fmla="*/ 1045512 h 2424151"/>
                <a:gd name="connsiteX217" fmla="*/ 2601999 w 2824578"/>
                <a:gd name="connsiteY217" fmla="*/ 1088303 h 2424151"/>
                <a:gd name="connsiteX218" fmla="*/ 2596906 w 2824578"/>
                <a:gd name="connsiteY218" fmla="*/ 1106916 h 2424151"/>
                <a:gd name="connsiteX219" fmla="*/ 2594156 w 2824578"/>
                <a:gd name="connsiteY219" fmla="*/ 1118869 h 2424151"/>
                <a:gd name="connsiteX220" fmla="*/ 2594545 w 2824578"/>
                <a:gd name="connsiteY220" fmla="*/ 1118962 h 2424151"/>
                <a:gd name="connsiteX221" fmla="*/ 2623301 w 2824578"/>
                <a:gd name="connsiteY221" fmla="*/ 1126139 h 2424151"/>
                <a:gd name="connsiteX222" fmla="*/ 2728794 w 2824578"/>
                <a:gd name="connsiteY222" fmla="*/ 1151780 h 2424151"/>
                <a:gd name="connsiteX223" fmla="*/ 2759898 w 2824578"/>
                <a:gd name="connsiteY223" fmla="*/ 1160045 h 2424151"/>
                <a:gd name="connsiteX224" fmla="*/ 2824534 w 2824578"/>
                <a:gd name="connsiteY224" fmla="*/ 1178196 h 2424151"/>
                <a:gd name="connsiteX225" fmla="*/ 2770073 w 2824578"/>
                <a:gd name="connsiteY225" fmla="*/ 1242077 h 2424151"/>
                <a:gd name="connsiteX226" fmla="*/ 2770364 w 2824578"/>
                <a:gd name="connsiteY226" fmla="*/ 1304139 h 2424151"/>
                <a:gd name="connsiteX227" fmla="*/ 2737181 w 2824578"/>
                <a:gd name="connsiteY227" fmla="*/ 1337170 h 2424151"/>
                <a:gd name="connsiteX228" fmla="*/ 2727846 w 2824578"/>
                <a:gd name="connsiteY228" fmla="*/ 1377639 h 2424151"/>
                <a:gd name="connsiteX229" fmla="*/ 2730122 w 2824578"/>
                <a:gd name="connsiteY229" fmla="*/ 1446940 h 2424151"/>
                <a:gd name="connsiteX230" fmla="*/ 2706005 w 2824578"/>
                <a:gd name="connsiteY230" fmla="*/ 1519839 h 2424151"/>
                <a:gd name="connsiteX231" fmla="*/ 2697171 w 2824578"/>
                <a:gd name="connsiteY231" fmla="*/ 1573985 h 2424151"/>
                <a:gd name="connsiteX232" fmla="*/ 2680836 w 2824578"/>
                <a:gd name="connsiteY232" fmla="*/ 1644805 h 2424151"/>
                <a:gd name="connsiteX233" fmla="*/ 2670450 w 2824578"/>
                <a:gd name="connsiteY233" fmla="*/ 1737339 h 2424151"/>
                <a:gd name="connsiteX234" fmla="*/ 2652341 w 2824578"/>
                <a:gd name="connsiteY234" fmla="*/ 1800001 h 2424151"/>
                <a:gd name="connsiteX235" fmla="*/ 2638476 w 2824578"/>
                <a:gd name="connsiteY235" fmla="*/ 1844267 h 2424151"/>
                <a:gd name="connsiteX236" fmla="*/ 2615273 w 2824578"/>
                <a:gd name="connsiteY236" fmla="*/ 1881537 h 2424151"/>
                <a:gd name="connsiteX237" fmla="*/ 2619662 w 2824578"/>
                <a:gd name="connsiteY237" fmla="*/ 1894173 h 2424151"/>
                <a:gd name="connsiteX238" fmla="*/ 2394741 w 2824578"/>
                <a:gd name="connsiteY238" fmla="*/ 1842293 h 2424151"/>
                <a:gd name="connsiteX239" fmla="*/ 2392817 w 2824578"/>
                <a:gd name="connsiteY239" fmla="*/ 1844699 h 2424151"/>
                <a:gd name="connsiteX240" fmla="*/ 2390481 w 2824578"/>
                <a:gd name="connsiteY240" fmla="*/ 1865944 h 2424151"/>
                <a:gd name="connsiteX241" fmla="*/ 2362803 w 2824578"/>
                <a:gd name="connsiteY241" fmla="*/ 1901334 h 2424151"/>
                <a:gd name="connsiteX242" fmla="*/ 2322755 w 2824578"/>
                <a:gd name="connsiteY242" fmla="*/ 1950186 h 2424151"/>
                <a:gd name="connsiteX243" fmla="*/ 2254288 w 2824578"/>
                <a:gd name="connsiteY243" fmla="*/ 2008922 h 2424151"/>
                <a:gd name="connsiteX244" fmla="*/ 2206670 w 2824578"/>
                <a:gd name="connsiteY244" fmla="*/ 2060748 h 2424151"/>
                <a:gd name="connsiteX245" fmla="*/ 2168180 w 2824578"/>
                <a:gd name="connsiteY245" fmla="*/ 2097376 h 2424151"/>
                <a:gd name="connsiteX246" fmla="*/ 2123328 w 2824578"/>
                <a:gd name="connsiteY246" fmla="*/ 2156709 h 2424151"/>
                <a:gd name="connsiteX247" fmla="*/ 2066318 w 2824578"/>
                <a:gd name="connsiteY247" fmla="*/ 2192458 h 2424151"/>
                <a:gd name="connsiteX248" fmla="*/ 2039108 w 2824578"/>
                <a:gd name="connsiteY248" fmla="*/ 2222073 h 2424151"/>
                <a:gd name="connsiteX249" fmla="*/ 2031477 w 2824578"/>
                <a:gd name="connsiteY249" fmla="*/ 2267195 h 2424151"/>
                <a:gd name="connsiteX250" fmla="*/ 1981419 w 2824578"/>
                <a:gd name="connsiteY250" fmla="*/ 2300642 h 2424151"/>
                <a:gd name="connsiteX251" fmla="*/ 1961122 w 2824578"/>
                <a:gd name="connsiteY251" fmla="*/ 2379947 h 2424151"/>
                <a:gd name="connsiteX0" fmla="*/ 1732484 w 2824578"/>
                <a:gd name="connsiteY0" fmla="*/ 2108571 h 2424151"/>
                <a:gd name="connsiteX1" fmla="*/ 1780985 w 2824578"/>
                <a:gd name="connsiteY1" fmla="*/ 2075490 h 2424151"/>
                <a:gd name="connsiteX2" fmla="*/ 1786489 w 2824578"/>
                <a:gd name="connsiteY2" fmla="*/ 2074401 h 2424151"/>
                <a:gd name="connsiteX3" fmla="*/ 1802325 w 2824578"/>
                <a:gd name="connsiteY3" fmla="*/ 2055677 h 2424151"/>
                <a:gd name="connsiteX4" fmla="*/ 1850819 w 2824578"/>
                <a:gd name="connsiteY4" fmla="*/ 2016801 h 2424151"/>
                <a:gd name="connsiteX5" fmla="*/ 1913222 w 2824578"/>
                <a:gd name="connsiteY5" fmla="*/ 1908099 h 2424151"/>
                <a:gd name="connsiteX6" fmla="*/ 2052913 w 2824578"/>
                <a:gd name="connsiteY6" fmla="*/ 1880998 h 2424151"/>
                <a:gd name="connsiteX7" fmla="*/ 2080663 w 2824578"/>
                <a:gd name="connsiteY7" fmla="*/ 1824179 h 2424151"/>
                <a:gd name="connsiteX8" fmla="*/ 2073976 w 2824578"/>
                <a:gd name="connsiteY8" fmla="*/ 1767692 h 2424151"/>
                <a:gd name="connsiteX9" fmla="*/ 2130456 w 2824578"/>
                <a:gd name="connsiteY9" fmla="*/ 1738749 h 2424151"/>
                <a:gd name="connsiteX10" fmla="*/ 2135028 w 2824578"/>
                <a:gd name="connsiteY10" fmla="*/ 1675921 h 2424151"/>
                <a:gd name="connsiteX11" fmla="*/ 2197128 w 2824578"/>
                <a:gd name="connsiteY11" fmla="*/ 1639884 h 2424151"/>
                <a:gd name="connsiteX12" fmla="*/ 2228585 w 2824578"/>
                <a:gd name="connsiteY12" fmla="*/ 1647684 h 2424151"/>
                <a:gd name="connsiteX13" fmla="*/ 2334817 w 2824578"/>
                <a:gd name="connsiteY13" fmla="*/ 1745290 h 2424151"/>
                <a:gd name="connsiteX14" fmla="*/ 2337541 w 2824578"/>
                <a:gd name="connsiteY14" fmla="*/ 1739981 h 2424151"/>
                <a:gd name="connsiteX15" fmla="*/ 2387137 w 2824578"/>
                <a:gd name="connsiteY15" fmla="*/ 1699112 h 2424151"/>
                <a:gd name="connsiteX16" fmla="*/ 2379507 w 2824578"/>
                <a:gd name="connsiteY16" fmla="*/ 1634267 h 2424151"/>
                <a:gd name="connsiteX17" fmla="*/ 2430150 w 2824578"/>
                <a:gd name="connsiteY17" fmla="*/ 1606662 h 2424151"/>
                <a:gd name="connsiteX18" fmla="*/ 2461766 w 2824578"/>
                <a:gd name="connsiteY18" fmla="*/ 1549715 h 2424151"/>
                <a:gd name="connsiteX19" fmla="*/ 2405968 w 2824578"/>
                <a:gd name="connsiteY19" fmla="*/ 1415533 h 2424151"/>
                <a:gd name="connsiteX20" fmla="*/ 2442045 w 2824578"/>
                <a:gd name="connsiteY20" fmla="*/ 1330887 h 2424151"/>
                <a:gd name="connsiteX21" fmla="*/ 2454264 w 2824578"/>
                <a:gd name="connsiteY21" fmla="*/ 1319346 h 2424151"/>
                <a:gd name="connsiteX22" fmla="*/ 2395931 w 2824578"/>
                <a:gd name="connsiteY22" fmla="*/ 1311153 h 2424151"/>
                <a:gd name="connsiteX23" fmla="*/ 2308270 w 2824578"/>
                <a:gd name="connsiteY23" fmla="*/ 1299324 h 2424151"/>
                <a:gd name="connsiteX24" fmla="*/ 2278367 w 2824578"/>
                <a:gd name="connsiteY24" fmla="*/ 1293287 h 2424151"/>
                <a:gd name="connsiteX25" fmla="*/ 2278545 w 2824578"/>
                <a:gd name="connsiteY25" fmla="*/ 1265122 h 2424151"/>
                <a:gd name="connsiteX26" fmla="*/ 2295112 w 2824578"/>
                <a:gd name="connsiteY26" fmla="*/ 1173928 h 2424151"/>
                <a:gd name="connsiteX27" fmla="*/ 2278366 w 2824578"/>
                <a:gd name="connsiteY27" fmla="*/ 1095705 h 2424151"/>
                <a:gd name="connsiteX28" fmla="*/ 2371952 w 2824578"/>
                <a:gd name="connsiteY28" fmla="*/ 1038009 h 2424151"/>
                <a:gd name="connsiteX29" fmla="*/ 2359364 w 2824578"/>
                <a:gd name="connsiteY29" fmla="*/ 998619 h 2424151"/>
                <a:gd name="connsiteX30" fmla="*/ 2319858 w 2824578"/>
                <a:gd name="connsiteY30" fmla="*/ 970005 h 2424151"/>
                <a:gd name="connsiteX31" fmla="*/ 2346795 w 2824578"/>
                <a:gd name="connsiteY31" fmla="*/ 936911 h 2424151"/>
                <a:gd name="connsiteX32" fmla="*/ 2312311 w 2824578"/>
                <a:gd name="connsiteY32" fmla="*/ 901390 h 2424151"/>
                <a:gd name="connsiteX33" fmla="*/ 2309266 w 2824578"/>
                <a:gd name="connsiteY33" fmla="*/ 889956 h 2424151"/>
                <a:gd name="connsiteX34" fmla="*/ 2296331 w 2824578"/>
                <a:gd name="connsiteY34" fmla="*/ 877682 h 2424151"/>
                <a:gd name="connsiteX35" fmla="*/ 2211581 w 2824578"/>
                <a:gd name="connsiteY35" fmla="*/ 774808 h 2424151"/>
                <a:gd name="connsiteX36" fmla="*/ 2081778 w 2824578"/>
                <a:gd name="connsiteY36" fmla="*/ 675368 h 2424151"/>
                <a:gd name="connsiteX37" fmla="*/ 2041189 w 2824578"/>
                <a:gd name="connsiteY37" fmla="*/ 507242 h 2424151"/>
                <a:gd name="connsiteX38" fmla="*/ 1973662 w 2824578"/>
                <a:gd name="connsiteY38" fmla="*/ 460885 h 2424151"/>
                <a:gd name="connsiteX39" fmla="*/ 1908802 w 2824578"/>
                <a:gd name="connsiteY39" fmla="*/ 454376 h 2424151"/>
                <a:gd name="connsiteX40" fmla="*/ 1871598 w 2824578"/>
                <a:gd name="connsiteY40" fmla="*/ 381867 h 2424151"/>
                <a:gd name="connsiteX41" fmla="*/ 1798661 w 2824578"/>
                <a:gd name="connsiteY41" fmla="*/ 360760 h 2424151"/>
                <a:gd name="connsiteX42" fmla="*/ 1772847 w 2824578"/>
                <a:gd name="connsiteY42" fmla="*/ 342018 h 2424151"/>
                <a:gd name="connsiteX43" fmla="*/ 1770667 w 2824578"/>
                <a:gd name="connsiteY43" fmla="*/ 338905 h 2424151"/>
                <a:gd name="connsiteX44" fmla="*/ 1722363 w 2824578"/>
                <a:gd name="connsiteY44" fmla="*/ 350478 h 2424151"/>
                <a:gd name="connsiteX45" fmla="*/ 1589919 w 2824578"/>
                <a:gd name="connsiteY45" fmla="*/ 365456 h 2424151"/>
                <a:gd name="connsiteX46" fmla="*/ 1435797 w 2824578"/>
                <a:gd name="connsiteY46" fmla="*/ 420078 h 2424151"/>
                <a:gd name="connsiteX47" fmla="*/ 1272719 w 2824578"/>
                <a:gd name="connsiteY47" fmla="*/ 362464 h 2424151"/>
                <a:gd name="connsiteX48" fmla="*/ 1197046 w 2824578"/>
                <a:gd name="connsiteY48" fmla="*/ 393809 h 2424151"/>
                <a:gd name="connsiteX49" fmla="*/ 1156235 w 2824578"/>
                <a:gd name="connsiteY49" fmla="*/ 444638 h 2424151"/>
                <a:gd name="connsiteX50" fmla="*/ 1075165 w 2824578"/>
                <a:gd name="connsiteY50" fmla="*/ 436306 h 2424151"/>
                <a:gd name="connsiteX51" fmla="*/ 1017713 w 2824578"/>
                <a:gd name="connsiteY51" fmla="*/ 485951 h 2424151"/>
                <a:gd name="connsiteX52" fmla="*/ 988777 w 2824578"/>
                <a:gd name="connsiteY52" fmla="*/ 497052 h 2424151"/>
                <a:gd name="connsiteX53" fmla="*/ 989445 w 2824578"/>
                <a:gd name="connsiteY53" fmla="*/ 500649 h 2424151"/>
                <a:gd name="connsiteX54" fmla="*/ 907025 w 2824578"/>
                <a:gd name="connsiteY54" fmla="*/ 516575 h 2424151"/>
                <a:gd name="connsiteX55" fmla="*/ 868520 w 2824578"/>
                <a:gd name="connsiteY55" fmla="*/ 565248 h 2424151"/>
                <a:gd name="connsiteX56" fmla="*/ 821978 w 2824578"/>
                <a:gd name="connsiteY56" fmla="*/ 570348 h 2424151"/>
                <a:gd name="connsiteX57" fmla="*/ 789429 w 2824578"/>
                <a:gd name="connsiteY57" fmla="*/ 596143 h 2424151"/>
                <a:gd name="connsiteX58" fmla="*/ 747957 w 2824578"/>
                <a:gd name="connsiteY58" fmla="*/ 651713 h 2424151"/>
                <a:gd name="connsiteX59" fmla="*/ 683617 w 2824578"/>
                <a:gd name="connsiteY59" fmla="*/ 693621 h 2424151"/>
                <a:gd name="connsiteX60" fmla="*/ 642923 w 2824578"/>
                <a:gd name="connsiteY60" fmla="*/ 730415 h 2424151"/>
                <a:gd name="connsiteX61" fmla="*/ 585962 w 2824578"/>
                <a:gd name="connsiteY61" fmla="*/ 775556 h 2424151"/>
                <a:gd name="connsiteX62" fmla="*/ 520097 w 2824578"/>
                <a:gd name="connsiteY62" fmla="*/ 841377 h 2424151"/>
                <a:gd name="connsiteX63" fmla="*/ 466841 w 2824578"/>
                <a:gd name="connsiteY63" fmla="*/ 879036 h 2424151"/>
                <a:gd name="connsiteX64" fmla="*/ 439916 w 2824578"/>
                <a:gd name="connsiteY64" fmla="*/ 900528 h 2424151"/>
                <a:gd name="connsiteX65" fmla="*/ 428381 w 2824578"/>
                <a:gd name="connsiteY65" fmla="*/ 904970 h 2424151"/>
                <a:gd name="connsiteX66" fmla="*/ 386992 w 2824578"/>
                <a:gd name="connsiteY66" fmla="*/ 919611 h 2424151"/>
                <a:gd name="connsiteX67" fmla="*/ 382535 w 2824578"/>
                <a:gd name="connsiteY67" fmla="*/ 932223 h 2424151"/>
                <a:gd name="connsiteX68" fmla="*/ 367189 w 2824578"/>
                <a:gd name="connsiteY68" fmla="*/ 912858 h 2424151"/>
                <a:gd name="connsiteX69" fmla="*/ 322023 w 2824578"/>
                <a:gd name="connsiteY69" fmla="*/ 938453 h 2424151"/>
                <a:gd name="connsiteX70" fmla="*/ 300809 w 2824578"/>
                <a:gd name="connsiteY70" fmla="*/ 965762 h 2424151"/>
                <a:gd name="connsiteX71" fmla="*/ 305782 w 2824578"/>
                <a:gd name="connsiteY71" fmla="*/ 992334 h 2424151"/>
                <a:gd name="connsiteX72" fmla="*/ 377060 w 2824578"/>
                <a:gd name="connsiteY72" fmla="*/ 1138363 h 2424151"/>
                <a:gd name="connsiteX73" fmla="*/ 365293 w 2824578"/>
                <a:gd name="connsiteY73" fmla="*/ 1301640 h 2424151"/>
                <a:gd name="connsiteX74" fmla="*/ 403709 w 2824578"/>
                <a:gd name="connsiteY74" fmla="*/ 1372995 h 2424151"/>
                <a:gd name="connsiteX75" fmla="*/ 450057 w 2824578"/>
                <a:gd name="connsiteY75" fmla="*/ 1408902 h 2424151"/>
                <a:gd name="connsiteX76" fmla="*/ 453645 w 2824578"/>
                <a:gd name="connsiteY76" fmla="*/ 1446356 h 2424151"/>
                <a:gd name="connsiteX77" fmla="*/ 454261 w 2824578"/>
                <a:gd name="connsiteY77" fmla="*/ 1457438 h 2424151"/>
                <a:gd name="connsiteX78" fmla="*/ 482561 w 2824578"/>
                <a:gd name="connsiteY78" fmla="*/ 1487056 h 2424151"/>
                <a:gd name="connsiteX79" fmla="*/ 571912 w 2824578"/>
                <a:gd name="connsiteY79" fmla="*/ 1604159 h 2424151"/>
                <a:gd name="connsiteX80" fmla="*/ 708342 w 2824578"/>
                <a:gd name="connsiteY80" fmla="*/ 1722020 h 2424151"/>
                <a:gd name="connsiteX81" fmla="*/ 751994 w 2824578"/>
                <a:gd name="connsiteY81" fmla="*/ 1903856 h 2424151"/>
                <a:gd name="connsiteX82" fmla="*/ 822929 w 2824578"/>
                <a:gd name="connsiteY82" fmla="*/ 1959484 h 2424151"/>
                <a:gd name="connsiteX83" fmla="*/ 890789 w 2824578"/>
                <a:gd name="connsiteY83" fmla="*/ 1972694 h 2424151"/>
                <a:gd name="connsiteX84" fmla="*/ 930211 w 2824578"/>
                <a:gd name="connsiteY84" fmla="*/ 2053036 h 2424151"/>
                <a:gd name="connsiteX85" fmla="*/ 1006620 w 2824578"/>
                <a:gd name="connsiteY85" fmla="*/ 2082477 h 2424151"/>
                <a:gd name="connsiteX86" fmla="*/ 1018144 w 2824578"/>
                <a:gd name="connsiteY86" fmla="*/ 2091971 h 2424151"/>
                <a:gd name="connsiteX87" fmla="*/ 1063559 w 2824578"/>
                <a:gd name="connsiteY87" fmla="*/ 2089055 h 2424151"/>
                <a:gd name="connsiteX88" fmla="*/ 1196619 w 2824578"/>
                <a:gd name="connsiteY88" fmla="*/ 2096838 h 2424151"/>
                <a:gd name="connsiteX89" fmla="*/ 1357789 w 2824578"/>
                <a:gd name="connsiteY89" fmla="*/ 2069244 h 2424151"/>
                <a:gd name="connsiteX90" fmla="*/ 1508683 w 2824578"/>
                <a:gd name="connsiteY90" fmla="*/ 2153774 h 2424151"/>
                <a:gd name="connsiteX91" fmla="*/ 1588586 w 2824578"/>
                <a:gd name="connsiteY91" fmla="*/ 2135765 h 2424151"/>
                <a:gd name="connsiteX92" fmla="*/ 1637453 w 2824578"/>
                <a:gd name="connsiteY92" fmla="*/ 2092623 h 2424151"/>
                <a:gd name="connsiteX93" fmla="*/ 1715922 w 2824578"/>
                <a:gd name="connsiteY93" fmla="*/ 2114632 h 2424151"/>
                <a:gd name="connsiteX94" fmla="*/ 1732484 w 2824578"/>
                <a:gd name="connsiteY94" fmla="*/ 2108571 h 2424151"/>
                <a:gd name="connsiteX95" fmla="*/ 1961122 w 2824578"/>
                <a:gd name="connsiteY95" fmla="*/ 2379947 h 2424151"/>
                <a:gd name="connsiteX96" fmla="*/ 1909670 w 2824578"/>
                <a:gd name="connsiteY96" fmla="*/ 2336828 h 2424151"/>
                <a:gd name="connsiteX97" fmla="*/ 1895847 w 2824578"/>
                <a:gd name="connsiteY97" fmla="*/ 2325731 h 2424151"/>
                <a:gd name="connsiteX98" fmla="*/ 1891835 w 2824578"/>
                <a:gd name="connsiteY98" fmla="*/ 2321967 h 2424151"/>
                <a:gd name="connsiteX99" fmla="*/ 1891835 w 2824578"/>
                <a:gd name="connsiteY99" fmla="*/ 2385048 h 2424151"/>
                <a:gd name="connsiteX100" fmla="*/ 1877377 w 2824578"/>
                <a:gd name="connsiteY100" fmla="*/ 2377932 h 2424151"/>
                <a:gd name="connsiteX101" fmla="*/ 1824362 w 2824578"/>
                <a:gd name="connsiteY101" fmla="*/ 2392165 h 2424151"/>
                <a:gd name="connsiteX102" fmla="*/ 1765324 w 2824578"/>
                <a:gd name="connsiteY102" fmla="*/ 2395726 h 2424151"/>
                <a:gd name="connsiteX103" fmla="*/ 1682186 w 2824578"/>
                <a:gd name="connsiteY103" fmla="*/ 2399288 h 2424151"/>
                <a:gd name="connsiteX104" fmla="*/ 1564108 w 2824578"/>
                <a:gd name="connsiteY104" fmla="*/ 2388610 h 2424151"/>
                <a:gd name="connsiteX105" fmla="*/ 1471331 w 2824578"/>
                <a:gd name="connsiteY105" fmla="*/ 2388610 h 2424151"/>
                <a:gd name="connsiteX106" fmla="*/ 1401449 w 2824578"/>
                <a:gd name="connsiteY106" fmla="*/ 2385048 h 2424151"/>
                <a:gd name="connsiteX107" fmla="*/ 1303853 w 2824578"/>
                <a:gd name="connsiteY107" fmla="*/ 2392165 h 2424151"/>
                <a:gd name="connsiteX108" fmla="*/ 1218306 w 2824578"/>
                <a:gd name="connsiteY108" fmla="*/ 2374370 h 2424151"/>
                <a:gd name="connsiteX109" fmla="*/ 1165291 w 2824578"/>
                <a:gd name="connsiteY109" fmla="*/ 2374371 h 2424151"/>
                <a:gd name="connsiteX110" fmla="*/ 1114685 w 2824578"/>
                <a:gd name="connsiteY110" fmla="*/ 2399281 h 2424151"/>
                <a:gd name="connsiteX111" fmla="*/ 1037574 w 2824578"/>
                <a:gd name="connsiteY111" fmla="*/ 2385048 h 2424151"/>
                <a:gd name="connsiteX112" fmla="*/ 942490 w 2824578"/>
                <a:gd name="connsiteY112" fmla="*/ 2423758 h 2424151"/>
                <a:gd name="connsiteX113" fmla="*/ 938457 w 2824578"/>
                <a:gd name="connsiteY113" fmla="*/ 2356697 h 2424151"/>
                <a:gd name="connsiteX114" fmla="*/ 937101 w 2824578"/>
                <a:gd name="connsiteY114" fmla="*/ 2324531 h 2424151"/>
                <a:gd name="connsiteX115" fmla="*/ 936480 w 2824578"/>
                <a:gd name="connsiteY115" fmla="*/ 2302959 h 2424151"/>
                <a:gd name="connsiteX116" fmla="*/ 850160 w 2824578"/>
                <a:gd name="connsiteY116" fmla="*/ 2376352 h 2424151"/>
                <a:gd name="connsiteX117" fmla="*/ 845228 w 2824578"/>
                <a:gd name="connsiteY117" fmla="*/ 2359566 h 2424151"/>
                <a:gd name="connsiteX118" fmla="*/ 796423 w 2824578"/>
                <a:gd name="connsiteY118" fmla="*/ 2324136 h 2424151"/>
                <a:gd name="connsiteX119" fmla="*/ 751435 w 2824578"/>
                <a:gd name="connsiteY119" fmla="*/ 2276722 h 2424151"/>
                <a:gd name="connsiteX120" fmla="*/ 689189 w 2824578"/>
                <a:gd name="connsiteY120" fmla="*/ 2209012 h 2424151"/>
                <a:gd name="connsiteX121" fmla="*/ 612772 w 2824578"/>
                <a:gd name="connsiteY121" fmla="*/ 2102651 h 2424151"/>
                <a:gd name="connsiteX122" fmla="*/ 546338 w 2824578"/>
                <a:gd name="connsiteY122" fmla="*/ 2024516 h 2424151"/>
                <a:gd name="connsiteX123" fmla="*/ 499011 w 2824578"/>
                <a:gd name="connsiteY123" fmla="*/ 1963354 h 2424151"/>
                <a:gd name="connsiteX124" fmla="*/ 423704 w 2824578"/>
                <a:gd name="connsiteY124" fmla="*/ 1885770 h 2424151"/>
                <a:gd name="connsiteX125" fmla="*/ 376003 w 2824578"/>
                <a:gd name="connsiteY125" fmla="*/ 1802197 h 2424151"/>
                <a:gd name="connsiteX126" fmla="*/ 338041 w 2824578"/>
                <a:gd name="connsiteY126" fmla="*/ 1757548 h 2424151"/>
                <a:gd name="connsiteX127" fmla="*/ 282826 w 2824578"/>
                <a:gd name="connsiteY127" fmla="*/ 1731064 h 2424151"/>
                <a:gd name="connsiteX128" fmla="*/ 238452 w 2824578"/>
                <a:gd name="connsiteY128" fmla="*/ 1656902 h 2424151"/>
                <a:gd name="connsiteX129" fmla="*/ 140875 w 2824578"/>
                <a:gd name="connsiteY129" fmla="*/ 1601899 h 2424151"/>
                <a:gd name="connsiteX130" fmla="*/ 189077 w 2824578"/>
                <a:gd name="connsiteY130" fmla="*/ 1555062 h 2424151"/>
                <a:gd name="connsiteX131" fmla="*/ 212612 w 2824578"/>
                <a:gd name="connsiteY131" fmla="*/ 1533085 h 2424151"/>
                <a:gd name="connsiteX132" fmla="*/ 240901 w 2824578"/>
                <a:gd name="connsiteY132" fmla="*/ 1507438 h 2424151"/>
                <a:gd name="connsiteX133" fmla="*/ 236618 w 2824578"/>
                <a:gd name="connsiteY133" fmla="*/ 1493350 h 2424151"/>
                <a:gd name="connsiteX134" fmla="*/ 216016 w 2824578"/>
                <a:gd name="connsiteY134" fmla="*/ 1410654 h 2424151"/>
                <a:gd name="connsiteX135" fmla="*/ 211728 w 2824578"/>
                <a:gd name="connsiteY135" fmla="*/ 1397978 h 2424151"/>
                <a:gd name="connsiteX136" fmla="*/ 187584 w 2824578"/>
                <a:gd name="connsiteY136" fmla="*/ 1410755 h 2424151"/>
                <a:gd name="connsiteX137" fmla="*/ 0 w 2824578"/>
                <a:gd name="connsiteY137" fmla="*/ 1357266 h 2424151"/>
                <a:gd name="connsiteX138" fmla="*/ 9103 w 2824578"/>
                <a:gd name="connsiteY138" fmla="*/ 1344827 h 2424151"/>
                <a:gd name="connsiteX139" fmla="*/ 13364 w 2824578"/>
                <a:gd name="connsiteY139" fmla="*/ 1290914 h 2424151"/>
                <a:gd name="connsiteX140" fmla="*/ 26981 w 2824578"/>
                <a:gd name="connsiteY140" fmla="*/ 1233406 h 2424151"/>
                <a:gd name="connsiteX141" fmla="*/ 47207 w 2824578"/>
                <a:gd name="connsiteY141" fmla="*/ 1152721 h 2424151"/>
                <a:gd name="connsiteX142" fmla="*/ 87297 w 2824578"/>
                <a:gd name="connsiteY142" fmla="*/ 1041368 h 2424151"/>
                <a:gd name="connsiteX143" fmla="*/ 92798 w 2824578"/>
                <a:gd name="connsiteY143" fmla="*/ 1022077 h 2424151"/>
                <a:gd name="connsiteX144" fmla="*/ 80803 w 2824578"/>
                <a:gd name="connsiteY144" fmla="*/ 1006108 h 2424151"/>
                <a:gd name="connsiteX145" fmla="*/ 64397 w 2824578"/>
                <a:gd name="connsiteY145" fmla="*/ 987504 h 2424151"/>
                <a:gd name="connsiteX146" fmla="*/ 49807 w 2824578"/>
                <a:gd name="connsiteY146" fmla="*/ 911034 h 2424151"/>
                <a:gd name="connsiteX147" fmla="*/ 45557 w 2824578"/>
                <a:gd name="connsiteY147" fmla="*/ 854742 h 2424151"/>
                <a:gd name="connsiteX148" fmla="*/ 64478 w 2824578"/>
                <a:gd name="connsiteY148" fmla="*/ 824714 h 2424151"/>
                <a:gd name="connsiteX149" fmla="*/ 87804 w 2824578"/>
                <a:gd name="connsiteY149" fmla="*/ 804276 h 2424151"/>
                <a:gd name="connsiteX150" fmla="*/ 137350 w 2824578"/>
                <a:gd name="connsiteY150" fmla="*/ 773632 h 2424151"/>
                <a:gd name="connsiteX151" fmla="*/ 158211 w 2824578"/>
                <a:gd name="connsiteY151" fmla="*/ 765859 h 2424151"/>
                <a:gd name="connsiteX152" fmla="*/ 169474 w 2824578"/>
                <a:gd name="connsiteY152" fmla="*/ 761875 h 2424151"/>
                <a:gd name="connsiteX153" fmla="*/ 170435 w 2824578"/>
                <a:gd name="connsiteY153" fmla="*/ 759829 h 2424151"/>
                <a:gd name="connsiteX154" fmla="*/ 192405 w 2824578"/>
                <a:gd name="connsiteY154" fmla="*/ 711754 h 2424151"/>
                <a:gd name="connsiteX155" fmla="*/ 206942 w 2824578"/>
                <a:gd name="connsiteY155" fmla="*/ 660771 h 2424151"/>
                <a:gd name="connsiteX156" fmla="*/ 202831 w 2824578"/>
                <a:gd name="connsiteY156" fmla="*/ 606976 h 2424151"/>
                <a:gd name="connsiteX157" fmla="*/ 234254 w 2824578"/>
                <a:gd name="connsiteY157" fmla="*/ 535750 h 2424151"/>
                <a:gd name="connsiteX158" fmla="*/ 232375 w 2824578"/>
                <a:gd name="connsiteY158" fmla="*/ 436341 h 2424151"/>
                <a:gd name="connsiteX159" fmla="*/ 281907 w 2824578"/>
                <a:gd name="connsiteY159" fmla="*/ 446271 h 2424151"/>
                <a:gd name="connsiteX160" fmla="*/ 305507 w 2824578"/>
                <a:gd name="connsiteY160" fmla="*/ 451591 h 2424151"/>
                <a:gd name="connsiteX161" fmla="*/ 384344 w 2824578"/>
                <a:gd name="connsiteY161" fmla="*/ 472379 h 2424151"/>
                <a:gd name="connsiteX162" fmla="*/ 448590 w 2824578"/>
                <a:gd name="connsiteY162" fmla="*/ 489289 h 2424151"/>
                <a:gd name="connsiteX163" fmla="*/ 469542 w 2824578"/>
                <a:gd name="connsiteY163" fmla="*/ 499205 h 2424151"/>
                <a:gd name="connsiteX164" fmla="*/ 455851 w 2824578"/>
                <a:gd name="connsiteY164" fmla="*/ 557596 h 2424151"/>
                <a:gd name="connsiteX165" fmla="*/ 449609 w 2824578"/>
                <a:gd name="connsiteY165" fmla="*/ 584303 h 2424151"/>
                <a:gd name="connsiteX166" fmla="*/ 460406 w 2824578"/>
                <a:gd name="connsiteY166" fmla="*/ 579624 h 2424151"/>
                <a:gd name="connsiteX167" fmla="*/ 474135 w 2824578"/>
                <a:gd name="connsiteY167" fmla="*/ 564539 h 2424151"/>
                <a:gd name="connsiteX168" fmla="*/ 514278 w 2824578"/>
                <a:gd name="connsiteY168" fmla="*/ 424872 h 2424151"/>
                <a:gd name="connsiteX169" fmla="*/ 630369 w 2824578"/>
                <a:gd name="connsiteY169" fmla="*/ 368079 h 2424151"/>
                <a:gd name="connsiteX170" fmla="*/ 750216 w 2824578"/>
                <a:gd name="connsiteY170" fmla="*/ 268558 h 2424151"/>
                <a:gd name="connsiteX171" fmla="*/ 789351 w 2824578"/>
                <a:gd name="connsiteY171" fmla="*/ 242380 h 2424151"/>
                <a:gd name="connsiteX172" fmla="*/ 810594 w 2824578"/>
                <a:gd name="connsiteY172" fmla="*/ 264404 h 2424151"/>
                <a:gd name="connsiteX173" fmla="*/ 864699 w 2824578"/>
                <a:gd name="connsiteY173" fmla="*/ 334387 h 2424151"/>
                <a:gd name="connsiteX174" fmla="*/ 883072 w 2824578"/>
                <a:gd name="connsiteY174" fmla="*/ 357712 h 2424151"/>
                <a:gd name="connsiteX175" fmla="*/ 855794 w 2824578"/>
                <a:gd name="connsiteY175" fmla="*/ 199776 h 2424151"/>
                <a:gd name="connsiteX176" fmla="*/ 871252 w 2824578"/>
                <a:gd name="connsiteY176" fmla="*/ 204327 h 2424151"/>
                <a:gd name="connsiteX177" fmla="*/ 921071 w 2824578"/>
                <a:gd name="connsiteY177" fmla="*/ 181280 h 2424151"/>
                <a:gd name="connsiteX178" fmla="*/ 978642 w 2824578"/>
                <a:gd name="connsiteY178" fmla="*/ 167721 h 2424151"/>
                <a:gd name="connsiteX179" fmla="*/ 1059960 w 2824578"/>
                <a:gd name="connsiteY179" fmla="*/ 150061 h 2424151"/>
                <a:gd name="connsiteX180" fmla="*/ 1178133 w 2824578"/>
                <a:gd name="connsiteY180" fmla="*/ 140486 h 2424151"/>
                <a:gd name="connsiteX181" fmla="*/ 1269556 w 2824578"/>
                <a:gd name="connsiteY181" fmla="*/ 124696 h 2424151"/>
                <a:gd name="connsiteX182" fmla="*/ 1339025 w 2824578"/>
                <a:gd name="connsiteY182" fmla="*/ 116312 h 2424151"/>
                <a:gd name="connsiteX183" fmla="*/ 1433985 w 2824578"/>
                <a:gd name="connsiteY183" fmla="*/ 92689 h 2424151"/>
                <a:gd name="connsiteX184" fmla="*/ 1521313 w 2824578"/>
                <a:gd name="connsiteY184" fmla="*/ 95663 h 2424151"/>
                <a:gd name="connsiteX185" fmla="*/ 1573554 w 2824578"/>
                <a:gd name="connsiteY185" fmla="*/ 86640 h 2424151"/>
                <a:gd name="connsiteX186" fmla="*/ 1619182 w 2824578"/>
                <a:gd name="connsiteY186" fmla="*/ 53480 h 2424151"/>
                <a:gd name="connsiteX187" fmla="*/ 1697591 w 2824578"/>
                <a:gd name="connsiteY187" fmla="*/ 54380 h 2424151"/>
                <a:gd name="connsiteX188" fmla="*/ 1784699 w 2824578"/>
                <a:gd name="connsiteY188" fmla="*/ 52 h 2424151"/>
                <a:gd name="connsiteX189" fmla="*/ 1800087 w 2824578"/>
                <a:gd name="connsiteY189" fmla="*/ 65448 h 2424151"/>
                <a:gd name="connsiteX190" fmla="*/ 1806898 w 2824578"/>
                <a:gd name="connsiteY190" fmla="*/ 96914 h 2424151"/>
                <a:gd name="connsiteX191" fmla="*/ 1816583 w 2824578"/>
                <a:gd name="connsiteY191" fmla="*/ 144741 h 2424151"/>
                <a:gd name="connsiteX192" fmla="*/ 1823905 w 2824578"/>
                <a:gd name="connsiteY192" fmla="*/ 186209 h 2424151"/>
                <a:gd name="connsiteX193" fmla="*/ 1950326 w 2824578"/>
                <a:gd name="connsiteY193" fmla="*/ 69021 h 2424151"/>
                <a:gd name="connsiteX194" fmla="*/ 1954936 w 2824578"/>
                <a:gd name="connsiteY194" fmla="*/ 84462 h 2424151"/>
                <a:gd name="connsiteX195" fmla="*/ 2001414 w 2824578"/>
                <a:gd name="connsiteY195" fmla="*/ 113666 h 2424151"/>
                <a:gd name="connsiteX196" fmla="*/ 2044162 w 2824578"/>
                <a:gd name="connsiteY196" fmla="*/ 154542 h 2424151"/>
                <a:gd name="connsiteX197" fmla="*/ 2103293 w 2824578"/>
                <a:gd name="connsiteY197" fmla="*/ 213092 h 2424151"/>
                <a:gd name="connsiteX198" fmla="*/ 2175734 w 2824578"/>
                <a:gd name="connsiteY198" fmla="*/ 306947 h 2424151"/>
                <a:gd name="connsiteX199" fmla="*/ 2238805 w 2824578"/>
                <a:gd name="connsiteY199" fmla="*/ 374987 h 2424151"/>
                <a:gd name="connsiteX200" fmla="*/ 2283701 w 2824578"/>
                <a:gd name="connsiteY200" fmla="*/ 428659 h 2424151"/>
                <a:gd name="connsiteX201" fmla="*/ 2355267 w 2824578"/>
                <a:gd name="connsiteY201" fmla="*/ 495396 h 2424151"/>
                <a:gd name="connsiteX202" fmla="*/ 2400374 w 2824578"/>
                <a:gd name="connsiteY202" fmla="*/ 570231 h 2424151"/>
                <a:gd name="connsiteX203" fmla="*/ 2436415 w 2824578"/>
                <a:gd name="connsiteY203" fmla="*/ 609111 h 2424151"/>
                <a:gd name="connsiteX204" fmla="*/ 2489086 w 2824578"/>
                <a:gd name="connsiteY204" fmla="*/ 629290 h 2424151"/>
                <a:gd name="connsiteX205" fmla="*/ 2531071 w 2824578"/>
                <a:gd name="connsiteY205" fmla="*/ 695517 h 2424151"/>
                <a:gd name="connsiteX206" fmla="*/ 2624100 w 2824578"/>
                <a:gd name="connsiteY206" fmla="*/ 738933 h 2424151"/>
                <a:gd name="connsiteX207" fmla="*/ 2577660 w 2824578"/>
                <a:gd name="connsiteY207" fmla="*/ 787481 h 2424151"/>
                <a:gd name="connsiteX208" fmla="*/ 2554992 w 2824578"/>
                <a:gd name="connsiteY208" fmla="*/ 810342 h 2424151"/>
                <a:gd name="connsiteX209" fmla="*/ 2520175 w 2824578"/>
                <a:gd name="connsiteY209" fmla="*/ 844532 h 2424151"/>
                <a:gd name="connsiteX210" fmla="*/ 2488340 w 2824578"/>
                <a:gd name="connsiteY210" fmla="*/ 874263 h 2424151"/>
                <a:gd name="connsiteX211" fmla="*/ 2626057 w 2824578"/>
                <a:gd name="connsiteY211" fmla="*/ 893850 h 2424151"/>
                <a:gd name="connsiteX212" fmla="*/ 2618063 w 2824578"/>
                <a:gd name="connsiteY212" fmla="*/ 899516 h 2424151"/>
                <a:gd name="connsiteX213" fmla="*/ 2628676 w 2824578"/>
                <a:gd name="connsiteY213" fmla="*/ 925973 h 2424151"/>
                <a:gd name="connsiteX214" fmla="*/ 2628330 w 2824578"/>
                <a:gd name="connsiteY214" fmla="*/ 953705 h 2424151"/>
                <a:gd name="connsiteX215" fmla="*/ 2626402 w 2824578"/>
                <a:gd name="connsiteY215" fmla="*/ 992553 h 2424151"/>
                <a:gd name="connsiteX216" fmla="*/ 2608085 w 2824578"/>
                <a:gd name="connsiteY216" fmla="*/ 1045512 h 2424151"/>
                <a:gd name="connsiteX217" fmla="*/ 2601999 w 2824578"/>
                <a:gd name="connsiteY217" fmla="*/ 1088303 h 2424151"/>
                <a:gd name="connsiteX218" fmla="*/ 2596906 w 2824578"/>
                <a:gd name="connsiteY218" fmla="*/ 1106916 h 2424151"/>
                <a:gd name="connsiteX219" fmla="*/ 2594156 w 2824578"/>
                <a:gd name="connsiteY219" fmla="*/ 1118869 h 2424151"/>
                <a:gd name="connsiteX220" fmla="*/ 2594545 w 2824578"/>
                <a:gd name="connsiteY220" fmla="*/ 1118962 h 2424151"/>
                <a:gd name="connsiteX221" fmla="*/ 2623301 w 2824578"/>
                <a:gd name="connsiteY221" fmla="*/ 1126139 h 2424151"/>
                <a:gd name="connsiteX222" fmla="*/ 2728794 w 2824578"/>
                <a:gd name="connsiteY222" fmla="*/ 1151780 h 2424151"/>
                <a:gd name="connsiteX223" fmla="*/ 2759898 w 2824578"/>
                <a:gd name="connsiteY223" fmla="*/ 1160045 h 2424151"/>
                <a:gd name="connsiteX224" fmla="*/ 2824534 w 2824578"/>
                <a:gd name="connsiteY224" fmla="*/ 1178196 h 2424151"/>
                <a:gd name="connsiteX225" fmla="*/ 2770073 w 2824578"/>
                <a:gd name="connsiteY225" fmla="*/ 1242077 h 2424151"/>
                <a:gd name="connsiteX226" fmla="*/ 2770364 w 2824578"/>
                <a:gd name="connsiteY226" fmla="*/ 1304139 h 2424151"/>
                <a:gd name="connsiteX227" fmla="*/ 2737181 w 2824578"/>
                <a:gd name="connsiteY227" fmla="*/ 1337170 h 2424151"/>
                <a:gd name="connsiteX228" fmla="*/ 2727846 w 2824578"/>
                <a:gd name="connsiteY228" fmla="*/ 1377639 h 2424151"/>
                <a:gd name="connsiteX229" fmla="*/ 2730122 w 2824578"/>
                <a:gd name="connsiteY229" fmla="*/ 1446940 h 2424151"/>
                <a:gd name="connsiteX230" fmla="*/ 2706005 w 2824578"/>
                <a:gd name="connsiteY230" fmla="*/ 1519839 h 2424151"/>
                <a:gd name="connsiteX231" fmla="*/ 2697171 w 2824578"/>
                <a:gd name="connsiteY231" fmla="*/ 1573985 h 2424151"/>
                <a:gd name="connsiteX232" fmla="*/ 2680836 w 2824578"/>
                <a:gd name="connsiteY232" fmla="*/ 1644805 h 2424151"/>
                <a:gd name="connsiteX233" fmla="*/ 2670450 w 2824578"/>
                <a:gd name="connsiteY233" fmla="*/ 1737339 h 2424151"/>
                <a:gd name="connsiteX234" fmla="*/ 2652341 w 2824578"/>
                <a:gd name="connsiteY234" fmla="*/ 1800001 h 2424151"/>
                <a:gd name="connsiteX235" fmla="*/ 2638476 w 2824578"/>
                <a:gd name="connsiteY235" fmla="*/ 1844267 h 2424151"/>
                <a:gd name="connsiteX236" fmla="*/ 2615273 w 2824578"/>
                <a:gd name="connsiteY236" fmla="*/ 1881537 h 2424151"/>
                <a:gd name="connsiteX237" fmla="*/ 2619662 w 2824578"/>
                <a:gd name="connsiteY237" fmla="*/ 1894173 h 2424151"/>
                <a:gd name="connsiteX238" fmla="*/ 2394741 w 2824578"/>
                <a:gd name="connsiteY238" fmla="*/ 1842293 h 2424151"/>
                <a:gd name="connsiteX239" fmla="*/ 2392817 w 2824578"/>
                <a:gd name="connsiteY239" fmla="*/ 1844699 h 2424151"/>
                <a:gd name="connsiteX240" fmla="*/ 2390481 w 2824578"/>
                <a:gd name="connsiteY240" fmla="*/ 1865944 h 2424151"/>
                <a:gd name="connsiteX241" fmla="*/ 2362803 w 2824578"/>
                <a:gd name="connsiteY241" fmla="*/ 1901334 h 2424151"/>
                <a:gd name="connsiteX242" fmla="*/ 2322755 w 2824578"/>
                <a:gd name="connsiteY242" fmla="*/ 1950186 h 2424151"/>
                <a:gd name="connsiteX243" fmla="*/ 2254288 w 2824578"/>
                <a:gd name="connsiteY243" fmla="*/ 2008922 h 2424151"/>
                <a:gd name="connsiteX244" fmla="*/ 2206670 w 2824578"/>
                <a:gd name="connsiteY244" fmla="*/ 2060748 h 2424151"/>
                <a:gd name="connsiteX245" fmla="*/ 2168180 w 2824578"/>
                <a:gd name="connsiteY245" fmla="*/ 2097376 h 2424151"/>
                <a:gd name="connsiteX246" fmla="*/ 2123328 w 2824578"/>
                <a:gd name="connsiteY246" fmla="*/ 2156709 h 2424151"/>
                <a:gd name="connsiteX247" fmla="*/ 2066318 w 2824578"/>
                <a:gd name="connsiteY247" fmla="*/ 2192458 h 2424151"/>
                <a:gd name="connsiteX248" fmla="*/ 2039108 w 2824578"/>
                <a:gd name="connsiteY248" fmla="*/ 2222073 h 2424151"/>
                <a:gd name="connsiteX249" fmla="*/ 2031477 w 2824578"/>
                <a:gd name="connsiteY249" fmla="*/ 2267195 h 2424151"/>
                <a:gd name="connsiteX250" fmla="*/ 1981419 w 2824578"/>
                <a:gd name="connsiteY250" fmla="*/ 2300642 h 2424151"/>
                <a:gd name="connsiteX251" fmla="*/ 1961122 w 2824578"/>
                <a:gd name="connsiteY251" fmla="*/ 2379947 h 2424151"/>
                <a:gd name="connsiteX0" fmla="*/ 1732484 w 2824578"/>
                <a:gd name="connsiteY0" fmla="*/ 2108571 h 2424151"/>
                <a:gd name="connsiteX1" fmla="*/ 1780985 w 2824578"/>
                <a:gd name="connsiteY1" fmla="*/ 2075490 h 2424151"/>
                <a:gd name="connsiteX2" fmla="*/ 1786489 w 2824578"/>
                <a:gd name="connsiteY2" fmla="*/ 2074401 h 2424151"/>
                <a:gd name="connsiteX3" fmla="*/ 1802325 w 2824578"/>
                <a:gd name="connsiteY3" fmla="*/ 2055677 h 2424151"/>
                <a:gd name="connsiteX4" fmla="*/ 1850819 w 2824578"/>
                <a:gd name="connsiteY4" fmla="*/ 2016801 h 2424151"/>
                <a:gd name="connsiteX5" fmla="*/ 1913222 w 2824578"/>
                <a:gd name="connsiteY5" fmla="*/ 1908099 h 2424151"/>
                <a:gd name="connsiteX6" fmla="*/ 2052913 w 2824578"/>
                <a:gd name="connsiteY6" fmla="*/ 1880998 h 2424151"/>
                <a:gd name="connsiteX7" fmla="*/ 2080663 w 2824578"/>
                <a:gd name="connsiteY7" fmla="*/ 1824179 h 2424151"/>
                <a:gd name="connsiteX8" fmla="*/ 2073976 w 2824578"/>
                <a:gd name="connsiteY8" fmla="*/ 1767692 h 2424151"/>
                <a:gd name="connsiteX9" fmla="*/ 2130456 w 2824578"/>
                <a:gd name="connsiteY9" fmla="*/ 1738749 h 2424151"/>
                <a:gd name="connsiteX10" fmla="*/ 2135028 w 2824578"/>
                <a:gd name="connsiteY10" fmla="*/ 1675921 h 2424151"/>
                <a:gd name="connsiteX11" fmla="*/ 2197128 w 2824578"/>
                <a:gd name="connsiteY11" fmla="*/ 1639884 h 2424151"/>
                <a:gd name="connsiteX12" fmla="*/ 2228585 w 2824578"/>
                <a:gd name="connsiteY12" fmla="*/ 1647684 h 2424151"/>
                <a:gd name="connsiteX13" fmla="*/ 2334817 w 2824578"/>
                <a:gd name="connsiteY13" fmla="*/ 1745290 h 2424151"/>
                <a:gd name="connsiteX14" fmla="*/ 2337541 w 2824578"/>
                <a:gd name="connsiteY14" fmla="*/ 1739981 h 2424151"/>
                <a:gd name="connsiteX15" fmla="*/ 2387137 w 2824578"/>
                <a:gd name="connsiteY15" fmla="*/ 1699112 h 2424151"/>
                <a:gd name="connsiteX16" fmla="*/ 2379507 w 2824578"/>
                <a:gd name="connsiteY16" fmla="*/ 1634267 h 2424151"/>
                <a:gd name="connsiteX17" fmla="*/ 2430150 w 2824578"/>
                <a:gd name="connsiteY17" fmla="*/ 1606662 h 2424151"/>
                <a:gd name="connsiteX18" fmla="*/ 2461766 w 2824578"/>
                <a:gd name="connsiteY18" fmla="*/ 1549715 h 2424151"/>
                <a:gd name="connsiteX19" fmla="*/ 2405968 w 2824578"/>
                <a:gd name="connsiteY19" fmla="*/ 1415533 h 2424151"/>
                <a:gd name="connsiteX20" fmla="*/ 2442045 w 2824578"/>
                <a:gd name="connsiteY20" fmla="*/ 1330887 h 2424151"/>
                <a:gd name="connsiteX21" fmla="*/ 2454264 w 2824578"/>
                <a:gd name="connsiteY21" fmla="*/ 1319346 h 2424151"/>
                <a:gd name="connsiteX22" fmla="*/ 2395931 w 2824578"/>
                <a:gd name="connsiteY22" fmla="*/ 1311153 h 2424151"/>
                <a:gd name="connsiteX23" fmla="*/ 2308270 w 2824578"/>
                <a:gd name="connsiteY23" fmla="*/ 1299324 h 2424151"/>
                <a:gd name="connsiteX24" fmla="*/ 2278367 w 2824578"/>
                <a:gd name="connsiteY24" fmla="*/ 1293287 h 2424151"/>
                <a:gd name="connsiteX25" fmla="*/ 2278545 w 2824578"/>
                <a:gd name="connsiteY25" fmla="*/ 1265122 h 2424151"/>
                <a:gd name="connsiteX26" fmla="*/ 2295112 w 2824578"/>
                <a:gd name="connsiteY26" fmla="*/ 1173928 h 2424151"/>
                <a:gd name="connsiteX27" fmla="*/ 2278366 w 2824578"/>
                <a:gd name="connsiteY27" fmla="*/ 1095705 h 2424151"/>
                <a:gd name="connsiteX28" fmla="*/ 2371952 w 2824578"/>
                <a:gd name="connsiteY28" fmla="*/ 1038009 h 2424151"/>
                <a:gd name="connsiteX29" fmla="*/ 2359364 w 2824578"/>
                <a:gd name="connsiteY29" fmla="*/ 998619 h 2424151"/>
                <a:gd name="connsiteX30" fmla="*/ 2319858 w 2824578"/>
                <a:gd name="connsiteY30" fmla="*/ 970005 h 2424151"/>
                <a:gd name="connsiteX31" fmla="*/ 2346795 w 2824578"/>
                <a:gd name="connsiteY31" fmla="*/ 936911 h 2424151"/>
                <a:gd name="connsiteX32" fmla="*/ 2312311 w 2824578"/>
                <a:gd name="connsiteY32" fmla="*/ 901390 h 2424151"/>
                <a:gd name="connsiteX33" fmla="*/ 2309266 w 2824578"/>
                <a:gd name="connsiteY33" fmla="*/ 889956 h 2424151"/>
                <a:gd name="connsiteX34" fmla="*/ 2296331 w 2824578"/>
                <a:gd name="connsiteY34" fmla="*/ 877682 h 2424151"/>
                <a:gd name="connsiteX35" fmla="*/ 2211581 w 2824578"/>
                <a:gd name="connsiteY35" fmla="*/ 774808 h 2424151"/>
                <a:gd name="connsiteX36" fmla="*/ 2081778 w 2824578"/>
                <a:gd name="connsiteY36" fmla="*/ 675368 h 2424151"/>
                <a:gd name="connsiteX37" fmla="*/ 2041189 w 2824578"/>
                <a:gd name="connsiteY37" fmla="*/ 507242 h 2424151"/>
                <a:gd name="connsiteX38" fmla="*/ 1973662 w 2824578"/>
                <a:gd name="connsiteY38" fmla="*/ 460885 h 2424151"/>
                <a:gd name="connsiteX39" fmla="*/ 1908802 w 2824578"/>
                <a:gd name="connsiteY39" fmla="*/ 454376 h 2424151"/>
                <a:gd name="connsiteX40" fmla="*/ 1871598 w 2824578"/>
                <a:gd name="connsiteY40" fmla="*/ 381867 h 2424151"/>
                <a:gd name="connsiteX41" fmla="*/ 1798661 w 2824578"/>
                <a:gd name="connsiteY41" fmla="*/ 360760 h 2424151"/>
                <a:gd name="connsiteX42" fmla="*/ 1772847 w 2824578"/>
                <a:gd name="connsiteY42" fmla="*/ 342018 h 2424151"/>
                <a:gd name="connsiteX43" fmla="*/ 1770667 w 2824578"/>
                <a:gd name="connsiteY43" fmla="*/ 338905 h 2424151"/>
                <a:gd name="connsiteX44" fmla="*/ 1722363 w 2824578"/>
                <a:gd name="connsiteY44" fmla="*/ 350478 h 2424151"/>
                <a:gd name="connsiteX45" fmla="*/ 1589919 w 2824578"/>
                <a:gd name="connsiteY45" fmla="*/ 365456 h 2424151"/>
                <a:gd name="connsiteX46" fmla="*/ 1435797 w 2824578"/>
                <a:gd name="connsiteY46" fmla="*/ 420078 h 2424151"/>
                <a:gd name="connsiteX47" fmla="*/ 1272719 w 2824578"/>
                <a:gd name="connsiteY47" fmla="*/ 362464 h 2424151"/>
                <a:gd name="connsiteX48" fmla="*/ 1197046 w 2824578"/>
                <a:gd name="connsiteY48" fmla="*/ 393809 h 2424151"/>
                <a:gd name="connsiteX49" fmla="*/ 1156235 w 2824578"/>
                <a:gd name="connsiteY49" fmla="*/ 444638 h 2424151"/>
                <a:gd name="connsiteX50" fmla="*/ 1075165 w 2824578"/>
                <a:gd name="connsiteY50" fmla="*/ 436306 h 2424151"/>
                <a:gd name="connsiteX51" fmla="*/ 1017713 w 2824578"/>
                <a:gd name="connsiteY51" fmla="*/ 485951 h 2424151"/>
                <a:gd name="connsiteX52" fmla="*/ 988777 w 2824578"/>
                <a:gd name="connsiteY52" fmla="*/ 497052 h 2424151"/>
                <a:gd name="connsiteX53" fmla="*/ 989445 w 2824578"/>
                <a:gd name="connsiteY53" fmla="*/ 500649 h 2424151"/>
                <a:gd name="connsiteX54" fmla="*/ 907025 w 2824578"/>
                <a:gd name="connsiteY54" fmla="*/ 516575 h 2424151"/>
                <a:gd name="connsiteX55" fmla="*/ 868520 w 2824578"/>
                <a:gd name="connsiteY55" fmla="*/ 565248 h 2424151"/>
                <a:gd name="connsiteX56" fmla="*/ 821978 w 2824578"/>
                <a:gd name="connsiteY56" fmla="*/ 570348 h 2424151"/>
                <a:gd name="connsiteX57" fmla="*/ 789429 w 2824578"/>
                <a:gd name="connsiteY57" fmla="*/ 596143 h 2424151"/>
                <a:gd name="connsiteX58" fmla="*/ 747957 w 2824578"/>
                <a:gd name="connsiteY58" fmla="*/ 651713 h 2424151"/>
                <a:gd name="connsiteX59" fmla="*/ 683617 w 2824578"/>
                <a:gd name="connsiteY59" fmla="*/ 693621 h 2424151"/>
                <a:gd name="connsiteX60" fmla="*/ 642923 w 2824578"/>
                <a:gd name="connsiteY60" fmla="*/ 730415 h 2424151"/>
                <a:gd name="connsiteX61" fmla="*/ 585962 w 2824578"/>
                <a:gd name="connsiteY61" fmla="*/ 775556 h 2424151"/>
                <a:gd name="connsiteX62" fmla="*/ 520097 w 2824578"/>
                <a:gd name="connsiteY62" fmla="*/ 841377 h 2424151"/>
                <a:gd name="connsiteX63" fmla="*/ 466841 w 2824578"/>
                <a:gd name="connsiteY63" fmla="*/ 879036 h 2424151"/>
                <a:gd name="connsiteX64" fmla="*/ 439916 w 2824578"/>
                <a:gd name="connsiteY64" fmla="*/ 900528 h 2424151"/>
                <a:gd name="connsiteX65" fmla="*/ 428381 w 2824578"/>
                <a:gd name="connsiteY65" fmla="*/ 904970 h 2424151"/>
                <a:gd name="connsiteX66" fmla="*/ 386992 w 2824578"/>
                <a:gd name="connsiteY66" fmla="*/ 919611 h 2424151"/>
                <a:gd name="connsiteX67" fmla="*/ 382535 w 2824578"/>
                <a:gd name="connsiteY67" fmla="*/ 932223 h 2424151"/>
                <a:gd name="connsiteX68" fmla="*/ 367189 w 2824578"/>
                <a:gd name="connsiteY68" fmla="*/ 912858 h 2424151"/>
                <a:gd name="connsiteX69" fmla="*/ 322023 w 2824578"/>
                <a:gd name="connsiteY69" fmla="*/ 938453 h 2424151"/>
                <a:gd name="connsiteX70" fmla="*/ 300809 w 2824578"/>
                <a:gd name="connsiteY70" fmla="*/ 965762 h 2424151"/>
                <a:gd name="connsiteX71" fmla="*/ 305782 w 2824578"/>
                <a:gd name="connsiteY71" fmla="*/ 992334 h 2424151"/>
                <a:gd name="connsiteX72" fmla="*/ 377060 w 2824578"/>
                <a:gd name="connsiteY72" fmla="*/ 1138363 h 2424151"/>
                <a:gd name="connsiteX73" fmla="*/ 365293 w 2824578"/>
                <a:gd name="connsiteY73" fmla="*/ 1301640 h 2424151"/>
                <a:gd name="connsiteX74" fmla="*/ 403709 w 2824578"/>
                <a:gd name="connsiteY74" fmla="*/ 1372995 h 2424151"/>
                <a:gd name="connsiteX75" fmla="*/ 450057 w 2824578"/>
                <a:gd name="connsiteY75" fmla="*/ 1408902 h 2424151"/>
                <a:gd name="connsiteX76" fmla="*/ 453645 w 2824578"/>
                <a:gd name="connsiteY76" fmla="*/ 1446356 h 2424151"/>
                <a:gd name="connsiteX77" fmla="*/ 454261 w 2824578"/>
                <a:gd name="connsiteY77" fmla="*/ 1457438 h 2424151"/>
                <a:gd name="connsiteX78" fmla="*/ 482561 w 2824578"/>
                <a:gd name="connsiteY78" fmla="*/ 1487056 h 2424151"/>
                <a:gd name="connsiteX79" fmla="*/ 571912 w 2824578"/>
                <a:gd name="connsiteY79" fmla="*/ 1604159 h 2424151"/>
                <a:gd name="connsiteX80" fmla="*/ 708342 w 2824578"/>
                <a:gd name="connsiteY80" fmla="*/ 1722020 h 2424151"/>
                <a:gd name="connsiteX81" fmla="*/ 751994 w 2824578"/>
                <a:gd name="connsiteY81" fmla="*/ 1903856 h 2424151"/>
                <a:gd name="connsiteX82" fmla="*/ 822929 w 2824578"/>
                <a:gd name="connsiteY82" fmla="*/ 1959484 h 2424151"/>
                <a:gd name="connsiteX83" fmla="*/ 890789 w 2824578"/>
                <a:gd name="connsiteY83" fmla="*/ 1972694 h 2424151"/>
                <a:gd name="connsiteX84" fmla="*/ 930211 w 2824578"/>
                <a:gd name="connsiteY84" fmla="*/ 2053036 h 2424151"/>
                <a:gd name="connsiteX85" fmla="*/ 1006620 w 2824578"/>
                <a:gd name="connsiteY85" fmla="*/ 2082477 h 2424151"/>
                <a:gd name="connsiteX86" fmla="*/ 1018144 w 2824578"/>
                <a:gd name="connsiteY86" fmla="*/ 2091971 h 2424151"/>
                <a:gd name="connsiteX87" fmla="*/ 1063559 w 2824578"/>
                <a:gd name="connsiteY87" fmla="*/ 2089055 h 2424151"/>
                <a:gd name="connsiteX88" fmla="*/ 1196619 w 2824578"/>
                <a:gd name="connsiteY88" fmla="*/ 2096838 h 2424151"/>
                <a:gd name="connsiteX89" fmla="*/ 1357789 w 2824578"/>
                <a:gd name="connsiteY89" fmla="*/ 2069244 h 2424151"/>
                <a:gd name="connsiteX90" fmla="*/ 1508683 w 2824578"/>
                <a:gd name="connsiteY90" fmla="*/ 2153774 h 2424151"/>
                <a:gd name="connsiteX91" fmla="*/ 1588586 w 2824578"/>
                <a:gd name="connsiteY91" fmla="*/ 2135765 h 2424151"/>
                <a:gd name="connsiteX92" fmla="*/ 1637453 w 2824578"/>
                <a:gd name="connsiteY92" fmla="*/ 2092623 h 2424151"/>
                <a:gd name="connsiteX93" fmla="*/ 1715922 w 2824578"/>
                <a:gd name="connsiteY93" fmla="*/ 2114632 h 2424151"/>
                <a:gd name="connsiteX94" fmla="*/ 1732484 w 2824578"/>
                <a:gd name="connsiteY94" fmla="*/ 2108571 h 2424151"/>
                <a:gd name="connsiteX95" fmla="*/ 1961122 w 2824578"/>
                <a:gd name="connsiteY95" fmla="*/ 2379947 h 2424151"/>
                <a:gd name="connsiteX96" fmla="*/ 1909670 w 2824578"/>
                <a:gd name="connsiteY96" fmla="*/ 2336828 h 2424151"/>
                <a:gd name="connsiteX97" fmla="*/ 1895847 w 2824578"/>
                <a:gd name="connsiteY97" fmla="*/ 2325731 h 2424151"/>
                <a:gd name="connsiteX98" fmla="*/ 1891835 w 2824578"/>
                <a:gd name="connsiteY98" fmla="*/ 2321967 h 2424151"/>
                <a:gd name="connsiteX99" fmla="*/ 1891835 w 2824578"/>
                <a:gd name="connsiteY99" fmla="*/ 2385048 h 2424151"/>
                <a:gd name="connsiteX100" fmla="*/ 1877377 w 2824578"/>
                <a:gd name="connsiteY100" fmla="*/ 2377932 h 2424151"/>
                <a:gd name="connsiteX101" fmla="*/ 1824362 w 2824578"/>
                <a:gd name="connsiteY101" fmla="*/ 2392165 h 2424151"/>
                <a:gd name="connsiteX102" fmla="*/ 1765324 w 2824578"/>
                <a:gd name="connsiteY102" fmla="*/ 2395726 h 2424151"/>
                <a:gd name="connsiteX103" fmla="*/ 1682186 w 2824578"/>
                <a:gd name="connsiteY103" fmla="*/ 2399288 h 2424151"/>
                <a:gd name="connsiteX104" fmla="*/ 1564108 w 2824578"/>
                <a:gd name="connsiteY104" fmla="*/ 2388610 h 2424151"/>
                <a:gd name="connsiteX105" fmla="*/ 1471331 w 2824578"/>
                <a:gd name="connsiteY105" fmla="*/ 2388610 h 2424151"/>
                <a:gd name="connsiteX106" fmla="*/ 1401449 w 2824578"/>
                <a:gd name="connsiteY106" fmla="*/ 2385048 h 2424151"/>
                <a:gd name="connsiteX107" fmla="*/ 1303853 w 2824578"/>
                <a:gd name="connsiteY107" fmla="*/ 2392165 h 2424151"/>
                <a:gd name="connsiteX108" fmla="*/ 1218306 w 2824578"/>
                <a:gd name="connsiteY108" fmla="*/ 2374370 h 2424151"/>
                <a:gd name="connsiteX109" fmla="*/ 1165291 w 2824578"/>
                <a:gd name="connsiteY109" fmla="*/ 2374371 h 2424151"/>
                <a:gd name="connsiteX110" fmla="*/ 1114685 w 2824578"/>
                <a:gd name="connsiteY110" fmla="*/ 2399281 h 2424151"/>
                <a:gd name="connsiteX111" fmla="*/ 1037574 w 2824578"/>
                <a:gd name="connsiteY111" fmla="*/ 2385048 h 2424151"/>
                <a:gd name="connsiteX112" fmla="*/ 942490 w 2824578"/>
                <a:gd name="connsiteY112" fmla="*/ 2423758 h 2424151"/>
                <a:gd name="connsiteX113" fmla="*/ 938457 w 2824578"/>
                <a:gd name="connsiteY113" fmla="*/ 2356697 h 2424151"/>
                <a:gd name="connsiteX114" fmla="*/ 937101 w 2824578"/>
                <a:gd name="connsiteY114" fmla="*/ 2324531 h 2424151"/>
                <a:gd name="connsiteX115" fmla="*/ 936480 w 2824578"/>
                <a:gd name="connsiteY115" fmla="*/ 2302959 h 2424151"/>
                <a:gd name="connsiteX116" fmla="*/ 850160 w 2824578"/>
                <a:gd name="connsiteY116" fmla="*/ 2376352 h 2424151"/>
                <a:gd name="connsiteX117" fmla="*/ 845228 w 2824578"/>
                <a:gd name="connsiteY117" fmla="*/ 2359566 h 2424151"/>
                <a:gd name="connsiteX118" fmla="*/ 796423 w 2824578"/>
                <a:gd name="connsiteY118" fmla="*/ 2324136 h 2424151"/>
                <a:gd name="connsiteX119" fmla="*/ 751435 w 2824578"/>
                <a:gd name="connsiteY119" fmla="*/ 2276722 h 2424151"/>
                <a:gd name="connsiteX120" fmla="*/ 689189 w 2824578"/>
                <a:gd name="connsiteY120" fmla="*/ 2209012 h 2424151"/>
                <a:gd name="connsiteX121" fmla="*/ 612772 w 2824578"/>
                <a:gd name="connsiteY121" fmla="*/ 2102651 h 2424151"/>
                <a:gd name="connsiteX122" fmla="*/ 546338 w 2824578"/>
                <a:gd name="connsiteY122" fmla="*/ 2024516 h 2424151"/>
                <a:gd name="connsiteX123" fmla="*/ 499011 w 2824578"/>
                <a:gd name="connsiteY123" fmla="*/ 1963354 h 2424151"/>
                <a:gd name="connsiteX124" fmla="*/ 423704 w 2824578"/>
                <a:gd name="connsiteY124" fmla="*/ 1885770 h 2424151"/>
                <a:gd name="connsiteX125" fmla="*/ 376003 w 2824578"/>
                <a:gd name="connsiteY125" fmla="*/ 1802197 h 2424151"/>
                <a:gd name="connsiteX126" fmla="*/ 338041 w 2824578"/>
                <a:gd name="connsiteY126" fmla="*/ 1757548 h 2424151"/>
                <a:gd name="connsiteX127" fmla="*/ 282826 w 2824578"/>
                <a:gd name="connsiteY127" fmla="*/ 1731064 h 2424151"/>
                <a:gd name="connsiteX128" fmla="*/ 238452 w 2824578"/>
                <a:gd name="connsiteY128" fmla="*/ 1656902 h 2424151"/>
                <a:gd name="connsiteX129" fmla="*/ 140875 w 2824578"/>
                <a:gd name="connsiteY129" fmla="*/ 1601899 h 2424151"/>
                <a:gd name="connsiteX130" fmla="*/ 189077 w 2824578"/>
                <a:gd name="connsiteY130" fmla="*/ 1555062 h 2424151"/>
                <a:gd name="connsiteX131" fmla="*/ 212612 w 2824578"/>
                <a:gd name="connsiteY131" fmla="*/ 1533085 h 2424151"/>
                <a:gd name="connsiteX132" fmla="*/ 125884 w 2824578"/>
                <a:gd name="connsiteY132" fmla="*/ 1510046 h 2424151"/>
                <a:gd name="connsiteX133" fmla="*/ 236618 w 2824578"/>
                <a:gd name="connsiteY133" fmla="*/ 1493350 h 2424151"/>
                <a:gd name="connsiteX134" fmla="*/ 216016 w 2824578"/>
                <a:gd name="connsiteY134" fmla="*/ 1410654 h 2424151"/>
                <a:gd name="connsiteX135" fmla="*/ 211728 w 2824578"/>
                <a:gd name="connsiteY135" fmla="*/ 1397978 h 2424151"/>
                <a:gd name="connsiteX136" fmla="*/ 187584 w 2824578"/>
                <a:gd name="connsiteY136" fmla="*/ 1410755 h 2424151"/>
                <a:gd name="connsiteX137" fmla="*/ 0 w 2824578"/>
                <a:gd name="connsiteY137" fmla="*/ 1357266 h 2424151"/>
                <a:gd name="connsiteX138" fmla="*/ 9103 w 2824578"/>
                <a:gd name="connsiteY138" fmla="*/ 1344827 h 2424151"/>
                <a:gd name="connsiteX139" fmla="*/ 13364 w 2824578"/>
                <a:gd name="connsiteY139" fmla="*/ 1290914 h 2424151"/>
                <a:gd name="connsiteX140" fmla="*/ 26981 w 2824578"/>
                <a:gd name="connsiteY140" fmla="*/ 1233406 h 2424151"/>
                <a:gd name="connsiteX141" fmla="*/ 47207 w 2824578"/>
                <a:gd name="connsiteY141" fmla="*/ 1152721 h 2424151"/>
                <a:gd name="connsiteX142" fmla="*/ 87297 w 2824578"/>
                <a:gd name="connsiteY142" fmla="*/ 1041368 h 2424151"/>
                <a:gd name="connsiteX143" fmla="*/ 92798 w 2824578"/>
                <a:gd name="connsiteY143" fmla="*/ 1022077 h 2424151"/>
                <a:gd name="connsiteX144" fmla="*/ 80803 w 2824578"/>
                <a:gd name="connsiteY144" fmla="*/ 1006108 h 2424151"/>
                <a:gd name="connsiteX145" fmla="*/ 64397 w 2824578"/>
                <a:gd name="connsiteY145" fmla="*/ 987504 h 2424151"/>
                <a:gd name="connsiteX146" fmla="*/ 49807 w 2824578"/>
                <a:gd name="connsiteY146" fmla="*/ 911034 h 2424151"/>
                <a:gd name="connsiteX147" fmla="*/ 45557 w 2824578"/>
                <a:gd name="connsiteY147" fmla="*/ 854742 h 2424151"/>
                <a:gd name="connsiteX148" fmla="*/ 64478 w 2824578"/>
                <a:gd name="connsiteY148" fmla="*/ 824714 h 2424151"/>
                <a:gd name="connsiteX149" fmla="*/ 87804 w 2824578"/>
                <a:gd name="connsiteY149" fmla="*/ 804276 h 2424151"/>
                <a:gd name="connsiteX150" fmla="*/ 137350 w 2824578"/>
                <a:gd name="connsiteY150" fmla="*/ 773632 h 2424151"/>
                <a:gd name="connsiteX151" fmla="*/ 158211 w 2824578"/>
                <a:gd name="connsiteY151" fmla="*/ 765859 h 2424151"/>
                <a:gd name="connsiteX152" fmla="*/ 169474 w 2824578"/>
                <a:gd name="connsiteY152" fmla="*/ 761875 h 2424151"/>
                <a:gd name="connsiteX153" fmla="*/ 170435 w 2824578"/>
                <a:gd name="connsiteY153" fmla="*/ 759829 h 2424151"/>
                <a:gd name="connsiteX154" fmla="*/ 192405 w 2824578"/>
                <a:gd name="connsiteY154" fmla="*/ 711754 h 2424151"/>
                <a:gd name="connsiteX155" fmla="*/ 206942 w 2824578"/>
                <a:gd name="connsiteY155" fmla="*/ 660771 h 2424151"/>
                <a:gd name="connsiteX156" fmla="*/ 202831 w 2824578"/>
                <a:gd name="connsiteY156" fmla="*/ 606976 h 2424151"/>
                <a:gd name="connsiteX157" fmla="*/ 234254 w 2824578"/>
                <a:gd name="connsiteY157" fmla="*/ 535750 h 2424151"/>
                <a:gd name="connsiteX158" fmla="*/ 232375 w 2824578"/>
                <a:gd name="connsiteY158" fmla="*/ 436341 h 2424151"/>
                <a:gd name="connsiteX159" fmla="*/ 281907 w 2824578"/>
                <a:gd name="connsiteY159" fmla="*/ 446271 h 2424151"/>
                <a:gd name="connsiteX160" fmla="*/ 305507 w 2824578"/>
                <a:gd name="connsiteY160" fmla="*/ 451591 h 2424151"/>
                <a:gd name="connsiteX161" fmla="*/ 384344 w 2824578"/>
                <a:gd name="connsiteY161" fmla="*/ 472379 h 2424151"/>
                <a:gd name="connsiteX162" fmla="*/ 448590 w 2824578"/>
                <a:gd name="connsiteY162" fmla="*/ 489289 h 2424151"/>
                <a:gd name="connsiteX163" fmla="*/ 469542 w 2824578"/>
                <a:gd name="connsiteY163" fmla="*/ 499205 h 2424151"/>
                <a:gd name="connsiteX164" fmla="*/ 455851 w 2824578"/>
                <a:gd name="connsiteY164" fmla="*/ 557596 h 2424151"/>
                <a:gd name="connsiteX165" fmla="*/ 449609 w 2824578"/>
                <a:gd name="connsiteY165" fmla="*/ 584303 h 2424151"/>
                <a:gd name="connsiteX166" fmla="*/ 460406 w 2824578"/>
                <a:gd name="connsiteY166" fmla="*/ 579624 h 2424151"/>
                <a:gd name="connsiteX167" fmla="*/ 474135 w 2824578"/>
                <a:gd name="connsiteY167" fmla="*/ 564539 h 2424151"/>
                <a:gd name="connsiteX168" fmla="*/ 514278 w 2824578"/>
                <a:gd name="connsiteY168" fmla="*/ 424872 h 2424151"/>
                <a:gd name="connsiteX169" fmla="*/ 630369 w 2824578"/>
                <a:gd name="connsiteY169" fmla="*/ 368079 h 2424151"/>
                <a:gd name="connsiteX170" fmla="*/ 750216 w 2824578"/>
                <a:gd name="connsiteY170" fmla="*/ 268558 h 2424151"/>
                <a:gd name="connsiteX171" fmla="*/ 789351 w 2824578"/>
                <a:gd name="connsiteY171" fmla="*/ 242380 h 2424151"/>
                <a:gd name="connsiteX172" fmla="*/ 810594 w 2824578"/>
                <a:gd name="connsiteY172" fmla="*/ 264404 h 2424151"/>
                <a:gd name="connsiteX173" fmla="*/ 864699 w 2824578"/>
                <a:gd name="connsiteY173" fmla="*/ 334387 h 2424151"/>
                <a:gd name="connsiteX174" fmla="*/ 883072 w 2824578"/>
                <a:gd name="connsiteY174" fmla="*/ 357712 h 2424151"/>
                <a:gd name="connsiteX175" fmla="*/ 855794 w 2824578"/>
                <a:gd name="connsiteY175" fmla="*/ 199776 h 2424151"/>
                <a:gd name="connsiteX176" fmla="*/ 871252 w 2824578"/>
                <a:gd name="connsiteY176" fmla="*/ 204327 h 2424151"/>
                <a:gd name="connsiteX177" fmla="*/ 921071 w 2824578"/>
                <a:gd name="connsiteY177" fmla="*/ 181280 h 2424151"/>
                <a:gd name="connsiteX178" fmla="*/ 978642 w 2824578"/>
                <a:gd name="connsiteY178" fmla="*/ 167721 h 2424151"/>
                <a:gd name="connsiteX179" fmla="*/ 1059960 w 2824578"/>
                <a:gd name="connsiteY179" fmla="*/ 150061 h 2424151"/>
                <a:gd name="connsiteX180" fmla="*/ 1178133 w 2824578"/>
                <a:gd name="connsiteY180" fmla="*/ 140486 h 2424151"/>
                <a:gd name="connsiteX181" fmla="*/ 1269556 w 2824578"/>
                <a:gd name="connsiteY181" fmla="*/ 124696 h 2424151"/>
                <a:gd name="connsiteX182" fmla="*/ 1339025 w 2824578"/>
                <a:gd name="connsiteY182" fmla="*/ 116312 h 2424151"/>
                <a:gd name="connsiteX183" fmla="*/ 1433985 w 2824578"/>
                <a:gd name="connsiteY183" fmla="*/ 92689 h 2424151"/>
                <a:gd name="connsiteX184" fmla="*/ 1521313 w 2824578"/>
                <a:gd name="connsiteY184" fmla="*/ 95663 h 2424151"/>
                <a:gd name="connsiteX185" fmla="*/ 1573554 w 2824578"/>
                <a:gd name="connsiteY185" fmla="*/ 86640 h 2424151"/>
                <a:gd name="connsiteX186" fmla="*/ 1619182 w 2824578"/>
                <a:gd name="connsiteY186" fmla="*/ 53480 h 2424151"/>
                <a:gd name="connsiteX187" fmla="*/ 1697591 w 2824578"/>
                <a:gd name="connsiteY187" fmla="*/ 54380 h 2424151"/>
                <a:gd name="connsiteX188" fmla="*/ 1784699 w 2824578"/>
                <a:gd name="connsiteY188" fmla="*/ 52 h 2424151"/>
                <a:gd name="connsiteX189" fmla="*/ 1800087 w 2824578"/>
                <a:gd name="connsiteY189" fmla="*/ 65448 h 2424151"/>
                <a:gd name="connsiteX190" fmla="*/ 1806898 w 2824578"/>
                <a:gd name="connsiteY190" fmla="*/ 96914 h 2424151"/>
                <a:gd name="connsiteX191" fmla="*/ 1816583 w 2824578"/>
                <a:gd name="connsiteY191" fmla="*/ 144741 h 2424151"/>
                <a:gd name="connsiteX192" fmla="*/ 1823905 w 2824578"/>
                <a:gd name="connsiteY192" fmla="*/ 186209 h 2424151"/>
                <a:gd name="connsiteX193" fmla="*/ 1950326 w 2824578"/>
                <a:gd name="connsiteY193" fmla="*/ 69021 h 2424151"/>
                <a:gd name="connsiteX194" fmla="*/ 1954936 w 2824578"/>
                <a:gd name="connsiteY194" fmla="*/ 84462 h 2424151"/>
                <a:gd name="connsiteX195" fmla="*/ 2001414 w 2824578"/>
                <a:gd name="connsiteY195" fmla="*/ 113666 h 2424151"/>
                <a:gd name="connsiteX196" fmla="*/ 2044162 w 2824578"/>
                <a:gd name="connsiteY196" fmla="*/ 154542 h 2424151"/>
                <a:gd name="connsiteX197" fmla="*/ 2103293 w 2824578"/>
                <a:gd name="connsiteY197" fmla="*/ 213092 h 2424151"/>
                <a:gd name="connsiteX198" fmla="*/ 2175734 w 2824578"/>
                <a:gd name="connsiteY198" fmla="*/ 306947 h 2424151"/>
                <a:gd name="connsiteX199" fmla="*/ 2238805 w 2824578"/>
                <a:gd name="connsiteY199" fmla="*/ 374987 h 2424151"/>
                <a:gd name="connsiteX200" fmla="*/ 2283701 w 2824578"/>
                <a:gd name="connsiteY200" fmla="*/ 428659 h 2424151"/>
                <a:gd name="connsiteX201" fmla="*/ 2355267 w 2824578"/>
                <a:gd name="connsiteY201" fmla="*/ 495396 h 2424151"/>
                <a:gd name="connsiteX202" fmla="*/ 2400374 w 2824578"/>
                <a:gd name="connsiteY202" fmla="*/ 570231 h 2424151"/>
                <a:gd name="connsiteX203" fmla="*/ 2436415 w 2824578"/>
                <a:gd name="connsiteY203" fmla="*/ 609111 h 2424151"/>
                <a:gd name="connsiteX204" fmla="*/ 2489086 w 2824578"/>
                <a:gd name="connsiteY204" fmla="*/ 629290 h 2424151"/>
                <a:gd name="connsiteX205" fmla="*/ 2531071 w 2824578"/>
                <a:gd name="connsiteY205" fmla="*/ 695517 h 2424151"/>
                <a:gd name="connsiteX206" fmla="*/ 2624100 w 2824578"/>
                <a:gd name="connsiteY206" fmla="*/ 738933 h 2424151"/>
                <a:gd name="connsiteX207" fmla="*/ 2577660 w 2824578"/>
                <a:gd name="connsiteY207" fmla="*/ 787481 h 2424151"/>
                <a:gd name="connsiteX208" fmla="*/ 2554992 w 2824578"/>
                <a:gd name="connsiteY208" fmla="*/ 810342 h 2424151"/>
                <a:gd name="connsiteX209" fmla="*/ 2520175 w 2824578"/>
                <a:gd name="connsiteY209" fmla="*/ 844532 h 2424151"/>
                <a:gd name="connsiteX210" fmla="*/ 2488340 w 2824578"/>
                <a:gd name="connsiteY210" fmla="*/ 874263 h 2424151"/>
                <a:gd name="connsiteX211" fmla="*/ 2626057 w 2824578"/>
                <a:gd name="connsiteY211" fmla="*/ 893850 h 2424151"/>
                <a:gd name="connsiteX212" fmla="*/ 2618063 w 2824578"/>
                <a:gd name="connsiteY212" fmla="*/ 899516 h 2424151"/>
                <a:gd name="connsiteX213" fmla="*/ 2628676 w 2824578"/>
                <a:gd name="connsiteY213" fmla="*/ 925973 h 2424151"/>
                <a:gd name="connsiteX214" fmla="*/ 2628330 w 2824578"/>
                <a:gd name="connsiteY214" fmla="*/ 953705 h 2424151"/>
                <a:gd name="connsiteX215" fmla="*/ 2626402 w 2824578"/>
                <a:gd name="connsiteY215" fmla="*/ 992553 h 2424151"/>
                <a:gd name="connsiteX216" fmla="*/ 2608085 w 2824578"/>
                <a:gd name="connsiteY216" fmla="*/ 1045512 h 2424151"/>
                <a:gd name="connsiteX217" fmla="*/ 2601999 w 2824578"/>
                <a:gd name="connsiteY217" fmla="*/ 1088303 h 2424151"/>
                <a:gd name="connsiteX218" fmla="*/ 2596906 w 2824578"/>
                <a:gd name="connsiteY218" fmla="*/ 1106916 h 2424151"/>
                <a:gd name="connsiteX219" fmla="*/ 2594156 w 2824578"/>
                <a:gd name="connsiteY219" fmla="*/ 1118869 h 2424151"/>
                <a:gd name="connsiteX220" fmla="*/ 2594545 w 2824578"/>
                <a:gd name="connsiteY220" fmla="*/ 1118962 h 2424151"/>
                <a:gd name="connsiteX221" fmla="*/ 2623301 w 2824578"/>
                <a:gd name="connsiteY221" fmla="*/ 1126139 h 2424151"/>
                <a:gd name="connsiteX222" fmla="*/ 2728794 w 2824578"/>
                <a:gd name="connsiteY222" fmla="*/ 1151780 h 2424151"/>
                <a:gd name="connsiteX223" fmla="*/ 2759898 w 2824578"/>
                <a:gd name="connsiteY223" fmla="*/ 1160045 h 2424151"/>
                <a:gd name="connsiteX224" fmla="*/ 2824534 w 2824578"/>
                <a:gd name="connsiteY224" fmla="*/ 1178196 h 2424151"/>
                <a:gd name="connsiteX225" fmla="*/ 2770073 w 2824578"/>
                <a:gd name="connsiteY225" fmla="*/ 1242077 h 2424151"/>
                <a:gd name="connsiteX226" fmla="*/ 2770364 w 2824578"/>
                <a:gd name="connsiteY226" fmla="*/ 1304139 h 2424151"/>
                <a:gd name="connsiteX227" fmla="*/ 2737181 w 2824578"/>
                <a:gd name="connsiteY227" fmla="*/ 1337170 h 2424151"/>
                <a:gd name="connsiteX228" fmla="*/ 2727846 w 2824578"/>
                <a:gd name="connsiteY228" fmla="*/ 1377639 h 2424151"/>
                <a:gd name="connsiteX229" fmla="*/ 2730122 w 2824578"/>
                <a:gd name="connsiteY229" fmla="*/ 1446940 h 2424151"/>
                <a:gd name="connsiteX230" fmla="*/ 2706005 w 2824578"/>
                <a:gd name="connsiteY230" fmla="*/ 1519839 h 2424151"/>
                <a:gd name="connsiteX231" fmla="*/ 2697171 w 2824578"/>
                <a:gd name="connsiteY231" fmla="*/ 1573985 h 2424151"/>
                <a:gd name="connsiteX232" fmla="*/ 2680836 w 2824578"/>
                <a:gd name="connsiteY232" fmla="*/ 1644805 h 2424151"/>
                <a:gd name="connsiteX233" fmla="*/ 2670450 w 2824578"/>
                <a:gd name="connsiteY233" fmla="*/ 1737339 h 2424151"/>
                <a:gd name="connsiteX234" fmla="*/ 2652341 w 2824578"/>
                <a:gd name="connsiteY234" fmla="*/ 1800001 h 2424151"/>
                <a:gd name="connsiteX235" fmla="*/ 2638476 w 2824578"/>
                <a:gd name="connsiteY235" fmla="*/ 1844267 h 2424151"/>
                <a:gd name="connsiteX236" fmla="*/ 2615273 w 2824578"/>
                <a:gd name="connsiteY236" fmla="*/ 1881537 h 2424151"/>
                <a:gd name="connsiteX237" fmla="*/ 2619662 w 2824578"/>
                <a:gd name="connsiteY237" fmla="*/ 1894173 h 2424151"/>
                <a:gd name="connsiteX238" fmla="*/ 2394741 w 2824578"/>
                <a:gd name="connsiteY238" fmla="*/ 1842293 h 2424151"/>
                <a:gd name="connsiteX239" fmla="*/ 2392817 w 2824578"/>
                <a:gd name="connsiteY239" fmla="*/ 1844699 h 2424151"/>
                <a:gd name="connsiteX240" fmla="*/ 2390481 w 2824578"/>
                <a:gd name="connsiteY240" fmla="*/ 1865944 h 2424151"/>
                <a:gd name="connsiteX241" fmla="*/ 2362803 w 2824578"/>
                <a:gd name="connsiteY241" fmla="*/ 1901334 h 2424151"/>
                <a:gd name="connsiteX242" fmla="*/ 2322755 w 2824578"/>
                <a:gd name="connsiteY242" fmla="*/ 1950186 h 2424151"/>
                <a:gd name="connsiteX243" fmla="*/ 2254288 w 2824578"/>
                <a:gd name="connsiteY243" fmla="*/ 2008922 h 2424151"/>
                <a:gd name="connsiteX244" fmla="*/ 2206670 w 2824578"/>
                <a:gd name="connsiteY244" fmla="*/ 2060748 h 2424151"/>
                <a:gd name="connsiteX245" fmla="*/ 2168180 w 2824578"/>
                <a:gd name="connsiteY245" fmla="*/ 2097376 h 2424151"/>
                <a:gd name="connsiteX246" fmla="*/ 2123328 w 2824578"/>
                <a:gd name="connsiteY246" fmla="*/ 2156709 h 2424151"/>
                <a:gd name="connsiteX247" fmla="*/ 2066318 w 2824578"/>
                <a:gd name="connsiteY247" fmla="*/ 2192458 h 2424151"/>
                <a:gd name="connsiteX248" fmla="*/ 2039108 w 2824578"/>
                <a:gd name="connsiteY248" fmla="*/ 2222073 h 2424151"/>
                <a:gd name="connsiteX249" fmla="*/ 2031477 w 2824578"/>
                <a:gd name="connsiteY249" fmla="*/ 2267195 h 2424151"/>
                <a:gd name="connsiteX250" fmla="*/ 1981419 w 2824578"/>
                <a:gd name="connsiteY250" fmla="*/ 2300642 h 2424151"/>
                <a:gd name="connsiteX251" fmla="*/ 1961122 w 2824578"/>
                <a:gd name="connsiteY251" fmla="*/ 2379947 h 2424151"/>
                <a:gd name="connsiteX0" fmla="*/ 1732484 w 2824578"/>
                <a:gd name="connsiteY0" fmla="*/ 2108571 h 2424151"/>
                <a:gd name="connsiteX1" fmla="*/ 1780985 w 2824578"/>
                <a:gd name="connsiteY1" fmla="*/ 2075490 h 2424151"/>
                <a:gd name="connsiteX2" fmla="*/ 1786489 w 2824578"/>
                <a:gd name="connsiteY2" fmla="*/ 2074401 h 2424151"/>
                <a:gd name="connsiteX3" fmla="*/ 1802325 w 2824578"/>
                <a:gd name="connsiteY3" fmla="*/ 2055677 h 2424151"/>
                <a:gd name="connsiteX4" fmla="*/ 1850819 w 2824578"/>
                <a:gd name="connsiteY4" fmla="*/ 2016801 h 2424151"/>
                <a:gd name="connsiteX5" fmla="*/ 1913222 w 2824578"/>
                <a:gd name="connsiteY5" fmla="*/ 1908099 h 2424151"/>
                <a:gd name="connsiteX6" fmla="*/ 2052913 w 2824578"/>
                <a:gd name="connsiteY6" fmla="*/ 1880998 h 2424151"/>
                <a:gd name="connsiteX7" fmla="*/ 2080663 w 2824578"/>
                <a:gd name="connsiteY7" fmla="*/ 1824179 h 2424151"/>
                <a:gd name="connsiteX8" fmla="*/ 2073976 w 2824578"/>
                <a:gd name="connsiteY8" fmla="*/ 1767692 h 2424151"/>
                <a:gd name="connsiteX9" fmla="*/ 2130456 w 2824578"/>
                <a:gd name="connsiteY9" fmla="*/ 1738749 h 2424151"/>
                <a:gd name="connsiteX10" fmla="*/ 2135028 w 2824578"/>
                <a:gd name="connsiteY10" fmla="*/ 1675921 h 2424151"/>
                <a:gd name="connsiteX11" fmla="*/ 2197128 w 2824578"/>
                <a:gd name="connsiteY11" fmla="*/ 1639884 h 2424151"/>
                <a:gd name="connsiteX12" fmla="*/ 2228585 w 2824578"/>
                <a:gd name="connsiteY12" fmla="*/ 1647684 h 2424151"/>
                <a:gd name="connsiteX13" fmla="*/ 2334817 w 2824578"/>
                <a:gd name="connsiteY13" fmla="*/ 1745290 h 2424151"/>
                <a:gd name="connsiteX14" fmla="*/ 2337541 w 2824578"/>
                <a:gd name="connsiteY14" fmla="*/ 1739981 h 2424151"/>
                <a:gd name="connsiteX15" fmla="*/ 2387137 w 2824578"/>
                <a:gd name="connsiteY15" fmla="*/ 1699112 h 2424151"/>
                <a:gd name="connsiteX16" fmla="*/ 2379507 w 2824578"/>
                <a:gd name="connsiteY16" fmla="*/ 1634267 h 2424151"/>
                <a:gd name="connsiteX17" fmla="*/ 2430150 w 2824578"/>
                <a:gd name="connsiteY17" fmla="*/ 1606662 h 2424151"/>
                <a:gd name="connsiteX18" fmla="*/ 2461766 w 2824578"/>
                <a:gd name="connsiteY18" fmla="*/ 1549715 h 2424151"/>
                <a:gd name="connsiteX19" fmla="*/ 2405968 w 2824578"/>
                <a:gd name="connsiteY19" fmla="*/ 1415533 h 2424151"/>
                <a:gd name="connsiteX20" fmla="*/ 2442045 w 2824578"/>
                <a:gd name="connsiteY20" fmla="*/ 1330887 h 2424151"/>
                <a:gd name="connsiteX21" fmla="*/ 2454264 w 2824578"/>
                <a:gd name="connsiteY21" fmla="*/ 1319346 h 2424151"/>
                <a:gd name="connsiteX22" fmla="*/ 2395931 w 2824578"/>
                <a:gd name="connsiteY22" fmla="*/ 1311153 h 2424151"/>
                <a:gd name="connsiteX23" fmla="*/ 2308270 w 2824578"/>
                <a:gd name="connsiteY23" fmla="*/ 1299324 h 2424151"/>
                <a:gd name="connsiteX24" fmla="*/ 2278367 w 2824578"/>
                <a:gd name="connsiteY24" fmla="*/ 1293287 h 2424151"/>
                <a:gd name="connsiteX25" fmla="*/ 2278545 w 2824578"/>
                <a:gd name="connsiteY25" fmla="*/ 1265122 h 2424151"/>
                <a:gd name="connsiteX26" fmla="*/ 2295112 w 2824578"/>
                <a:gd name="connsiteY26" fmla="*/ 1173928 h 2424151"/>
                <a:gd name="connsiteX27" fmla="*/ 2278366 w 2824578"/>
                <a:gd name="connsiteY27" fmla="*/ 1095705 h 2424151"/>
                <a:gd name="connsiteX28" fmla="*/ 2371952 w 2824578"/>
                <a:gd name="connsiteY28" fmla="*/ 1038009 h 2424151"/>
                <a:gd name="connsiteX29" fmla="*/ 2359364 w 2824578"/>
                <a:gd name="connsiteY29" fmla="*/ 998619 h 2424151"/>
                <a:gd name="connsiteX30" fmla="*/ 2319858 w 2824578"/>
                <a:gd name="connsiteY30" fmla="*/ 970005 h 2424151"/>
                <a:gd name="connsiteX31" fmla="*/ 2346795 w 2824578"/>
                <a:gd name="connsiteY31" fmla="*/ 936911 h 2424151"/>
                <a:gd name="connsiteX32" fmla="*/ 2312311 w 2824578"/>
                <a:gd name="connsiteY32" fmla="*/ 901390 h 2424151"/>
                <a:gd name="connsiteX33" fmla="*/ 2309266 w 2824578"/>
                <a:gd name="connsiteY33" fmla="*/ 889956 h 2424151"/>
                <a:gd name="connsiteX34" fmla="*/ 2296331 w 2824578"/>
                <a:gd name="connsiteY34" fmla="*/ 877682 h 2424151"/>
                <a:gd name="connsiteX35" fmla="*/ 2211581 w 2824578"/>
                <a:gd name="connsiteY35" fmla="*/ 774808 h 2424151"/>
                <a:gd name="connsiteX36" fmla="*/ 2081778 w 2824578"/>
                <a:gd name="connsiteY36" fmla="*/ 675368 h 2424151"/>
                <a:gd name="connsiteX37" fmla="*/ 2041189 w 2824578"/>
                <a:gd name="connsiteY37" fmla="*/ 507242 h 2424151"/>
                <a:gd name="connsiteX38" fmla="*/ 1973662 w 2824578"/>
                <a:gd name="connsiteY38" fmla="*/ 460885 h 2424151"/>
                <a:gd name="connsiteX39" fmla="*/ 1908802 w 2824578"/>
                <a:gd name="connsiteY39" fmla="*/ 454376 h 2424151"/>
                <a:gd name="connsiteX40" fmla="*/ 1871598 w 2824578"/>
                <a:gd name="connsiteY40" fmla="*/ 381867 h 2424151"/>
                <a:gd name="connsiteX41" fmla="*/ 1798661 w 2824578"/>
                <a:gd name="connsiteY41" fmla="*/ 360760 h 2424151"/>
                <a:gd name="connsiteX42" fmla="*/ 1772847 w 2824578"/>
                <a:gd name="connsiteY42" fmla="*/ 342018 h 2424151"/>
                <a:gd name="connsiteX43" fmla="*/ 1770667 w 2824578"/>
                <a:gd name="connsiteY43" fmla="*/ 338905 h 2424151"/>
                <a:gd name="connsiteX44" fmla="*/ 1722363 w 2824578"/>
                <a:gd name="connsiteY44" fmla="*/ 350478 h 2424151"/>
                <a:gd name="connsiteX45" fmla="*/ 1589919 w 2824578"/>
                <a:gd name="connsiteY45" fmla="*/ 365456 h 2424151"/>
                <a:gd name="connsiteX46" fmla="*/ 1435797 w 2824578"/>
                <a:gd name="connsiteY46" fmla="*/ 420078 h 2424151"/>
                <a:gd name="connsiteX47" fmla="*/ 1272719 w 2824578"/>
                <a:gd name="connsiteY47" fmla="*/ 362464 h 2424151"/>
                <a:gd name="connsiteX48" fmla="*/ 1197046 w 2824578"/>
                <a:gd name="connsiteY48" fmla="*/ 393809 h 2424151"/>
                <a:gd name="connsiteX49" fmla="*/ 1156235 w 2824578"/>
                <a:gd name="connsiteY49" fmla="*/ 444638 h 2424151"/>
                <a:gd name="connsiteX50" fmla="*/ 1075165 w 2824578"/>
                <a:gd name="connsiteY50" fmla="*/ 436306 h 2424151"/>
                <a:gd name="connsiteX51" fmla="*/ 1017713 w 2824578"/>
                <a:gd name="connsiteY51" fmla="*/ 485951 h 2424151"/>
                <a:gd name="connsiteX52" fmla="*/ 988777 w 2824578"/>
                <a:gd name="connsiteY52" fmla="*/ 497052 h 2424151"/>
                <a:gd name="connsiteX53" fmla="*/ 989445 w 2824578"/>
                <a:gd name="connsiteY53" fmla="*/ 500649 h 2424151"/>
                <a:gd name="connsiteX54" fmla="*/ 907025 w 2824578"/>
                <a:gd name="connsiteY54" fmla="*/ 516575 h 2424151"/>
                <a:gd name="connsiteX55" fmla="*/ 868520 w 2824578"/>
                <a:gd name="connsiteY55" fmla="*/ 565248 h 2424151"/>
                <a:gd name="connsiteX56" fmla="*/ 821978 w 2824578"/>
                <a:gd name="connsiteY56" fmla="*/ 570348 h 2424151"/>
                <a:gd name="connsiteX57" fmla="*/ 789429 w 2824578"/>
                <a:gd name="connsiteY57" fmla="*/ 596143 h 2424151"/>
                <a:gd name="connsiteX58" fmla="*/ 747957 w 2824578"/>
                <a:gd name="connsiteY58" fmla="*/ 651713 h 2424151"/>
                <a:gd name="connsiteX59" fmla="*/ 683617 w 2824578"/>
                <a:gd name="connsiteY59" fmla="*/ 693621 h 2424151"/>
                <a:gd name="connsiteX60" fmla="*/ 642923 w 2824578"/>
                <a:gd name="connsiteY60" fmla="*/ 730415 h 2424151"/>
                <a:gd name="connsiteX61" fmla="*/ 585962 w 2824578"/>
                <a:gd name="connsiteY61" fmla="*/ 775556 h 2424151"/>
                <a:gd name="connsiteX62" fmla="*/ 520097 w 2824578"/>
                <a:gd name="connsiteY62" fmla="*/ 841377 h 2424151"/>
                <a:gd name="connsiteX63" fmla="*/ 466841 w 2824578"/>
                <a:gd name="connsiteY63" fmla="*/ 879036 h 2424151"/>
                <a:gd name="connsiteX64" fmla="*/ 439916 w 2824578"/>
                <a:gd name="connsiteY64" fmla="*/ 900528 h 2424151"/>
                <a:gd name="connsiteX65" fmla="*/ 428381 w 2824578"/>
                <a:gd name="connsiteY65" fmla="*/ 904970 h 2424151"/>
                <a:gd name="connsiteX66" fmla="*/ 386992 w 2824578"/>
                <a:gd name="connsiteY66" fmla="*/ 919611 h 2424151"/>
                <a:gd name="connsiteX67" fmla="*/ 382535 w 2824578"/>
                <a:gd name="connsiteY67" fmla="*/ 932223 h 2424151"/>
                <a:gd name="connsiteX68" fmla="*/ 367189 w 2824578"/>
                <a:gd name="connsiteY68" fmla="*/ 912858 h 2424151"/>
                <a:gd name="connsiteX69" fmla="*/ 322023 w 2824578"/>
                <a:gd name="connsiteY69" fmla="*/ 938453 h 2424151"/>
                <a:gd name="connsiteX70" fmla="*/ 300809 w 2824578"/>
                <a:gd name="connsiteY70" fmla="*/ 965762 h 2424151"/>
                <a:gd name="connsiteX71" fmla="*/ 305782 w 2824578"/>
                <a:gd name="connsiteY71" fmla="*/ 992334 h 2424151"/>
                <a:gd name="connsiteX72" fmla="*/ 377060 w 2824578"/>
                <a:gd name="connsiteY72" fmla="*/ 1138363 h 2424151"/>
                <a:gd name="connsiteX73" fmla="*/ 365293 w 2824578"/>
                <a:gd name="connsiteY73" fmla="*/ 1301640 h 2424151"/>
                <a:gd name="connsiteX74" fmla="*/ 403709 w 2824578"/>
                <a:gd name="connsiteY74" fmla="*/ 1372995 h 2424151"/>
                <a:gd name="connsiteX75" fmla="*/ 450057 w 2824578"/>
                <a:gd name="connsiteY75" fmla="*/ 1408902 h 2424151"/>
                <a:gd name="connsiteX76" fmla="*/ 453645 w 2824578"/>
                <a:gd name="connsiteY76" fmla="*/ 1446356 h 2424151"/>
                <a:gd name="connsiteX77" fmla="*/ 454261 w 2824578"/>
                <a:gd name="connsiteY77" fmla="*/ 1457438 h 2424151"/>
                <a:gd name="connsiteX78" fmla="*/ 482561 w 2824578"/>
                <a:gd name="connsiteY78" fmla="*/ 1487056 h 2424151"/>
                <a:gd name="connsiteX79" fmla="*/ 571912 w 2824578"/>
                <a:gd name="connsiteY79" fmla="*/ 1604159 h 2424151"/>
                <a:gd name="connsiteX80" fmla="*/ 708342 w 2824578"/>
                <a:gd name="connsiteY80" fmla="*/ 1722020 h 2424151"/>
                <a:gd name="connsiteX81" fmla="*/ 751994 w 2824578"/>
                <a:gd name="connsiteY81" fmla="*/ 1903856 h 2424151"/>
                <a:gd name="connsiteX82" fmla="*/ 822929 w 2824578"/>
                <a:gd name="connsiteY82" fmla="*/ 1959484 h 2424151"/>
                <a:gd name="connsiteX83" fmla="*/ 890789 w 2824578"/>
                <a:gd name="connsiteY83" fmla="*/ 1972694 h 2424151"/>
                <a:gd name="connsiteX84" fmla="*/ 930211 w 2824578"/>
                <a:gd name="connsiteY84" fmla="*/ 2053036 h 2424151"/>
                <a:gd name="connsiteX85" fmla="*/ 1006620 w 2824578"/>
                <a:gd name="connsiteY85" fmla="*/ 2082477 h 2424151"/>
                <a:gd name="connsiteX86" fmla="*/ 1018144 w 2824578"/>
                <a:gd name="connsiteY86" fmla="*/ 2091971 h 2424151"/>
                <a:gd name="connsiteX87" fmla="*/ 1063559 w 2824578"/>
                <a:gd name="connsiteY87" fmla="*/ 2089055 h 2424151"/>
                <a:gd name="connsiteX88" fmla="*/ 1196619 w 2824578"/>
                <a:gd name="connsiteY88" fmla="*/ 2096838 h 2424151"/>
                <a:gd name="connsiteX89" fmla="*/ 1357789 w 2824578"/>
                <a:gd name="connsiteY89" fmla="*/ 2069244 h 2424151"/>
                <a:gd name="connsiteX90" fmla="*/ 1508683 w 2824578"/>
                <a:gd name="connsiteY90" fmla="*/ 2153774 h 2424151"/>
                <a:gd name="connsiteX91" fmla="*/ 1588586 w 2824578"/>
                <a:gd name="connsiteY91" fmla="*/ 2135765 h 2424151"/>
                <a:gd name="connsiteX92" fmla="*/ 1637453 w 2824578"/>
                <a:gd name="connsiteY92" fmla="*/ 2092623 h 2424151"/>
                <a:gd name="connsiteX93" fmla="*/ 1715922 w 2824578"/>
                <a:gd name="connsiteY93" fmla="*/ 2114632 h 2424151"/>
                <a:gd name="connsiteX94" fmla="*/ 1732484 w 2824578"/>
                <a:gd name="connsiteY94" fmla="*/ 2108571 h 2424151"/>
                <a:gd name="connsiteX95" fmla="*/ 1961122 w 2824578"/>
                <a:gd name="connsiteY95" fmla="*/ 2379947 h 2424151"/>
                <a:gd name="connsiteX96" fmla="*/ 1909670 w 2824578"/>
                <a:gd name="connsiteY96" fmla="*/ 2336828 h 2424151"/>
                <a:gd name="connsiteX97" fmla="*/ 1895847 w 2824578"/>
                <a:gd name="connsiteY97" fmla="*/ 2325731 h 2424151"/>
                <a:gd name="connsiteX98" fmla="*/ 1891835 w 2824578"/>
                <a:gd name="connsiteY98" fmla="*/ 2321967 h 2424151"/>
                <a:gd name="connsiteX99" fmla="*/ 1891835 w 2824578"/>
                <a:gd name="connsiteY99" fmla="*/ 2385048 h 2424151"/>
                <a:gd name="connsiteX100" fmla="*/ 1877377 w 2824578"/>
                <a:gd name="connsiteY100" fmla="*/ 2377932 h 2424151"/>
                <a:gd name="connsiteX101" fmla="*/ 1824362 w 2824578"/>
                <a:gd name="connsiteY101" fmla="*/ 2392165 h 2424151"/>
                <a:gd name="connsiteX102" fmla="*/ 1765324 w 2824578"/>
                <a:gd name="connsiteY102" fmla="*/ 2395726 h 2424151"/>
                <a:gd name="connsiteX103" fmla="*/ 1682186 w 2824578"/>
                <a:gd name="connsiteY103" fmla="*/ 2399288 h 2424151"/>
                <a:gd name="connsiteX104" fmla="*/ 1564108 w 2824578"/>
                <a:gd name="connsiteY104" fmla="*/ 2388610 h 2424151"/>
                <a:gd name="connsiteX105" fmla="*/ 1471331 w 2824578"/>
                <a:gd name="connsiteY105" fmla="*/ 2388610 h 2424151"/>
                <a:gd name="connsiteX106" fmla="*/ 1401449 w 2824578"/>
                <a:gd name="connsiteY106" fmla="*/ 2385048 h 2424151"/>
                <a:gd name="connsiteX107" fmla="*/ 1303853 w 2824578"/>
                <a:gd name="connsiteY107" fmla="*/ 2392165 h 2424151"/>
                <a:gd name="connsiteX108" fmla="*/ 1218306 w 2824578"/>
                <a:gd name="connsiteY108" fmla="*/ 2374370 h 2424151"/>
                <a:gd name="connsiteX109" fmla="*/ 1165291 w 2824578"/>
                <a:gd name="connsiteY109" fmla="*/ 2374371 h 2424151"/>
                <a:gd name="connsiteX110" fmla="*/ 1114685 w 2824578"/>
                <a:gd name="connsiteY110" fmla="*/ 2399281 h 2424151"/>
                <a:gd name="connsiteX111" fmla="*/ 1037574 w 2824578"/>
                <a:gd name="connsiteY111" fmla="*/ 2385048 h 2424151"/>
                <a:gd name="connsiteX112" fmla="*/ 942490 w 2824578"/>
                <a:gd name="connsiteY112" fmla="*/ 2423758 h 2424151"/>
                <a:gd name="connsiteX113" fmla="*/ 938457 w 2824578"/>
                <a:gd name="connsiteY113" fmla="*/ 2356697 h 2424151"/>
                <a:gd name="connsiteX114" fmla="*/ 937101 w 2824578"/>
                <a:gd name="connsiteY114" fmla="*/ 2324531 h 2424151"/>
                <a:gd name="connsiteX115" fmla="*/ 936480 w 2824578"/>
                <a:gd name="connsiteY115" fmla="*/ 2302959 h 2424151"/>
                <a:gd name="connsiteX116" fmla="*/ 850160 w 2824578"/>
                <a:gd name="connsiteY116" fmla="*/ 2376352 h 2424151"/>
                <a:gd name="connsiteX117" fmla="*/ 845228 w 2824578"/>
                <a:gd name="connsiteY117" fmla="*/ 2359566 h 2424151"/>
                <a:gd name="connsiteX118" fmla="*/ 796423 w 2824578"/>
                <a:gd name="connsiteY118" fmla="*/ 2324136 h 2424151"/>
                <a:gd name="connsiteX119" fmla="*/ 751435 w 2824578"/>
                <a:gd name="connsiteY119" fmla="*/ 2276722 h 2424151"/>
                <a:gd name="connsiteX120" fmla="*/ 689189 w 2824578"/>
                <a:gd name="connsiteY120" fmla="*/ 2209012 h 2424151"/>
                <a:gd name="connsiteX121" fmla="*/ 612772 w 2824578"/>
                <a:gd name="connsiteY121" fmla="*/ 2102651 h 2424151"/>
                <a:gd name="connsiteX122" fmla="*/ 546338 w 2824578"/>
                <a:gd name="connsiteY122" fmla="*/ 2024516 h 2424151"/>
                <a:gd name="connsiteX123" fmla="*/ 499011 w 2824578"/>
                <a:gd name="connsiteY123" fmla="*/ 1963354 h 2424151"/>
                <a:gd name="connsiteX124" fmla="*/ 423704 w 2824578"/>
                <a:gd name="connsiteY124" fmla="*/ 1885770 h 2424151"/>
                <a:gd name="connsiteX125" fmla="*/ 376003 w 2824578"/>
                <a:gd name="connsiteY125" fmla="*/ 1802197 h 2424151"/>
                <a:gd name="connsiteX126" fmla="*/ 338041 w 2824578"/>
                <a:gd name="connsiteY126" fmla="*/ 1757548 h 2424151"/>
                <a:gd name="connsiteX127" fmla="*/ 282826 w 2824578"/>
                <a:gd name="connsiteY127" fmla="*/ 1731064 h 2424151"/>
                <a:gd name="connsiteX128" fmla="*/ 238452 w 2824578"/>
                <a:gd name="connsiteY128" fmla="*/ 1656902 h 2424151"/>
                <a:gd name="connsiteX129" fmla="*/ 140875 w 2824578"/>
                <a:gd name="connsiteY129" fmla="*/ 1601899 h 2424151"/>
                <a:gd name="connsiteX130" fmla="*/ 189077 w 2824578"/>
                <a:gd name="connsiteY130" fmla="*/ 1555062 h 2424151"/>
                <a:gd name="connsiteX131" fmla="*/ 212612 w 2824578"/>
                <a:gd name="connsiteY131" fmla="*/ 1533085 h 2424151"/>
                <a:gd name="connsiteX132" fmla="*/ 125884 w 2824578"/>
                <a:gd name="connsiteY132" fmla="*/ 1510046 h 2424151"/>
                <a:gd name="connsiteX133" fmla="*/ 153280 w 2824578"/>
                <a:gd name="connsiteY133" fmla="*/ 1474555 h 2424151"/>
                <a:gd name="connsiteX134" fmla="*/ 216016 w 2824578"/>
                <a:gd name="connsiteY134" fmla="*/ 1410654 h 2424151"/>
                <a:gd name="connsiteX135" fmla="*/ 211728 w 2824578"/>
                <a:gd name="connsiteY135" fmla="*/ 1397978 h 2424151"/>
                <a:gd name="connsiteX136" fmla="*/ 187584 w 2824578"/>
                <a:gd name="connsiteY136" fmla="*/ 1410755 h 2424151"/>
                <a:gd name="connsiteX137" fmla="*/ 0 w 2824578"/>
                <a:gd name="connsiteY137" fmla="*/ 1357266 h 2424151"/>
                <a:gd name="connsiteX138" fmla="*/ 9103 w 2824578"/>
                <a:gd name="connsiteY138" fmla="*/ 1344827 h 2424151"/>
                <a:gd name="connsiteX139" fmla="*/ 13364 w 2824578"/>
                <a:gd name="connsiteY139" fmla="*/ 1290914 h 2424151"/>
                <a:gd name="connsiteX140" fmla="*/ 26981 w 2824578"/>
                <a:gd name="connsiteY140" fmla="*/ 1233406 h 2424151"/>
                <a:gd name="connsiteX141" fmla="*/ 47207 w 2824578"/>
                <a:gd name="connsiteY141" fmla="*/ 1152721 h 2424151"/>
                <a:gd name="connsiteX142" fmla="*/ 87297 w 2824578"/>
                <a:gd name="connsiteY142" fmla="*/ 1041368 h 2424151"/>
                <a:gd name="connsiteX143" fmla="*/ 92798 w 2824578"/>
                <a:gd name="connsiteY143" fmla="*/ 1022077 h 2424151"/>
                <a:gd name="connsiteX144" fmla="*/ 80803 w 2824578"/>
                <a:gd name="connsiteY144" fmla="*/ 1006108 h 2424151"/>
                <a:gd name="connsiteX145" fmla="*/ 64397 w 2824578"/>
                <a:gd name="connsiteY145" fmla="*/ 987504 h 2424151"/>
                <a:gd name="connsiteX146" fmla="*/ 49807 w 2824578"/>
                <a:gd name="connsiteY146" fmla="*/ 911034 h 2424151"/>
                <a:gd name="connsiteX147" fmla="*/ 45557 w 2824578"/>
                <a:gd name="connsiteY147" fmla="*/ 854742 h 2424151"/>
                <a:gd name="connsiteX148" fmla="*/ 64478 w 2824578"/>
                <a:gd name="connsiteY148" fmla="*/ 824714 h 2424151"/>
                <a:gd name="connsiteX149" fmla="*/ 87804 w 2824578"/>
                <a:gd name="connsiteY149" fmla="*/ 804276 h 2424151"/>
                <a:gd name="connsiteX150" fmla="*/ 137350 w 2824578"/>
                <a:gd name="connsiteY150" fmla="*/ 773632 h 2424151"/>
                <a:gd name="connsiteX151" fmla="*/ 158211 w 2824578"/>
                <a:gd name="connsiteY151" fmla="*/ 765859 h 2424151"/>
                <a:gd name="connsiteX152" fmla="*/ 169474 w 2824578"/>
                <a:gd name="connsiteY152" fmla="*/ 761875 h 2424151"/>
                <a:gd name="connsiteX153" fmla="*/ 170435 w 2824578"/>
                <a:gd name="connsiteY153" fmla="*/ 759829 h 2424151"/>
                <a:gd name="connsiteX154" fmla="*/ 192405 w 2824578"/>
                <a:gd name="connsiteY154" fmla="*/ 711754 h 2424151"/>
                <a:gd name="connsiteX155" fmla="*/ 206942 w 2824578"/>
                <a:gd name="connsiteY155" fmla="*/ 660771 h 2424151"/>
                <a:gd name="connsiteX156" fmla="*/ 202831 w 2824578"/>
                <a:gd name="connsiteY156" fmla="*/ 606976 h 2424151"/>
                <a:gd name="connsiteX157" fmla="*/ 234254 w 2824578"/>
                <a:gd name="connsiteY157" fmla="*/ 535750 h 2424151"/>
                <a:gd name="connsiteX158" fmla="*/ 232375 w 2824578"/>
                <a:gd name="connsiteY158" fmla="*/ 436341 h 2424151"/>
                <a:gd name="connsiteX159" fmla="*/ 281907 w 2824578"/>
                <a:gd name="connsiteY159" fmla="*/ 446271 h 2424151"/>
                <a:gd name="connsiteX160" fmla="*/ 305507 w 2824578"/>
                <a:gd name="connsiteY160" fmla="*/ 451591 h 2424151"/>
                <a:gd name="connsiteX161" fmla="*/ 384344 w 2824578"/>
                <a:gd name="connsiteY161" fmla="*/ 472379 h 2424151"/>
                <a:gd name="connsiteX162" fmla="*/ 448590 w 2824578"/>
                <a:gd name="connsiteY162" fmla="*/ 489289 h 2424151"/>
                <a:gd name="connsiteX163" fmla="*/ 469542 w 2824578"/>
                <a:gd name="connsiteY163" fmla="*/ 499205 h 2424151"/>
                <a:gd name="connsiteX164" fmla="*/ 455851 w 2824578"/>
                <a:gd name="connsiteY164" fmla="*/ 557596 h 2424151"/>
                <a:gd name="connsiteX165" fmla="*/ 449609 w 2824578"/>
                <a:gd name="connsiteY165" fmla="*/ 584303 h 2424151"/>
                <a:gd name="connsiteX166" fmla="*/ 460406 w 2824578"/>
                <a:gd name="connsiteY166" fmla="*/ 579624 h 2424151"/>
                <a:gd name="connsiteX167" fmla="*/ 474135 w 2824578"/>
                <a:gd name="connsiteY167" fmla="*/ 564539 h 2424151"/>
                <a:gd name="connsiteX168" fmla="*/ 514278 w 2824578"/>
                <a:gd name="connsiteY168" fmla="*/ 424872 h 2424151"/>
                <a:gd name="connsiteX169" fmla="*/ 630369 w 2824578"/>
                <a:gd name="connsiteY169" fmla="*/ 368079 h 2424151"/>
                <a:gd name="connsiteX170" fmla="*/ 750216 w 2824578"/>
                <a:gd name="connsiteY170" fmla="*/ 268558 h 2424151"/>
                <a:gd name="connsiteX171" fmla="*/ 789351 w 2824578"/>
                <a:gd name="connsiteY171" fmla="*/ 242380 h 2424151"/>
                <a:gd name="connsiteX172" fmla="*/ 810594 w 2824578"/>
                <a:gd name="connsiteY172" fmla="*/ 264404 h 2424151"/>
                <a:gd name="connsiteX173" fmla="*/ 864699 w 2824578"/>
                <a:gd name="connsiteY173" fmla="*/ 334387 h 2424151"/>
                <a:gd name="connsiteX174" fmla="*/ 883072 w 2824578"/>
                <a:gd name="connsiteY174" fmla="*/ 357712 h 2424151"/>
                <a:gd name="connsiteX175" fmla="*/ 855794 w 2824578"/>
                <a:gd name="connsiteY175" fmla="*/ 199776 h 2424151"/>
                <a:gd name="connsiteX176" fmla="*/ 871252 w 2824578"/>
                <a:gd name="connsiteY176" fmla="*/ 204327 h 2424151"/>
                <a:gd name="connsiteX177" fmla="*/ 921071 w 2824578"/>
                <a:gd name="connsiteY177" fmla="*/ 181280 h 2424151"/>
                <a:gd name="connsiteX178" fmla="*/ 978642 w 2824578"/>
                <a:gd name="connsiteY178" fmla="*/ 167721 h 2424151"/>
                <a:gd name="connsiteX179" fmla="*/ 1059960 w 2824578"/>
                <a:gd name="connsiteY179" fmla="*/ 150061 h 2424151"/>
                <a:gd name="connsiteX180" fmla="*/ 1178133 w 2824578"/>
                <a:gd name="connsiteY180" fmla="*/ 140486 h 2424151"/>
                <a:gd name="connsiteX181" fmla="*/ 1269556 w 2824578"/>
                <a:gd name="connsiteY181" fmla="*/ 124696 h 2424151"/>
                <a:gd name="connsiteX182" fmla="*/ 1339025 w 2824578"/>
                <a:gd name="connsiteY182" fmla="*/ 116312 h 2424151"/>
                <a:gd name="connsiteX183" fmla="*/ 1433985 w 2824578"/>
                <a:gd name="connsiteY183" fmla="*/ 92689 h 2424151"/>
                <a:gd name="connsiteX184" fmla="*/ 1521313 w 2824578"/>
                <a:gd name="connsiteY184" fmla="*/ 95663 h 2424151"/>
                <a:gd name="connsiteX185" fmla="*/ 1573554 w 2824578"/>
                <a:gd name="connsiteY185" fmla="*/ 86640 h 2424151"/>
                <a:gd name="connsiteX186" fmla="*/ 1619182 w 2824578"/>
                <a:gd name="connsiteY186" fmla="*/ 53480 h 2424151"/>
                <a:gd name="connsiteX187" fmla="*/ 1697591 w 2824578"/>
                <a:gd name="connsiteY187" fmla="*/ 54380 h 2424151"/>
                <a:gd name="connsiteX188" fmla="*/ 1784699 w 2824578"/>
                <a:gd name="connsiteY188" fmla="*/ 52 h 2424151"/>
                <a:gd name="connsiteX189" fmla="*/ 1800087 w 2824578"/>
                <a:gd name="connsiteY189" fmla="*/ 65448 h 2424151"/>
                <a:gd name="connsiteX190" fmla="*/ 1806898 w 2824578"/>
                <a:gd name="connsiteY190" fmla="*/ 96914 h 2424151"/>
                <a:gd name="connsiteX191" fmla="*/ 1816583 w 2824578"/>
                <a:gd name="connsiteY191" fmla="*/ 144741 h 2424151"/>
                <a:gd name="connsiteX192" fmla="*/ 1823905 w 2824578"/>
                <a:gd name="connsiteY192" fmla="*/ 186209 h 2424151"/>
                <a:gd name="connsiteX193" fmla="*/ 1950326 w 2824578"/>
                <a:gd name="connsiteY193" fmla="*/ 69021 h 2424151"/>
                <a:gd name="connsiteX194" fmla="*/ 1954936 w 2824578"/>
                <a:gd name="connsiteY194" fmla="*/ 84462 h 2424151"/>
                <a:gd name="connsiteX195" fmla="*/ 2001414 w 2824578"/>
                <a:gd name="connsiteY195" fmla="*/ 113666 h 2424151"/>
                <a:gd name="connsiteX196" fmla="*/ 2044162 w 2824578"/>
                <a:gd name="connsiteY196" fmla="*/ 154542 h 2424151"/>
                <a:gd name="connsiteX197" fmla="*/ 2103293 w 2824578"/>
                <a:gd name="connsiteY197" fmla="*/ 213092 h 2424151"/>
                <a:gd name="connsiteX198" fmla="*/ 2175734 w 2824578"/>
                <a:gd name="connsiteY198" fmla="*/ 306947 h 2424151"/>
                <a:gd name="connsiteX199" fmla="*/ 2238805 w 2824578"/>
                <a:gd name="connsiteY199" fmla="*/ 374987 h 2424151"/>
                <a:gd name="connsiteX200" fmla="*/ 2283701 w 2824578"/>
                <a:gd name="connsiteY200" fmla="*/ 428659 h 2424151"/>
                <a:gd name="connsiteX201" fmla="*/ 2355267 w 2824578"/>
                <a:gd name="connsiteY201" fmla="*/ 495396 h 2424151"/>
                <a:gd name="connsiteX202" fmla="*/ 2400374 w 2824578"/>
                <a:gd name="connsiteY202" fmla="*/ 570231 h 2424151"/>
                <a:gd name="connsiteX203" fmla="*/ 2436415 w 2824578"/>
                <a:gd name="connsiteY203" fmla="*/ 609111 h 2424151"/>
                <a:gd name="connsiteX204" fmla="*/ 2489086 w 2824578"/>
                <a:gd name="connsiteY204" fmla="*/ 629290 h 2424151"/>
                <a:gd name="connsiteX205" fmla="*/ 2531071 w 2824578"/>
                <a:gd name="connsiteY205" fmla="*/ 695517 h 2424151"/>
                <a:gd name="connsiteX206" fmla="*/ 2624100 w 2824578"/>
                <a:gd name="connsiteY206" fmla="*/ 738933 h 2424151"/>
                <a:gd name="connsiteX207" fmla="*/ 2577660 w 2824578"/>
                <a:gd name="connsiteY207" fmla="*/ 787481 h 2424151"/>
                <a:gd name="connsiteX208" fmla="*/ 2554992 w 2824578"/>
                <a:gd name="connsiteY208" fmla="*/ 810342 h 2424151"/>
                <a:gd name="connsiteX209" fmla="*/ 2520175 w 2824578"/>
                <a:gd name="connsiteY209" fmla="*/ 844532 h 2424151"/>
                <a:gd name="connsiteX210" fmla="*/ 2488340 w 2824578"/>
                <a:gd name="connsiteY210" fmla="*/ 874263 h 2424151"/>
                <a:gd name="connsiteX211" fmla="*/ 2626057 w 2824578"/>
                <a:gd name="connsiteY211" fmla="*/ 893850 h 2424151"/>
                <a:gd name="connsiteX212" fmla="*/ 2618063 w 2824578"/>
                <a:gd name="connsiteY212" fmla="*/ 899516 h 2424151"/>
                <a:gd name="connsiteX213" fmla="*/ 2628676 w 2824578"/>
                <a:gd name="connsiteY213" fmla="*/ 925973 h 2424151"/>
                <a:gd name="connsiteX214" fmla="*/ 2628330 w 2824578"/>
                <a:gd name="connsiteY214" fmla="*/ 953705 h 2424151"/>
                <a:gd name="connsiteX215" fmla="*/ 2626402 w 2824578"/>
                <a:gd name="connsiteY215" fmla="*/ 992553 h 2424151"/>
                <a:gd name="connsiteX216" fmla="*/ 2608085 w 2824578"/>
                <a:gd name="connsiteY216" fmla="*/ 1045512 h 2424151"/>
                <a:gd name="connsiteX217" fmla="*/ 2601999 w 2824578"/>
                <a:gd name="connsiteY217" fmla="*/ 1088303 h 2424151"/>
                <a:gd name="connsiteX218" fmla="*/ 2596906 w 2824578"/>
                <a:gd name="connsiteY218" fmla="*/ 1106916 h 2424151"/>
                <a:gd name="connsiteX219" fmla="*/ 2594156 w 2824578"/>
                <a:gd name="connsiteY219" fmla="*/ 1118869 h 2424151"/>
                <a:gd name="connsiteX220" fmla="*/ 2594545 w 2824578"/>
                <a:gd name="connsiteY220" fmla="*/ 1118962 h 2424151"/>
                <a:gd name="connsiteX221" fmla="*/ 2623301 w 2824578"/>
                <a:gd name="connsiteY221" fmla="*/ 1126139 h 2424151"/>
                <a:gd name="connsiteX222" fmla="*/ 2728794 w 2824578"/>
                <a:gd name="connsiteY222" fmla="*/ 1151780 h 2424151"/>
                <a:gd name="connsiteX223" fmla="*/ 2759898 w 2824578"/>
                <a:gd name="connsiteY223" fmla="*/ 1160045 h 2424151"/>
                <a:gd name="connsiteX224" fmla="*/ 2824534 w 2824578"/>
                <a:gd name="connsiteY224" fmla="*/ 1178196 h 2424151"/>
                <a:gd name="connsiteX225" fmla="*/ 2770073 w 2824578"/>
                <a:gd name="connsiteY225" fmla="*/ 1242077 h 2424151"/>
                <a:gd name="connsiteX226" fmla="*/ 2770364 w 2824578"/>
                <a:gd name="connsiteY226" fmla="*/ 1304139 h 2424151"/>
                <a:gd name="connsiteX227" fmla="*/ 2737181 w 2824578"/>
                <a:gd name="connsiteY227" fmla="*/ 1337170 h 2424151"/>
                <a:gd name="connsiteX228" fmla="*/ 2727846 w 2824578"/>
                <a:gd name="connsiteY228" fmla="*/ 1377639 h 2424151"/>
                <a:gd name="connsiteX229" fmla="*/ 2730122 w 2824578"/>
                <a:gd name="connsiteY229" fmla="*/ 1446940 h 2424151"/>
                <a:gd name="connsiteX230" fmla="*/ 2706005 w 2824578"/>
                <a:gd name="connsiteY230" fmla="*/ 1519839 h 2424151"/>
                <a:gd name="connsiteX231" fmla="*/ 2697171 w 2824578"/>
                <a:gd name="connsiteY231" fmla="*/ 1573985 h 2424151"/>
                <a:gd name="connsiteX232" fmla="*/ 2680836 w 2824578"/>
                <a:gd name="connsiteY232" fmla="*/ 1644805 h 2424151"/>
                <a:gd name="connsiteX233" fmla="*/ 2670450 w 2824578"/>
                <a:gd name="connsiteY233" fmla="*/ 1737339 h 2424151"/>
                <a:gd name="connsiteX234" fmla="*/ 2652341 w 2824578"/>
                <a:gd name="connsiteY234" fmla="*/ 1800001 h 2424151"/>
                <a:gd name="connsiteX235" fmla="*/ 2638476 w 2824578"/>
                <a:gd name="connsiteY235" fmla="*/ 1844267 h 2424151"/>
                <a:gd name="connsiteX236" fmla="*/ 2615273 w 2824578"/>
                <a:gd name="connsiteY236" fmla="*/ 1881537 h 2424151"/>
                <a:gd name="connsiteX237" fmla="*/ 2619662 w 2824578"/>
                <a:gd name="connsiteY237" fmla="*/ 1894173 h 2424151"/>
                <a:gd name="connsiteX238" fmla="*/ 2394741 w 2824578"/>
                <a:gd name="connsiteY238" fmla="*/ 1842293 h 2424151"/>
                <a:gd name="connsiteX239" fmla="*/ 2392817 w 2824578"/>
                <a:gd name="connsiteY239" fmla="*/ 1844699 h 2424151"/>
                <a:gd name="connsiteX240" fmla="*/ 2390481 w 2824578"/>
                <a:gd name="connsiteY240" fmla="*/ 1865944 h 2424151"/>
                <a:gd name="connsiteX241" fmla="*/ 2362803 w 2824578"/>
                <a:gd name="connsiteY241" fmla="*/ 1901334 h 2424151"/>
                <a:gd name="connsiteX242" fmla="*/ 2322755 w 2824578"/>
                <a:gd name="connsiteY242" fmla="*/ 1950186 h 2424151"/>
                <a:gd name="connsiteX243" fmla="*/ 2254288 w 2824578"/>
                <a:gd name="connsiteY243" fmla="*/ 2008922 h 2424151"/>
                <a:gd name="connsiteX244" fmla="*/ 2206670 w 2824578"/>
                <a:gd name="connsiteY244" fmla="*/ 2060748 h 2424151"/>
                <a:gd name="connsiteX245" fmla="*/ 2168180 w 2824578"/>
                <a:gd name="connsiteY245" fmla="*/ 2097376 h 2424151"/>
                <a:gd name="connsiteX246" fmla="*/ 2123328 w 2824578"/>
                <a:gd name="connsiteY246" fmla="*/ 2156709 h 2424151"/>
                <a:gd name="connsiteX247" fmla="*/ 2066318 w 2824578"/>
                <a:gd name="connsiteY247" fmla="*/ 2192458 h 2424151"/>
                <a:gd name="connsiteX248" fmla="*/ 2039108 w 2824578"/>
                <a:gd name="connsiteY248" fmla="*/ 2222073 h 2424151"/>
                <a:gd name="connsiteX249" fmla="*/ 2031477 w 2824578"/>
                <a:gd name="connsiteY249" fmla="*/ 2267195 h 2424151"/>
                <a:gd name="connsiteX250" fmla="*/ 1981419 w 2824578"/>
                <a:gd name="connsiteY250" fmla="*/ 2300642 h 2424151"/>
                <a:gd name="connsiteX251" fmla="*/ 1961122 w 2824578"/>
                <a:gd name="connsiteY251" fmla="*/ 2379947 h 2424151"/>
                <a:gd name="connsiteX0" fmla="*/ 1732484 w 2824578"/>
                <a:gd name="connsiteY0" fmla="*/ 2108571 h 2489963"/>
                <a:gd name="connsiteX1" fmla="*/ 1780985 w 2824578"/>
                <a:gd name="connsiteY1" fmla="*/ 2075490 h 2489963"/>
                <a:gd name="connsiteX2" fmla="*/ 1786489 w 2824578"/>
                <a:gd name="connsiteY2" fmla="*/ 2074401 h 2489963"/>
                <a:gd name="connsiteX3" fmla="*/ 1802325 w 2824578"/>
                <a:gd name="connsiteY3" fmla="*/ 2055677 h 2489963"/>
                <a:gd name="connsiteX4" fmla="*/ 1850819 w 2824578"/>
                <a:gd name="connsiteY4" fmla="*/ 2016801 h 2489963"/>
                <a:gd name="connsiteX5" fmla="*/ 1913222 w 2824578"/>
                <a:gd name="connsiteY5" fmla="*/ 1908099 h 2489963"/>
                <a:gd name="connsiteX6" fmla="*/ 2052913 w 2824578"/>
                <a:gd name="connsiteY6" fmla="*/ 1880998 h 2489963"/>
                <a:gd name="connsiteX7" fmla="*/ 2080663 w 2824578"/>
                <a:gd name="connsiteY7" fmla="*/ 1824179 h 2489963"/>
                <a:gd name="connsiteX8" fmla="*/ 2073976 w 2824578"/>
                <a:gd name="connsiteY8" fmla="*/ 1767692 h 2489963"/>
                <a:gd name="connsiteX9" fmla="*/ 2130456 w 2824578"/>
                <a:gd name="connsiteY9" fmla="*/ 1738749 h 2489963"/>
                <a:gd name="connsiteX10" fmla="*/ 2135028 w 2824578"/>
                <a:gd name="connsiteY10" fmla="*/ 1675921 h 2489963"/>
                <a:gd name="connsiteX11" fmla="*/ 2197128 w 2824578"/>
                <a:gd name="connsiteY11" fmla="*/ 1639884 h 2489963"/>
                <a:gd name="connsiteX12" fmla="*/ 2228585 w 2824578"/>
                <a:gd name="connsiteY12" fmla="*/ 1647684 h 2489963"/>
                <a:gd name="connsiteX13" fmla="*/ 2334817 w 2824578"/>
                <a:gd name="connsiteY13" fmla="*/ 1745290 h 2489963"/>
                <a:gd name="connsiteX14" fmla="*/ 2337541 w 2824578"/>
                <a:gd name="connsiteY14" fmla="*/ 1739981 h 2489963"/>
                <a:gd name="connsiteX15" fmla="*/ 2387137 w 2824578"/>
                <a:gd name="connsiteY15" fmla="*/ 1699112 h 2489963"/>
                <a:gd name="connsiteX16" fmla="*/ 2379507 w 2824578"/>
                <a:gd name="connsiteY16" fmla="*/ 1634267 h 2489963"/>
                <a:gd name="connsiteX17" fmla="*/ 2430150 w 2824578"/>
                <a:gd name="connsiteY17" fmla="*/ 1606662 h 2489963"/>
                <a:gd name="connsiteX18" fmla="*/ 2461766 w 2824578"/>
                <a:gd name="connsiteY18" fmla="*/ 1549715 h 2489963"/>
                <a:gd name="connsiteX19" fmla="*/ 2405968 w 2824578"/>
                <a:gd name="connsiteY19" fmla="*/ 1415533 h 2489963"/>
                <a:gd name="connsiteX20" fmla="*/ 2442045 w 2824578"/>
                <a:gd name="connsiteY20" fmla="*/ 1330887 h 2489963"/>
                <a:gd name="connsiteX21" fmla="*/ 2454264 w 2824578"/>
                <a:gd name="connsiteY21" fmla="*/ 1319346 h 2489963"/>
                <a:gd name="connsiteX22" fmla="*/ 2395931 w 2824578"/>
                <a:gd name="connsiteY22" fmla="*/ 1311153 h 2489963"/>
                <a:gd name="connsiteX23" fmla="*/ 2308270 w 2824578"/>
                <a:gd name="connsiteY23" fmla="*/ 1299324 h 2489963"/>
                <a:gd name="connsiteX24" fmla="*/ 2278367 w 2824578"/>
                <a:gd name="connsiteY24" fmla="*/ 1293287 h 2489963"/>
                <a:gd name="connsiteX25" fmla="*/ 2278545 w 2824578"/>
                <a:gd name="connsiteY25" fmla="*/ 1265122 h 2489963"/>
                <a:gd name="connsiteX26" fmla="*/ 2295112 w 2824578"/>
                <a:gd name="connsiteY26" fmla="*/ 1173928 h 2489963"/>
                <a:gd name="connsiteX27" fmla="*/ 2278366 w 2824578"/>
                <a:gd name="connsiteY27" fmla="*/ 1095705 h 2489963"/>
                <a:gd name="connsiteX28" fmla="*/ 2371952 w 2824578"/>
                <a:gd name="connsiteY28" fmla="*/ 1038009 h 2489963"/>
                <a:gd name="connsiteX29" fmla="*/ 2359364 w 2824578"/>
                <a:gd name="connsiteY29" fmla="*/ 998619 h 2489963"/>
                <a:gd name="connsiteX30" fmla="*/ 2319858 w 2824578"/>
                <a:gd name="connsiteY30" fmla="*/ 970005 h 2489963"/>
                <a:gd name="connsiteX31" fmla="*/ 2346795 w 2824578"/>
                <a:gd name="connsiteY31" fmla="*/ 936911 h 2489963"/>
                <a:gd name="connsiteX32" fmla="*/ 2312311 w 2824578"/>
                <a:gd name="connsiteY32" fmla="*/ 901390 h 2489963"/>
                <a:gd name="connsiteX33" fmla="*/ 2309266 w 2824578"/>
                <a:gd name="connsiteY33" fmla="*/ 889956 h 2489963"/>
                <a:gd name="connsiteX34" fmla="*/ 2296331 w 2824578"/>
                <a:gd name="connsiteY34" fmla="*/ 877682 h 2489963"/>
                <a:gd name="connsiteX35" fmla="*/ 2211581 w 2824578"/>
                <a:gd name="connsiteY35" fmla="*/ 774808 h 2489963"/>
                <a:gd name="connsiteX36" fmla="*/ 2081778 w 2824578"/>
                <a:gd name="connsiteY36" fmla="*/ 675368 h 2489963"/>
                <a:gd name="connsiteX37" fmla="*/ 2041189 w 2824578"/>
                <a:gd name="connsiteY37" fmla="*/ 507242 h 2489963"/>
                <a:gd name="connsiteX38" fmla="*/ 1973662 w 2824578"/>
                <a:gd name="connsiteY38" fmla="*/ 460885 h 2489963"/>
                <a:gd name="connsiteX39" fmla="*/ 1908802 w 2824578"/>
                <a:gd name="connsiteY39" fmla="*/ 454376 h 2489963"/>
                <a:gd name="connsiteX40" fmla="*/ 1871598 w 2824578"/>
                <a:gd name="connsiteY40" fmla="*/ 381867 h 2489963"/>
                <a:gd name="connsiteX41" fmla="*/ 1798661 w 2824578"/>
                <a:gd name="connsiteY41" fmla="*/ 360760 h 2489963"/>
                <a:gd name="connsiteX42" fmla="*/ 1772847 w 2824578"/>
                <a:gd name="connsiteY42" fmla="*/ 342018 h 2489963"/>
                <a:gd name="connsiteX43" fmla="*/ 1770667 w 2824578"/>
                <a:gd name="connsiteY43" fmla="*/ 338905 h 2489963"/>
                <a:gd name="connsiteX44" fmla="*/ 1722363 w 2824578"/>
                <a:gd name="connsiteY44" fmla="*/ 350478 h 2489963"/>
                <a:gd name="connsiteX45" fmla="*/ 1589919 w 2824578"/>
                <a:gd name="connsiteY45" fmla="*/ 365456 h 2489963"/>
                <a:gd name="connsiteX46" fmla="*/ 1435797 w 2824578"/>
                <a:gd name="connsiteY46" fmla="*/ 420078 h 2489963"/>
                <a:gd name="connsiteX47" fmla="*/ 1272719 w 2824578"/>
                <a:gd name="connsiteY47" fmla="*/ 362464 h 2489963"/>
                <a:gd name="connsiteX48" fmla="*/ 1197046 w 2824578"/>
                <a:gd name="connsiteY48" fmla="*/ 393809 h 2489963"/>
                <a:gd name="connsiteX49" fmla="*/ 1156235 w 2824578"/>
                <a:gd name="connsiteY49" fmla="*/ 444638 h 2489963"/>
                <a:gd name="connsiteX50" fmla="*/ 1075165 w 2824578"/>
                <a:gd name="connsiteY50" fmla="*/ 436306 h 2489963"/>
                <a:gd name="connsiteX51" fmla="*/ 1017713 w 2824578"/>
                <a:gd name="connsiteY51" fmla="*/ 485951 h 2489963"/>
                <a:gd name="connsiteX52" fmla="*/ 988777 w 2824578"/>
                <a:gd name="connsiteY52" fmla="*/ 497052 h 2489963"/>
                <a:gd name="connsiteX53" fmla="*/ 989445 w 2824578"/>
                <a:gd name="connsiteY53" fmla="*/ 500649 h 2489963"/>
                <a:gd name="connsiteX54" fmla="*/ 907025 w 2824578"/>
                <a:gd name="connsiteY54" fmla="*/ 516575 h 2489963"/>
                <a:gd name="connsiteX55" fmla="*/ 868520 w 2824578"/>
                <a:gd name="connsiteY55" fmla="*/ 565248 h 2489963"/>
                <a:gd name="connsiteX56" fmla="*/ 821978 w 2824578"/>
                <a:gd name="connsiteY56" fmla="*/ 570348 h 2489963"/>
                <a:gd name="connsiteX57" fmla="*/ 789429 w 2824578"/>
                <a:gd name="connsiteY57" fmla="*/ 596143 h 2489963"/>
                <a:gd name="connsiteX58" fmla="*/ 747957 w 2824578"/>
                <a:gd name="connsiteY58" fmla="*/ 651713 h 2489963"/>
                <a:gd name="connsiteX59" fmla="*/ 683617 w 2824578"/>
                <a:gd name="connsiteY59" fmla="*/ 693621 h 2489963"/>
                <a:gd name="connsiteX60" fmla="*/ 642923 w 2824578"/>
                <a:gd name="connsiteY60" fmla="*/ 730415 h 2489963"/>
                <a:gd name="connsiteX61" fmla="*/ 585962 w 2824578"/>
                <a:gd name="connsiteY61" fmla="*/ 775556 h 2489963"/>
                <a:gd name="connsiteX62" fmla="*/ 520097 w 2824578"/>
                <a:gd name="connsiteY62" fmla="*/ 841377 h 2489963"/>
                <a:gd name="connsiteX63" fmla="*/ 466841 w 2824578"/>
                <a:gd name="connsiteY63" fmla="*/ 879036 h 2489963"/>
                <a:gd name="connsiteX64" fmla="*/ 439916 w 2824578"/>
                <a:gd name="connsiteY64" fmla="*/ 900528 h 2489963"/>
                <a:gd name="connsiteX65" fmla="*/ 428381 w 2824578"/>
                <a:gd name="connsiteY65" fmla="*/ 904970 h 2489963"/>
                <a:gd name="connsiteX66" fmla="*/ 386992 w 2824578"/>
                <a:gd name="connsiteY66" fmla="*/ 919611 h 2489963"/>
                <a:gd name="connsiteX67" fmla="*/ 382535 w 2824578"/>
                <a:gd name="connsiteY67" fmla="*/ 932223 h 2489963"/>
                <a:gd name="connsiteX68" fmla="*/ 367189 w 2824578"/>
                <a:gd name="connsiteY68" fmla="*/ 912858 h 2489963"/>
                <a:gd name="connsiteX69" fmla="*/ 322023 w 2824578"/>
                <a:gd name="connsiteY69" fmla="*/ 938453 h 2489963"/>
                <a:gd name="connsiteX70" fmla="*/ 300809 w 2824578"/>
                <a:gd name="connsiteY70" fmla="*/ 965762 h 2489963"/>
                <a:gd name="connsiteX71" fmla="*/ 305782 w 2824578"/>
                <a:gd name="connsiteY71" fmla="*/ 992334 h 2489963"/>
                <a:gd name="connsiteX72" fmla="*/ 377060 w 2824578"/>
                <a:gd name="connsiteY72" fmla="*/ 1138363 h 2489963"/>
                <a:gd name="connsiteX73" fmla="*/ 365293 w 2824578"/>
                <a:gd name="connsiteY73" fmla="*/ 1301640 h 2489963"/>
                <a:gd name="connsiteX74" fmla="*/ 403709 w 2824578"/>
                <a:gd name="connsiteY74" fmla="*/ 1372995 h 2489963"/>
                <a:gd name="connsiteX75" fmla="*/ 450057 w 2824578"/>
                <a:gd name="connsiteY75" fmla="*/ 1408902 h 2489963"/>
                <a:gd name="connsiteX76" fmla="*/ 453645 w 2824578"/>
                <a:gd name="connsiteY76" fmla="*/ 1446356 h 2489963"/>
                <a:gd name="connsiteX77" fmla="*/ 454261 w 2824578"/>
                <a:gd name="connsiteY77" fmla="*/ 1457438 h 2489963"/>
                <a:gd name="connsiteX78" fmla="*/ 482561 w 2824578"/>
                <a:gd name="connsiteY78" fmla="*/ 1487056 h 2489963"/>
                <a:gd name="connsiteX79" fmla="*/ 571912 w 2824578"/>
                <a:gd name="connsiteY79" fmla="*/ 1604159 h 2489963"/>
                <a:gd name="connsiteX80" fmla="*/ 708342 w 2824578"/>
                <a:gd name="connsiteY80" fmla="*/ 1722020 h 2489963"/>
                <a:gd name="connsiteX81" fmla="*/ 751994 w 2824578"/>
                <a:gd name="connsiteY81" fmla="*/ 1903856 h 2489963"/>
                <a:gd name="connsiteX82" fmla="*/ 822929 w 2824578"/>
                <a:gd name="connsiteY82" fmla="*/ 1959484 h 2489963"/>
                <a:gd name="connsiteX83" fmla="*/ 890789 w 2824578"/>
                <a:gd name="connsiteY83" fmla="*/ 1972694 h 2489963"/>
                <a:gd name="connsiteX84" fmla="*/ 930211 w 2824578"/>
                <a:gd name="connsiteY84" fmla="*/ 2053036 h 2489963"/>
                <a:gd name="connsiteX85" fmla="*/ 1006620 w 2824578"/>
                <a:gd name="connsiteY85" fmla="*/ 2082477 h 2489963"/>
                <a:gd name="connsiteX86" fmla="*/ 1018144 w 2824578"/>
                <a:gd name="connsiteY86" fmla="*/ 2091971 h 2489963"/>
                <a:gd name="connsiteX87" fmla="*/ 1063559 w 2824578"/>
                <a:gd name="connsiteY87" fmla="*/ 2089055 h 2489963"/>
                <a:gd name="connsiteX88" fmla="*/ 1196619 w 2824578"/>
                <a:gd name="connsiteY88" fmla="*/ 2096838 h 2489963"/>
                <a:gd name="connsiteX89" fmla="*/ 1357789 w 2824578"/>
                <a:gd name="connsiteY89" fmla="*/ 2069244 h 2489963"/>
                <a:gd name="connsiteX90" fmla="*/ 1508683 w 2824578"/>
                <a:gd name="connsiteY90" fmla="*/ 2153774 h 2489963"/>
                <a:gd name="connsiteX91" fmla="*/ 1588586 w 2824578"/>
                <a:gd name="connsiteY91" fmla="*/ 2135765 h 2489963"/>
                <a:gd name="connsiteX92" fmla="*/ 1637453 w 2824578"/>
                <a:gd name="connsiteY92" fmla="*/ 2092623 h 2489963"/>
                <a:gd name="connsiteX93" fmla="*/ 1715922 w 2824578"/>
                <a:gd name="connsiteY93" fmla="*/ 2114632 h 2489963"/>
                <a:gd name="connsiteX94" fmla="*/ 1732484 w 2824578"/>
                <a:gd name="connsiteY94" fmla="*/ 2108571 h 2489963"/>
                <a:gd name="connsiteX95" fmla="*/ 1961122 w 2824578"/>
                <a:gd name="connsiteY95" fmla="*/ 2379947 h 2489963"/>
                <a:gd name="connsiteX96" fmla="*/ 1909670 w 2824578"/>
                <a:gd name="connsiteY96" fmla="*/ 2336828 h 2489963"/>
                <a:gd name="connsiteX97" fmla="*/ 1895847 w 2824578"/>
                <a:gd name="connsiteY97" fmla="*/ 2325731 h 2489963"/>
                <a:gd name="connsiteX98" fmla="*/ 1891835 w 2824578"/>
                <a:gd name="connsiteY98" fmla="*/ 2321967 h 2489963"/>
                <a:gd name="connsiteX99" fmla="*/ 1891835 w 2824578"/>
                <a:gd name="connsiteY99" fmla="*/ 2385048 h 2489963"/>
                <a:gd name="connsiteX100" fmla="*/ 1877377 w 2824578"/>
                <a:gd name="connsiteY100" fmla="*/ 2377932 h 2489963"/>
                <a:gd name="connsiteX101" fmla="*/ 1824362 w 2824578"/>
                <a:gd name="connsiteY101" fmla="*/ 2392165 h 2489963"/>
                <a:gd name="connsiteX102" fmla="*/ 1765324 w 2824578"/>
                <a:gd name="connsiteY102" fmla="*/ 2395726 h 2489963"/>
                <a:gd name="connsiteX103" fmla="*/ 1682186 w 2824578"/>
                <a:gd name="connsiteY103" fmla="*/ 2399288 h 2489963"/>
                <a:gd name="connsiteX104" fmla="*/ 1564108 w 2824578"/>
                <a:gd name="connsiteY104" fmla="*/ 2388610 h 2489963"/>
                <a:gd name="connsiteX105" fmla="*/ 1471331 w 2824578"/>
                <a:gd name="connsiteY105" fmla="*/ 2388610 h 2489963"/>
                <a:gd name="connsiteX106" fmla="*/ 1401449 w 2824578"/>
                <a:gd name="connsiteY106" fmla="*/ 2385048 h 2489963"/>
                <a:gd name="connsiteX107" fmla="*/ 1303853 w 2824578"/>
                <a:gd name="connsiteY107" fmla="*/ 2392165 h 2489963"/>
                <a:gd name="connsiteX108" fmla="*/ 1218306 w 2824578"/>
                <a:gd name="connsiteY108" fmla="*/ 2374370 h 2489963"/>
                <a:gd name="connsiteX109" fmla="*/ 1193496 w 2824578"/>
                <a:gd name="connsiteY109" fmla="*/ 2489597 h 2489963"/>
                <a:gd name="connsiteX110" fmla="*/ 1114685 w 2824578"/>
                <a:gd name="connsiteY110" fmla="*/ 2399281 h 2489963"/>
                <a:gd name="connsiteX111" fmla="*/ 1037574 w 2824578"/>
                <a:gd name="connsiteY111" fmla="*/ 2385048 h 2489963"/>
                <a:gd name="connsiteX112" fmla="*/ 942490 w 2824578"/>
                <a:gd name="connsiteY112" fmla="*/ 2423758 h 2489963"/>
                <a:gd name="connsiteX113" fmla="*/ 938457 w 2824578"/>
                <a:gd name="connsiteY113" fmla="*/ 2356697 h 2489963"/>
                <a:gd name="connsiteX114" fmla="*/ 937101 w 2824578"/>
                <a:gd name="connsiteY114" fmla="*/ 2324531 h 2489963"/>
                <a:gd name="connsiteX115" fmla="*/ 936480 w 2824578"/>
                <a:gd name="connsiteY115" fmla="*/ 2302959 h 2489963"/>
                <a:gd name="connsiteX116" fmla="*/ 850160 w 2824578"/>
                <a:gd name="connsiteY116" fmla="*/ 2376352 h 2489963"/>
                <a:gd name="connsiteX117" fmla="*/ 845228 w 2824578"/>
                <a:gd name="connsiteY117" fmla="*/ 2359566 h 2489963"/>
                <a:gd name="connsiteX118" fmla="*/ 796423 w 2824578"/>
                <a:gd name="connsiteY118" fmla="*/ 2324136 h 2489963"/>
                <a:gd name="connsiteX119" fmla="*/ 751435 w 2824578"/>
                <a:gd name="connsiteY119" fmla="*/ 2276722 h 2489963"/>
                <a:gd name="connsiteX120" fmla="*/ 689189 w 2824578"/>
                <a:gd name="connsiteY120" fmla="*/ 2209012 h 2489963"/>
                <a:gd name="connsiteX121" fmla="*/ 612772 w 2824578"/>
                <a:gd name="connsiteY121" fmla="*/ 2102651 h 2489963"/>
                <a:gd name="connsiteX122" fmla="*/ 546338 w 2824578"/>
                <a:gd name="connsiteY122" fmla="*/ 2024516 h 2489963"/>
                <a:gd name="connsiteX123" fmla="*/ 499011 w 2824578"/>
                <a:gd name="connsiteY123" fmla="*/ 1963354 h 2489963"/>
                <a:gd name="connsiteX124" fmla="*/ 423704 w 2824578"/>
                <a:gd name="connsiteY124" fmla="*/ 1885770 h 2489963"/>
                <a:gd name="connsiteX125" fmla="*/ 376003 w 2824578"/>
                <a:gd name="connsiteY125" fmla="*/ 1802197 h 2489963"/>
                <a:gd name="connsiteX126" fmla="*/ 338041 w 2824578"/>
                <a:gd name="connsiteY126" fmla="*/ 1757548 h 2489963"/>
                <a:gd name="connsiteX127" fmla="*/ 282826 w 2824578"/>
                <a:gd name="connsiteY127" fmla="*/ 1731064 h 2489963"/>
                <a:gd name="connsiteX128" fmla="*/ 238452 w 2824578"/>
                <a:gd name="connsiteY128" fmla="*/ 1656902 h 2489963"/>
                <a:gd name="connsiteX129" fmla="*/ 140875 w 2824578"/>
                <a:gd name="connsiteY129" fmla="*/ 1601899 h 2489963"/>
                <a:gd name="connsiteX130" fmla="*/ 189077 w 2824578"/>
                <a:gd name="connsiteY130" fmla="*/ 1555062 h 2489963"/>
                <a:gd name="connsiteX131" fmla="*/ 212612 w 2824578"/>
                <a:gd name="connsiteY131" fmla="*/ 1533085 h 2489963"/>
                <a:gd name="connsiteX132" fmla="*/ 125884 w 2824578"/>
                <a:gd name="connsiteY132" fmla="*/ 1510046 h 2489963"/>
                <a:gd name="connsiteX133" fmla="*/ 153280 w 2824578"/>
                <a:gd name="connsiteY133" fmla="*/ 1474555 h 2489963"/>
                <a:gd name="connsiteX134" fmla="*/ 216016 w 2824578"/>
                <a:gd name="connsiteY134" fmla="*/ 1410654 h 2489963"/>
                <a:gd name="connsiteX135" fmla="*/ 211728 w 2824578"/>
                <a:gd name="connsiteY135" fmla="*/ 1397978 h 2489963"/>
                <a:gd name="connsiteX136" fmla="*/ 187584 w 2824578"/>
                <a:gd name="connsiteY136" fmla="*/ 1410755 h 2489963"/>
                <a:gd name="connsiteX137" fmla="*/ 0 w 2824578"/>
                <a:gd name="connsiteY137" fmla="*/ 1357266 h 2489963"/>
                <a:gd name="connsiteX138" fmla="*/ 9103 w 2824578"/>
                <a:gd name="connsiteY138" fmla="*/ 1344827 h 2489963"/>
                <a:gd name="connsiteX139" fmla="*/ 13364 w 2824578"/>
                <a:gd name="connsiteY139" fmla="*/ 1290914 h 2489963"/>
                <a:gd name="connsiteX140" fmla="*/ 26981 w 2824578"/>
                <a:gd name="connsiteY140" fmla="*/ 1233406 h 2489963"/>
                <a:gd name="connsiteX141" fmla="*/ 47207 w 2824578"/>
                <a:gd name="connsiteY141" fmla="*/ 1152721 h 2489963"/>
                <a:gd name="connsiteX142" fmla="*/ 87297 w 2824578"/>
                <a:gd name="connsiteY142" fmla="*/ 1041368 h 2489963"/>
                <a:gd name="connsiteX143" fmla="*/ 92798 w 2824578"/>
                <a:gd name="connsiteY143" fmla="*/ 1022077 h 2489963"/>
                <a:gd name="connsiteX144" fmla="*/ 80803 w 2824578"/>
                <a:gd name="connsiteY144" fmla="*/ 1006108 h 2489963"/>
                <a:gd name="connsiteX145" fmla="*/ 64397 w 2824578"/>
                <a:gd name="connsiteY145" fmla="*/ 987504 h 2489963"/>
                <a:gd name="connsiteX146" fmla="*/ 49807 w 2824578"/>
                <a:gd name="connsiteY146" fmla="*/ 911034 h 2489963"/>
                <a:gd name="connsiteX147" fmla="*/ 45557 w 2824578"/>
                <a:gd name="connsiteY147" fmla="*/ 854742 h 2489963"/>
                <a:gd name="connsiteX148" fmla="*/ 64478 w 2824578"/>
                <a:gd name="connsiteY148" fmla="*/ 824714 h 2489963"/>
                <a:gd name="connsiteX149" fmla="*/ 87804 w 2824578"/>
                <a:gd name="connsiteY149" fmla="*/ 804276 h 2489963"/>
                <a:gd name="connsiteX150" fmla="*/ 137350 w 2824578"/>
                <a:gd name="connsiteY150" fmla="*/ 773632 h 2489963"/>
                <a:gd name="connsiteX151" fmla="*/ 158211 w 2824578"/>
                <a:gd name="connsiteY151" fmla="*/ 765859 h 2489963"/>
                <a:gd name="connsiteX152" fmla="*/ 169474 w 2824578"/>
                <a:gd name="connsiteY152" fmla="*/ 761875 h 2489963"/>
                <a:gd name="connsiteX153" fmla="*/ 170435 w 2824578"/>
                <a:gd name="connsiteY153" fmla="*/ 759829 h 2489963"/>
                <a:gd name="connsiteX154" fmla="*/ 192405 w 2824578"/>
                <a:gd name="connsiteY154" fmla="*/ 711754 h 2489963"/>
                <a:gd name="connsiteX155" fmla="*/ 206942 w 2824578"/>
                <a:gd name="connsiteY155" fmla="*/ 660771 h 2489963"/>
                <a:gd name="connsiteX156" fmla="*/ 202831 w 2824578"/>
                <a:gd name="connsiteY156" fmla="*/ 606976 h 2489963"/>
                <a:gd name="connsiteX157" fmla="*/ 234254 w 2824578"/>
                <a:gd name="connsiteY157" fmla="*/ 535750 h 2489963"/>
                <a:gd name="connsiteX158" fmla="*/ 232375 w 2824578"/>
                <a:gd name="connsiteY158" fmla="*/ 436341 h 2489963"/>
                <a:gd name="connsiteX159" fmla="*/ 281907 w 2824578"/>
                <a:gd name="connsiteY159" fmla="*/ 446271 h 2489963"/>
                <a:gd name="connsiteX160" fmla="*/ 305507 w 2824578"/>
                <a:gd name="connsiteY160" fmla="*/ 451591 h 2489963"/>
                <a:gd name="connsiteX161" fmla="*/ 384344 w 2824578"/>
                <a:gd name="connsiteY161" fmla="*/ 472379 h 2489963"/>
                <a:gd name="connsiteX162" fmla="*/ 448590 w 2824578"/>
                <a:gd name="connsiteY162" fmla="*/ 489289 h 2489963"/>
                <a:gd name="connsiteX163" fmla="*/ 469542 w 2824578"/>
                <a:gd name="connsiteY163" fmla="*/ 499205 h 2489963"/>
                <a:gd name="connsiteX164" fmla="*/ 455851 w 2824578"/>
                <a:gd name="connsiteY164" fmla="*/ 557596 h 2489963"/>
                <a:gd name="connsiteX165" fmla="*/ 449609 w 2824578"/>
                <a:gd name="connsiteY165" fmla="*/ 584303 h 2489963"/>
                <a:gd name="connsiteX166" fmla="*/ 460406 w 2824578"/>
                <a:gd name="connsiteY166" fmla="*/ 579624 h 2489963"/>
                <a:gd name="connsiteX167" fmla="*/ 474135 w 2824578"/>
                <a:gd name="connsiteY167" fmla="*/ 564539 h 2489963"/>
                <a:gd name="connsiteX168" fmla="*/ 514278 w 2824578"/>
                <a:gd name="connsiteY168" fmla="*/ 424872 h 2489963"/>
                <a:gd name="connsiteX169" fmla="*/ 630369 w 2824578"/>
                <a:gd name="connsiteY169" fmla="*/ 368079 h 2489963"/>
                <a:gd name="connsiteX170" fmla="*/ 750216 w 2824578"/>
                <a:gd name="connsiteY170" fmla="*/ 268558 h 2489963"/>
                <a:gd name="connsiteX171" fmla="*/ 789351 w 2824578"/>
                <a:gd name="connsiteY171" fmla="*/ 242380 h 2489963"/>
                <a:gd name="connsiteX172" fmla="*/ 810594 w 2824578"/>
                <a:gd name="connsiteY172" fmla="*/ 264404 h 2489963"/>
                <a:gd name="connsiteX173" fmla="*/ 864699 w 2824578"/>
                <a:gd name="connsiteY173" fmla="*/ 334387 h 2489963"/>
                <a:gd name="connsiteX174" fmla="*/ 883072 w 2824578"/>
                <a:gd name="connsiteY174" fmla="*/ 357712 h 2489963"/>
                <a:gd name="connsiteX175" fmla="*/ 855794 w 2824578"/>
                <a:gd name="connsiteY175" fmla="*/ 199776 h 2489963"/>
                <a:gd name="connsiteX176" fmla="*/ 871252 w 2824578"/>
                <a:gd name="connsiteY176" fmla="*/ 204327 h 2489963"/>
                <a:gd name="connsiteX177" fmla="*/ 921071 w 2824578"/>
                <a:gd name="connsiteY177" fmla="*/ 181280 h 2489963"/>
                <a:gd name="connsiteX178" fmla="*/ 978642 w 2824578"/>
                <a:gd name="connsiteY178" fmla="*/ 167721 h 2489963"/>
                <a:gd name="connsiteX179" fmla="*/ 1059960 w 2824578"/>
                <a:gd name="connsiteY179" fmla="*/ 150061 h 2489963"/>
                <a:gd name="connsiteX180" fmla="*/ 1178133 w 2824578"/>
                <a:gd name="connsiteY180" fmla="*/ 140486 h 2489963"/>
                <a:gd name="connsiteX181" fmla="*/ 1269556 w 2824578"/>
                <a:gd name="connsiteY181" fmla="*/ 124696 h 2489963"/>
                <a:gd name="connsiteX182" fmla="*/ 1339025 w 2824578"/>
                <a:gd name="connsiteY182" fmla="*/ 116312 h 2489963"/>
                <a:gd name="connsiteX183" fmla="*/ 1433985 w 2824578"/>
                <a:gd name="connsiteY183" fmla="*/ 92689 h 2489963"/>
                <a:gd name="connsiteX184" fmla="*/ 1521313 w 2824578"/>
                <a:gd name="connsiteY184" fmla="*/ 95663 h 2489963"/>
                <a:gd name="connsiteX185" fmla="*/ 1573554 w 2824578"/>
                <a:gd name="connsiteY185" fmla="*/ 86640 h 2489963"/>
                <a:gd name="connsiteX186" fmla="*/ 1619182 w 2824578"/>
                <a:gd name="connsiteY186" fmla="*/ 53480 h 2489963"/>
                <a:gd name="connsiteX187" fmla="*/ 1697591 w 2824578"/>
                <a:gd name="connsiteY187" fmla="*/ 54380 h 2489963"/>
                <a:gd name="connsiteX188" fmla="*/ 1784699 w 2824578"/>
                <a:gd name="connsiteY188" fmla="*/ 52 h 2489963"/>
                <a:gd name="connsiteX189" fmla="*/ 1800087 w 2824578"/>
                <a:gd name="connsiteY189" fmla="*/ 65448 h 2489963"/>
                <a:gd name="connsiteX190" fmla="*/ 1806898 w 2824578"/>
                <a:gd name="connsiteY190" fmla="*/ 96914 h 2489963"/>
                <a:gd name="connsiteX191" fmla="*/ 1816583 w 2824578"/>
                <a:gd name="connsiteY191" fmla="*/ 144741 h 2489963"/>
                <a:gd name="connsiteX192" fmla="*/ 1823905 w 2824578"/>
                <a:gd name="connsiteY192" fmla="*/ 186209 h 2489963"/>
                <a:gd name="connsiteX193" fmla="*/ 1950326 w 2824578"/>
                <a:gd name="connsiteY193" fmla="*/ 69021 h 2489963"/>
                <a:gd name="connsiteX194" fmla="*/ 1954936 w 2824578"/>
                <a:gd name="connsiteY194" fmla="*/ 84462 h 2489963"/>
                <a:gd name="connsiteX195" fmla="*/ 2001414 w 2824578"/>
                <a:gd name="connsiteY195" fmla="*/ 113666 h 2489963"/>
                <a:gd name="connsiteX196" fmla="*/ 2044162 w 2824578"/>
                <a:gd name="connsiteY196" fmla="*/ 154542 h 2489963"/>
                <a:gd name="connsiteX197" fmla="*/ 2103293 w 2824578"/>
                <a:gd name="connsiteY197" fmla="*/ 213092 h 2489963"/>
                <a:gd name="connsiteX198" fmla="*/ 2175734 w 2824578"/>
                <a:gd name="connsiteY198" fmla="*/ 306947 h 2489963"/>
                <a:gd name="connsiteX199" fmla="*/ 2238805 w 2824578"/>
                <a:gd name="connsiteY199" fmla="*/ 374987 h 2489963"/>
                <a:gd name="connsiteX200" fmla="*/ 2283701 w 2824578"/>
                <a:gd name="connsiteY200" fmla="*/ 428659 h 2489963"/>
                <a:gd name="connsiteX201" fmla="*/ 2355267 w 2824578"/>
                <a:gd name="connsiteY201" fmla="*/ 495396 h 2489963"/>
                <a:gd name="connsiteX202" fmla="*/ 2400374 w 2824578"/>
                <a:gd name="connsiteY202" fmla="*/ 570231 h 2489963"/>
                <a:gd name="connsiteX203" fmla="*/ 2436415 w 2824578"/>
                <a:gd name="connsiteY203" fmla="*/ 609111 h 2489963"/>
                <a:gd name="connsiteX204" fmla="*/ 2489086 w 2824578"/>
                <a:gd name="connsiteY204" fmla="*/ 629290 h 2489963"/>
                <a:gd name="connsiteX205" fmla="*/ 2531071 w 2824578"/>
                <a:gd name="connsiteY205" fmla="*/ 695517 h 2489963"/>
                <a:gd name="connsiteX206" fmla="*/ 2624100 w 2824578"/>
                <a:gd name="connsiteY206" fmla="*/ 738933 h 2489963"/>
                <a:gd name="connsiteX207" fmla="*/ 2577660 w 2824578"/>
                <a:gd name="connsiteY207" fmla="*/ 787481 h 2489963"/>
                <a:gd name="connsiteX208" fmla="*/ 2554992 w 2824578"/>
                <a:gd name="connsiteY208" fmla="*/ 810342 h 2489963"/>
                <a:gd name="connsiteX209" fmla="*/ 2520175 w 2824578"/>
                <a:gd name="connsiteY209" fmla="*/ 844532 h 2489963"/>
                <a:gd name="connsiteX210" fmla="*/ 2488340 w 2824578"/>
                <a:gd name="connsiteY210" fmla="*/ 874263 h 2489963"/>
                <a:gd name="connsiteX211" fmla="*/ 2626057 w 2824578"/>
                <a:gd name="connsiteY211" fmla="*/ 893850 h 2489963"/>
                <a:gd name="connsiteX212" fmla="*/ 2618063 w 2824578"/>
                <a:gd name="connsiteY212" fmla="*/ 899516 h 2489963"/>
                <a:gd name="connsiteX213" fmla="*/ 2628676 w 2824578"/>
                <a:gd name="connsiteY213" fmla="*/ 925973 h 2489963"/>
                <a:gd name="connsiteX214" fmla="*/ 2628330 w 2824578"/>
                <a:gd name="connsiteY214" fmla="*/ 953705 h 2489963"/>
                <a:gd name="connsiteX215" fmla="*/ 2626402 w 2824578"/>
                <a:gd name="connsiteY215" fmla="*/ 992553 h 2489963"/>
                <a:gd name="connsiteX216" fmla="*/ 2608085 w 2824578"/>
                <a:gd name="connsiteY216" fmla="*/ 1045512 h 2489963"/>
                <a:gd name="connsiteX217" fmla="*/ 2601999 w 2824578"/>
                <a:gd name="connsiteY217" fmla="*/ 1088303 h 2489963"/>
                <a:gd name="connsiteX218" fmla="*/ 2596906 w 2824578"/>
                <a:gd name="connsiteY218" fmla="*/ 1106916 h 2489963"/>
                <a:gd name="connsiteX219" fmla="*/ 2594156 w 2824578"/>
                <a:gd name="connsiteY219" fmla="*/ 1118869 h 2489963"/>
                <a:gd name="connsiteX220" fmla="*/ 2594545 w 2824578"/>
                <a:gd name="connsiteY220" fmla="*/ 1118962 h 2489963"/>
                <a:gd name="connsiteX221" fmla="*/ 2623301 w 2824578"/>
                <a:gd name="connsiteY221" fmla="*/ 1126139 h 2489963"/>
                <a:gd name="connsiteX222" fmla="*/ 2728794 w 2824578"/>
                <a:gd name="connsiteY222" fmla="*/ 1151780 h 2489963"/>
                <a:gd name="connsiteX223" fmla="*/ 2759898 w 2824578"/>
                <a:gd name="connsiteY223" fmla="*/ 1160045 h 2489963"/>
                <a:gd name="connsiteX224" fmla="*/ 2824534 w 2824578"/>
                <a:gd name="connsiteY224" fmla="*/ 1178196 h 2489963"/>
                <a:gd name="connsiteX225" fmla="*/ 2770073 w 2824578"/>
                <a:gd name="connsiteY225" fmla="*/ 1242077 h 2489963"/>
                <a:gd name="connsiteX226" fmla="*/ 2770364 w 2824578"/>
                <a:gd name="connsiteY226" fmla="*/ 1304139 h 2489963"/>
                <a:gd name="connsiteX227" fmla="*/ 2737181 w 2824578"/>
                <a:gd name="connsiteY227" fmla="*/ 1337170 h 2489963"/>
                <a:gd name="connsiteX228" fmla="*/ 2727846 w 2824578"/>
                <a:gd name="connsiteY228" fmla="*/ 1377639 h 2489963"/>
                <a:gd name="connsiteX229" fmla="*/ 2730122 w 2824578"/>
                <a:gd name="connsiteY229" fmla="*/ 1446940 h 2489963"/>
                <a:gd name="connsiteX230" fmla="*/ 2706005 w 2824578"/>
                <a:gd name="connsiteY230" fmla="*/ 1519839 h 2489963"/>
                <a:gd name="connsiteX231" fmla="*/ 2697171 w 2824578"/>
                <a:gd name="connsiteY231" fmla="*/ 1573985 h 2489963"/>
                <a:gd name="connsiteX232" fmla="*/ 2680836 w 2824578"/>
                <a:gd name="connsiteY232" fmla="*/ 1644805 h 2489963"/>
                <a:gd name="connsiteX233" fmla="*/ 2670450 w 2824578"/>
                <a:gd name="connsiteY233" fmla="*/ 1737339 h 2489963"/>
                <a:gd name="connsiteX234" fmla="*/ 2652341 w 2824578"/>
                <a:gd name="connsiteY234" fmla="*/ 1800001 h 2489963"/>
                <a:gd name="connsiteX235" fmla="*/ 2638476 w 2824578"/>
                <a:gd name="connsiteY235" fmla="*/ 1844267 h 2489963"/>
                <a:gd name="connsiteX236" fmla="*/ 2615273 w 2824578"/>
                <a:gd name="connsiteY236" fmla="*/ 1881537 h 2489963"/>
                <a:gd name="connsiteX237" fmla="*/ 2619662 w 2824578"/>
                <a:gd name="connsiteY237" fmla="*/ 1894173 h 2489963"/>
                <a:gd name="connsiteX238" fmla="*/ 2394741 w 2824578"/>
                <a:gd name="connsiteY238" fmla="*/ 1842293 h 2489963"/>
                <a:gd name="connsiteX239" fmla="*/ 2392817 w 2824578"/>
                <a:gd name="connsiteY239" fmla="*/ 1844699 h 2489963"/>
                <a:gd name="connsiteX240" fmla="*/ 2390481 w 2824578"/>
                <a:gd name="connsiteY240" fmla="*/ 1865944 h 2489963"/>
                <a:gd name="connsiteX241" fmla="*/ 2362803 w 2824578"/>
                <a:gd name="connsiteY241" fmla="*/ 1901334 h 2489963"/>
                <a:gd name="connsiteX242" fmla="*/ 2322755 w 2824578"/>
                <a:gd name="connsiteY242" fmla="*/ 1950186 h 2489963"/>
                <a:gd name="connsiteX243" fmla="*/ 2254288 w 2824578"/>
                <a:gd name="connsiteY243" fmla="*/ 2008922 h 2489963"/>
                <a:gd name="connsiteX244" fmla="*/ 2206670 w 2824578"/>
                <a:gd name="connsiteY244" fmla="*/ 2060748 h 2489963"/>
                <a:gd name="connsiteX245" fmla="*/ 2168180 w 2824578"/>
                <a:gd name="connsiteY245" fmla="*/ 2097376 h 2489963"/>
                <a:gd name="connsiteX246" fmla="*/ 2123328 w 2824578"/>
                <a:gd name="connsiteY246" fmla="*/ 2156709 h 2489963"/>
                <a:gd name="connsiteX247" fmla="*/ 2066318 w 2824578"/>
                <a:gd name="connsiteY247" fmla="*/ 2192458 h 2489963"/>
                <a:gd name="connsiteX248" fmla="*/ 2039108 w 2824578"/>
                <a:gd name="connsiteY248" fmla="*/ 2222073 h 2489963"/>
                <a:gd name="connsiteX249" fmla="*/ 2031477 w 2824578"/>
                <a:gd name="connsiteY249" fmla="*/ 2267195 h 2489963"/>
                <a:gd name="connsiteX250" fmla="*/ 1981419 w 2824578"/>
                <a:gd name="connsiteY250" fmla="*/ 2300642 h 2489963"/>
                <a:gd name="connsiteX251" fmla="*/ 1961122 w 2824578"/>
                <a:gd name="connsiteY251" fmla="*/ 2379947 h 2489963"/>
                <a:gd name="connsiteX0" fmla="*/ 1732484 w 2824578"/>
                <a:gd name="connsiteY0" fmla="*/ 2108571 h 2513048"/>
                <a:gd name="connsiteX1" fmla="*/ 1780985 w 2824578"/>
                <a:gd name="connsiteY1" fmla="*/ 2075490 h 2513048"/>
                <a:gd name="connsiteX2" fmla="*/ 1786489 w 2824578"/>
                <a:gd name="connsiteY2" fmla="*/ 2074401 h 2513048"/>
                <a:gd name="connsiteX3" fmla="*/ 1802325 w 2824578"/>
                <a:gd name="connsiteY3" fmla="*/ 2055677 h 2513048"/>
                <a:gd name="connsiteX4" fmla="*/ 1850819 w 2824578"/>
                <a:gd name="connsiteY4" fmla="*/ 2016801 h 2513048"/>
                <a:gd name="connsiteX5" fmla="*/ 1913222 w 2824578"/>
                <a:gd name="connsiteY5" fmla="*/ 1908099 h 2513048"/>
                <a:gd name="connsiteX6" fmla="*/ 2052913 w 2824578"/>
                <a:gd name="connsiteY6" fmla="*/ 1880998 h 2513048"/>
                <a:gd name="connsiteX7" fmla="*/ 2080663 w 2824578"/>
                <a:gd name="connsiteY7" fmla="*/ 1824179 h 2513048"/>
                <a:gd name="connsiteX8" fmla="*/ 2073976 w 2824578"/>
                <a:gd name="connsiteY8" fmla="*/ 1767692 h 2513048"/>
                <a:gd name="connsiteX9" fmla="*/ 2130456 w 2824578"/>
                <a:gd name="connsiteY9" fmla="*/ 1738749 h 2513048"/>
                <a:gd name="connsiteX10" fmla="*/ 2135028 w 2824578"/>
                <a:gd name="connsiteY10" fmla="*/ 1675921 h 2513048"/>
                <a:gd name="connsiteX11" fmla="*/ 2197128 w 2824578"/>
                <a:gd name="connsiteY11" fmla="*/ 1639884 h 2513048"/>
                <a:gd name="connsiteX12" fmla="*/ 2228585 w 2824578"/>
                <a:gd name="connsiteY12" fmla="*/ 1647684 h 2513048"/>
                <a:gd name="connsiteX13" fmla="*/ 2334817 w 2824578"/>
                <a:gd name="connsiteY13" fmla="*/ 1745290 h 2513048"/>
                <a:gd name="connsiteX14" fmla="*/ 2337541 w 2824578"/>
                <a:gd name="connsiteY14" fmla="*/ 1739981 h 2513048"/>
                <a:gd name="connsiteX15" fmla="*/ 2387137 w 2824578"/>
                <a:gd name="connsiteY15" fmla="*/ 1699112 h 2513048"/>
                <a:gd name="connsiteX16" fmla="*/ 2379507 w 2824578"/>
                <a:gd name="connsiteY16" fmla="*/ 1634267 h 2513048"/>
                <a:gd name="connsiteX17" fmla="*/ 2430150 w 2824578"/>
                <a:gd name="connsiteY17" fmla="*/ 1606662 h 2513048"/>
                <a:gd name="connsiteX18" fmla="*/ 2461766 w 2824578"/>
                <a:gd name="connsiteY18" fmla="*/ 1549715 h 2513048"/>
                <a:gd name="connsiteX19" fmla="*/ 2405968 w 2824578"/>
                <a:gd name="connsiteY19" fmla="*/ 1415533 h 2513048"/>
                <a:gd name="connsiteX20" fmla="*/ 2442045 w 2824578"/>
                <a:gd name="connsiteY20" fmla="*/ 1330887 h 2513048"/>
                <a:gd name="connsiteX21" fmla="*/ 2454264 w 2824578"/>
                <a:gd name="connsiteY21" fmla="*/ 1319346 h 2513048"/>
                <a:gd name="connsiteX22" fmla="*/ 2395931 w 2824578"/>
                <a:gd name="connsiteY22" fmla="*/ 1311153 h 2513048"/>
                <a:gd name="connsiteX23" fmla="*/ 2308270 w 2824578"/>
                <a:gd name="connsiteY23" fmla="*/ 1299324 h 2513048"/>
                <a:gd name="connsiteX24" fmla="*/ 2278367 w 2824578"/>
                <a:gd name="connsiteY24" fmla="*/ 1293287 h 2513048"/>
                <a:gd name="connsiteX25" fmla="*/ 2278545 w 2824578"/>
                <a:gd name="connsiteY25" fmla="*/ 1265122 h 2513048"/>
                <a:gd name="connsiteX26" fmla="*/ 2295112 w 2824578"/>
                <a:gd name="connsiteY26" fmla="*/ 1173928 h 2513048"/>
                <a:gd name="connsiteX27" fmla="*/ 2278366 w 2824578"/>
                <a:gd name="connsiteY27" fmla="*/ 1095705 h 2513048"/>
                <a:gd name="connsiteX28" fmla="*/ 2371952 w 2824578"/>
                <a:gd name="connsiteY28" fmla="*/ 1038009 h 2513048"/>
                <a:gd name="connsiteX29" fmla="*/ 2359364 w 2824578"/>
                <a:gd name="connsiteY29" fmla="*/ 998619 h 2513048"/>
                <a:gd name="connsiteX30" fmla="*/ 2319858 w 2824578"/>
                <a:gd name="connsiteY30" fmla="*/ 970005 h 2513048"/>
                <a:gd name="connsiteX31" fmla="*/ 2346795 w 2824578"/>
                <a:gd name="connsiteY31" fmla="*/ 936911 h 2513048"/>
                <a:gd name="connsiteX32" fmla="*/ 2312311 w 2824578"/>
                <a:gd name="connsiteY32" fmla="*/ 901390 h 2513048"/>
                <a:gd name="connsiteX33" fmla="*/ 2309266 w 2824578"/>
                <a:gd name="connsiteY33" fmla="*/ 889956 h 2513048"/>
                <a:gd name="connsiteX34" fmla="*/ 2296331 w 2824578"/>
                <a:gd name="connsiteY34" fmla="*/ 877682 h 2513048"/>
                <a:gd name="connsiteX35" fmla="*/ 2211581 w 2824578"/>
                <a:gd name="connsiteY35" fmla="*/ 774808 h 2513048"/>
                <a:gd name="connsiteX36" fmla="*/ 2081778 w 2824578"/>
                <a:gd name="connsiteY36" fmla="*/ 675368 h 2513048"/>
                <a:gd name="connsiteX37" fmla="*/ 2041189 w 2824578"/>
                <a:gd name="connsiteY37" fmla="*/ 507242 h 2513048"/>
                <a:gd name="connsiteX38" fmla="*/ 1973662 w 2824578"/>
                <a:gd name="connsiteY38" fmla="*/ 460885 h 2513048"/>
                <a:gd name="connsiteX39" fmla="*/ 1908802 w 2824578"/>
                <a:gd name="connsiteY39" fmla="*/ 454376 h 2513048"/>
                <a:gd name="connsiteX40" fmla="*/ 1871598 w 2824578"/>
                <a:gd name="connsiteY40" fmla="*/ 381867 h 2513048"/>
                <a:gd name="connsiteX41" fmla="*/ 1798661 w 2824578"/>
                <a:gd name="connsiteY41" fmla="*/ 360760 h 2513048"/>
                <a:gd name="connsiteX42" fmla="*/ 1772847 w 2824578"/>
                <a:gd name="connsiteY42" fmla="*/ 342018 h 2513048"/>
                <a:gd name="connsiteX43" fmla="*/ 1770667 w 2824578"/>
                <a:gd name="connsiteY43" fmla="*/ 338905 h 2513048"/>
                <a:gd name="connsiteX44" fmla="*/ 1722363 w 2824578"/>
                <a:gd name="connsiteY44" fmla="*/ 350478 h 2513048"/>
                <a:gd name="connsiteX45" fmla="*/ 1589919 w 2824578"/>
                <a:gd name="connsiteY45" fmla="*/ 365456 h 2513048"/>
                <a:gd name="connsiteX46" fmla="*/ 1435797 w 2824578"/>
                <a:gd name="connsiteY46" fmla="*/ 420078 h 2513048"/>
                <a:gd name="connsiteX47" fmla="*/ 1272719 w 2824578"/>
                <a:gd name="connsiteY47" fmla="*/ 362464 h 2513048"/>
                <a:gd name="connsiteX48" fmla="*/ 1197046 w 2824578"/>
                <a:gd name="connsiteY48" fmla="*/ 393809 h 2513048"/>
                <a:gd name="connsiteX49" fmla="*/ 1156235 w 2824578"/>
                <a:gd name="connsiteY49" fmla="*/ 444638 h 2513048"/>
                <a:gd name="connsiteX50" fmla="*/ 1075165 w 2824578"/>
                <a:gd name="connsiteY50" fmla="*/ 436306 h 2513048"/>
                <a:gd name="connsiteX51" fmla="*/ 1017713 w 2824578"/>
                <a:gd name="connsiteY51" fmla="*/ 485951 h 2513048"/>
                <a:gd name="connsiteX52" fmla="*/ 988777 w 2824578"/>
                <a:gd name="connsiteY52" fmla="*/ 497052 h 2513048"/>
                <a:gd name="connsiteX53" fmla="*/ 989445 w 2824578"/>
                <a:gd name="connsiteY53" fmla="*/ 500649 h 2513048"/>
                <a:gd name="connsiteX54" fmla="*/ 907025 w 2824578"/>
                <a:gd name="connsiteY54" fmla="*/ 516575 h 2513048"/>
                <a:gd name="connsiteX55" fmla="*/ 868520 w 2824578"/>
                <a:gd name="connsiteY55" fmla="*/ 565248 h 2513048"/>
                <a:gd name="connsiteX56" fmla="*/ 821978 w 2824578"/>
                <a:gd name="connsiteY56" fmla="*/ 570348 h 2513048"/>
                <a:gd name="connsiteX57" fmla="*/ 789429 w 2824578"/>
                <a:gd name="connsiteY57" fmla="*/ 596143 h 2513048"/>
                <a:gd name="connsiteX58" fmla="*/ 747957 w 2824578"/>
                <a:gd name="connsiteY58" fmla="*/ 651713 h 2513048"/>
                <a:gd name="connsiteX59" fmla="*/ 683617 w 2824578"/>
                <a:gd name="connsiteY59" fmla="*/ 693621 h 2513048"/>
                <a:gd name="connsiteX60" fmla="*/ 642923 w 2824578"/>
                <a:gd name="connsiteY60" fmla="*/ 730415 h 2513048"/>
                <a:gd name="connsiteX61" fmla="*/ 585962 w 2824578"/>
                <a:gd name="connsiteY61" fmla="*/ 775556 h 2513048"/>
                <a:gd name="connsiteX62" fmla="*/ 520097 w 2824578"/>
                <a:gd name="connsiteY62" fmla="*/ 841377 h 2513048"/>
                <a:gd name="connsiteX63" fmla="*/ 466841 w 2824578"/>
                <a:gd name="connsiteY63" fmla="*/ 879036 h 2513048"/>
                <a:gd name="connsiteX64" fmla="*/ 439916 w 2824578"/>
                <a:gd name="connsiteY64" fmla="*/ 900528 h 2513048"/>
                <a:gd name="connsiteX65" fmla="*/ 428381 w 2824578"/>
                <a:gd name="connsiteY65" fmla="*/ 904970 h 2513048"/>
                <a:gd name="connsiteX66" fmla="*/ 386992 w 2824578"/>
                <a:gd name="connsiteY66" fmla="*/ 919611 h 2513048"/>
                <a:gd name="connsiteX67" fmla="*/ 382535 w 2824578"/>
                <a:gd name="connsiteY67" fmla="*/ 932223 h 2513048"/>
                <a:gd name="connsiteX68" fmla="*/ 367189 w 2824578"/>
                <a:gd name="connsiteY68" fmla="*/ 912858 h 2513048"/>
                <a:gd name="connsiteX69" fmla="*/ 322023 w 2824578"/>
                <a:gd name="connsiteY69" fmla="*/ 938453 h 2513048"/>
                <a:gd name="connsiteX70" fmla="*/ 300809 w 2824578"/>
                <a:gd name="connsiteY70" fmla="*/ 965762 h 2513048"/>
                <a:gd name="connsiteX71" fmla="*/ 305782 w 2824578"/>
                <a:gd name="connsiteY71" fmla="*/ 992334 h 2513048"/>
                <a:gd name="connsiteX72" fmla="*/ 377060 w 2824578"/>
                <a:gd name="connsiteY72" fmla="*/ 1138363 h 2513048"/>
                <a:gd name="connsiteX73" fmla="*/ 365293 w 2824578"/>
                <a:gd name="connsiteY73" fmla="*/ 1301640 h 2513048"/>
                <a:gd name="connsiteX74" fmla="*/ 403709 w 2824578"/>
                <a:gd name="connsiteY74" fmla="*/ 1372995 h 2513048"/>
                <a:gd name="connsiteX75" fmla="*/ 450057 w 2824578"/>
                <a:gd name="connsiteY75" fmla="*/ 1408902 h 2513048"/>
                <a:gd name="connsiteX76" fmla="*/ 453645 w 2824578"/>
                <a:gd name="connsiteY76" fmla="*/ 1446356 h 2513048"/>
                <a:gd name="connsiteX77" fmla="*/ 454261 w 2824578"/>
                <a:gd name="connsiteY77" fmla="*/ 1457438 h 2513048"/>
                <a:gd name="connsiteX78" fmla="*/ 482561 w 2824578"/>
                <a:gd name="connsiteY78" fmla="*/ 1487056 h 2513048"/>
                <a:gd name="connsiteX79" fmla="*/ 571912 w 2824578"/>
                <a:gd name="connsiteY79" fmla="*/ 1604159 h 2513048"/>
                <a:gd name="connsiteX80" fmla="*/ 708342 w 2824578"/>
                <a:gd name="connsiteY80" fmla="*/ 1722020 h 2513048"/>
                <a:gd name="connsiteX81" fmla="*/ 751994 w 2824578"/>
                <a:gd name="connsiteY81" fmla="*/ 1903856 h 2513048"/>
                <a:gd name="connsiteX82" fmla="*/ 822929 w 2824578"/>
                <a:gd name="connsiteY82" fmla="*/ 1959484 h 2513048"/>
                <a:gd name="connsiteX83" fmla="*/ 890789 w 2824578"/>
                <a:gd name="connsiteY83" fmla="*/ 1972694 h 2513048"/>
                <a:gd name="connsiteX84" fmla="*/ 930211 w 2824578"/>
                <a:gd name="connsiteY84" fmla="*/ 2053036 h 2513048"/>
                <a:gd name="connsiteX85" fmla="*/ 1006620 w 2824578"/>
                <a:gd name="connsiteY85" fmla="*/ 2082477 h 2513048"/>
                <a:gd name="connsiteX86" fmla="*/ 1018144 w 2824578"/>
                <a:gd name="connsiteY86" fmla="*/ 2091971 h 2513048"/>
                <a:gd name="connsiteX87" fmla="*/ 1063559 w 2824578"/>
                <a:gd name="connsiteY87" fmla="*/ 2089055 h 2513048"/>
                <a:gd name="connsiteX88" fmla="*/ 1196619 w 2824578"/>
                <a:gd name="connsiteY88" fmla="*/ 2096838 h 2513048"/>
                <a:gd name="connsiteX89" fmla="*/ 1357789 w 2824578"/>
                <a:gd name="connsiteY89" fmla="*/ 2069244 h 2513048"/>
                <a:gd name="connsiteX90" fmla="*/ 1508683 w 2824578"/>
                <a:gd name="connsiteY90" fmla="*/ 2153774 h 2513048"/>
                <a:gd name="connsiteX91" fmla="*/ 1588586 w 2824578"/>
                <a:gd name="connsiteY91" fmla="*/ 2135765 h 2513048"/>
                <a:gd name="connsiteX92" fmla="*/ 1637453 w 2824578"/>
                <a:gd name="connsiteY92" fmla="*/ 2092623 h 2513048"/>
                <a:gd name="connsiteX93" fmla="*/ 1715922 w 2824578"/>
                <a:gd name="connsiteY93" fmla="*/ 2114632 h 2513048"/>
                <a:gd name="connsiteX94" fmla="*/ 1732484 w 2824578"/>
                <a:gd name="connsiteY94" fmla="*/ 2108571 h 2513048"/>
                <a:gd name="connsiteX95" fmla="*/ 1961122 w 2824578"/>
                <a:gd name="connsiteY95" fmla="*/ 2379947 h 2513048"/>
                <a:gd name="connsiteX96" fmla="*/ 1909670 w 2824578"/>
                <a:gd name="connsiteY96" fmla="*/ 2336828 h 2513048"/>
                <a:gd name="connsiteX97" fmla="*/ 1895847 w 2824578"/>
                <a:gd name="connsiteY97" fmla="*/ 2325731 h 2513048"/>
                <a:gd name="connsiteX98" fmla="*/ 1891835 w 2824578"/>
                <a:gd name="connsiteY98" fmla="*/ 2321967 h 2513048"/>
                <a:gd name="connsiteX99" fmla="*/ 1891835 w 2824578"/>
                <a:gd name="connsiteY99" fmla="*/ 2385048 h 2513048"/>
                <a:gd name="connsiteX100" fmla="*/ 1877377 w 2824578"/>
                <a:gd name="connsiteY100" fmla="*/ 2377932 h 2513048"/>
                <a:gd name="connsiteX101" fmla="*/ 1824362 w 2824578"/>
                <a:gd name="connsiteY101" fmla="*/ 2392165 h 2513048"/>
                <a:gd name="connsiteX102" fmla="*/ 1765324 w 2824578"/>
                <a:gd name="connsiteY102" fmla="*/ 2395726 h 2513048"/>
                <a:gd name="connsiteX103" fmla="*/ 1682186 w 2824578"/>
                <a:gd name="connsiteY103" fmla="*/ 2399288 h 2513048"/>
                <a:gd name="connsiteX104" fmla="*/ 1564108 w 2824578"/>
                <a:gd name="connsiteY104" fmla="*/ 2388610 h 2513048"/>
                <a:gd name="connsiteX105" fmla="*/ 1471331 w 2824578"/>
                <a:gd name="connsiteY105" fmla="*/ 2388610 h 2513048"/>
                <a:gd name="connsiteX106" fmla="*/ 1401449 w 2824578"/>
                <a:gd name="connsiteY106" fmla="*/ 2385048 h 2513048"/>
                <a:gd name="connsiteX107" fmla="*/ 1303853 w 2824578"/>
                <a:gd name="connsiteY107" fmla="*/ 2392165 h 2513048"/>
                <a:gd name="connsiteX108" fmla="*/ 1288516 w 2824578"/>
                <a:gd name="connsiteY108" fmla="*/ 2506084 h 2513048"/>
                <a:gd name="connsiteX109" fmla="*/ 1193496 w 2824578"/>
                <a:gd name="connsiteY109" fmla="*/ 2489597 h 2513048"/>
                <a:gd name="connsiteX110" fmla="*/ 1114685 w 2824578"/>
                <a:gd name="connsiteY110" fmla="*/ 2399281 h 2513048"/>
                <a:gd name="connsiteX111" fmla="*/ 1037574 w 2824578"/>
                <a:gd name="connsiteY111" fmla="*/ 2385048 h 2513048"/>
                <a:gd name="connsiteX112" fmla="*/ 942490 w 2824578"/>
                <a:gd name="connsiteY112" fmla="*/ 2423758 h 2513048"/>
                <a:gd name="connsiteX113" fmla="*/ 938457 w 2824578"/>
                <a:gd name="connsiteY113" fmla="*/ 2356697 h 2513048"/>
                <a:gd name="connsiteX114" fmla="*/ 937101 w 2824578"/>
                <a:gd name="connsiteY114" fmla="*/ 2324531 h 2513048"/>
                <a:gd name="connsiteX115" fmla="*/ 936480 w 2824578"/>
                <a:gd name="connsiteY115" fmla="*/ 2302959 h 2513048"/>
                <a:gd name="connsiteX116" fmla="*/ 850160 w 2824578"/>
                <a:gd name="connsiteY116" fmla="*/ 2376352 h 2513048"/>
                <a:gd name="connsiteX117" fmla="*/ 845228 w 2824578"/>
                <a:gd name="connsiteY117" fmla="*/ 2359566 h 2513048"/>
                <a:gd name="connsiteX118" fmla="*/ 796423 w 2824578"/>
                <a:gd name="connsiteY118" fmla="*/ 2324136 h 2513048"/>
                <a:gd name="connsiteX119" fmla="*/ 751435 w 2824578"/>
                <a:gd name="connsiteY119" fmla="*/ 2276722 h 2513048"/>
                <a:gd name="connsiteX120" fmla="*/ 689189 w 2824578"/>
                <a:gd name="connsiteY120" fmla="*/ 2209012 h 2513048"/>
                <a:gd name="connsiteX121" fmla="*/ 612772 w 2824578"/>
                <a:gd name="connsiteY121" fmla="*/ 2102651 h 2513048"/>
                <a:gd name="connsiteX122" fmla="*/ 546338 w 2824578"/>
                <a:gd name="connsiteY122" fmla="*/ 2024516 h 2513048"/>
                <a:gd name="connsiteX123" fmla="*/ 499011 w 2824578"/>
                <a:gd name="connsiteY123" fmla="*/ 1963354 h 2513048"/>
                <a:gd name="connsiteX124" fmla="*/ 423704 w 2824578"/>
                <a:gd name="connsiteY124" fmla="*/ 1885770 h 2513048"/>
                <a:gd name="connsiteX125" fmla="*/ 376003 w 2824578"/>
                <a:gd name="connsiteY125" fmla="*/ 1802197 h 2513048"/>
                <a:gd name="connsiteX126" fmla="*/ 338041 w 2824578"/>
                <a:gd name="connsiteY126" fmla="*/ 1757548 h 2513048"/>
                <a:gd name="connsiteX127" fmla="*/ 282826 w 2824578"/>
                <a:gd name="connsiteY127" fmla="*/ 1731064 h 2513048"/>
                <a:gd name="connsiteX128" fmla="*/ 238452 w 2824578"/>
                <a:gd name="connsiteY128" fmla="*/ 1656902 h 2513048"/>
                <a:gd name="connsiteX129" fmla="*/ 140875 w 2824578"/>
                <a:gd name="connsiteY129" fmla="*/ 1601899 h 2513048"/>
                <a:gd name="connsiteX130" fmla="*/ 189077 w 2824578"/>
                <a:gd name="connsiteY130" fmla="*/ 1555062 h 2513048"/>
                <a:gd name="connsiteX131" fmla="*/ 212612 w 2824578"/>
                <a:gd name="connsiteY131" fmla="*/ 1533085 h 2513048"/>
                <a:gd name="connsiteX132" fmla="*/ 125884 w 2824578"/>
                <a:gd name="connsiteY132" fmla="*/ 1510046 h 2513048"/>
                <a:gd name="connsiteX133" fmla="*/ 153280 w 2824578"/>
                <a:gd name="connsiteY133" fmla="*/ 1474555 h 2513048"/>
                <a:gd name="connsiteX134" fmla="*/ 216016 w 2824578"/>
                <a:gd name="connsiteY134" fmla="*/ 1410654 h 2513048"/>
                <a:gd name="connsiteX135" fmla="*/ 211728 w 2824578"/>
                <a:gd name="connsiteY135" fmla="*/ 1397978 h 2513048"/>
                <a:gd name="connsiteX136" fmla="*/ 187584 w 2824578"/>
                <a:gd name="connsiteY136" fmla="*/ 1410755 h 2513048"/>
                <a:gd name="connsiteX137" fmla="*/ 0 w 2824578"/>
                <a:gd name="connsiteY137" fmla="*/ 1357266 h 2513048"/>
                <a:gd name="connsiteX138" fmla="*/ 9103 w 2824578"/>
                <a:gd name="connsiteY138" fmla="*/ 1344827 h 2513048"/>
                <a:gd name="connsiteX139" fmla="*/ 13364 w 2824578"/>
                <a:gd name="connsiteY139" fmla="*/ 1290914 h 2513048"/>
                <a:gd name="connsiteX140" fmla="*/ 26981 w 2824578"/>
                <a:gd name="connsiteY140" fmla="*/ 1233406 h 2513048"/>
                <a:gd name="connsiteX141" fmla="*/ 47207 w 2824578"/>
                <a:gd name="connsiteY141" fmla="*/ 1152721 h 2513048"/>
                <a:gd name="connsiteX142" fmla="*/ 87297 w 2824578"/>
                <a:gd name="connsiteY142" fmla="*/ 1041368 h 2513048"/>
                <a:gd name="connsiteX143" fmla="*/ 92798 w 2824578"/>
                <a:gd name="connsiteY143" fmla="*/ 1022077 h 2513048"/>
                <a:gd name="connsiteX144" fmla="*/ 80803 w 2824578"/>
                <a:gd name="connsiteY144" fmla="*/ 1006108 h 2513048"/>
                <a:gd name="connsiteX145" fmla="*/ 64397 w 2824578"/>
                <a:gd name="connsiteY145" fmla="*/ 987504 h 2513048"/>
                <a:gd name="connsiteX146" fmla="*/ 49807 w 2824578"/>
                <a:gd name="connsiteY146" fmla="*/ 911034 h 2513048"/>
                <a:gd name="connsiteX147" fmla="*/ 45557 w 2824578"/>
                <a:gd name="connsiteY147" fmla="*/ 854742 h 2513048"/>
                <a:gd name="connsiteX148" fmla="*/ 64478 w 2824578"/>
                <a:gd name="connsiteY148" fmla="*/ 824714 h 2513048"/>
                <a:gd name="connsiteX149" fmla="*/ 87804 w 2824578"/>
                <a:gd name="connsiteY149" fmla="*/ 804276 h 2513048"/>
                <a:gd name="connsiteX150" fmla="*/ 137350 w 2824578"/>
                <a:gd name="connsiteY150" fmla="*/ 773632 h 2513048"/>
                <a:gd name="connsiteX151" fmla="*/ 158211 w 2824578"/>
                <a:gd name="connsiteY151" fmla="*/ 765859 h 2513048"/>
                <a:gd name="connsiteX152" fmla="*/ 169474 w 2824578"/>
                <a:gd name="connsiteY152" fmla="*/ 761875 h 2513048"/>
                <a:gd name="connsiteX153" fmla="*/ 170435 w 2824578"/>
                <a:gd name="connsiteY153" fmla="*/ 759829 h 2513048"/>
                <a:gd name="connsiteX154" fmla="*/ 192405 w 2824578"/>
                <a:gd name="connsiteY154" fmla="*/ 711754 h 2513048"/>
                <a:gd name="connsiteX155" fmla="*/ 206942 w 2824578"/>
                <a:gd name="connsiteY155" fmla="*/ 660771 h 2513048"/>
                <a:gd name="connsiteX156" fmla="*/ 202831 w 2824578"/>
                <a:gd name="connsiteY156" fmla="*/ 606976 h 2513048"/>
                <a:gd name="connsiteX157" fmla="*/ 234254 w 2824578"/>
                <a:gd name="connsiteY157" fmla="*/ 535750 h 2513048"/>
                <a:gd name="connsiteX158" fmla="*/ 232375 w 2824578"/>
                <a:gd name="connsiteY158" fmla="*/ 436341 h 2513048"/>
                <a:gd name="connsiteX159" fmla="*/ 281907 w 2824578"/>
                <a:gd name="connsiteY159" fmla="*/ 446271 h 2513048"/>
                <a:gd name="connsiteX160" fmla="*/ 305507 w 2824578"/>
                <a:gd name="connsiteY160" fmla="*/ 451591 h 2513048"/>
                <a:gd name="connsiteX161" fmla="*/ 384344 w 2824578"/>
                <a:gd name="connsiteY161" fmla="*/ 472379 h 2513048"/>
                <a:gd name="connsiteX162" fmla="*/ 448590 w 2824578"/>
                <a:gd name="connsiteY162" fmla="*/ 489289 h 2513048"/>
                <a:gd name="connsiteX163" fmla="*/ 469542 w 2824578"/>
                <a:gd name="connsiteY163" fmla="*/ 499205 h 2513048"/>
                <a:gd name="connsiteX164" fmla="*/ 455851 w 2824578"/>
                <a:gd name="connsiteY164" fmla="*/ 557596 h 2513048"/>
                <a:gd name="connsiteX165" fmla="*/ 449609 w 2824578"/>
                <a:gd name="connsiteY165" fmla="*/ 584303 h 2513048"/>
                <a:gd name="connsiteX166" fmla="*/ 460406 w 2824578"/>
                <a:gd name="connsiteY166" fmla="*/ 579624 h 2513048"/>
                <a:gd name="connsiteX167" fmla="*/ 474135 w 2824578"/>
                <a:gd name="connsiteY167" fmla="*/ 564539 h 2513048"/>
                <a:gd name="connsiteX168" fmla="*/ 514278 w 2824578"/>
                <a:gd name="connsiteY168" fmla="*/ 424872 h 2513048"/>
                <a:gd name="connsiteX169" fmla="*/ 630369 w 2824578"/>
                <a:gd name="connsiteY169" fmla="*/ 368079 h 2513048"/>
                <a:gd name="connsiteX170" fmla="*/ 750216 w 2824578"/>
                <a:gd name="connsiteY170" fmla="*/ 268558 h 2513048"/>
                <a:gd name="connsiteX171" fmla="*/ 789351 w 2824578"/>
                <a:gd name="connsiteY171" fmla="*/ 242380 h 2513048"/>
                <a:gd name="connsiteX172" fmla="*/ 810594 w 2824578"/>
                <a:gd name="connsiteY172" fmla="*/ 264404 h 2513048"/>
                <a:gd name="connsiteX173" fmla="*/ 864699 w 2824578"/>
                <a:gd name="connsiteY173" fmla="*/ 334387 h 2513048"/>
                <a:gd name="connsiteX174" fmla="*/ 883072 w 2824578"/>
                <a:gd name="connsiteY174" fmla="*/ 357712 h 2513048"/>
                <a:gd name="connsiteX175" fmla="*/ 855794 w 2824578"/>
                <a:gd name="connsiteY175" fmla="*/ 199776 h 2513048"/>
                <a:gd name="connsiteX176" fmla="*/ 871252 w 2824578"/>
                <a:gd name="connsiteY176" fmla="*/ 204327 h 2513048"/>
                <a:gd name="connsiteX177" fmla="*/ 921071 w 2824578"/>
                <a:gd name="connsiteY177" fmla="*/ 181280 h 2513048"/>
                <a:gd name="connsiteX178" fmla="*/ 978642 w 2824578"/>
                <a:gd name="connsiteY178" fmla="*/ 167721 h 2513048"/>
                <a:gd name="connsiteX179" fmla="*/ 1059960 w 2824578"/>
                <a:gd name="connsiteY179" fmla="*/ 150061 h 2513048"/>
                <a:gd name="connsiteX180" fmla="*/ 1178133 w 2824578"/>
                <a:gd name="connsiteY180" fmla="*/ 140486 h 2513048"/>
                <a:gd name="connsiteX181" fmla="*/ 1269556 w 2824578"/>
                <a:gd name="connsiteY181" fmla="*/ 124696 h 2513048"/>
                <a:gd name="connsiteX182" fmla="*/ 1339025 w 2824578"/>
                <a:gd name="connsiteY182" fmla="*/ 116312 h 2513048"/>
                <a:gd name="connsiteX183" fmla="*/ 1433985 w 2824578"/>
                <a:gd name="connsiteY183" fmla="*/ 92689 h 2513048"/>
                <a:gd name="connsiteX184" fmla="*/ 1521313 w 2824578"/>
                <a:gd name="connsiteY184" fmla="*/ 95663 h 2513048"/>
                <a:gd name="connsiteX185" fmla="*/ 1573554 w 2824578"/>
                <a:gd name="connsiteY185" fmla="*/ 86640 h 2513048"/>
                <a:gd name="connsiteX186" fmla="*/ 1619182 w 2824578"/>
                <a:gd name="connsiteY186" fmla="*/ 53480 h 2513048"/>
                <a:gd name="connsiteX187" fmla="*/ 1697591 w 2824578"/>
                <a:gd name="connsiteY187" fmla="*/ 54380 h 2513048"/>
                <a:gd name="connsiteX188" fmla="*/ 1784699 w 2824578"/>
                <a:gd name="connsiteY188" fmla="*/ 52 h 2513048"/>
                <a:gd name="connsiteX189" fmla="*/ 1800087 w 2824578"/>
                <a:gd name="connsiteY189" fmla="*/ 65448 h 2513048"/>
                <a:gd name="connsiteX190" fmla="*/ 1806898 w 2824578"/>
                <a:gd name="connsiteY190" fmla="*/ 96914 h 2513048"/>
                <a:gd name="connsiteX191" fmla="*/ 1816583 w 2824578"/>
                <a:gd name="connsiteY191" fmla="*/ 144741 h 2513048"/>
                <a:gd name="connsiteX192" fmla="*/ 1823905 w 2824578"/>
                <a:gd name="connsiteY192" fmla="*/ 186209 h 2513048"/>
                <a:gd name="connsiteX193" fmla="*/ 1950326 w 2824578"/>
                <a:gd name="connsiteY193" fmla="*/ 69021 h 2513048"/>
                <a:gd name="connsiteX194" fmla="*/ 1954936 w 2824578"/>
                <a:gd name="connsiteY194" fmla="*/ 84462 h 2513048"/>
                <a:gd name="connsiteX195" fmla="*/ 2001414 w 2824578"/>
                <a:gd name="connsiteY195" fmla="*/ 113666 h 2513048"/>
                <a:gd name="connsiteX196" fmla="*/ 2044162 w 2824578"/>
                <a:gd name="connsiteY196" fmla="*/ 154542 h 2513048"/>
                <a:gd name="connsiteX197" fmla="*/ 2103293 w 2824578"/>
                <a:gd name="connsiteY197" fmla="*/ 213092 h 2513048"/>
                <a:gd name="connsiteX198" fmla="*/ 2175734 w 2824578"/>
                <a:gd name="connsiteY198" fmla="*/ 306947 h 2513048"/>
                <a:gd name="connsiteX199" fmla="*/ 2238805 w 2824578"/>
                <a:gd name="connsiteY199" fmla="*/ 374987 h 2513048"/>
                <a:gd name="connsiteX200" fmla="*/ 2283701 w 2824578"/>
                <a:gd name="connsiteY200" fmla="*/ 428659 h 2513048"/>
                <a:gd name="connsiteX201" fmla="*/ 2355267 w 2824578"/>
                <a:gd name="connsiteY201" fmla="*/ 495396 h 2513048"/>
                <a:gd name="connsiteX202" fmla="*/ 2400374 w 2824578"/>
                <a:gd name="connsiteY202" fmla="*/ 570231 h 2513048"/>
                <a:gd name="connsiteX203" fmla="*/ 2436415 w 2824578"/>
                <a:gd name="connsiteY203" fmla="*/ 609111 h 2513048"/>
                <a:gd name="connsiteX204" fmla="*/ 2489086 w 2824578"/>
                <a:gd name="connsiteY204" fmla="*/ 629290 h 2513048"/>
                <a:gd name="connsiteX205" fmla="*/ 2531071 w 2824578"/>
                <a:gd name="connsiteY205" fmla="*/ 695517 h 2513048"/>
                <a:gd name="connsiteX206" fmla="*/ 2624100 w 2824578"/>
                <a:gd name="connsiteY206" fmla="*/ 738933 h 2513048"/>
                <a:gd name="connsiteX207" fmla="*/ 2577660 w 2824578"/>
                <a:gd name="connsiteY207" fmla="*/ 787481 h 2513048"/>
                <a:gd name="connsiteX208" fmla="*/ 2554992 w 2824578"/>
                <a:gd name="connsiteY208" fmla="*/ 810342 h 2513048"/>
                <a:gd name="connsiteX209" fmla="*/ 2520175 w 2824578"/>
                <a:gd name="connsiteY209" fmla="*/ 844532 h 2513048"/>
                <a:gd name="connsiteX210" fmla="*/ 2488340 w 2824578"/>
                <a:gd name="connsiteY210" fmla="*/ 874263 h 2513048"/>
                <a:gd name="connsiteX211" fmla="*/ 2626057 w 2824578"/>
                <a:gd name="connsiteY211" fmla="*/ 893850 h 2513048"/>
                <a:gd name="connsiteX212" fmla="*/ 2618063 w 2824578"/>
                <a:gd name="connsiteY212" fmla="*/ 899516 h 2513048"/>
                <a:gd name="connsiteX213" fmla="*/ 2628676 w 2824578"/>
                <a:gd name="connsiteY213" fmla="*/ 925973 h 2513048"/>
                <a:gd name="connsiteX214" fmla="*/ 2628330 w 2824578"/>
                <a:gd name="connsiteY214" fmla="*/ 953705 h 2513048"/>
                <a:gd name="connsiteX215" fmla="*/ 2626402 w 2824578"/>
                <a:gd name="connsiteY215" fmla="*/ 992553 h 2513048"/>
                <a:gd name="connsiteX216" fmla="*/ 2608085 w 2824578"/>
                <a:gd name="connsiteY216" fmla="*/ 1045512 h 2513048"/>
                <a:gd name="connsiteX217" fmla="*/ 2601999 w 2824578"/>
                <a:gd name="connsiteY217" fmla="*/ 1088303 h 2513048"/>
                <a:gd name="connsiteX218" fmla="*/ 2596906 w 2824578"/>
                <a:gd name="connsiteY218" fmla="*/ 1106916 h 2513048"/>
                <a:gd name="connsiteX219" fmla="*/ 2594156 w 2824578"/>
                <a:gd name="connsiteY219" fmla="*/ 1118869 h 2513048"/>
                <a:gd name="connsiteX220" fmla="*/ 2594545 w 2824578"/>
                <a:gd name="connsiteY220" fmla="*/ 1118962 h 2513048"/>
                <a:gd name="connsiteX221" fmla="*/ 2623301 w 2824578"/>
                <a:gd name="connsiteY221" fmla="*/ 1126139 h 2513048"/>
                <a:gd name="connsiteX222" fmla="*/ 2728794 w 2824578"/>
                <a:gd name="connsiteY222" fmla="*/ 1151780 h 2513048"/>
                <a:gd name="connsiteX223" fmla="*/ 2759898 w 2824578"/>
                <a:gd name="connsiteY223" fmla="*/ 1160045 h 2513048"/>
                <a:gd name="connsiteX224" fmla="*/ 2824534 w 2824578"/>
                <a:gd name="connsiteY224" fmla="*/ 1178196 h 2513048"/>
                <a:gd name="connsiteX225" fmla="*/ 2770073 w 2824578"/>
                <a:gd name="connsiteY225" fmla="*/ 1242077 h 2513048"/>
                <a:gd name="connsiteX226" fmla="*/ 2770364 w 2824578"/>
                <a:gd name="connsiteY226" fmla="*/ 1304139 h 2513048"/>
                <a:gd name="connsiteX227" fmla="*/ 2737181 w 2824578"/>
                <a:gd name="connsiteY227" fmla="*/ 1337170 h 2513048"/>
                <a:gd name="connsiteX228" fmla="*/ 2727846 w 2824578"/>
                <a:gd name="connsiteY228" fmla="*/ 1377639 h 2513048"/>
                <a:gd name="connsiteX229" fmla="*/ 2730122 w 2824578"/>
                <a:gd name="connsiteY229" fmla="*/ 1446940 h 2513048"/>
                <a:gd name="connsiteX230" fmla="*/ 2706005 w 2824578"/>
                <a:gd name="connsiteY230" fmla="*/ 1519839 h 2513048"/>
                <a:gd name="connsiteX231" fmla="*/ 2697171 w 2824578"/>
                <a:gd name="connsiteY231" fmla="*/ 1573985 h 2513048"/>
                <a:gd name="connsiteX232" fmla="*/ 2680836 w 2824578"/>
                <a:gd name="connsiteY232" fmla="*/ 1644805 h 2513048"/>
                <a:gd name="connsiteX233" fmla="*/ 2670450 w 2824578"/>
                <a:gd name="connsiteY233" fmla="*/ 1737339 h 2513048"/>
                <a:gd name="connsiteX234" fmla="*/ 2652341 w 2824578"/>
                <a:gd name="connsiteY234" fmla="*/ 1800001 h 2513048"/>
                <a:gd name="connsiteX235" fmla="*/ 2638476 w 2824578"/>
                <a:gd name="connsiteY235" fmla="*/ 1844267 h 2513048"/>
                <a:gd name="connsiteX236" fmla="*/ 2615273 w 2824578"/>
                <a:gd name="connsiteY236" fmla="*/ 1881537 h 2513048"/>
                <a:gd name="connsiteX237" fmla="*/ 2619662 w 2824578"/>
                <a:gd name="connsiteY237" fmla="*/ 1894173 h 2513048"/>
                <a:gd name="connsiteX238" fmla="*/ 2394741 w 2824578"/>
                <a:gd name="connsiteY238" fmla="*/ 1842293 h 2513048"/>
                <a:gd name="connsiteX239" fmla="*/ 2392817 w 2824578"/>
                <a:gd name="connsiteY239" fmla="*/ 1844699 h 2513048"/>
                <a:gd name="connsiteX240" fmla="*/ 2390481 w 2824578"/>
                <a:gd name="connsiteY240" fmla="*/ 1865944 h 2513048"/>
                <a:gd name="connsiteX241" fmla="*/ 2362803 w 2824578"/>
                <a:gd name="connsiteY241" fmla="*/ 1901334 h 2513048"/>
                <a:gd name="connsiteX242" fmla="*/ 2322755 w 2824578"/>
                <a:gd name="connsiteY242" fmla="*/ 1950186 h 2513048"/>
                <a:gd name="connsiteX243" fmla="*/ 2254288 w 2824578"/>
                <a:gd name="connsiteY243" fmla="*/ 2008922 h 2513048"/>
                <a:gd name="connsiteX244" fmla="*/ 2206670 w 2824578"/>
                <a:gd name="connsiteY244" fmla="*/ 2060748 h 2513048"/>
                <a:gd name="connsiteX245" fmla="*/ 2168180 w 2824578"/>
                <a:gd name="connsiteY245" fmla="*/ 2097376 h 2513048"/>
                <a:gd name="connsiteX246" fmla="*/ 2123328 w 2824578"/>
                <a:gd name="connsiteY246" fmla="*/ 2156709 h 2513048"/>
                <a:gd name="connsiteX247" fmla="*/ 2066318 w 2824578"/>
                <a:gd name="connsiteY247" fmla="*/ 2192458 h 2513048"/>
                <a:gd name="connsiteX248" fmla="*/ 2039108 w 2824578"/>
                <a:gd name="connsiteY248" fmla="*/ 2222073 h 2513048"/>
                <a:gd name="connsiteX249" fmla="*/ 2031477 w 2824578"/>
                <a:gd name="connsiteY249" fmla="*/ 2267195 h 2513048"/>
                <a:gd name="connsiteX250" fmla="*/ 1981419 w 2824578"/>
                <a:gd name="connsiteY250" fmla="*/ 2300642 h 2513048"/>
                <a:gd name="connsiteX251" fmla="*/ 1961122 w 2824578"/>
                <a:gd name="connsiteY251" fmla="*/ 2379947 h 2513048"/>
                <a:gd name="connsiteX0" fmla="*/ 1732484 w 2824578"/>
                <a:gd name="connsiteY0" fmla="*/ 2108571 h 2532001"/>
                <a:gd name="connsiteX1" fmla="*/ 1780985 w 2824578"/>
                <a:gd name="connsiteY1" fmla="*/ 2075490 h 2532001"/>
                <a:gd name="connsiteX2" fmla="*/ 1786489 w 2824578"/>
                <a:gd name="connsiteY2" fmla="*/ 2074401 h 2532001"/>
                <a:gd name="connsiteX3" fmla="*/ 1802325 w 2824578"/>
                <a:gd name="connsiteY3" fmla="*/ 2055677 h 2532001"/>
                <a:gd name="connsiteX4" fmla="*/ 1850819 w 2824578"/>
                <a:gd name="connsiteY4" fmla="*/ 2016801 h 2532001"/>
                <a:gd name="connsiteX5" fmla="*/ 1913222 w 2824578"/>
                <a:gd name="connsiteY5" fmla="*/ 1908099 h 2532001"/>
                <a:gd name="connsiteX6" fmla="*/ 2052913 w 2824578"/>
                <a:gd name="connsiteY6" fmla="*/ 1880998 h 2532001"/>
                <a:gd name="connsiteX7" fmla="*/ 2080663 w 2824578"/>
                <a:gd name="connsiteY7" fmla="*/ 1824179 h 2532001"/>
                <a:gd name="connsiteX8" fmla="*/ 2073976 w 2824578"/>
                <a:gd name="connsiteY8" fmla="*/ 1767692 h 2532001"/>
                <a:gd name="connsiteX9" fmla="*/ 2130456 w 2824578"/>
                <a:gd name="connsiteY9" fmla="*/ 1738749 h 2532001"/>
                <a:gd name="connsiteX10" fmla="*/ 2135028 w 2824578"/>
                <a:gd name="connsiteY10" fmla="*/ 1675921 h 2532001"/>
                <a:gd name="connsiteX11" fmla="*/ 2197128 w 2824578"/>
                <a:gd name="connsiteY11" fmla="*/ 1639884 h 2532001"/>
                <a:gd name="connsiteX12" fmla="*/ 2228585 w 2824578"/>
                <a:gd name="connsiteY12" fmla="*/ 1647684 h 2532001"/>
                <a:gd name="connsiteX13" fmla="*/ 2334817 w 2824578"/>
                <a:gd name="connsiteY13" fmla="*/ 1745290 h 2532001"/>
                <a:gd name="connsiteX14" fmla="*/ 2337541 w 2824578"/>
                <a:gd name="connsiteY14" fmla="*/ 1739981 h 2532001"/>
                <a:gd name="connsiteX15" fmla="*/ 2387137 w 2824578"/>
                <a:gd name="connsiteY15" fmla="*/ 1699112 h 2532001"/>
                <a:gd name="connsiteX16" fmla="*/ 2379507 w 2824578"/>
                <a:gd name="connsiteY16" fmla="*/ 1634267 h 2532001"/>
                <a:gd name="connsiteX17" fmla="*/ 2430150 w 2824578"/>
                <a:gd name="connsiteY17" fmla="*/ 1606662 h 2532001"/>
                <a:gd name="connsiteX18" fmla="*/ 2461766 w 2824578"/>
                <a:gd name="connsiteY18" fmla="*/ 1549715 h 2532001"/>
                <a:gd name="connsiteX19" fmla="*/ 2405968 w 2824578"/>
                <a:gd name="connsiteY19" fmla="*/ 1415533 h 2532001"/>
                <a:gd name="connsiteX20" fmla="*/ 2442045 w 2824578"/>
                <a:gd name="connsiteY20" fmla="*/ 1330887 h 2532001"/>
                <a:gd name="connsiteX21" fmla="*/ 2454264 w 2824578"/>
                <a:gd name="connsiteY21" fmla="*/ 1319346 h 2532001"/>
                <a:gd name="connsiteX22" fmla="*/ 2395931 w 2824578"/>
                <a:gd name="connsiteY22" fmla="*/ 1311153 h 2532001"/>
                <a:gd name="connsiteX23" fmla="*/ 2308270 w 2824578"/>
                <a:gd name="connsiteY23" fmla="*/ 1299324 h 2532001"/>
                <a:gd name="connsiteX24" fmla="*/ 2278367 w 2824578"/>
                <a:gd name="connsiteY24" fmla="*/ 1293287 h 2532001"/>
                <a:gd name="connsiteX25" fmla="*/ 2278545 w 2824578"/>
                <a:gd name="connsiteY25" fmla="*/ 1265122 h 2532001"/>
                <a:gd name="connsiteX26" fmla="*/ 2295112 w 2824578"/>
                <a:gd name="connsiteY26" fmla="*/ 1173928 h 2532001"/>
                <a:gd name="connsiteX27" fmla="*/ 2278366 w 2824578"/>
                <a:gd name="connsiteY27" fmla="*/ 1095705 h 2532001"/>
                <a:gd name="connsiteX28" fmla="*/ 2371952 w 2824578"/>
                <a:gd name="connsiteY28" fmla="*/ 1038009 h 2532001"/>
                <a:gd name="connsiteX29" fmla="*/ 2359364 w 2824578"/>
                <a:gd name="connsiteY29" fmla="*/ 998619 h 2532001"/>
                <a:gd name="connsiteX30" fmla="*/ 2319858 w 2824578"/>
                <a:gd name="connsiteY30" fmla="*/ 970005 h 2532001"/>
                <a:gd name="connsiteX31" fmla="*/ 2346795 w 2824578"/>
                <a:gd name="connsiteY31" fmla="*/ 936911 h 2532001"/>
                <a:gd name="connsiteX32" fmla="*/ 2312311 w 2824578"/>
                <a:gd name="connsiteY32" fmla="*/ 901390 h 2532001"/>
                <a:gd name="connsiteX33" fmla="*/ 2309266 w 2824578"/>
                <a:gd name="connsiteY33" fmla="*/ 889956 h 2532001"/>
                <a:gd name="connsiteX34" fmla="*/ 2296331 w 2824578"/>
                <a:gd name="connsiteY34" fmla="*/ 877682 h 2532001"/>
                <a:gd name="connsiteX35" fmla="*/ 2211581 w 2824578"/>
                <a:gd name="connsiteY35" fmla="*/ 774808 h 2532001"/>
                <a:gd name="connsiteX36" fmla="*/ 2081778 w 2824578"/>
                <a:gd name="connsiteY36" fmla="*/ 675368 h 2532001"/>
                <a:gd name="connsiteX37" fmla="*/ 2041189 w 2824578"/>
                <a:gd name="connsiteY37" fmla="*/ 507242 h 2532001"/>
                <a:gd name="connsiteX38" fmla="*/ 1973662 w 2824578"/>
                <a:gd name="connsiteY38" fmla="*/ 460885 h 2532001"/>
                <a:gd name="connsiteX39" fmla="*/ 1908802 w 2824578"/>
                <a:gd name="connsiteY39" fmla="*/ 454376 h 2532001"/>
                <a:gd name="connsiteX40" fmla="*/ 1871598 w 2824578"/>
                <a:gd name="connsiteY40" fmla="*/ 381867 h 2532001"/>
                <a:gd name="connsiteX41" fmla="*/ 1798661 w 2824578"/>
                <a:gd name="connsiteY41" fmla="*/ 360760 h 2532001"/>
                <a:gd name="connsiteX42" fmla="*/ 1772847 w 2824578"/>
                <a:gd name="connsiteY42" fmla="*/ 342018 h 2532001"/>
                <a:gd name="connsiteX43" fmla="*/ 1770667 w 2824578"/>
                <a:gd name="connsiteY43" fmla="*/ 338905 h 2532001"/>
                <a:gd name="connsiteX44" fmla="*/ 1722363 w 2824578"/>
                <a:gd name="connsiteY44" fmla="*/ 350478 h 2532001"/>
                <a:gd name="connsiteX45" fmla="*/ 1589919 w 2824578"/>
                <a:gd name="connsiteY45" fmla="*/ 365456 h 2532001"/>
                <a:gd name="connsiteX46" fmla="*/ 1435797 w 2824578"/>
                <a:gd name="connsiteY46" fmla="*/ 420078 h 2532001"/>
                <a:gd name="connsiteX47" fmla="*/ 1272719 w 2824578"/>
                <a:gd name="connsiteY47" fmla="*/ 362464 h 2532001"/>
                <a:gd name="connsiteX48" fmla="*/ 1197046 w 2824578"/>
                <a:gd name="connsiteY48" fmla="*/ 393809 h 2532001"/>
                <a:gd name="connsiteX49" fmla="*/ 1156235 w 2824578"/>
                <a:gd name="connsiteY49" fmla="*/ 444638 h 2532001"/>
                <a:gd name="connsiteX50" fmla="*/ 1075165 w 2824578"/>
                <a:gd name="connsiteY50" fmla="*/ 436306 h 2532001"/>
                <a:gd name="connsiteX51" fmla="*/ 1017713 w 2824578"/>
                <a:gd name="connsiteY51" fmla="*/ 485951 h 2532001"/>
                <a:gd name="connsiteX52" fmla="*/ 988777 w 2824578"/>
                <a:gd name="connsiteY52" fmla="*/ 497052 h 2532001"/>
                <a:gd name="connsiteX53" fmla="*/ 989445 w 2824578"/>
                <a:gd name="connsiteY53" fmla="*/ 500649 h 2532001"/>
                <a:gd name="connsiteX54" fmla="*/ 907025 w 2824578"/>
                <a:gd name="connsiteY54" fmla="*/ 516575 h 2532001"/>
                <a:gd name="connsiteX55" fmla="*/ 868520 w 2824578"/>
                <a:gd name="connsiteY55" fmla="*/ 565248 h 2532001"/>
                <a:gd name="connsiteX56" fmla="*/ 821978 w 2824578"/>
                <a:gd name="connsiteY56" fmla="*/ 570348 h 2532001"/>
                <a:gd name="connsiteX57" fmla="*/ 789429 w 2824578"/>
                <a:gd name="connsiteY57" fmla="*/ 596143 h 2532001"/>
                <a:gd name="connsiteX58" fmla="*/ 747957 w 2824578"/>
                <a:gd name="connsiteY58" fmla="*/ 651713 h 2532001"/>
                <a:gd name="connsiteX59" fmla="*/ 683617 w 2824578"/>
                <a:gd name="connsiteY59" fmla="*/ 693621 h 2532001"/>
                <a:gd name="connsiteX60" fmla="*/ 642923 w 2824578"/>
                <a:gd name="connsiteY60" fmla="*/ 730415 h 2532001"/>
                <a:gd name="connsiteX61" fmla="*/ 585962 w 2824578"/>
                <a:gd name="connsiteY61" fmla="*/ 775556 h 2532001"/>
                <a:gd name="connsiteX62" fmla="*/ 520097 w 2824578"/>
                <a:gd name="connsiteY62" fmla="*/ 841377 h 2532001"/>
                <a:gd name="connsiteX63" fmla="*/ 466841 w 2824578"/>
                <a:gd name="connsiteY63" fmla="*/ 879036 h 2532001"/>
                <a:gd name="connsiteX64" fmla="*/ 439916 w 2824578"/>
                <a:gd name="connsiteY64" fmla="*/ 900528 h 2532001"/>
                <a:gd name="connsiteX65" fmla="*/ 428381 w 2824578"/>
                <a:gd name="connsiteY65" fmla="*/ 904970 h 2532001"/>
                <a:gd name="connsiteX66" fmla="*/ 386992 w 2824578"/>
                <a:gd name="connsiteY66" fmla="*/ 919611 h 2532001"/>
                <a:gd name="connsiteX67" fmla="*/ 382535 w 2824578"/>
                <a:gd name="connsiteY67" fmla="*/ 932223 h 2532001"/>
                <a:gd name="connsiteX68" fmla="*/ 367189 w 2824578"/>
                <a:gd name="connsiteY68" fmla="*/ 912858 h 2532001"/>
                <a:gd name="connsiteX69" fmla="*/ 322023 w 2824578"/>
                <a:gd name="connsiteY69" fmla="*/ 938453 h 2532001"/>
                <a:gd name="connsiteX70" fmla="*/ 300809 w 2824578"/>
                <a:gd name="connsiteY70" fmla="*/ 965762 h 2532001"/>
                <a:gd name="connsiteX71" fmla="*/ 305782 w 2824578"/>
                <a:gd name="connsiteY71" fmla="*/ 992334 h 2532001"/>
                <a:gd name="connsiteX72" fmla="*/ 377060 w 2824578"/>
                <a:gd name="connsiteY72" fmla="*/ 1138363 h 2532001"/>
                <a:gd name="connsiteX73" fmla="*/ 365293 w 2824578"/>
                <a:gd name="connsiteY73" fmla="*/ 1301640 h 2532001"/>
                <a:gd name="connsiteX74" fmla="*/ 403709 w 2824578"/>
                <a:gd name="connsiteY74" fmla="*/ 1372995 h 2532001"/>
                <a:gd name="connsiteX75" fmla="*/ 450057 w 2824578"/>
                <a:gd name="connsiteY75" fmla="*/ 1408902 h 2532001"/>
                <a:gd name="connsiteX76" fmla="*/ 453645 w 2824578"/>
                <a:gd name="connsiteY76" fmla="*/ 1446356 h 2532001"/>
                <a:gd name="connsiteX77" fmla="*/ 454261 w 2824578"/>
                <a:gd name="connsiteY77" fmla="*/ 1457438 h 2532001"/>
                <a:gd name="connsiteX78" fmla="*/ 482561 w 2824578"/>
                <a:gd name="connsiteY78" fmla="*/ 1487056 h 2532001"/>
                <a:gd name="connsiteX79" fmla="*/ 571912 w 2824578"/>
                <a:gd name="connsiteY79" fmla="*/ 1604159 h 2532001"/>
                <a:gd name="connsiteX80" fmla="*/ 708342 w 2824578"/>
                <a:gd name="connsiteY80" fmla="*/ 1722020 h 2532001"/>
                <a:gd name="connsiteX81" fmla="*/ 751994 w 2824578"/>
                <a:gd name="connsiteY81" fmla="*/ 1903856 h 2532001"/>
                <a:gd name="connsiteX82" fmla="*/ 822929 w 2824578"/>
                <a:gd name="connsiteY82" fmla="*/ 1959484 h 2532001"/>
                <a:gd name="connsiteX83" fmla="*/ 890789 w 2824578"/>
                <a:gd name="connsiteY83" fmla="*/ 1972694 h 2532001"/>
                <a:gd name="connsiteX84" fmla="*/ 930211 w 2824578"/>
                <a:gd name="connsiteY84" fmla="*/ 2053036 h 2532001"/>
                <a:gd name="connsiteX85" fmla="*/ 1006620 w 2824578"/>
                <a:gd name="connsiteY85" fmla="*/ 2082477 h 2532001"/>
                <a:gd name="connsiteX86" fmla="*/ 1018144 w 2824578"/>
                <a:gd name="connsiteY86" fmla="*/ 2091971 h 2532001"/>
                <a:gd name="connsiteX87" fmla="*/ 1063559 w 2824578"/>
                <a:gd name="connsiteY87" fmla="*/ 2089055 h 2532001"/>
                <a:gd name="connsiteX88" fmla="*/ 1196619 w 2824578"/>
                <a:gd name="connsiteY88" fmla="*/ 2096838 h 2532001"/>
                <a:gd name="connsiteX89" fmla="*/ 1357789 w 2824578"/>
                <a:gd name="connsiteY89" fmla="*/ 2069244 h 2532001"/>
                <a:gd name="connsiteX90" fmla="*/ 1508683 w 2824578"/>
                <a:gd name="connsiteY90" fmla="*/ 2153774 h 2532001"/>
                <a:gd name="connsiteX91" fmla="*/ 1588586 w 2824578"/>
                <a:gd name="connsiteY91" fmla="*/ 2135765 h 2532001"/>
                <a:gd name="connsiteX92" fmla="*/ 1637453 w 2824578"/>
                <a:gd name="connsiteY92" fmla="*/ 2092623 h 2532001"/>
                <a:gd name="connsiteX93" fmla="*/ 1715922 w 2824578"/>
                <a:gd name="connsiteY93" fmla="*/ 2114632 h 2532001"/>
                <a:gd name="connsiteX94" fmla="*/ 1732484 w 2824578"/>
                <a:gd name="connsiteY94" fmla="*/ 2108571 h 2532001"/>
                <a:gd name="connsiteX95" fmla="*/ 1961122 w 2824578"/>
                <a:gd name="connsiteY95" fmla="*/ 2379947 h 2532001"/>
                <a:gd name="connsiteX96" fmla="*/ 1909670 w 2824578"/>
                <a:gd name="connsiteY96" fmla="*/ 2336828 h 2532001"/>
                <a:gd name="connsiteX97" fmla="*/ 1895847 w 2824578"/>
                <a:gd name="connsiteY97" fmla="*/ 2325731 h 2532001"/>
                <a:gd name="connsiteX98" fmla="*/ 1891835 w 2824578"/>
                <a:gd name="connsiteY98" fmla="*/ 2321967 h 2532001"/>
                <a:gd name="connsiteX99" fmla="*/ 1891835 w 2824578"/>
                <a:gd name="connsiteY99" fmla="*/ 2385048 h 2532001"/>
                <a:gd name="connsiteX100" fmla="*/ 1877377 w 2824578"/>
                <a:gd name="connsiteY100" fmla="*/ 2377932 h 2532001"/>
                <a:gd name="connsiteX101" fmla="*/ 1824362 w 2824578"/>
                <a:gd name="connsiteY101" fmla="*/ 2392165 h 2532001"/>
                <a:gd name="connsiteX102" fmla="*/ 1765324 w 2824578"/>
                <a:gd name="connsiteY102" fmla="*/ 2395726 h 2532001"/>
                <a:gd name="connsiteX103" fmla="*/ 1682186 w 2824578"/>
                <a:gd name="connsiteY103" fmla="*/ 2399288 h 2532001"/>
                <a:gd name="connsiteX104" fmla="*/ 1564108 w 2824578"/>
                <a:gd name="connsiteY104" fmla="*/ 2388610 h 2532001"/>
                <a:gd name="connsiteX105" fmla="*/ 1471331 w 2824578"/>
                <a:gd name="connsiteY105" fmla="*/ 2388610 h 2532001"/>
                <a:gd name="connsiteX106" fmla="*/ 1401449 w 2824578"/>
                <a:gd name="connsiteY106" fmla="*/ 2385048 h 2532001"/>
                <a:gd name="connsiteX107" fmla="*/ 1396891 w 2824578"/>
                <a:gd name="connsiteY107" fmla="*/ 2525640 h 2532001"/>
                <a:gd name="connsiteX108" fmla="*/ 1288516 w 2824578"/>
                <a:gd name="connsiteY108" fmla="*/ 2506084 h 2532001"/>
                <a:gd name="connsiteX109" fmla="*/ 1193496 w 2824578"/>
                <a:gd name="connsiteY109" fmla="*/ 2489597 h 2532001"/>
                <a:gd name="connsiteX110" fmla="*/ 1114685 w 2824578"/>
                <a:gd name="connsiteY110" fmla="*/ 2399281 h 2532001"/>
                <a:gd name="connsiteX111" fmla="*/ 1037574 w 2824578"/>
                <a:gd name="connsiteY111" fmla="*/ 2385048 h 2532001"/>
                <a:gd name="connsiteX112" fmla="*/ 942490 w 2824578"/>
                <a:gd name="connsiteY112" fmla="*/ 2423758 h 2532001"/>
                <a:gd name="connsiteX113" fmla="*/ 938457 w 2824578"/>
                <a:gd name="connsiteY113" fmla="*/ 2356697 h 2532001"/>
                <a:gd name="connsiteX114" fmla="*/ 937101 w 2824578"/>
                <a:gd name="connsiteY114" fmla="*/ 2324531 h 2532001"/>
                <a:gd name="connsiteX115" fmla="*/ 936480 w 2824578"/>
                <a:gd name="connsiteY115" fmla="*/ 2302959 h 2532001"/>
                <a:gd name="connsiteX116" fmla="*/ 850160 w 2824578"/>
                <a:gd name="connsiteY116" fmla="*/ 2376352 h 2532001"/>
                <a:gd name="connsiteX117" fmla="*/ 845228 w 2824578"/>
                <a:gd name="connsiteY117" fmla="*/ 2359566 h 2532001"/>
                <a:gd name="connsiteX118" fmla="*/ 796423 w 2824578"/>
                <a:gd name="connsiteY118" fmla="*/ 2324136 h 2532001"/>
                <a:gd name="connsiteX119" fmla="*/ 751435 w 2824578"/>
                <a:gd name="connsiteY119" fmla="*/ 2276722 h 2532001"/>
                <a:gd name="connsiteX120" fmla="*/ 689189 w 2824578"/>
                <a:gd name="connsiteY120" fmla="*/ 2209012 h 2532001"/>
                <a:gd name="connsiteX121" fmla="*/ 612772 w 2824578"/>
                <a:gd name="connsiteY121" fmla="*/ 2102651 h 2532001"/>
                <a:gd name="connsiteX122" fmla="*/ 546338 w 2824578"/>
                <a:gd name="connsiteY122" fmla="*/ 2024516 h 2532001"/>
                <a:gd name="connsiteX123" fmla="*/ 499011 w 2824578"/>
                <a:gd name="connsiteY123" fmla="*/ 1963354 h 2532001"/>
                <a:gd name="connsiteX124" fmla="*/ 423704 w 2824578"/>
                <a:gd name="connsiteY124" fmla="*/ 1885770 h 2532001"/>
                <a:gd name="connsiteX125" fmla="*/ 376003 w 2824578"/>
                <a:gd name="connsiteY125" fmla="*/ 1802197 h 2532001"/>
                <a:gd name="connsiteX126" fmla="*/ 338041 w 2824578"/>
                <a:gd name="connsiteY126" fmla="*/ 1757548 h 2532001"/>
                <a:gd name="connsiteX127" fmla="*/ 282826 w 2824578"/>
                <a:gd name="connsiteY127" fmla="*/ 1731064 h 2532001"/>
                <a:gd name="connsiteX128" fmla="*/ 238452 w 2824578"/>
                <a:gd name="connsiteY128" fmla="*/ 1656902 h 2532001"/>
                <a:gd name="connsiteX129" fmla="*/ 140875 w 2824578"/>
                <a:gd name="connsiteY129" fmla="*/ 1601899 h 2532001"/>
                <a:gd name="connsiteX130" fmla="*/ 189077 w 2824578"/>
                <a:gd name="connsiteY130" fmla="*/ 1555062 h 2532001"/>
                <a:gd name="connsiteX131" fmla="*/ 212612 w 2824578"/>
                <a:gd name="connsiteY131" fmla="*/ 1533085 h 2532001"/>
                <a:gd name="connsiteX132" fmla="*/ 125884 w 2824578"/>
                <a:gd name="connsiteY132" fmla="*/ 1510046 h 2532001"/>
                <a:gd name="connsiteX133" fmla="*/ 153280 w 2824578"/>
                <a:gd name="connsiteY133" fmla="*/ 1474555 h 2532001"/>
                <a:gd name="connsiteX134" fmla="*/ 216016 w 2824578"/>
                <a:gd name="connsiteY134" fmla="*/ 1410654 h 2532001"/>
                <a:gd name="connsiteX135" fmla="*/ 211728 w 2824578"/>
                <a:gd name="connsiteY135" fmla="*/ 1397978 h 2532001"/>
                <a:gd name="connsiteX136" fmla="*/ 187584 w 2824578"/>
                <a:gd name="connsiteY136" fmla="*/ 1410755 h 2532001"/>
                <a:gd name="connsiteX137" fmla="*/ 0 w 2824578"/>
                <a:gd name="connsiteY137" fmla="*/ 1357266 h 2532001"/>
                <a:gd name="connsiteX138" fmla="*/ 9103 w 2824578"/>
                <a:gd name="connsiteY138" fmla="*/ 1344827 h 2532001"/>
                <a:gd name="connsiteX139" fmla="*/ 13364 w 2824578"/>
                <a:gd name="connsiteY139" fmla="*/ 1290914 h 2532001"/>
                <a:gd name="connsiteX140" fmla="*/ 26981 w 2824578"/>
                <a:gd name="connsiteY140" fmla="*/ 1233406 h 2532001"/>
                <a:gd name="connsiteX141" fmla="*/ 47207 w 2824578"/>
                <a:gd name="connsiteY141" fmla="*/ 1152721 h 2532001"/>
                <a:gd name="connsiteX142" fmla="*/ 87297 w 2824578"/>
                <a:gd name="connsiteY142" fmla="*/ 1041368 h 2532001"/>
                <a:gd name="connsiteX143" fmla="*/ 92798 w 2824578"/>
                <a:gd name="connsiteY143" fmla="*/ 1022077 h 2532001"/>
                <a:gd name="connsiteX144" fmla="*/ 80803 w 2824578"/>
                <a:gd name="connsiteY144" fmla="*/ 1006108 h 2532001"/>
                <a:gd name="connsiteX145" fmla="*/ 64397 w 2824578"/>
                <a:gd name="connsiteY145" fmla="*/ 987504 h 2532001"/>
                <a:gd name="connsiteX146" fmla="*/ 49807 w 2824578"/>
                <a:gd name="connsiteY146" fmla="*/ 911034 h 2532001"/>
                <a:gd name="connsiteX147" fmla="*/ 45557 w 2824578"/>
                <a:gd name="connsiteY147" fmla="*/ 854742 h 2532001"/>
                <a:gd name="connsiteX148" fmla="*/ 64478 w 2824578"/>
                <a:gd name="connsiteY148" fmla="*/ 824714 h 2532001"/>
                <a:gd name="connsiteX149" fmla="*/ 87804 w 2824578"/>
                <a:gd name="connsiteY149" fmla="*/ 804276 h 2532001"/>
                <a:gd name="connsiteX150" fmla="*/ 137350 w 2824578"/>
                <a:gd name="connsiteY150" fmla="*/ 773632 h 2532001"/>
                <a:gd name="connsiteX151" fmla="*/ 158211 w 2824578"/>
                <a:gd name="connsiteY151" fmla="*/ 765859 h 2532001"/>
                <a:gd name="connsiteX152" fmla="*/ 169474 w 2824578"/>
                <a:gd name="connsiteY152" fmla="*/ 761875 h 2532001"/>
                <a:gd name="connsiteX153" fmla="*/ 170435 w 2824578"/>
                <a:gd name="connsiteY153" fmla="*/ 759829 h 2532001"/>
                <a:gd name="connsiteX154" fmla="*/ 192405 w 2824578"/>
                <a:gd name="connsiteY154" fmla="*/ 711754 h 2532001"/>
                <a:gd name="connsiteX155" fmla="*/ 206942 w 2824578"/>
                <a:gd name="connsiteY155" fmla="*/ 660771 h 2532001"/>
                <a:gd name="connsiteX156" fmla="*/ 202831 w 2824578"/>
                <a:gd name="connsiteY156" fmla="*/ 606976 h 2532001"/>
                <a:gd name="connsiteX157" fmla="*/ 234254 w 2824578"/>
                <a:gd name="connsiteY157" fmla="*/ 535750 h 2532001"/>
                <a:gd name="connsiteX158" fmla="*/ 232375 w 2824578"/>
                <a:gd name="connsiteY158" fmla="*/ 436341 h 2532001"/>
                <a:gd name="connsiteX159" fmla="*/ 281907 w 2824578"/>
                <a:gd name="connsiteY159" fmla="*/ 446271 h 2532001"/>
                <a:gd name="connsiteX160" fmla="*/ 305507 w 2824578"/>
                <a:gd name="connsiteY160" fmla="*/ 451591 h 2532001"/>
                <a:gd name="connsiteX161" fmla="*/ 384344 w 2824578"/>
                <a:gd name="connsiteY161" fmla="*/ 472379 h 2532001"/>
                <a:gd name="connsiteX162" fmla="*/ 448590 w 2824578"/>
                <a:gd name="connsiteY162" fmla="*/ 489289 h 2532001"/>
                <a:gd name="connsiteX163" fmla="*/ 469542 w 2824578"/>
                <a:gd name="connsiteY163" fmla="*/ 499205 h 2532001"/>
                <a:gd name="connsiteX164" fmla="*/ 455851 w 2824578"/>
                <a:gd name="connsiteY164" fmla="*/ 557596 h 2532001"/>
                <a:gd name="connsiteX165" fmla="*/ 449609 w 2824578"/>
                <a:gd name="connsiteY165" fmla="*/ 584303 h 2532001"/>
                <a:gd name="connsiteX166" fmla="*/ 460406 w 2824578"/>
                <a:gd name="connsiteY166" fmla="*/ 579624 h 2532001"/>
                <a:gd name="connsiteX167" fmla="*/ 474135 w 2824578"/>
                <a:gd name="connsiteY167" fmla="*/ 564539 h 2532001"/>
                <a:gd name="connsiteX168" fmla="*/ 514278 w 2824578"/>
                <a:gd name="connsiteY168" fmla="*/ 424872 h 2532001"/>
                <a:gd name="connsiteX169" fmla="*/ 630369 w 2824578"/>
                <a:gd name="connsiteY169" fmla="*/ 368079 h 2532001"/>
                <a:gd name="connsiteX170" fmla="*/ 750216 w 2824578"/>
                <a:gd name="connsiteY170" fmla="*/ 268558 h 2532001"/>
                <a:gd name="connsiteX171" fmla="*/ 789351 w 2824578"/>
                <a:gd name="connsiteY171" fmla="*/ 242380 h 2532001"/>
                <a:gd name="connsiteX172" fmla="*/ 810594 w 2824578"/>
                <a:gd name="connsiteY172" fmla="*/ 264404 h 2532001"/>
                <a:gd name="connsiteX173" fmla="*/ 864699 w 2824578"/>
                <a:gd name="connsiteY173" fmla="*/ 334387 h 2532001"/>
                <a:gd name="connsiteX174" fmla="*/ 883072 w 2824578"/>
                <a:gd name="connsiteY174" fmla="*/ 357712 h 2532001"/>
                <a:gd name="connsiteX175" fmla="*/ 855794 w 2824578"/>
                <a:gd name="connsiteY175" fmla="*/ 199776 h 2532001"/>
                <a:gd name="connsiteX176" fmla="*/ 871252 w 2824578"/>
                <a:gd name="connsiteY176" fmla="*/ 204327 h 2532001"/>
                <a:gd name="connsiteX177" fmla="*/ 921071 w 2824578"/>
                <a:gd name="connsiteY177" fmla="*/ 181280 h 2532001"/>
                <a:gd name="connsiteX178" fmla="*/ 978642 w 2824578"/>
                <a:gd name="connsiteY178" fmla="*/ 167721 h 2532001"/>
                <a:gd name="connsiteX179" fmla="*/ 1059960 w 2824578"/>
                <a:gd name="connsiteY179" fmla="*/ 150061 h 2532001"/>
                <a:gd name="connsiteX180" fmla="*/ 1178133 w 2824578"/>
                <a:gd name="connsiteY180" fmla="*/ 140486 h 2532001"/>
                <a:gd name="connsiteX181" fmla="*/ 1269556 w 2824578"/>
                <a:gd name="connsiteY181" fmla="*/ 124696 h 2532001"/>
                <a:gd name="connsiteX182" fmla="*/ 1339025 w 2824578"/>
                <a:gd name="connsiteY182" fmla="*/ 116312 h 2532001"/>
                <a:gd name="connsiteX183" fmla="*/ 1433985 w 2824578"/>
                <a:gd name="connsiteY183" fmla="*/ 92689 h 2532001"/>
                <a:gd name="connsiteX184" fmla="*/ 1521313 w 2824578"/>
                <a:gd name="connsiteY184" fmla="*/ 95663 h 2532001"/>
                <a:gd name="connsiteX185" fmla="*/ 1573554 w 2824578"/>
                <a:gd name="connsiteY185" fmla="*/ 86640 h 2532001"/>
                <a:gd name="connsiteX186" fmla="*/ 1619182 w 2824578"/>
                <a:gd name="connsiteY186" fmla="*/ 53480 h 2532001"/>
                <a:gd name="connsiteX187" fmla="*/ 1697591 w 2824578"/>
                <a:gd name="connsiteY187" fmla="*/ 54380 h 2532001"/>
                <a:gd name="connsiteX188" fmla="*/ 1784699 w 2824578"/>
                <a:gd name="connsiteY188" fmla="*/ 52 h 2532001"/>
                <a:gd name="connsiteX189" fmla="*/ 1800087 w 2824578"/>
                <a:gd name="connsiteY189" fmla="*/ 65448 h 2532001"/>
                <a:gd name="connsiteX190" fmla="*/ 1806898 w 2824578"/>
                <a:gd name="connsiteY190" fmla="*/ 96914 h 2532001"/>
                <a:gd name="connsiteX191" fmla="*/ 1816583 w 2824578"/>
                <a:gd name="connsiteY191" fmla="*/ 144741 h 2532001"/>
                <a:gd name="connsiteX192" fmla="*/ 1823905 w 2824578"/>
                <a:gd name="connsiteY192" fmla="*/ 186209 h 2532001"/>
                <a:gd name="connsiteX193" fmla="*/ 1950326 w 2824578"/>
                <a:gd name="connsiteY193" fmla="*/ 69021 h 2532001"/>
                <a:gd name="connsiteX194" fmla="*/ 1954936 w 2824578"/>
                <a:gd name="connsiteY194" fmla="*/ 84462 h 2532001"/>
                <a:gd name="connsiteX195" fmla="*/ 2001414 w 2824578"/>
                <a:gd name="connsiteY195" fmla="*/ 113666 h 2532001"/>
                <a:gd name="connsiteX196" fmla="*/ 2044162 w 2824578"/>
                <a:gd name="connsiteY196" fmla="*/ 154542 h 2532001"/>
                <a:gd name="connsiteX197" fmla="*/ 2103293 w 2824578"/>
                <a:gd name="connsiteY197" fmla="*/ 213092 h 2532001"/>
                <a:gd name="connsiteX198" fmla="*/ 2175734 w 2824578"/>
                <a:gd name="connsiteY198" fmla="*/ 306947 h 2532001"/>
                <a:gd name="connsiteX199" fmla="*/ 2238805 w 2824578"/>
                <a:gd name="connsiteY199" fmla="*/ 374987 h 2532001"/>
                <a:gd name="connsiteX200" fmla="*/ 2283701 w 2824578"/>
                <a:gd name="connsiteY200" fmla="*/ 428659 h 2532001"/>
                <a:gd name="connsiteX201" fmla="*/ 2355267 w 2824578"/>
                <a:gd name="connsiteY201" fmla="*/ 495396 h 2532001"/>
                <a:gd name="connsiteX202" fmla="*/ 2400374 w 2824578"/>
                <a:gd name="connsiteY202" fmla="*/ 570231 h 2532001"/>
                <a:gd name="connsiteX203" fmla="*/ 2436415 w 2824578"/>
                <a:gd name="connsiteY203" fmla="*/ 609111 h 2532001"/>
                <a:gd name="connsiteX204" fmla="*/ 2489086 w 2824578"/>
                <a:gd name="connsiteY204" fmla="*/ 629290 h 2532001"/>
                <a:gd name="connsiteX205" fmla="*/ 2531071 w 2824578"/>
                <a:gd name="connsiteY205" fmla="*/ 695517 h 2532001"/>
                <a:gd name="connsiteX206" fmla="*/ 2624100 w 2824578"/>
                <a:gd name="connsiteY206" fmla="*/ 738933 h 2532001"/>
                <a:gd name="connsiteX207" fmla="*/ 2577660 w 2824578"/>
                <a:gd name="connsiteY207" fmla="*/ 787481 h 2532001"/>
                <a:gd name="connsiteX208" fmla="*/ 2554992 w 2824578"/>
                <a:gd name="connsiteY208" fmla="*/ 810342 h 2532001"/>
                <a:gd name="connsiteX209" fmla="*/ 2520175 w 2824578"/>
                <a:gd name="connsiteY209" fmla="*/ 844532 h 2532001"/>
                <a:gd name="connsiteX210" fmla="*/ 2488340 w 2824578"/>
                <a:gd name="connsiteY210" fmla="*/ 874263 h 2532001"/>
                <a:gd name="connsiteX211" fmla="*/ 2626057 w 2824578"/>
                <a:gd name="connsiteY211" fmla="*/ 893850 h 2532001"/>
                <a:gd name="connsiteX212" fmla="*/ 2618063 w 2824578"/>
                <a:gd name="connsiteY212" fmla="*/ 899516 h 2532001"/>
                <a:gd name="connsiteX213" fmla="*/ 2628676 w 2824578"/>
                <a:gd name="connsiteY213" fmla="*/ 925973 h 2532001"/>
                <a:gd name="connsiteX214" fmla="*/ 2628330 w 2824578"/>
                <a:gd name="connsiteY214" fmla="*/ 953705 h 2532001"/>
                <a:gd name="connsiteX215" fmla="*/ 2626402 w 2824578"/>
                <a:gd name="connsiteY215" fmla="*/ 992553 h 2532001"/>
                <a:gd name="connsiteX216" fmla="*/ 2608085 w 2824578"/>
                <a:gd name="connsiteY216" fmla="*/ 1045512 h 2532001"/>
                <a:gd name="connsiteX217" fmla="*/ 2601999 w 2824578"/>
                <a:gd name="connsiteY217" fmla="*/ 1088303 h 2532001"/>
                <a:gd name="connsiteX218" fmla="*/ 2596906 w 2824578"/>
                <a:gd name="connsiteY218" fmla="*/ 1106916 h 2532001"/>
                <a:gd name="connsiteX219" fmla="*/ 2594156 w 2824578"/>
                <a:gd name="connsiteY219" fmla="*/ 1118869 h 2532001"/>
                <a:gd name="connsiteX220" fmla="*/ 2594545 w 2824578"/>
                <a:gd name="connsiteY220" fmla="*/ 1118962 h 2532001"/>
                <a:gd name="connsiteX221" fmla="*/ 2623301 w 2824578"/>
                <a:gd name="connsiteY221" fmla="*/ 1126139 h 2532001"/>
                <a:gd name="connsiteX222" fmla="*/ 2728794 w 2824578"/>
                <a:gd name="connsiteY222" fmla="*/ 1151780 h 2532001"/>
                <a:gd name="connsiteX223" fmla="*/ 2759898 w 2824578"/>
                <a:gd name="connsiteY223" fmla="*/ 1160045 h 2532001"/>
                <a:gd name="connsiteX224" fmla="*/ 2824534 w 2824578"/>
                <a:gd name="connsiteY224" fmla="*/ 1178196 h 2532001"/>
                <a:gd name="connsiteX225" fmla="*/ 2770073 w 2824578"/>
                <a:gd name="connsiteY225" fmla="*/ 1242077 h 2532001"/>
                <a:gd name="connsiteX226" fmla="*/ 2770364 w 2824578"/>
                <a:gd name="connsiteY226" fmla="*/ 1304139 h 2532001"/>
                <a:gd name="connsiteX227" fmla="*/ 2737181 w 2824578"/>
                <a:gd name="connsiteY227" fmla="*/ 1337170 h 2532001"/>
                <a:gd name="connsiteX228" fmla="*/ 2727846 w 2824578"/>
                <a:gd name="connsiteY228" fmla="*/ 1377639 h 2532001"/>
                <a:gd name="connsiteX229" fmla="*/ 2730122 w 2824578"/>
                <a:gd name="connsiteY229" fmla="*/ 1446940 h 2532001"/>
                <a:gd name="connsiteX230" fmla="*/ 2706005 w 2824578"/>
                <a:gd name="connsiteY230" fmla="*/ 1519839 h 2532001"/>
                <a:gd name="connsiteX231" fmla="*/ 2697171 w 2824578"/>
                <a:gd name="connsiteY231" fmla="*/ 1573985 h 2532001"/>
                <a:gd name="connsiteX232" fmla="*/ 2680836 w 2824578"/>
                <a:gd name="connsiteY232" fmla="*/ 1644805 h 2532001"/>
                <a:gd name="connsiteX233" fmla="*/ 2670450 w 2824578"/>
                <a:gd name="connsiteY233" fmla="*/ 1737339 h 2532001"/>
                <a:gd name="connsiteX234" fmla="*/ 2652341 w 2824578"/>
                <a:gd name="connsiteY234" fmla="*/ 1800001 h 2532001"/>
                <a:gd name="connsiteX235" fmla="*/ 2638476 w 2824578"/>
                <a:gd name="connsiteY235" fmla="*/ 1844267 h 2532001"/>
                <a:gd name="connsiteX236" fmla="*/ 2615273 w 2824578"/>
                <a:gd name="connsiteY236" fmla="*/ 1881537 h 2532001"/>
                <a:gd name="connsiteX237" fmla="*/ 2619662 w 2824578"/>
                <a:gd name="connsiteY237" fmla="*/ 1894173 h 2532001"/>
                <a:gd name="connsiteX238" fmla="*/ 2394741 w 2824578"/>
                <a:gd name="connsiteY238" fmla="*/ 1842293 h 2532001"/>
                <a:gd name="connsiteX239" fmla="*/ 2392817 w 2824578"/>
                <a:gd name="connsiteY239" fmla="*/ 1844699 h 2532001"/>
                <a:gd name="connsiteX240" fmla="*/ 2390481 w 2824578"/>
                <a:gd name="connsiteY240" fmla="*/ 1865944 h 2532001"/>
                <a:gd name="connsiteX241" fmla="*/ 2362803 w 2824578"/>
                <a:gd name="connsiteY241" fmla="*/ 1901334 h 2532001"/>
                <a:gd name="connsiteX242" fmla="*/ 2322755 w 2824578"/>
                <a:gd name="connsiteY242" fmla="*/ 1950186 h 2532001"/>
                <a:gd name="connsiteX243" fmla="*/ 2254288 w 2824578"/>
                <a:gd name="connsiteY243" fmla="*/ 2008922 h 2532001"/>
                <a:gd name="connsiteX244" fmla="*/ 2206670 w 2824578"/>
                <a:gd name="connsiteY244" fmla="*/ 2060748 h 2532001"/>
                <a:gd name="connsiteX245" fmla="*/ 2168180 w 2824578"/>
                <a:gd name="connsiteY245" fmla="*/ 2097376 h 2532001"/>
                <a:gd name="connsiteX246" fmla="*/ 2123328 w 2824578"/>
                <a:gd name="connsiteY246" fmla="*/ 2156709 h 2532001"/>
                <a:gd name="connsiteX247" fmla="*/ 2066318 w 2824578"/>
                <a:gd name="connsiteY247" fmla="*/ 2192458 h 2532001"/>
                <a:gd name="connsiteX248" fmla="*/ 2039108 w 2824578"/>
                <a:gd name="connsiteY248" fmla="*/ 2222073 h 2532001"/>
                <a:gd name="connsiteX249" fmla="*/ 2031477 w 2824578"/>
                <a:gd name="connsiteY249" fmla="*/ 2267195 h 2532001"/>
                <a:gd name="connsiteX250" fmla="*/ 1981419 w 2824578"/>
                <a:gd name="connsiteY250" fmla="*/ 2300642 h 2532001"/>
                <a:gd name="connsiteX251" fmla="*/ 1961122 w 2824578"/>
                <a:gd name="connsiteY251" fmla="*/ 2379947 h 2532001"/>
                <a:gd name="connsiteX0" fmla="*/ 1732484 w 2824578"/>
                <a:gd name="connsiteY0" fmla="*/ 2108571 h 2532001"/>
                <a:gd name="connsiteX1" fmla="*/ 1780985 w 2824578"/>
                <a:gd name="connsiteY1" fmla="*/ 2075490 h 2532001"/>
                <a:gd name="connsiteX2" fmla="*/ 1786489 w 2824578"/>
                <a:gd name="connsiteY2" fmla="*/ 2074401 h 2532001"/>
                <a:gd name="connsiteX3" fmla="*/ 1802325 w 2824578"/>
                <a:gd name="connsiteY3" fmla="*/ 2055677 h 2532001"/>
                <a:gd name="connsiteX4" fmla="*/ 1850819 w 2824578"/>
                <a:gd name="connsiteY4" fmla="*/ 2016801 h 2532001"/>
                <a:gd name="connsiteX5" fmla="*/ 1913222 w 2824578"/>
                <a:gd name="connsiteY5" fmla="*/ 1908099 h 2532001"/>
                <a:gd name="connsiteX6" fmla="*/ 2052913 w 2824578"/>
                <a:gd name="connsiteY6" fmla="*/ 1880998 h 2532001"/>
                <a:gd name="connsiteX7" fmla="*/ 2080663 w 2824578"/>
                <a:gd name="connsiteY7" fmla="*/ 1824179 h 2532001"/>
                <a:gd name="connsiteX8" fmla="*/ 2073976 w 2824578"/>
                <a:gd name="connsiteY8" fmla="*/ 1767692 h 2532001"/>
                <a:gd name="connsiteX9" fmla="*/ 2130456 w 2824578"/>
                <a:gd name="connsiteY9" fmla="*/ 1738749 h 2532001"/>
                <a:gd name="connsiteX10" fmla="*/ 2135028 w 2824578"/>
                <a:gd name="connsiteY10" fmla="*/ 1675921 h 2532001"/>
                <a:gd name="connsiteX11" fmla="*/ 2197128 w 2824578"/>
                <a:gd name="connsiteY11" fmla="*/ 1639884 h 2532001"/>
                <a:gd name="connsiteX12" fmla="*/ 2228585 w 2824578"/>
                <a:gd name="connsiteY12" fmla="*/ 1647684 h 2532001"/>
                <a:gd name="connsiteX13" fmla="*/ 2334817 w 2824578"/>
                <a:gd name="connsiteY13" fmla="*/ 1745290 h 2532001"/>
                <a:gd name="connsiteX14" fmla="*/ 2337541 w 2824578"/>
                <a:gd name="connsiteY14" fmla="*/ 1739981 h 2532001"/>
                <a:gd name="connsiteX15" fmla="*/ 2387137 w 2824578"/>
                <a:gd name="connsiteY15" fmla="*/ 1699112 h 2532001"/>
                <a:gd name="connsiteX16" fmla="*/ 2379507 w 2824578"/>
                <a:gd name="connsiteY16" fmla="*/ 1634267 h 2532001"/>
                <a:gd name="connsiteX17" fmla="*/ 2430150 w 2824578"/>
                <a:gd name="connsiteY17" fmla="*/ 1606662 h 2532001"/>
                <a:gd name="connsiteX18" fmla="*/ 2461766 w 2824578"/>
                <a:gd name="connsiteY18" fmla="*/ 1549715 h 2532001"/>
                <a:gd name="connsiteX19" fmla="*/ 2405968 w 2824578"/>
                <a:gd name="connsiteY19" fmla="*/ 1415533 h 2532001"/>
                <a:gd name="connsiteX20" fmla="*/ 2442045 w 2824578"/>
                <a:gd name="connsiteY20" fmla="*/ 1330887 h 2532001"/>
                <a:gd name="connsiteX21" fmla="*/ 2454264 w 2824578"/>
                <a:gd name="connsiteY21" fmla="*/ 1319346 h 2532001"/>
                <a:gd name="connsiteX22" fmla="*/ 2395931 w 2824578"/>
                <a:gd name="connsiteY22" fmla="*/ 1311153 h 2532001"/>
                <a:gd name="connsiteX23" fmla="*/ 2308270 w 2824578"/>
                <a:gd name="connsiteY23" fmla="*/ 1299324 h 2532001"/>
                <a:gd name="connsiteX24" fmla="*/ 2278367 w 2824578"/>
                <a:gd name="connsiteY24" fmla="*/ 1293287 h 2532001"/>
                <a:gd name="connsiteX25" fmla="*/ 2278545 w 2824578"/>
                <a:gd name="connsiteY25" fmla="*/ 1265122 h 2532001"/>
                <a:gd name="connsiteX26" fmla="*/ 2295112 w 2824578"/>
                <a:gd name="connsiteY26" fmla="*/ 1173928 h 2532001"/>
                <a:gd name="connsiteX27" fmla="*/ 2278366 w 2824578"/>
                <a:gd name="connsiteY27" fmla="*/ 1095705 h 2532001"/>
                <a:gd name="connsiteX28" fmla="*/ 2371952 w 2824578"/>
                <a:gd name="connsiteY28" fmla="*/ 1038009 h 2532001"/>
                <a:gd name="connsiteX29" fmla="*/ 2359364 w 2824578"/>
                <a:gd name="connsiteY29" fmla="*/ 998619 h 2532001"/>
                <a:gd name="connsiteX30" fmla="*/ 2319858 w 2824578"/>
                <a:gd name="connsiteY30" fmla="*/ 970005 h 2532001"/>
                <a:gd name="connsiteX31" fmla="*/ 2346795 w 2824578"/>
                <a:gd name="connsiteY31" fmla="*/ 936911 h 2532001"/>
                <a:gd name="connsiteX32" fmla="*/ 2312311 w 2824578"/>
                <a:gd name="connsiteY32" fmla="*/ 901390 h 2532001"/>
                <a:gd name="connsiteX33" fmla="*/ 2309266 w 2824578"/>
                <a:gd name="connsiteY33" fmla="*/ 889956 h 2532001"/>
                <a:gd name="connsiteX34" fmla="*/ 2296331 w 2824578"/>
                <a:gd name="connsiteY34" fmla="*/ 877682 h 2532001"/>
                <a:gd name="connsiteX35" fmla="*/ 2211581 w 2824578"/>
                <a:gd name="connsiteY35" fmla="*/ 774808 h 2532001"/>
                <a:gd name="connsiteX36" fmla="*/ 2081778 w 2824578"/>
                <a:gd name="connsiteY36" fmla="*/ 675368 h 2532001"/>
                <a:gd name="connsiteX37" fmla="*/ 2041189 w 2824578"/>
                <a:gd name="connsiteY37" fmla="*/ 507242 h 2532001"/>
                <a:gd name="connsiteX38" fmla="*/ 1973662 w 2824578"/>
                <a:gd name="connsiteY38" fmla="*/ 460885 h 2532001"/>
                <a:gd name="connsiteX39" fmla="*/ 1908802 w 2824578"/>
                <a:gd name="connsiteY39" fmla="*/ 454376 h 2532001"/>
                <a:gd name="connsiteX40" fmla="*/ 1871598 w 2824578"/>
                <a:gd name="connsiteY40" fmla="*/ 381867 h 2532001"/>
                <a:gd name="connsiteX41" fmla="*/ 1798661 w 2824578"/>
                <a:gd name="connsiteY41" fmla="*/ 360760 h 2532001"/>
                <a:gd name="connsiteX42" fmla="*/ 1772847 w 2824578"/>
                <a:gd name="connsiteY42" fmla="*/ 342018 h 2532001"/>
                <a:gd name="connsiteX43" fmla="*/ 1770667 w 2824578"/>
                <a:gd name="connsiteY43" fmla="*/ 338905 h 2532001"/>
                <a:gd name="connsiteX44" fmla="*/ 1722363 w 2824578"/>
                <a:gd name="connsiteY44" fmla="*/ 350478 h 2532001"/>
                <a:gd name="connsiteX45" fmla="*/ 1589919 w 2824578"/>
                <a:gd name="connsiteY45" fmla="*/ 365456 h 2532001"/>
                <a:gd name="connsiteX46" fmla="*/ 1435797 w 2824578"/>
                <a:gd name="connsiteY46" fmla="*/ 420078 h 2532001"/>
                <a:gd name="connsiteX47" fmla="*/ 1272719 w 2824578"/>
                <a:gd name="connsiteY47" fmla="*/ 362464 h 2532001"/>
                <a:gd name="connsiteX48" fmla="*/ 1197046 w 2824578"/>
                <a:gd name="connsiteY48" fmla="*/ 393809 h 2532001"/>
                <a:gd name="connsiteX49" fmla="*/ 1156235 w 2824578"/>
                <a:gd name="connsiteY49" fmla="*/ 444638 h 2532001"/>
                <a:gd name="connsiteX50" fmla="*/ 1075165 w 2824578"/>
                <a:gd name="connsiteY50" fmla="*/ 436306 h 2532001"/>
                <a:gd name="connsiteX51" fmla="*/ 1017713 w 2824578"/>
                <a:gd name="connsiteY51" fmla="*/ 485951 h 2532001"/>
                <a:gd name="connsiteX52" fmla="*/ 988777 w 2824578"/>
                <a:gd name="connsiteY52" fmla="*/ 497052 h 2532001"/>
                <a:gd name="connsiteX53" fmla="*/ 989445 w 2824578"/>
                <a:gd name="connsiteY53" fmla="*/ 500649 h 2532001"/>
                <a:gd name="connsiteX54" fmla="*/ 907025 w 2824578"/>
                <a:gd name="connsiteY54" fmla="*/ 516575 h 2532001"/>
                <a:gd name="connsiteX55" fmla="*/ 868520 w 2824578"/>
                <a:gd name="connsiteY55" fmla="*/ 565248 h 2532001"/>
                <a:gd name="connsiteX56" fmla="*/ 821978 w 2824578"/>
                <a:gd name="connsiteY56" fmla="*/ 570348 h 2532001"/>
                <a:gd name="connsiteX57" fmla="*/ 789429 w 2824578"/>
                <a:gd name="connsiteY57" fmla="*/ 596143 h 2532001"/>
                <a:gd name="connsiteX58" fmla="*/ 747957 w 2824578"/>
                <a:gd name="connsiteY58" fmla="*/ 651713 h 2532001"/>
                <a:gd name="connsiteX59" fmla="*/ 683617 w 2824578"/>
                <a:gd name="connsiteY59" fmla="*/ 693621 h 2532001"/>
                <a:gd name="connsiteX60" fmla="*/ 642923 w 2824578"/>
                <a:gd name="connsiteY60" fmla="*/ 730415 h 2532001"/>
                <a:gd name="connsiteX61" fmla="*/ 585962 w 2824578"/>
                <a:gd name="connsiteY61" fmla="*/ 775556 h 2532001"/>
                <a:gd name="connsiteX62" fmla="*/ 520097 w 2824578"/>
                <a:gd name="connsiteY62" fmla="*/ 841377 h 2532001"/>
                <a:gd name="connsiteX63" fmla="*/ 466841 w 2824578"/>
                <a:gd name="connsiteY63" fmla="*/ 879036 h 2532001"/>
                <a:gd name="connsiteX64" fmla="*/ 439916 w 2824578"/>
                <a:gd name="connsiteY64" fmla="*/ 900528 h 2532001"/>
                <a:gd name="connsiteX65" fmla="*/ 428381 w 2824578"/>
                <a:gd name="connsiteY65" fmla="*/ 904970 h 2532001"/>
                <a:gd name="connsiteX66" fmla="*/ 386992 w 2824578"/>
                <a:gd name="connsiteY66" fmla="*/ 919611 h 2532001"/>
                <a:gd name="connsiteX67" fmla="*/ 382535 w 2824578"/>
                <a:gd name="connsiteY67" fmla="*/ 932223 h 2532001"/>
                <a:gd name="connsiteX68" fmla="*/ 367189 w 2824578"/>
                <a:gd name="connsiteY68" fmla="*/ 912858 h 2532001"/>
                <a:gd name="connsiteX69" fmla="*/ 322023 w 2824578"/>
                <a:gd name="connsiteY69" fmla="*/ 938453 h 2532001"/>
                <a:gd name="connsiteX70" fmla="*/ 300809 w 2824578"/>
                <a:gd name="connsiteY70" fmla="*/ 965762 h 2532001"/>
                <a:gd name="connsiteX71" fmla="*/ 305782 w 2824578"/>
                <a:gd name="connsiteY71" fmla="*/ 992334 h 2532001"/>
                <a:gd name="connsiteX72" fmla="*/ 377060 w 2824578"/>
                <a:gd name="connsiteY72" fmla="*/ 1138363 h 2532001"/>
                <a:gd name="connsiteX73" fmla="*/ 365293 w 2824578"/>
                <a:gd name="connsiteY73" fmla="*/ 1301640 h 2532001"/>
                <a:gd name="connsiteX74" fmla="*/ 403709 w 2824578"/>
                <a:gd name="connsiteY74" fmla="*/ 1372995 h 2532001"/>
                <a:gd name="connsiteX75" fmla="*/ 450057 w 2824578"/>
                <a:gd name="connsiteY75" fmla="*/ 1408902 h 2532001"/>
                <a:gd name="connsiteX76" fmla="*/ 453645 w 2824578"/>
                <a:gd name="connsiteY76" fmla="*/ 1446356 h 2532001"/>
                <a:gd name="connsiteX77" fmla="*/ 454261 w 2824578"/>
                <a:gd name="connsiteY77" fmla="*/ 1457438 h 2532001"/>
                <a:gd name="connsiteX78" fmla="*/ 482561 w 2824578"/>
                <a:gd name="connsiteY78" fmla="*/ 1487056 h 2532001"/>
                <a:gd name="connsiteX79" fmla="*/ 571912 w 2824578"/>
                <a:gd name="connsiteY79" fmla="*/ 1604159 h 2532001"/>
                <a:gd name="connsiteX80" fmla="*/ 708342 w 2824578"/>
                <a:gd name="connsiteY80" fmla="*/ 1722020 h 2532001"/>
                <a:gd name="connsiteX81" fmla="*/ 751994 w 2824578"/>
                <a:gd name="connsiteY81" fmla="*/ 1903856 h 2532001"/>
                <a:gd name="connsiteX82" fmla="*/ 822929 w 2824578"/>
                <a:gd name="connsiteY82" fmla="*/ 1959484 h 2532001"/>
                <a:gd name="connsiteX83" fmla="*/ 890789 w 2824578"/>
                <a:gd name="connsiteY83" fmla="*/ 1972694 h 2532001"/>
                <a:gd name="connsiteX84" fmla="*/ 930211 w 2824578"/>
                <a:gd name="connsiteY84" fmla="*/ 2053036 h 2532001"/>
                <a:gd name="connsiteX85" fmla="*/ 1006620 w 2824578"/>
                <a:gd name="connsiteY85" fmla="*/ 2082477 h 2532001"/>
                <a:gd name="connsiteX86" fmla="*/ 1018144 w 2824578"/>
                <a:gd name="connsiteY86" fmla="*/ 2091971 h 2532001"/>
                <a:gd name="connsiteX87" fmla="*/ 1063559 w 2824578"/>
                <a:gd name="connsiteY87" fmla="*/ 2089055 h 2532001"/>
                <a:gd name="connsiteX88" fmla="*/ 1196619 w 2824578"/>
                <a:gd name="connsiteY88" fmla="*/ 2096838 h 2532001"/>
                <a:gd name="connsiteX89" fmla="*/ 1357789 w 2824578"/>
                <a:gd name="connsiteY89" fmla="*/ 2069244 h 2532001"/>
                <a:gd name="connsiteX90" fmla="*/ 1508683 w 2824578"/>
                <a:gd name="connsiteY90" fmla="*/ 2153774 h 2532001"/>
                <a:gd name="connsiteX91" fmla="*/ 1588586 w 2824578"/>
                <a:gd name="connsiteY91" fmla="*/ 2135765 h 2532001"/>
                <a:gd name="connsiteX92" fmla="*/ 1637453 w 2824578"/>
                <a:gd name="connsiteY92" fmla="*/ 2092623 h 2532001"/>
                <a:gd name="connsiteX93" fmla="*/ 1715922 w 2824578"/>
                <a:gd name="connsiteY93" fmla="*/ 2114632 h 2532001"/>
                <a:gd name="connsiteX94" fmla="*/ 1732484 w 2824578"/>
                <a:gd name="connsiteY94" fmla="*/ 2108571 h 2532001"/>
                <a:gd name="connsiteX95" fmla="*/ 1961122 w 2824578"/>
                <a:gd name="connsiteY95" fmla="*/ 2379947 h 2532001"/>
                <a:gd name="connsiteX96" fmla="*/ 1909670 w 2824578"/>
                <a:gd name="connsiteY96" fmla="*/ 2336828 h 2532001"/>
                <a:gd name="connsiteX97" fmla="*/ 1895847 w 2824578"/>
                <a:gd name="connsiteY97" fmla="*/ 2325731 h 2532001"/>
                <a:gd name="connsiteX98" fmla="*/ 1891835 w 2824578"/>
                <a:gd name="connsiteY98" fmla="*/ 2321967 h 2532001"/>
                <a:gd name="connsiteX99" fmla="*/ 1891835 w 2824578"/>
                <a:gd name="connsiteY99" fmla="*/ 2385048 h 2532001"/>
                <a:gd name="connsiteX100" fmla="*/ 1877377 w 2824578"/>
                <a:gd name="connsiteY100" fmla="*/ 2377932 h 2532001"/>
                <a:gd name="connsiteX101" fmla="*/ 1824362 w 2824578"/>
                <a:gd name="connsiteY101" fmla="*/ 2392165 h 2532001"/>
                <a:gd name="connsiteX102" fmla="*/ 1765324 w 2824578"/>
                <a:gd name="connsiteY102" fmla="*/ 2395726 h 2532001"/>
                <a:gd name="connsiteX103" fmla="*/ 1682186 w 2824578"/>
                <a:gd name="connsiteY103" fmla="*/ 2399288 h 2532001"/>
                <a:gd name="connsiteX104" fmla="*/ 1564108 w 2824578"/>
                <a:gd name="connsiteY104" fmla="*/ 2388610 h 2532001"/>
                <a:gd name="connsiteX105" fmla="*/ 1529792 w 2824578"/>
                <a:gd name="connsiteY105" fmla="*/ 2512353 h 2532001"/>
                <a:gd name="connsiteX106" fmla="*/ 1401449 w 2824578"/>
                <a:gd name="connsiteY106" fmla="*/ 2385048 h 2532001"/>
                <a:gd name="connsiteX107" fmla="*/ 1396891 w 2824578"/>
                <a:gd name="connsiteY107" fmla="*/ 2525640 h 2532001"/>
                <a:gd name="connsiteX108" fmla="*/ 1288516 w 2824578"/>
                <a:gd name="connsiteY108" fmla="*/ 2506084 h 2532001"/>
                <a:gd name="connsiteX109" fmla="*/ 1193496 w 2824578"/>
                <a:gd name="connsiteY109" fmla="*/ 2489597 h 2532001"/>
                <a:gd name="connsiteX110" fmla="*/ 1114685 w 2824578"/>
                <a:gd name="connsiteY110" fmla="*/ 2399281 h 2532001"/>
                <a:gd name="connsiteX111" fmla="*/ 1037574 w 2824578"/>
                <a:gd name="connsiteY111" fmla="*/ 2385048 h 2532001"/>
                <a:gd name="connsiteX112" fmla="*/ 942490 w 2824578"/>
                <a:gd name="connsiteY112" fmla="*/ 2423758 h 2532001"/>
                <a:gd name="connsiteX113" fmla="*/ 938457 w 2824578"/>
                <a:gd name="connsiteY113" fmla="*/ 2356697 h 2532001"/>
                <a:gd name="connsiteX114" fmla="*/ 937101 w 2824578"/>
                <a:gd name="connsiteY114" fmla="*/ 2324531 h 2532001"/>
                <a:gd name="connsiteX115" fmla="*/ 936480 w 2824578"/>
                <a:gd name="connsiteY115" fmla="*/ 2302959 h 2532001"/>
                <a:gd name="connsiteX116" fmla="*/ 850160 w 2824578"/>
                <a:gd name="connsiteY116" fmla="*/ 2376352 h 2532001"/>
                <a:gd name="connsiteX117" fmla="*/ 845228 w 2824578"/>
                <a:gd name="connsiteY117" fmla="*/ 2359566 h 2532001"/>
                <a:gd name="connsiteX118" fmla="*/ 796423 w 2824578"/>
                <a:gd name="connsiteY118" fmla="*/ 2324136 h 2532001"/>
                <a:gd name="connsiteX119" fmla="*/ 751435 w 2824578"/>
                <a:gd name="connsiteY119" fmla="*/ 2276722 h 2532001"/>
                <a:gd name="connsiteX120" fmla="*/ 689189 w 2824578"/>
                <a:gd name="connsiteY120" fmla="*/ 2209012 h 2532001"/>
                <a:gd name="connsiteX121" fmla="*/ 612772 w 2824578"/>
                <a:gd name="connsiteY121" fmla="*/ 2102651 h 2532001"/>
                <a:gd name="connsiteX122" fmla="*/ 546338 w 2824578"/>
                <a:gd name="connsiteY122" fmla="*/ 2024516 h 2532001"/>
                <a:gd name="connsiteX123" fmla="*/ 499011 w 2824578"/>
                <a:gd name="connsiteY123" fmla="*/ 1963354 h 2532001"/>
                <a:gd name="connsiteX124" fmla="*/ 423704 w 2824578"/>
                <a:gd name="connsiteY124" fmla="*/ 1885770 h 2532001"/>
                <a:gd name="connsiteX125" fmla="*/ 376003 w 2824578"/>
                <a:gd name="connsiteY125" fmla="*/ 1802197 h 2532001"/>
                <a:gd name="connsiteX126" fmla="*/ 338041 w 2824578"/>
                <a:gd name="connsiteY126" fmla="*/ 1757548 h 2532001"/>
                <a:gd name="connsiteX127" fmla="*/ 282826 w 2824578"/>
                <a:gd name="connsiteY127" fmla="*/ 1731064 h 2532001"/>
                <a:gd name="connsiteX128" fmla="*/ 238452 w 2824578"/>
                <a:gd name="connsiteY128" fmla="*/ 1656902 h 2532001"/>
                <a:gd name="connsiteX129" fmla="*/ 140875 w 2824578"/>
                <a:gd name="connsiteY129" fmla="*/ 1601899 h 2532001"/>
                <a:gd name="connsiteX130" fmla="*/ 189077 w 2824578"/>
                <a:gd name="connsiteY130" fmla="*/ 1555062 h 2532001"/>
                <a:gd name="connsiteX131" fmla="*/ 212612 w 2824578"/>
                <a:gd name="connsiteY131" fmla="*/ 1533085 h 2532001"/>
                <a:gd name="connsiteX132" fmla="*/ 125884 w 2824578"/>
                <a:gd name="connsiteY132" fmla="*/ 1510046 h 2532001"/>
                <a:gd name="connsiteX133" fmla="*/ 153280 w 2824578"/>
                <a:gd name="connsiteY133" fmla="*/ 1474555 h 2532001"/>
                <a:gd name="connsiteX134" fmla="*/ 216016 w 2824578"/>
                <a:gd name="connsiteY134" fmla="*/ 1410654 h 2532001"/>
                <a:gd name="connsiteX135" fmla="*/ 211728 w 2824578"/>
                <a:gd name="connsiteY135" fmla="*/ 1397978 h 2532001"/>
                <a:gd name="connsiteX136" fmla="*/ 187584 w 2824578"/>
                <a:gd name="connsiteY136" fmla="*/ 1410755 h 2532001"/>
                <a:gd name="connsiteX137" fmla="*/ 0 w 2824578"/>
                <a:gd name="connsiteY137" fmla="*/ 1357266 h 2532001"/>
                <a:gd name="connsiteX138" fmla="*/ 9103 w 2824578"/>
                <a:gd name="connsiteY138" fmla="*/ 1344827 h 2532001"/>
                <a:gd name="connsiteX139" fmla="*/ 13364 w 2824578"/>
                <a:gd name="connsiteY139" fmla="*/ 1290914 h 2532001"/>
                <a:gd name="connsiteX140" fmla="*/ 26981 w 2824578"/>
                <a:gd name="connsiteY140" fmla="*/ 1233406 h 2532001"/>
                <a:gd name="connsiteX141" fmla="*/ 47207 w 2824578"/>
                <a:gd name="connsiteY141" fmla="*/ 1152721 h 2532001"/>
                <a:gd name="connsiteX142" fmla="*/ 87297 w 2824578"/>
                <a:gd name="connsiteY142" fmla="*/ 1041368 h 2532001"/>
                <a:gd name="connsiteX143" fmla="*/ 92798 w 2824578"/>
                <a:gd name="connsiteY143" fmla="*/ 1022077 h 2532001"/>
                <a:gd name="connsiteX144" fmla="*/ 80803 w 2824578"/>
                <a:gd name="connsiteY144" fmla="*/ 1006108 h 2532001"/>
                <a:gd name="connsiteX145" fmla="*/ 64397 w 2824578"/>
                <a:gd name="connsiteY145" fmla="*/ 987504 h 2532001"/>
                <a:gd name="connsiteX146" fmla="*/ 49807 w 2824578"/>
                <a:gd name="connsiteY146" fmla="*/ 911034 h 2532001"/>
                <a:gd name="connsiteX147" fmla="*/ 45557 w 2824578"/>
                <a:gd name="connsiteY147" fmla="*/ 854742 h 2532001"/>
                <a:gd name="connsiteX148" fmla="*/ 64478 w 2824578"/>
                <a:gd name="connsiteY148" fmla="*/ 824714 h 2532001"/>
                <a:gd name="connsiteX149" fmla="*/ 87804 w 2824578"/>
                <a:gd name="connsiteY149" fmla="*/ 804276 h 2532001"/>
                <a:gd name="connsiteX150" fmla="*/ 137350 w 2824578"/>
                <a:gd name="connsiteY150" fmla="*/ 773632 h 2532001"/>
                <a:gd name="connsiteX151" fmla="*/ 158211 w 2824578"/>
                <a:gd name="connsiteY151" fmla="*/ 765859 h 2532001"/>
                <a:gd name="connsiteX152" fmla="*/ 169474 w 2824578"/>
                <a:gd name="connsiteY152" fmla="*/ 761875 h 2532001"/>
                <a:gd name="connsiteX153" fmla="*/ 170435 w 2824578"/>
                <a:gd name="connsiteY153" fmla="*/ 759829 h 2532001"/>
                <a:gd name="connsiteX154" fmla="*/ 192405 w 2824578"/>
                <a:gd name="connsiteY154" fmla="*/ 711754 h 2532001"/>
                <a:gd name="connsiteX155" fmla="*/ 206942 w 2824578"/>
                <a:gd name="connsiteY155" fmla="*/ 660771 h 2532001"/>
                <a:gd name="connsiteX156" fmla="*/ 202831 w 2824578"/>
                <a:gd name="connsiteY156" fmla="*/ 606976 h 2532001"/>
                <a:gd name="connsiteX157" fmla="*/ 234254 w 2824578"/>
                <a:gd name="connsiteY157" fmla="*/ 535750 h 2532001"/>
                <a:gd name="connsiteX158" fmla="*/ 232375 w 2824578"/>
                <a:gd name="connsiteY158" fmla="*/ 436341 h 2532001"/>
                <a:gd name="connsiteX159" fmla="*/ 281907 w 2824578"/>
                <a:gd name="connsiteY159" fmla="*/ 446271 h 2532001"/>
                <a:gd name="connsiteX160" fmla="*/ 305507 w 2824578"/>
                <a:gd name="connsiteY160" fmla="*/ 451591 h 2532001"/>
                <a:gd name="connsiteX161" fmla="*/ 384344 w 2824578"/>
                <a:gd name="connsiteY161" fmla="*/ 472379 h 2532001"/>
                <a:gd name="connsiteX162" fmla="*/ 448590 w 2824578"/>
                <a:gd name="connsiteY162" fmla="*/ 489289 h 2532001"/>
                <a:gd name="connsiteX163" fmla="*/ 469542 w 2824578"/>
                <a:gd name="connsiteY163" fmla="*/ 499205 h 2532001"/>
                <a:gd name="connsiteX164" fmla="*/ 455851 w 2824578"/>
                <a:gd name="connsiteY164" fmla="*/ 557596 h 2532001"/>
                <a:gd name="connsiteX165" fmla="*/ 449609 w 2824578"/>
                <a:gd name="connsiteY165" fmla="*/ 584303 h 2532001"/>
                <a:gd name="connsiteX166" fmla="*/ 460406 w 2824578"/>
                <a:gd name="connsiteY166" fmla="*/ 579624 h 2532001"/>
                <a:gd name="connsiteX167" fmla="*/ 474135 w 2824578"/>
                <a:gd name="connsiteY167" fmla="*/ 564539 h 2532001"/>
                <a:gd name="connsiteX168" fmla="*/ 514278 w 2824578"/>
                <a:gd name="connsiteY168" fmla="*/ 424872 h 2532001"/>
                <a:gd name="connsiteX169" fmla="*/ 630369 w 2824578"/>
                <a:gd name="connsiteY169" fmla="*/ 368079 h 2532001"/>
                <a:gd name="connsiteX170" fmla="*/ 750216 w 2824578"/>
                <a:gd name="connsiteY170" fmla="*/ 268558 h 2532001"/>
                <a:gd name="connsiteX171" fmla="*/ 789351 w 2824578"/>
                <a:gd name="connsiteY171" fmla="*/ 242380 h 2532001"/>
                <a:gd name="connsiteX172" fmla="*/ 810594 w 2824578"/>
                <a:gd name="connsiteY172" fmla="*/ 264404 h 2532001"/>
                <a:gd name="connsiteX173" fmla="*/ 864699 w 2824578"/>
                <a:gd name="connsiteY173" fmla="*/ 334387 h 2532001"/>
                <a:gd name="connsiteX174" fmla="*/ 883072 w 2824578"/>
                <a:gd name="connsiteY174" fmla="*/ 357712 h 2532001"/>
                <a:gd name="connsiteX175" fmla="*/ 855794 w 2824578"/>
                <a:gd name="connsiteY175" fmla="*/ 199776 h 2532001"/>
                <a:gd name="connsiteX176" fmla="*/ 871252 w 2824578"/>
                <a:gd name="connsiteY176" fmla="*/ 204327 h 2532001"/>
                <a:gd name="connsiteX177" fmla="*/ 921071 w 2824578"/>
                <a:gd name="connsiteY177" fmla="*/ 181280 h 2532001"/>
                <a:gd name="connsiteX178" fmla="*/ 978642 w 2824578"/>
                <a:gd name="connsiteY178" fmla="*/ 167721 h 2532001"/>
                <a:gd name="connsiteX179" fmla="*/ 1059960 w 2824578"/>
                <a:gd name="connsiteY179" fmla="*/ 150061 h 2532001"/>
                <a:gd name="connsiteX180" fmla="*/ 1178133 w 2824578"/>
                <a:gd name="connsiteY180" fmla="*/ 140486 h 2532001"/>
                <a:gd name="connsiteX181" fmla="*/ 1269556 w 2824578"/>
                <a:gd name="connsiteY181" fmla="*/ 124696 h 2532001"/>
                <a:gd name="connsiteX182" fmla="*/ 1339025 w 2824578"/>
                <a:gd name="connsiteY182" fmla="*/ 116312 h 2532001"/>
                <a:gd name="connsiteX183" fmla="*/ 1433985 w 2824578"/>
                <a:gd name="connsiteY183" fmla="*/ 92689 h 2532001"/>
                <a:gd name="connsiteX184" fmla="*/ 1521313 w 2824578"/>
                <a:gd name="connsiteY184" fmla="*/ 95663 h 2532001"/>
                <a:gd name="connsiteX185" fmla="*/ 1573554 w 2824578"/>
                <a:gd name="connsiteY185" fmla="*/ 86640 h 2532001"/>
                <a:gd name="connsiteX186" fmla="*/ 1619182 w 2824578"/>
                <a:gd name="connsiteY186" fmla="*/ 53480 h 2532001"/>
                <a:gd name="connsiteX187" fmla="*/ 1697591 w 2824578"/>
                <a:gd name="connsiteY187" fmla="*/ 54380 h 2532001"/>
                <a:gd name="connsiteX188" fmla="*/ 1784699 w 2824578"/>
                <a:gd name="connsiteY188" fmla="*/ 52 h 2532001"/>
                <a:gd name="connsiteX189" fmla="*/ 1800087 w 2824578"/>
                <a:gd name="connsiteY189" fmla="*/ 65448 h 2532001"/>
                <a:gd name="connsiteX190" fmla="*/ 1806898 w 2824578"/>
                <a:gd name="connsiteY190" fmla="*/ 96914 h 2532001"/>
                <a:gd name="connsiteX191" fmla="*/ 1816583 w 2824578"/>
                <a:gd name="connsiteY191" fmla="*/ 144741 h 2532001"/>
                <a:gd name="connsiteX192" fmla="*/ 1823905 w 2824578"/>
                <a:gd name="connsiteY192" fmla="*/ 186209 h 2532001"/>
                <a:gd name="connsiteX193" fmla="*/ 1950326 w 2824578"/>
                <a:gd name="connsiteY193" fmla="*/ 69021 h 2532001"/>
                <a:gd name="connsiteX194" fmla="*/ 1954936 w 2824578"/>
                <a:gd name="connsiteY194" fmla="*/ 84462 h 2532001"/>
                <a:gd name="connsiteX195" fmla="*/ 2001414 w 2824578"/>
                <a:gd name="connsiteY195" fmla="*/ 113666 h 2532001"/>
                <a:gd name="connsiteX196" fmla="*/ 2044162 w 2824578"/>
                <a:gd name="connsiteY196" fmla="*/ 154542 h 2532001"/>
                <a:gd name="connsiteX197" fmla="*/ 2103293 w 2824578"/>
                <a:gd name="connsiteY197" fmla="*/ 213092 h 2532001"/>
                <a:gd name="connsiteX198" fmla="*/ 2175734 w 2824578"/>
                <a:gd name="connsiteY198" fmla="*/ 306947 h 2532001"/>
                <a:gd name="connsiteX199" fmla="*/ 2238805 w 2824578"/>
                <a:gd name="connsiteY199" fmla="*/ 374987 h 2532001"/>
                <a:gd name="connsiteX200" fmla="*/ 2283701 w 2824578"/>
                <a:gd name="connsiteY200" fmla="*/ 428659 h 2532001"/>
                <a:gd name="connsiteX201" fmla="*/ 2355267 w 2824578"/>
                <a:gd name="connsiteY201" fmla="*/ 495396 h 2532001"/>
                <a:gd name="connsiteX202" fmla="*/ 2400374 w 2824578"/>
                <a:gd name="connsiteY202" fmla="*/ 570231 h 2532001"/>
                <a:gd name="connsiteX203" fmla="*/ 2436415 w 2824578"/>
                <a:gd name="connsiteY203" fmla="*/ 609111 h 2532001"/>
                <a:gd name="connsiteX204" fmla="*/ 2489086 w 2824578"/>
                <a:gd name="connsiteY204" fmla="*/ 629290 h 2532001"/>
                <a:gd name="connsiteX205" fmla="*/ 2531071 w 2824578"/>
                <a:gd name="connsiteY205" fmla="*/ 695517 h 2532001"/>
                <a:gd name="connsiteX206" fmla="*/ 2624100 w 2824578"/>
                <a:gd name="connsiteY206" fmla="*/ 738933 h 2532001"/>
                <a:gd name="connsiteX207" fmla="*/ 2577660 w 2824578"/>
                <a:gd name="connsiteY207" fmla="*/ 787481 h 2532001"/>
                <a:gd name="connsiteX208" fmla="*/ 2554992 w 2824578"/>
                <a:gd name="connsiteY208" fmla="*/ 810342 h 2532001"/>
                <a:gd name="connsiteX209" fmla="*/ 2520175 w 2824578"/>
                <a:gd name="connsiteY209" fmla="*/ 844532 h 2532001"/>
                <a:gd name="connsiteX210" fmla="*/ 2488340 w 2824578"/>
                <a:gd name="connsiteY210" fmla="*/ 874263 h 2532001"/>
                <a:gd name="connsiteX211" fmla="*/ 2626057 w 2824578"/>
                <a:gd name="connsiteY211" fmla="*/ 893850 h 2532001"/>
                <a:gd name="connsiteX212" fmla="*/ 2618063 w 2824578"/>
                <a:gd name="connsiteY212" fmla="*/ 899516 h 2532001"/>
                <a:gd name="connsiteX213" fmla="*/ 2628676 w 2824578"/>
                <a:gd name="connsiteY213" fmla="*/ 925973 h 2532001"/>
                <a:gd name="connsiteX214" fmla="*/ 2628330 w 2824578"/>
                <a:gd name="connsiteY214" fmla="*/ 953705 h 2532001"/>
                <a:gd name="connsiteX215" fmla="*/ 2626402 w 2824578"/>
                <a:gd name="connsiteY215" fmla="*/ 992553 h 2532001"/>
                <a:gd name="connsiteX216" fmla="*/ 2608085 w 2824578"/>
                <a:gd name="connsiteY216" fmla="*/ 1045512 h 2532001"/>
                <a:gd name="connsiteX217" fmla="*/ 2601999 w 2824578"/>
                <a:gd name="connsiteY217" fmla="*/ 1088303 h 2532001"/>
                <a:gd name="connsiteX218" fmla="*/ 2596906 w 2824578"/>
                <a:gd name="connsiteY218" fmla="*/ 1106916 h 2532001"/>
                <a:gd name="connsiteX219" fmla="*/ 2594156 w 2824578"/>
                <a:gd name="connsiteY219" fmla="*/ 1118869 h 2532001"/>
                <a:gd name="connsiteX220" fmla="*/ 2594545 w 2824578"/>
                <a:gd name="connsiteY220" fmla="*/ 1118962 h 2532001"/>
                <a:gd name="connsiteX221" fmla="*/ 2623301 w 2824578"/>
                <a:gd name="connsiteY221" fmla="*/ 1126139 h 2532001"/>
                <a:gd name="connsiteX222" fmla="*/ 2728794 w 2824578"/>
                <a:gd name="connsiteY222" fmla="*/ 1151780 h 2532001"/>
                <a:gd name="connsiteX223" fmla="*/ 2759898 w 2824578"/>
                <a:gd name="connsiteY223" fmla="*/ 1160045 h 2532001"/>
                <a:gd name="connsiteX224" fmla="*/ 2824534 w 2824578"/>
                <a:gd name="connsiteY224" fmla="*/ 1178196 h 2532001"/>
                <a:gd name="connsiteX225" fmla="*/ 2770073 w 2824578"/>
                <a:gd name="connsiteY225" fmla="*/ 1242077 h 2532001"/>
                <a:gd name="connsiteX226" fmla="*/ 2770364 w 2824578"/>
                <a:gd name="connsiteY226" fmla="*/ 1304139 h 2532001"/>
                <a:gd name="connsiteX227" fmla="*/ 2737181 w 2824578"/>
                <a:gd name="connsiteY227" fmla="*/ 1337170 h 2532001"/>
                <a:gd name="connsiteX228" fmla="*/ 2727846 w 2824578"/>
                <a:gd name="connsiteY228" fmla="*/ 1377639 h 2532001"/>
                <a:gd name="connsiteX229" fmla="*/ 2730122 w 2824578"/>
                <a:gd name="connsiteY229" fmla="*/ 1446940 h 2532001"/>
                <a:gd name="connsiteX230" fmla="*/ 2706005 w 2824578"/>
                <a:gd name="connsiteY230" fmla="*/ 1519839 h 2532001"/>
                <a:gd name="connsiteX231" fmla="*/ 2697171 w 2824578"/>
                <a:gd name="connsiteY231" fmla="*/ 1573985 h 2532001"/>
                <a:gd name="connsiteX232" fmla="*/ 2680836 w 2824578"/>
                <a:gd name="connsiteY232" fmla="*/ 1644805 h 2532001"/>
                <a:gd name="connsiteX233" fmla="*/ 2670450 w 2824578"/>
                <a:gd name="connsiteY233" fmla="*/ 1737339 h 2532001"/>
                <a:gd name="connsiteX234" fmla="*/ 2652341 w 2824578"/>
                <a:gd name="connsiteY234" fmla="*/ 1800001 h 2532001"/>
                <a:gd name="connsiteX235" fmla="*/ 2638476 w 2824578"/>
                <a:gd name="connsiteY235" fmla="*/ 1844267 h 2532001"/>
                <a:gd name="connsiteX236" fmla="*/ 2615273 w 2824578"/>
                <a:gd name="connsiteY236" fmla="*/ 1881537 h 2532001"/>
                <a:gd name="connsiteX237" fmla="*/ 2619662 w 2824578"/>
                <a:gd name="connsiteY237" fmla="*/ 1894173 h 2532001"/>
                <a:gd name="connsiteX238" fmla="*/ 2394741 w 2824578"/>
                <a:gd name="connsiteY238" fmla="*/ 1842293 h 2532001"/>
                <a:gd name="connsiteX239" fmla="*/ 2392817 w 2824578"/>
                <a:gd name="connsiteY239" fmla="*/ 1844699 h 2532001"/>
                <a:gd name="connsiteX240" fmla="*/ 2390481 w 2824578"/>
                <a:gd name="connsiteY240" fmla="*/ 1865944 h 2532001"/>
                <a:gd name="connsiteX241" fmla="*/ 2362803 w 2824578"/>
                <a:gd name="connsiteY241" fmla="*/ 1901334 h 2532001"/>
                <a:gd name="connsiteX242" fmla="*/ 2322755 w 2824578"/>
                <a:gd name="connsiteY242" fmla="*/ 1950186 h 2532001"/>
                <a:gd name="connsiteX243" fmla="*/ 2254288 w 2824578"/>
                <a:gd name="connsiteY243" fmla="*/ 2008922 h 2532001"/>
                <a:gd name="connsiteX244" fmla="*/ 2206670 w 2824578"/>
                <a:gd name="connsiteY244" fmla="*/ 2060748 h 2532001"/>
                <a:gd name="connsiteX245" fmla="*/ 2168180 w 2824578"/>
                <a:gd name="connsiteY245" fmla="*/ 2097376 h 2532001"/>
                <a:gd name="connsiteX246" fmla="*/ 2123328 w 2824578"/>
                <a:gd name="connsiteY246" fmla="*/ 2156709 h 2532001"/>
                <a:gd name="connsiteX247" fmla="*/ 2066318 w 2824578"/>
                <a:gd name="connsiteY247" fmla="*/ 2192458 h 2532001"/>
                <a:gd name="connsiteX248" fmla="*/ 2039108 w 2824578"/>
                <a:gd name="connsiteY248" fmla="*/ 2222073 h 2532001"/>
                <a:gd name="connsiteX249" fmla="*/ 2031477 w 2824578"/>
                <a:gd name="connsiteY249" fmla="*/ 2267195 h 2532001"/>
                <a:gd name="connsiteX250" fmla="*/ 1981419 w 2824578"/>
                <a:gd name="connsiteY250" fmla="*/ 2300642 h 2532001"/>
                <a:gd name="connsiteX251" fmla="*/ 1961122 w 2824578"/>
                <a:gd name="connsiteY251" fmla="*/ 2379947 h 2532001"/>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65324 w 2824578"/>
                <a:gd name="connsiteY102" fmla="*/ 2395726 h 2525740"/>
                <a:gd name="connsiteX103" fmla="*/ 1682186 w 2824578"/>
                <a:gd name="connsiteY103" fmla="*/ 2399288 h 2525740"/>
                <a:gd name="connsiteX104" fmla="*/ 1564108 w 2824578"/>
                <a:gd name="connsiteY104" fmla="*/ 2388610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9960 w 2824578"/>
                <a:gd name="connsiteY179" fmla="*/ 150061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23905 w 2824578"/>
                <a:gd name="connsiteY192" fmla="*/ 186209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65324 w 2824578"/>
                <a:gd name="connsiteY102" fmla="*/ 2395726 h 2525740"/>
                <a:gd name="connsiteX103" fmla="*/ 1682186 w 2824578"/>
                <a:gd name="connsiteY103" fmla="*/ 2399288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9960 w 2824578"/>
                <a:gd name="connsiteY179" fmla="*/ 150061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23905 w 2824578"/>
                <a:gd name="connsiteY192" fmla="*/ 186209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65324 w 2824578"/>
                <a:gd name="connsiteY102" fmla="*/ 2395726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9960 w 2824578"/>
                <a:gd name="connsiteY179" fmla="*/ 150061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23905 w 2824578"/>
                <a:gd name="connsiteY192" fmla="*/ 186209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9960 w 2824578"/>
                <a:gd name="connsiteY179" fmla="*/ 150061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23905 w 2824578"/>
                <a:gd name="connsiteY192" fmla="*/ 186209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9960 w 2824578"/>
                <a:gd name="connsiteY179" fmla="*/ 150061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1141 w 2824578"/>
                <a:gd name="connsiteY179" fmla="*/ 23966 h 2525740"/>
                <a:gd name="connsiteX180" fmla="*/ 1178133 w 2824578"/>
                <a:gd name="connsiteY180" fmla="*/ 140486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78642 w 2824578"/>
                <a:gd name="connsiteY178" fmla="*/ 167721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921071 w 2824578"/>
                <a:gd name="connsiteY177" fmla="*/ 181280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71252 w 2824578"/>
                <a:gd name="connsiteY176" fmla="*/ 204327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30369 w 2824578"/>
                <a:gd name="connsiteY169" fmla="*/ 368079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05968 w 2824578"/>
                <a:gd name="connsiteY19" fmla="*/ 141553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53303 w 2824578"/>
                <a:gd name="connsiteY19" fmla="*/ 145451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53303 w 2824578"/>
                <a:gd name="connsiteY19" fmla="*/ 1454513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1766 w 2824578"/>
                <a:gd name="connsiteY18" fmla="*/ 15497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30150 w 2824578"/>
                <a:gd name="connsiteY17" fmla="*/ 1606662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79507 w 2824578"/>
                <a:gd name="connsiteY16" fmla="*/ 1634267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7137 w 2824578"/>
                <a:gd name="connsiteY15" fmla="*/ 1699112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54264 w 2824578"/>
                <a:gd name="connsiteY21" fmla="*/ 1319346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77060 w 2824578"/>
                <a:gd name="connsiteY72" fmla="*/ 1138363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12564 w 2824578"/>
                <a:gd name="connsiteY72" fmla="*/ 1127204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312564 w 2824578"/>
                <a:gd name="connsiteY72" fmla="*/ 1127204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280420 w 2824578"/>
                <a:gd name="connsiteY72" fmla="*/ 1108827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295147 w 2824578"/>
                <a:gd name="connsiteY72" fmla="*/ 1089650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279747 w 2824578"/>
                <a:gd name="connsiteY72" fmla="*/ 1094644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 name="connsiteX0" fmla="*/ 1732484 w 2824578"/>
                <a:gd name="connsiteY0" fmla="*/ 2108571 h 2525740"/>
                <a:gd name="connsiteX1" fmla="*/ 1780985 w 2824578"/>
                <a:gd name="connsiteY1" fmla="*/ 2075490 h 2525740"/>
                <a:gd name="connsiteX2" fmla="*/ 1786489 w 2824578"/>
                <a:gd name="connsiteY2" fmla="*/ 2074401 h 2525740"/>
                <a:gd name="connsiteX3" fmla="*/ 1802325 w 2824578"/>
                <a:gd name="connsiteY3" fmla="*/ 2055677 h 2525740"/>
                <a:gd name="connsiteX4" fmla="*/ 1850819 w 2824578"/>
                <a:gd name="connsiteY4" fmla="*/ 2016801 h 2525740"/>
                <a:gd name="connsiteX5" fmla="*/ 1913222 w 2824578"/>
                <a:gd name="connsiteY5" fmla="*/ 1908099 h 2525740"/>
                <a:gd name="connsiteX6" fmla="*/ 2052913 w 2824578"/>
                <a:gd name="connsiteY6" fmla="*/ 1880998 h 2525740"/>
                <a:gd name="connsiteX7" fmla="*/ 2080663 w 2824578"/>
                <a:gd name="connsiteY7" fmla="*/ 1824179 h 2525740"/>
                <a:gd name="connsiteX8" fmla="*/ 2073976 w 2824578"/>
                <a:gd name="connsiteY8" fmla="*/ 1767692 h 2525740"/>
                <a:gd name="connsiteX9" fmla="*/ 2130456 w 2824578"/>
                <a:gd name="connsiteY9" fmla="*/ 1738749 h 2525740"/>
                <a:gd name="connsiteX10" fmla="*/ 2135028 w 2824578"/>
                <a:gd name="connsiteY10" fmla="*/ 1675921 h 2525740"/>
                <a:gd name="connsiteX11" fmla="*/ 2197128 w 2824578"/>
                <a:gd name="connsiteY11" fmla="*/ 1639884 h 2525740"/>
                <a:gd name="connsiteX12" fmla="*/ 2228585 w 2824578"/>
                <a:gd name="connsiteY12" fmla="*/ 1647684 h 2525740"/>
                <a:gd name="connsiteX13" fmla="*/ 2334817 w 2824578"/>
                <a:gd name="connsiteY13" fmla="*/ 1745290 h 2525740"/>
                <a:gd name="connsiteX14" fmla="*/ 2337541 w 2824578"/>
                <a:gd name="connsiteY14" fmla="*/ 1739981 h 2525740"/>
                <a:gd name="connsiteX15" fmla="*/ 2389363 w 2824578"/>
                <a:gd name="connsiteY15" fmla="*/ 1716064 h 2525740"/>
                <a:gd name="connsiteX16" fmla="*/ 2396587 w 2824578"/>
                <a:gd name="connsiteY16" fmla="*/ 1664730 h 2525740"/>
                <a:gd name="connsiteX17" fmla="*/ 2421298 w 2824578"/>
                <a:gd name="connsiteY17" fmla="*/ 1629826 h 2525740"/>
                <a:gd name="connsiteX18" fmla="*/ 2466760 w 2824578"/>
                <a:gd name="connsiteY18" fmla="*/ 1565115 h 2525740"/>
                <a:gd name="connsiteX19" fmla="*/ 2474915 w 2824578"/>
                <a:gd name="connsiteY19" fmla="*/ 1460596 h 2525740"/>
                <a:gd name="connsiteX20" fmla="*/ 2442045 w 2824578"/>
                <a:gd name="connsiteY20" fmla="*/ 1330887 h 2525740"/>
                <a:gd name="connsiteX21" fmla="*/ 2422792 w 2824578"/>
                <a:gd name="connsiteY21" fmla="*/ 1315152 h 2525740"/>
                <a:gd name="connsiteX22" fmla="*/ 2395931 w 2824578"/>
                <a:gd name="connsiteY22" fmla="*/ 1311153 h 2525740"/>
                <a:gd name="connsiteX23" fmla="*/ 2308270 w 2824578"/>
                <a:gd name="connsiteY23" fmla="*/ 1299324 h 2525740"/>
                <a:gd name="connsiteX24" fmla="*/ 2278367 w 2824578"/>
                <a:gd name="connsiteY24" fmla="*/ 1293287 h 2525740"/>
                <a:gd name="connsiteX25" fmla="*/ 2278545 w 2824578"/>
                <a:gd name="connsiteY25" fmla="*/ 1265122 h 2525740"/>
                <a:gd name="connsiteX26" fmla="*/ 2295112 w 2824578"/>
                <a:gd name="connsiteY26" fmla="*/ 1173928 h 2525740"/>
                <a:gd name="connsiteX27" fmla="*/ 2278366 w 2824578"/>
                <a:gd name="connsiteY27" fmla="*/ 1095705 h 2525740"/>
                <a:gd name="connsiteX28" fmla="*/ 2371952 w 2824578"/>
                <a:gd name="connsiteY28" fmla="*/ 1038009 h 2525740"/>
                <a:gd name="connsiteX29" fmla="*/ 2359364 w 2824578"/>
                <a:gd name="connsiteY29" fmla="*/ 998619 h 2525740"/>
                <a:gd name="connsiteX30" fmla="*/ 2319858 w 2824578"/>
                <a:gd name="connsiteY30" fmla="*/ 970005 h 2525740"/>
                <a:gd name="connsiteX31" fmla="*/ 2346795 w 2824578"/>
                <a:gd name="connsiteY31" fmla="*/ 936911 h 2525740"/>
                <a:gd name="connsiteX32" fmla="*/ 2312311 w 2824578"/>
                <a:gd name="connsiteY32" fmla="*/ 901390 h 2525740"/>
                <a:gd name="connsiteX33" fmla="*/ 2309266 w 2824578"/>
                <a:gd name="connsiteY33" fmla="*/ 889956 h 2525740"/>
                <a:gd name="connsiteX34" fmla="*/ 2296331 w 2824578"/>
                <a:gd name="connsiteY34" fmla="*/ 877682 h 2525740"/>
                <a:gd name="connsiteX35" fmla="*/ 2211581 w 2824578"/>
                <a:gd name="connsiteY35" fmla="*/ 774808 h 2525740"/>
                <a:gd name="connsiteX36" fmla="*/ 2081778 w 2824578"/>
                <a:gd name="connsiteY36" fmla="*/ 675368 h 2525740"/>
                <a:gd name="connsiteX37" fmla="*/ 2041189 w 2824578"/>
                <a:gd name="connsiteY37" fmla="*/ 507242 h 2525740"/>
                <a:gd name="connsiteX38" fmla="*/ 1973662 w 2824578"/>
                <a:gd name="connsiteY38" fmla="*/ 460885 h 2525740"/>
                <a:gd name="connsiteX39" fmla="*/ 1908802 w 2824578"/>
                <a:gd name="connsiteY39" fmla="*/ 454376 h 2525740"/>
                <a:gd name="connsiteX40" fmla="*/ 1871598 w 2824578"/>
                <a:gd name="connsiteY40" fmla="*/ 381867 h 2525740"/>
                <a:gd name="connsiteX41" fmla="*/ 1798661 w 2824578"/>
                <a:gd name="connsiteY41" fmla="*/ 360760 h 2525740"/>
                <a:gd name="connsiteX42" fmla="*/ 1772847 w 2824578"/>
                <a:gd name="connsiteY42" fmla="*/ 342018 h 2525740"/>
                <a:gd name="connsiteX43" fmla="*/ 1770667 w 2824578"/>
                <a:gd name="connsiteY43" fmla="*/ 338905 h 2525740"/>
                <a:gd name="connsiteX44" fmla="*/ 1722363 w 2824578"/>
                <a:gd name="connsiteY44" fmla="*/ 350478 h 2525740"/>
                <a:gd name="connsiteX45" fmla="*/ 1589919 w 2824578"/>
                <a:gd name="connsiteY45" fmla="*/ 365456 h 2525740"/>
                <a:gd name="connsiteX46" fmla="*/ 1435797 w 2824578"/>
                <a:gd name="connsiteY46" fmla="*/ 420078 h 2525740"/>
                <a:gd name="connsiteX47" fmla="*/ 1272719 w 2824578"/>
                <a:gd name="connsiteY47" fmla="*/ 362464 h 2525740"/>
                <a:gd name="connsiteX48" fmla="*/ 1197046 w 2824578"/>
                <a:gd name="connsiteY48" fmla="*/ 393809 h 2525740"/>
                <a:gd name="connsiteX49" fmla="*/ 1156235 w 2824578"/>
                <a:gd name="connsiteY49" fmla="*/ 444638 h 2525740"/>
                <a:gd name="connsiteX50" fmla="*/ 1075165 w 2824578"/>
                <a:gd name="connsiteY50" fmla="*/ 436306 h 2525740"/>
                <a:gd name="connsiteX51" fmla="*/ 1017713 w 2824578"/>
                <a:gd name="connsiteY51" fmla="*/ 485951 h 2525740"/>
                <a:gd name="connsiteX52" fmla="*/ 988777 w 2824578"/>
                <a:gd name="connsiteY52" fmla="*/ 497052 h 2525740"/>
                <a:gd name="connsiteX53" fmla="*/ 989445 w 2824578"/>
                <a:gd name="connsiteY53" fmla="*/ 500649 h 2525740"/>
                <a:gd name="connsiteX54" fmla="*/ 907025 w 2824578"/>
                <a:gd name="connsiteY54" fmla="*/ 516575 h 2525740"/>
                <a:gd name="connsiteX55" fmla="*/ 868520 w 2824578"/>
                <a:gd name="connsiteY55" fmla="*/ 565248 h 2525740"/>
                <a:gd name="connsiteX56" fmla="*/ 821978 w 2824578"/>
                <a:gd name="connsiteY56" fmla="*/ 570348 h 2525740"/>
                <a:gd name="connsiteX57" fmla="*/ 789429 w 2824578"/>
                <a:gd name="connsiteY57" fmla="*/ 596143 h 2525740"/>
                <a:gd name="connsiteX58" fmla="*/ 747957 w 2824578"/>
                <a:gd name="connsiteY58" fmla="*/ 651713 h 2525740"/>
                <a:gd name="connsiteX59" fmla="*/ 683617 w 2824578"/>
                <a:gd name="connsiteY59" fmla="*/ 693621 h 2525740"/>
                <a:gd name="connsiteX60" fmla="*/ 642923 w 2824578"/>
                <a:gd name="connsiteY60" fmla="*/ 730415 h 2525740"/>
                <a:gd name="connsiteX61" fmla="*/ 585962 w 2824578"/>
                <a:gd name="connsiteY61" fmla="*/ 775556 h 2525740"/>
                <a:gd name="connsiteX62" fmla="*/ 520097 w 2824578"/>
                <a:gd name="connsiteY62" fmla="*/ 841377 h 2525740"/>
                <a:gd name="connsiteX63" fmla="*/ 466841 w 2824578"/>
                <a:gd name="connsiteY63" fmla="*/ 879036 h 2525740"/>
                <a:gd name="connsiteX64" fmla="*/ 439916 w 2824578"/>
                <a:gd name="connsiteY64" fmla="*/ 900528 h 2525740"/>
                <a:gd name="connsiteX65" fmla="*/ 428381 w 2824578"/>
                <a:gd name="connsiteY65" fmla="*/ 904970 h 2525740"/>
                <a:gd name="connsiteX66" fmla="*/ 386992 w 2824578"/>
                <a:gd name="connsiteY66" fmla="*/ 919611 h 2525740"/>
                <a:gd name="connsiteX67" fmla="*/ 382535 w 2824578"/>
                <a:gd name="connsiteY67" fmla="*/ 932223 h 2525740"/>
                <a:gd name="connsiteX68" fmla="*/ 367189 w 2824578"/>
                <a:gd name="connsiteY68" fmla="*/ 912858 h 2525740"/>
                <a:gd name="connsiteX69" fmla="*/ 322023 w 2824578"/>
                <a:gd name="connsiteY69" fmla="*/ 938453 h 2525740"/>
                <a:gd name="connsiteX70" fmla="*/ 300809 w 2824578"/>
                <a:gd name="connsiteY70" fmla="*/ 965762 h 2525740"/>
                <a:gd name="connsiteX71" fmla="*/ 305782 w 2824578"/>
                <a:gd name="connsiteY71" fmla="*/ 992334 h 2525740"/>
                <a:gd name="connsiteX72" fmla="*/ 279747 w 2824578"/>
                <a:gd name="connsiteY72" fmla="*/ 1094644 h 2525740"/>
                <a:gd name="connsiteX73" fmla="*/ 365293 w 2824578"/>
                <a:gd name="connsiteY73" fmla="*/ 1301640 h 2525740"/>
                <a:gd name="connsiteX74" fmla="*/ 403709 w 2824578"/>
                <a:gd name="connsiteY74" fmla="*/ 1372995 h 2525740"/>
                <a:gd name="connsiteX75" fmla="*/ 450057 w 2824578"/>
                <a:gd name="connsiteY75" fmla="*/ 1408902 h 2525740"/>
                <a:gd name="connsiteX76" fmla="*/ 453645 w 2824578"/>
                <a:gd name="connsiteY76" fmla="*/ 1446356 h 2525740"/>
                <a:gd name="connsiteX77" fmla="*/ 454261 w 2824578"/>
                <a:gd name="connsiteY77" fmla="*/ 1457438 h 2525740"/>
                <a:gd name="connsiteX78" fmla="*/ 482561 w 2824578"/>
                <a:gd name="connsiteY78" fmla="*/ 1487056 h 2525740"/>
                <a:gd name="connsiteX79" fmla="*/ 571912 w 2824578"/>
                <a:gd name="connsiteY79" fmla="*/ 1604159 h 2525740"/>
                <a:gd name="connsiteX80" fmla="*/ 708342 w 2824578"/>
                <a:gd name="connsiteY80" fmla="*/ 1722020 h 2525740"/>
                <a:gd name="connsiteX81" fmla="*/ 751994 w 2824578"/>
                <a:gd name="connsiteY81" fmla="*/ 1903856 h 2525740"/>
                <a:gd name="connsiteX82" fmla="*/ 822929 w 2824578"/>
                <a:gd name="connsiteY82" fmla="*/ 1959484 h 2525740"/>
                <a:gd name="connsiteX83" fmla="*/ 890789 w 2824578"/>
                <a:gd name="connsiteY83" fmla="*/ 1972694 h 2525740"/>
                <a:gd name="connsiteX84" fmla="*/ 930211 w 2824578"/>
                <a:gd name="connsiteY84" fmla="*/ 2053036 h 2525740"/>
                <a:gd name="connsiteX85" fmla="*/ 1006620 w 2824578"/>
                <a:gd name="connsiteY85" fmla="*/ 2082477 h 2525740"/>
                <a:gd name="connsiteX86" fmla="*/ 1018144 w 2824578"/>
                <a:gd name="connsiteY86" fmla="*/ 2091971 h 2525740"/>
                <a:gd name="connsiteX87" fmla="*/ 1063559 w 2824578"/>
                <a:gd name="connsiteY87" fmla="*/ 2089055 h 2525740"/>
                <a:gd name="connsiteX88" fmla="*/ 1196619 w 2824578"/>
                <a:gd name="connsiteY88" fmla="*/ 2096838 h 2525740"/>
                <a:gd name="connsiteX89" fmla="*/ 1357789 w 2824578"/>
                <a:gd name="connsiteY89" fmla="*/ 2069244 h 2525740"/>
                <a:gd name="connsiteX90" fmla="*/ 1508683 w 2824578"/>
                <a:gd name="connsiteY90" fmla="*/ 2153774 h 2525740"/>
                <a:gd name="connsiteX91" fmla="*/ 1588586 w 2824578"/>
                <a:gd name="connsiteY91" fmla="*/ 2135765 h 2525740"/>
                <a:gd name="connsiteX92" fmla="*/ 1637453 w 2824578"/>
                <a:gd name="connsiteY92" fmla="*/ 2092623 h 2525740"/>
                <a:gd name="connsiteX93" fmla="*/ 1715922 w 2824578"/>
                <a:gd name="connsiteY93" fmla="*/ 2114632 h 2525740"/>
                <a:gd name="connsiteX94" fmla="*/ 1732484 w 2824578"/>
                <a:gd name="connsiteY94" fmla="*/ 2108571 h 2525740"/>
                <a:gd name="connsiteX95" fmla="*/ 1961122 w 2824578"/>
                <a:gd name="connsiteY95" fmla="*/ 2379947 h 2525740"/>
                <a:gd name="connsiteX96" fmla="*/ 1909670 w 2824578"/>
                <a:gd name="connsiteY96" fmla="*/ 2336828 h 2525740"/>
                <a:gd name="connsiteX97" fmla="*/ 1895847 w 2824578"/>
                <a:gd name="connsiteY97" fmla="*/ 2325731 h 2525740"/>
                <a:gd name="connsiteX98" fmla="*/ 1891835 w 2824578"/>
                <a:gd name="connsiteY98" fmla="*/ 2321967 h 2525740"/>
                <a:gd name="connsiteX99" fmla="*/ 1891835 w 2824578"/>
                <a:gd name="connsiteY99" fmla="*/ 2385048 h 2525740"/>
                <a:gd name="connsiteX100" fmla="*/ 1877377 w 2824578"/>
                <a:gd name="connsiteY100" fmla="*/ 2377932 h 2525740"/>
                <a:gd name="connsiteX101" fmla="*/ 1824362 w 2824578"/>
                <a:gd name="connsiteY101" fmla="*/ 2392165 h 2525740"/>
                <a:gd name="connsiteX102" fmla="*/ 1780515 w 2824578"/>
                <a:gd name="connsiteY102" fmla="*/ 2416329 h 2525740"/>
                <a:gd name="connsiteX103" fmla="*/ 1731202 w 2824578"/>
                <a:gd name="connsiteY103" fmla="*/ 2473726 h 2525740"/>
                <a:gd name="connsiteX104" fmla="*/ 1625001 w 2824578"/>
                <a:gd name="connsiteY104" fmla="*/ 2503709 h 2525740"/>
                <a:gd name="connsiteX105" fmla="*/ 1529792 w 2824578"/>
                <a:gd name="connsiteY105" fmla="*/ 2512353 h 2525740"/>
                <a:gd name="connsiteX106" fmla="*/ 1477198 w 2824578"/>
                <a:gd name="connsiteY106" fmla="*/ 2513657 h 2525740"/>
                <a:gd name="connsiteX107" fmla="*/ 1396891 w 2824578"/>
                <a:gd name="connsiteY107" fmla="*/ 2525640 h 2525740"/>
                <a:gd name="connsiteX108" fmla="*/ 1288516 w 2824578"/>
                <a:gd name="connsiteY108" fmla="*/ 2506084 h 2525740"/>
                <a:gd name="connsiteX109" fmla="*/ 1193496 w 2824578"/>
                <a:gd name="connsiteY109" fmla="*/ 2489597 h 2525740"/>
                <a:gd name="connsiteX110" fmla="*/ 1114685 w 2824578"/>
                <a:gd name="connsiteY110" fmla="*/ 2399281 h 2525740"/>
                <a:gd name="connsiteX111" fmla="*/ 1037574 w 2824578"/>
                <a:gd name="connsiteY111" fmla="*/ 2385048 h 2525740"/>
                <a:gd name="connsiteX112" fmla="*/ 942490 w 2824578"/>
                <a:gd name="connsiteY112" fmla="*/ 2423758 h 2525740"/>
                <a:gd name="connsiteX113" fmla="*/ 938457 w 2824578"/>
                <a:gd name="connsiteY113" fmla="*/ 2356697 h 2525740"/>
                <a:gd name="connsiteX114" fmla="*/ 937101 w 2824578"/>
                <a:gd name="connsiteY114" fmla="*/ 2324531 h 2525740"/>
                <a:gd name="connsiteX115" fmla="*/ 936480 w 2824578"/>
                <a:gd name="connsiteY115" fmla="*/ 2302959 h 2525740"/>
                <a:gd name="connsiteX116" fmla="*/ 850160 w 2824578"/>
                <a:gd name="connsiteY116" fmla="*/ 2376352 h 2525740"/>
                <a:gd name="connsiteX117" fmla="*/ 845228 w 2824578"/>
                <a:gd name="connsiteY117" fmla="*/ 2359566 h 2525740"/>
                <a:gd name="connsiteX118" fmla="*/ 796423 w 2824578"/>
                <a:gd name="connsiteY118" fmla="*/ 2324136 h 2525740"/>
                <a:gd name="connsiteX119" fmla="*/ 751435 w 2824578"/>
                <a:gd name="connsiteY119" fmla="*/ 2276722 h 2525740"/>
                <a:gd name="connsiteX120" fmla="*/ 689189 w 2824578"/>
                <a:gd name="connsiteY120" fmla="*/ 2209012 h 2525740"/>
                <a:gd name="connsiteX121" fmla="*/ 612772 w 2824578"/>
                <a:gd name="connsiteY121" fmla="*/ 2102651 h 2525740"/>
                <a:gd name="connsiteX122" fmla="*/ 546338 w 2824578"/>
                <a:gd name="connsiteY122" fmla="*/ 2024516 h 2525740"/>
                <a:gd name="connsiteX123" fmla="*/ 499011 w 2824578"/>
                <a:gd name="connsiteY123" fmla="*/ 1963354 h 2525740"/>
                <a:gd name="connsiteX124" fmla="*/ 423704 w 2824578"/>
                <a:gd name="connsiteY124" fmla="*/ 1885770 h 2525740"/>
                <a:gd name="connsiteX125" fmla="*/ 376003 w 2824578"/>
                <a:gd name="connsiteY125" fmla="*/ 1802197 h 2525740"/>
                <a:gd name="connsiteX126" fmla="*/ 338041 w 2824578"/>
                <a:gd name="connsiteY126" fmla="*/ 1757548 h 2525740"/>
                <a:gd name="connsiteX127" fmla="*/ 282826 w 2824578"/>
                <a:gd name="connsiteY127" fmla="*/ 1731064 h 2525740"/>
                <a:gd name="connsiteX128" fmla="*/ 238452 w 2824578"/>
                <a:gd name="connsiteY128" fmla="*/ 1656902 h 2525740"/>
                <a:gd name="connsiteX129" fmla="*/ 140875 w 2824578"/>
                <a:gd name="connsiteY129" fmla="*/ 1601899 h 2525740"/>
                <a:gd name="connsiteX130" fmla="*/ 189077 w 2824578"/>
                <a:gd name="connsiteY130" fmla="*/ 1555062 h 2525740"/>
                <a:gd name="connsiteX131" fmla="*/ 212612 w 2824578"/>
                <a:gd name="connsiteY131" fmla="*/ 1533085 h 2525740"/>
                <a:gd name="connsiteX132" fmla="*/ 125884 w 2824578"/>
                <a:gd name="connsiteY132" fmla="*/ 1510046 h 2525740"/>
                <a:gd name="connsiteX133" fmla="*/ 153280 w 2824578"/>
                <a:gd name="connsiteY133" fmla="*/ 1474555 h 2525740"/>
                <a:gd name="connsiteX134" fmla="*/ 216016 w 2824578"/>
                <a:gd name="connsiteY134" fmla="*/ 1410654 h 2525740"/>
                <a:gd name="connsiteX135" fmla="*/ 211728 w 2824578"/>
                <a:gd name="connsiteY135" fmla="*/ 1397978 h 2525740"/>
                <a:gd name="connsiteX136" fmla="*/ 187584 w 2824578"/>
                <a:gd name="connsiteY136" fmla="*/ 1410755 h 2525740"/>
                <a:gd name="connsiteX137" fmla="*/ 0 w 2824578"/>
                <a:gd name="connsiteY137" fmla="*/ 1357266 h 2525740"/>
                <a:gd name="connsiteX138" fmla="*/ 9103 w 2824578"/>
                <a:gd name="connsiteY138" fmla="*/ 1344827 h 2525740"/>
                <a:gd name="connsiteX139" fmla="*/ 13364 w 2824578"/>
                <a:gd name="connsiteY139" fmla="*/ 1290914 h 2525740"/>
                <a:gd name="connsiteX140" fmla="*/ 26981 w 2824578"/>
                <a:gd name="connsiteY140" fmla="*/ 1233406 h 2525740"/>
                <a:gd name="connsiteX141" fmla="*/ 47207 w 2824578"/>
                <a:gd name="connsiteY141" fmla="*/ 1152721 h 2525740"/>
                <a:gd name="connsiteX142" fmla="*/ 87297 w 2824578"/>
                <a:gd name="connsiteY142" fmla="*/ 1041368 h 2525740"/>
                <a:gd name="connsiteX143" fmla="*/ 92798 w 2824578"/>
                <a:gd name="connsiteY143" fmla="*/ 1022077 h 2525740"/>
                <a:gd name="connsiteX144" fmla="*/ 80803 w 2824578"/>
                <a:gd name="connsiteY144" fmla="*/ 1006108 h 2525740"/>
                <a:gd name="connsiteX145" fmla="*/ 64397 w 2824578"/>
                <a:gd name="connsiteY145" fmla="*/ 987504 h 2525740"/>
                <a:gd name="connsiteX146" fmla="*/ 49807 w 2824578"/>
                <a:gd name="connsiteY146" fmla="*/ 911034 h 2525740"/>
                <a:gd name="connsiteX147" fmla="*/ 45557 w 2824578"/>
                <a:gd name="connsiteY147" fmla="*/ 854742 h 2525740"/>
                <a:gd name="connsiteX148" fmla="*/ 64478 w 2824578"/>
                <a:gd name="connsiteY148" fmla="*/ 824714 h 2525740"/>
                <a:gd name="connsiteX149" fmla="*/ 87804 w 2824578"/>
                <a:gd name="connsiteY149" fmla="*/ 804276 h 2525740"/>
                <a:gd name="connsiteX150" fmla="*/ 137350 w 2824578"/>
                <a:gd name="connsiteY150" fmla="*/ 773632 h 2525740"/>
                <a:gd name="connsiteX151" fmla="*/ 158211 w 2824578"/>
                <a:gd name="connsiteY151" fmla="*/ 765859 h 2525740"/>
                <a:gd name="connsiteX152" fmla="*/ 169474 w 2824578"/>
                <a:gd name="connsiteY152" fmla="*/ 761875 h 2525740"/>
                <a:gd name="connsiteX153" fmla="*/ 170435 w 2824578"/>
                <a:gd name="connsiteY153" fmla="*/ 759829 h 2525740"/>
                <a:gd name="connsiteX154" fmla="*/ 192405 w 2824578"/>
                <a:gd name="connsiteY154" fmla="*/ 711754 h 2525740"/>
                <a:gd name="connsiteX155" fmla="*/ 206942 w 2824578"/>
                <a:gd name="connsiteY155" fmla="*/ 660771 h 2525740"/>
                <a:gd name="connsiteX156" fmla="*/ 202831 w 2824578"/>
                <a:gd name="connsiteY156" fmla="*/ 606976 h 2525740"/>
                <a:gd name="connsiteX157" fmla="*/ 234254 w 2824578"/>
                <a:gd name="connsiteY157" fmla="*/ 535750 h 2525740"/>
                <a:gd name="connsiteX158" fmla="*/ 232375 w 2824578"/>
                <a:gd name="connsiteY158" fmla="*/ 436341 h 2525740"/>
                <a:gd name="connsiteX159" fmla="*/ 281907 w 2824578"/>
                <a:gd name="connsiteY159" fmla="*/ 446271 h 2525740"/>
                <a:gd name="connsiteX160" fmla="*/ 305507 w 2824578"/>
                <a:gd name="connsiteY160" fmla="*/ 451591 h 2525740"/>
                <a:gd name="connsiteX161" fmla="*/ 384344 w 2824578"/>
                <a:gd name="connsiteY161" fmla="*/ 472379 h 2525740"/>
                <a:gd name="connsiteX162" fmla="*/ 448590 w 2824578"/>
                <a:gd name="connsiteY162" fmla="*/ 489289 h 2525740"/>
                <a:gd name="connsiteX163" fmla="*/ 469542 w 2824578"/>
                <a:gd name="connsiteY163" fmla="*/ 499205 h 2525740"/>
                <a:gd name="connsiteX164" fmla="*/ 455851 w 2824578"/>
                <a:gd name="connsiteY164" fmla="*/ 557596 h 2525740"/>
                <a:gd name="connsiteX165" fmla="*/ 449609 w 2824578"/>
                <a:gd name="connsiteY165" fmla="*/ 584303 h 2525740"/>
                <a:gd name="connsiteX166" fmla="*/ 460406 w 2824578"/>
                <a:gd name="connsiteY166" fmla="*/ 579624 h 2525740"/>
                <a:gd name="connsiteX167" fmla="*/ 474135 w 2824578"/>
                <a:gd name="connsiteY167" fmla="*/ 564539 h 2525740"/>
                <a:gd name="connsiteX168" fmla="*/ 514278 w 2824578"/>
                <a:gd name="connsiteY168" fmla="*/ 424872 h 2525740"/>
                <a:gd name="connsiteX169" fmla="*/ 613834 w 2824578"/>
                <a:gd name="connsiteY169" fmla="*/ 319110 h 2525740"/>
                <a:gd name="connsiteX170" fmla="*/ 750216 w 2824578"/>
                <a:gd name="connsiteY170" fmla="*/ 268558 h 2525740"/>
                <a:gd name="connsiteX171" fmla="*/ 789351 w 2824578"/>
                <a:gd name="connsiteY171" fmla="*/ 242380 h 2525740"/>
                <a:gd name="connsiteX172" fmla="*/ 810594 w 2824578"/>
                <a:gd name="connsiteY172" fmla="*/ 264404 h 2525740"/>
                <a:gd name="connsiteX173" fmla="*/ 864699 w 2824578"/>
                <a:gd name="connsiteY173" fmla="*/ 334387 h 2525740"/>
                <a:gd name="connsiteX174" fmla="*/ 883072 w 2824578"/>
                <a:gd name="connsiteY174" fmla="*/ 357712 h 2525740"/>
                <a:gd name="connsiteX175" fmla="*/ 855794 w 2824578"/>
                <a:gd name="connsiteY175" fmla="*/ 199776 h 2525740"/>
                <a:gd name="connsiteX176" fmla="*/ 820683 w 2824578"/>
                <a:gd name="connsiteY176" fmla="*/ 127120 h 2525740"/>
                <a:gd name="connsiteX177" fmla="*/ 854638 w 2824578"/>
                <a:gd name="connsiteY177" fmla="*/ 69288 h 2525740"/>
                <a:gd name="connsiteX178" fmla="*/ 931596 w 2824578"/>
                <a:gd name="connsiteY178" fmla="*/ 44859 h 2525740"/>
                <a:gd name="connsiteX179" fmla="*/ 1051141 w 2824578"/>
                <a:gd name="connsiteY179" fmla="*/ 23966 h 2525740"/>
                <a:gd name="connsiteX180" fmla="*/ 1188075 w 2824578"/>
                <a:gd name="connsiteY180" fmla="*/ 80312 h 2525740"/>
                <a:gd name="connsiteX181" fmla="*/ 1269556 w 2824578"/>
                <a:gd name="connsiteY181" fmla="*/ 124696 h 2525740"/>
                <a:gd name="connsiteX182" fmla="*/ 1339025 w 2824578"/>
                <a:gd name="connsiteY182" fmla="*/ 116312 h 2525740"/>
                <a:gd name="connsiteX183" fmla="*/ 1433985 w 2824578"/>
                <a:gd name="connsiteY183" fmla="*/ 92689 h 2525740"/>
                <a:gd name="connsiteX184" fmla="*/ 1521313 w 2824578"/>
                <a:gd name="connsiteY184" fmla="*/ 95663 h 2525740"/>
                <a:gd name="connsiteX185" fmla="*/ 1573554 w 2824578"/>
                <a:gd name="connsiteY185" fmla="*/ 86640 h 2525740"/>
                <a:gd name="connsiteX186" fmla="*/ 1619182 w 2824578"/>
                <a:gd name="connsiteY186" fmla="*/ 53480 h 2525740"/>
                <a:gd name="connsiteX187" fmla="*/ 1697591 w 2824578"/>
                <a:gd name="connsiteY187" fmla="*/ 54380 h 2525740"/>
                <a:gd name="connsiteX188" fmla="*/ 1784699 w 2824578"/>
                <a:gd name="connsiteY188" fmla="*/ 52 h 2525740"/>
                <a:gd name="connsiteX189" fmla="*/ 1800087 w 2824578"/>
                <a:gd name="connsiteY189" fmla="*/ 65448 h 2525740"/>
                <a:gd name="connsiteX190" fmla="*/ 1806898 w 2824578"/>
                <a:gd name="connsiteY190" fmla="*/ 96914 h 2525740"/>
                <a:gd name="connsiteX191" fmla="*/ 1816583 w 2824578"/>
                <a:gd name="connsiteY191" fmla="*/ 144741 h 2525740"/>
                <a:gd name="connsiteX192" fmla="*/ 1839721 w 2824578"/>
                <a:gd name="connsiteY192" fmla="*/ 130021 h 2525740"/>
                <a:gd name="connsiteX193" fmla="*/ 1950326 w 2824578"/>
                <a:gd name="connsiteY193" fmla="*/ 69021 h 2525740"/>
                <a:gd name="connsiteX194" fmla="*/ 1954936 w 2824578"/>
                <a:gd name="connsiteY194" fmla="*/ 84462 h 2525740"/>
                <a:gd name="connsiteX195" fmla="*/ 2001414 w 2824578"/>
                <a:gd name="connsiteY195" fmla="*/ 113666 h 2525740"/>
                <a:gd name="connsiteX196" fmla="*/ 2044162 w 2824578"/>
                <a:gd name="connsiteY196" fmla="*/ 154542 h 2525740"/>
                <a:gd name="connsiteX197" fmla="*/ 2103293 w 2824578"/>
                <a:gd name="connsiteY197" fmla="*/ 213092 h 2525740"/>
                <a:gd name="connsiteX198" fmla="*/ 2175734 w 2824578"/>
                <a:gd name="connsiteY198" fmla="*/ 306947 h 2525740"/>
                <a:gd name="connsiteX199" fmla="*/ 2238805 w 2824578"/>
                <a:gd name="connsiteY199" fmla="*/ 374987 h 2525740"/>
                <a:gd name="connsiteX200" fmla="*/ 2283701 w 2824578"/>
                <a:gd name="connsiteY200" fmla="*/ 428659 h 2525740"/>
                <a:gd name="connsiteX201" fmla="*/ 2355267 w 2824578"/>
                <a:gd name="connsiteY201" fmla="*/ 495396 h 2525740"/>
                <a:gd name="connsiteX202" fmla="*/ 2400374 w 2824578"/>
                <a:gd name="connsiteY202" fmla="*/ 570231 h 2525740"/>
                <a:gd name="connsiteX203" fmla="*/ 2436415 w 2824578"/>
                <a:gd name="connsiteY203" fmla="*/ 609111 h 2525740"/>
                <a:gd name="connsiteX204" fmla="*/ 2489086 w 2824578"/>
                <a:gd name="connsiteY204" fmla="*/ 629290 h 2525740"/>
                <a:gd name="connsiteX205" fmla="*/ 2531071 w 2824578"/>
                <a:gd name="connsiteY205" fmla="*/ 695517 h 2525740"/>
                <a:gd name="connsiteX206" fmla="*/ 2624100 w 2824578"/>
                <a:gd name="connsiteY206" fmla="*/ 738933 h 2525740"/>
                <a:gd name="connsiteX207" fmla="*/ 2577660 w 2824578"/>
                <a:gd name="connsiteY207" fmla="*/ 787481 h 2525740"/>
                <a:gd name="connsiteX208" fmla="*/ 2554992 w 2824578"/>
                <a:gd name="connsiteY208" fmla="*/ 810342 h 2525740"/>
                <a:gd name="connsiteX209" fmla="*/ 2520175 w 2824578"/>
                <a:gd name="connsiteY209" fmla="*/ 844532 h 2525740"/>
                <a:gd name="connsiteX210" fmla="*/ 2488340 w 2824578"/>
                <a:gd name="connsiteY210" fmla="*/ 874263 h 2525740"/>
                <a:gd name="connsiteX211" fmla="*/ 2626057 w 2824578"/>
                <a:gd name="connsiteY211" fmla="*/ 893850 h 2525740"/>
                <a:gd name="connsiteX212" fmla="*/ 2618063 w 2824578"/>
                <a:gd name="connsiteY212" fmla="*/ 899516 h 2525740"/>
                <a:gd name="connsiteX213" fmla="*/ 2628676 w 2824578"/>
                <a:gd name="connsiteY213" fmla="*/ 925973 h 2525740"/>
                <a:gd name="connsiteX214" fmla="*/ 2628330 w 2824578"/>
                <a:gd name="connsiteY214" fmla="*/ 953705 h 2525740"/>
                <a:gd name="connsiteX215" fmla="*/ 2626402 w 2824578"/>
                <a:gd name="connsiteY215" fmla="*/ 992553 h 2525740"/>
                <a:gd name="connsiteX216" fmla="*/ 2608085 w 2824578"/>
                <a:gd name="connsiteY216" fmla="*/ 1045512 h 2525740"/>
                <a:gd name="connsiteX217" fmla="*/ 2601999 w 2824578"/>
                <a:gd name="connsiteY217" fmla="*/ 1088303 h 2525740"/>
                <a:gd name="connsiteX218" fmla="*/ 2596906 w 2824578"/>
                <a:gd name="connsiteY218" fmla="*/ 1106916 h 2525740"/>
                <a:gd name="connsiteX219" fmla="*/ 2594156 w 2824578"/>
                <a:gd name="connsiteY219" fmla="*/ 1118869 h 2525740"/>
                <a:gd name="connsiteX220" fmla="*/ 2594545 w 2824578"/>
                <a:gd name="connsiteY220" fmla="*/ 1118962 h 2525740"/>
                <a:gd name="connsiteX221" fmla="*/ 2623301 w 2824578"/>
                <a:gd name="connsiteY221" fmla="*/ 1126139 h 2525740"/>
                <a:gd name="connsiteX222" fmla="*/ 2728794 w 2824578"/>
                <a:gd name="connsiteY222" fmla="*/ 1151780 h 2525740"/>
                <a:gd name="connsiteX223" fmla="*/ 2759898 w 2824578"/>
                <a:gd name="connsiteY223" fmla="*/ 1160045 h 2525740"/>
                <a:gd name="connsiteX224" fmla="*/ 2824534 w 2824578"/>
                <a:gd name="connsiteY224" fmla="*/ 1178196 h 2525740"/>
                <a:gd name="connsiteX225" fmla="*/ 2770073 w 2824578"/>
                <a:gd name="connsiteY225" fmla="*/ 1242077 h 2525740"/>
                <a:gd name="connsiteX226" fmla="*/ 2770364 w 2824578"/>
                <a:gd name="connsiteY226" fmla="*/ 1304139 h 2525740"/>
                <a:gd name="connsiteX227" fmla="*/ 2737181 w 2824578"/>
                <a:gd name="connsiteY227" fmla="*/ 1337170 h 2525740"/>
                <a:gd name="connsiteX228" fmla="*/ 2727846 w 2824578"/>
                <a:gd name="connsiteY228" fmla="*/ 1377639 h 2525740"/>
                <a:gd name="connsiteX229" fmla="*/ 2730122 w 2824578"/>
                <a:gd name="connsiteY229" fmla="*/ 1446940 h 2525740"/>
                <a:gd name="connsiteX230" fmla="*/ 2706005 w 2824578"/>
                <a:gd name="connsiteY230" fmla="*/ 1519839 h 2525740"/>
                <a:gd name="connsiteX231" fmla="*/ 2697171 w 2824578"/>
                <a:gd name="connsiteY231" fmla="*/ 1573985 h 2525740"/>
                <a:gd name="connsiteX232" fmla="*/ 2680836 w 2824578"/>
                <a:gd name="connsiteY232" fmla="*/ 1644805 h 2525740"/>
                <a:gd name="connsiteX233" fmla="*/ 2670450 w 2824578"/>
                <a:gd name="connsiteY233" fmla="*/ 1737339 h 2525740"/>
                <a:gd name="connsiteX234" fmla="*/ 2652341 w 2824578"/>
                <a:gd name="connsiteY234" fmla="*/ 1800001 h 2525740"/>
                <a:gd name="connsiteX235" fmla="*/ 2638476 w 2824578"/>
                <a:gd name="connsiteY235" fmla="*/ 1844267 h 2525740"/>
                <a:gd name="connsiteX236" fmla="*/ 2615273 w 2824578"/>
                <a:gd name="connsiteY236" fmla="*/ 1881537 h 2525740"/>
                <a:gd name="connsiteX237" fmla="*/ 2619662 w 2824578"/>
                <a:gd name="connsiteY237" fmla="*/ 1894173 h 2525740"/>
                <a:gd name="connsiteX238" fmla="*/ 2394741 w 2824578"/>
                <a:gd name="connsiteY238" fmla="*/ 1842293 h 2525740"/>
                <a:gd name="connsiteX239" fmla="*/ 2392817 w 2824578"/>
                <a:gd name="connsiteY239" fmla="*/ 1844699 h 2525740"/>
                <a:gd name="connsiteX240" fmla="*/ 2390481 w 2824578"/>
                <a:gd name="connsiteY240" fmla="*/ 1865944 h 2525740"/>
                <a:gd name="connsiteX241" fmla="*/ 2362803 w 2824578"/>
                <a:gd name="connsiteY241" fmla="*/ 1901334 h 2525740"/>
                <a:gd name="connsiteX242" fmla="*/ 2322755 w 2824578"/>
                <a:gd name="connsiteY242" fmla="*/ 1950186 h 2525740"/>
                <a:gd name="connsiteX243" fmla="*/ 2254288 w 2824578"/>
                <a:gd name="connsiteY243" fmla="*/ 2008922 h 2525740"/>
                <a:gd name="connsiteX244" fmla="*/ 2206670 w 2824578"/>
                <a:gd name="connsiteY244" fmla="*/ 2060748 h 2525740"/>
                <a:gd name="connsiteX245" fmla="*/ 2168180 w 2824578"/>
                <a:gd name="connsiteY245" fmla="*/ 2097376 h 2525740"/>
                <a:gd name="connsiteX246" fmla="*/ 2123328 w 2824578"/>
                <a:gd name="connsiteY246" fmla="*/ 2156709 h 2525740"/>
                <a:gd name="connsiteX247" fmla="*/ 2066318 w 2824578"/>
                <a:gd name="connsiteY247" fmla="*/ 2192458 h 2525740"/>
                <a:gd name="connsiteX248" fmla="*/ 2039108 w 2824578"/>
                <a:gd name="connsiteY248" fmla="*/ 2222073 h 2525740"/>
                <a:gd name="connsiteX249" fmla="*/ 2031477 w 2824578"/>
                <a:gd name="connsiteY249" fmla="*/ 2267195 h 2525740"/>
                <a:gd name="connsiteX250" fmla="*/ 1981419 w 2824578"/>
                <a:gd name="connsiteY250" fmla="*/ 2300642 h 2525740"/>
                <a:gd name="connsiteX251" fmla="*/ 1961122 w 2824578"/>
                <a:gd name="connsiteY251" fmla="*/ 2379947 h 252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2824578" h="2525740">
                  <a:moveTo>
                    <a:pt x="1732484" y="2108571"/>
                  </a:moveTo>
                  <a:cubicBezTo>
                    <a:pt x="1747987" y="2099262"/>
                    <a:pt x="1761273" y="2082211"/>
                    <a:pt x="1780985" y="2075490"/>
                  </a:cubicBezTo>
                  <a:lnTo>
                    <a:pt x="1786489" y="2074401"/>
                  </a:lnTo>
                  <a:lnTo>
                    <a:pt x="1802325" y="2055677"/>
                  </a:lnTo>
                  <a:cubicBezTo>
                    <a:pt x="1818351" y="2038312"/>
                    <a:pt x="1833099" y="2026096"/>
                    <a:pt x="1850819" y="2016801"/>
                  </a:cubicBezTo>
                  <a:cubicBezTo>
                    <a:pt x="1899294" y="1991372"/>
                    <a:pt x="1804615" y="1869137"/>
                    <a:pt x="1913222" y="1908099"/>
                  </a:cubicBezTo>
                  <a:cubicBezTo>
                    <a:pt x="2021417" y="1946914"/>
                    <a:pt x="2025006" y="1894985"/>
                    <a:pt x="2052913" y="1880998"/>
                  </a:cubicBezTo>
                  <a:cubicBezTo>
                    <a:pt x="2080820" y="1867011"/>
                    <a:pt x="2077153" y="1843063"/>
                    <a:pt x="2080663" y="1824179"/>
                  </a:cubicBezTo>
                  <a:cubicBezTo>
                    <a:pt x="2084173" y="1805294"/>
                    <a:pt x="2080503" y="1799620"/>
                    <a:pt x="2073976" y="1767692"/>
                  </a:cubicBezTo>
                  <a:cubicBezTo>
                    <a:pt x="2081473" y="1757098"/>
                    <a:pt x="2120281" y="1754044"/>
                    <a:pt x="2130456" y="1738749"/>
                  </a:cubicBezTo>
                  <a:cubicBezTo>
                    <a:pt x="2140632" y="1723454"/>
                    <a:pt x="2128137" y="1696666"/>
                    <a:pt x="2135028" y="1675921"/>
                  </a:cubicBezTo>
                  <a:cubicBezTo>
                    <a:pt x="2147258" y="1639094"/>
                    <a:pt x="2173237" y="1636315"/>
                    <a:pt x="2197128" y="1639884"/>
                  </a:cubicBezTo>
                  <a:cubicBezTo>
                    <a:pt x="2208954" y="1641653"/>
                    <a:pt x="2220413" y="1644996"/>
                    <a:pt x="2228585" y="1647684"/>
                  </a:cubicBezTo>
                  <a:lnTo>
                    <a:pt x="2334817" y="1745290"/>
                  </a:lnTo>
                  <a:lnTo>
                    <a:pt x="2337541" y="1739981"/>
                  </a:lnTo>
                  <a:cubicBezTo>
                    <a:pt x="2350901" y="1721932"/>
                    <a:pt x="2379522" y="1728606"/>
                    <a:pt x="2389363" y="1716064"/>
                  </a:cubicBezTo>
                  <a:cubicBezTo>
                    <a:pt x="2399204" y="1703522"/>
                    <a:pt x="2391995" y="1677315"/>
                    <a:pt x="2396587" y="1664730"/>
                  </a:cubicBezTo>
                  <a:cubicBezTo>
                    <a:pt x="2426751" y="1651452"/>
                    <a:pt x="2409603" y="1646428"/>
                    <a:pt x="2421298" y="1629826"/>
                  </a:cubicBezTo>
                  <a:cubicBezTo>
                    <a:pt x="2432993" y="1613224"/>
                    <a:pt x="2457824" y="1593320"/>
                    <a:pt x="2466760" y="1565115"/>
                  </a:cubicBezTo>
                  <a:cubicBezTo>
                    <a:pt x="2475696" y="1536910"/>
                    <a:pt x="2479034" y="1499634"/>
                    <a:pt x="2474915" y="1460596"/>
                  </a:cubicBezTo>
                  <a:cubicBezTo>
                    <a:pt x="2470796" y="1421558"/>
                    <a:pt x="2405506" y="1355455"/>
                    <a:pt x="2442045" y="1330887"/>
                  </a:cubicBezTo>
                  <a:lnTo>
                    <a:pt x="2422792" y="1315152"/>
                  </a:lnTo>
                  <a:lnTo>
                    <a:pt x="2395931" y="1311153"/>
                  </a:lnTo>
                  <a:lnTo>
                    <a:pt x="2308270" y="1299324"/>
                  </a:lnTo>
                  <a:cubicBezTo>
                    <a:pt x="2295698" y="1297435"/>
                    <a:pt x="2293098" y="1298515"/>
                    <a:pt x="2278367" y="1293287"/>
                  </a:cubicBezTo>
                  <a:cubicBezTo>
                    <a:pt x="2278426" y="1283899"/>
                    <a:pt x="2278486" y="1274510"/>
                    <a:pt x="2278545" y="1265122"/>
                  </a:cubicBezTo>
                  <a:cubicBezTo>
                    <a:pt x="2278274" y="1218612"/>
                    <a:pt x="2278471" y="1194926"/>
                    <a:pt x="2295112" y="1173928"/>
                  </a:cubicBezTo>
                  <a:cubicBezTo>
                    <a:pt x="2317875" y="1145205"/>
                    <a:pt x="2169217" y="1107965"/>
                    <a:pt x="2278366" y="1095705"/>
                  </a:cubicBezTo>
                  <a:cubicBezTo>
                    <a:pt x="2387103" y="1083491"/>
                    <a:pt x="2358452" y="1054190"/>
                    <a:pt x="2371952" y="1038009"/>
                  </a:cubicBezTo>
                  <a:cubicBezTo>
                    <a:pt x="2385452" y="1021828"/>
                    <a:pt x="2368047" y="1009953"/>
                    <a:pt x="2359364" y="998619"/>
                  </a:cubicBezTo>
                  <a:cubicBezTo>
                    <a:pt x="2350682" y="987285"/>
                    <a:pt x="2344351" y="985333"/>
                    <a:pt x="2319858" y="970005"/>
                  </a:cubicBezTo>
                  <a:cubicBezTo>
                    <a:pt x="2319341" y="961946"/>
                    <a:pt x="2348053" y="948347"/>
                    <a:pt x="2346795" y="936911"/>
                  </a:cubicBezTo>
                  <a:cubicBezTo>
                    <a:pt x="2345537" y="925476"/>
                    <a:pt x="2319459" y="914775"/>
                    <a:pt x="2312311" y="901390"/>
                  </a:cubicBezTo>
                  <a:lnTo>
                    <a:pt x="2309266" y="889956"/>
                  </a:lnTo>
                  <a:lnTo>
                    <a:pt x="2296331" y="877682"/>
                  </a:lnTo>
                  <a:cubicBezTo>
                    <a:pt x="2254498" y="837151"/>
                    <a:pt x="2229462" y="809013"/>
                    <a:pt x="2211581" y="774808"/>
                  </a:cubicBezTo>
                  <a:cubicBezTo>
                    <a:pt x="2178971" y="712429"/>
                    <a:pt x="2043932" y="790958"/>
                    <a:pt x="2081778" y="675368"/>
                  </a:cubicBezTo>
                  <a:cubicBezTo>
                    <a:pt x="2119481" y="560215"/>
                    <a:pt x="2059208" y="542989"/>
                    <a:pt x="2041189" y="507242"/>
                  </a:cubicBezTo>
                  <a:cubicBezTo>
                    <a:pt x="2023170" y="471494"/>
                    <a:pt x="1995727" y="469696"/>
                    <a:pt x="1973662" y="460885"/>
                  </a:cubicBezTo>
                  <a:cubicBezTo>
                    <a:pt x="1951597" y="452074"/>
                    <a:pt x="1945281" y="454883"/>
                    <a:pt x="1908802" y="454376"/>
                  </a:cubicBezTo>
                  <a:cubicBezTo>
                    <a:pt x="1896057" y="443049"/>
                    <a:pt x="1889955" y="397469"/>
                    <a:pt x="1871598" y="381867"/>
                  </a:cubicBezTo>
                  <a:cubicBezTo>
                    <a:pt x="1853241" y="366264"/>
                    <a:pt x="1823101" y="373943"/>
                    <a:pt x="1798661" y="360760"/>
                  </a:cubicBezTo>
                  <a:cubicBezTo>
                    <a:pt x="1787814" y="354910"/>
                    <a:pt x="1779371" y="348604"/>
                    <a:pt x="1772847" y="342018"/>
                  </a:cubicBezTo>
                  <a:lnTo>
                    <a:pt x="1770667" y="338905"/>
                  </a:lnTo>
                  <a:lnTo>
                    <a:pt x="1722363" y="350478"/>
                  </a:lnTo>
                  <a:cubicBezTo>
                    <a:pt x="1665579" y="363457"/>
                    <a:pt x="1628342" y="369109"/>
                    <a:pt x="1589919" y="365456"/>
                  </a:cubicBezTo>
                  <a:cubicBezTo>
                    <a:pt x="1519847" y="358793"/>
                    <a:pt x="1512077" y="514812"/>
                    <a:pt x="1435797" y="420078"/>
                  </a:cubicBezTo>
                  <a:cubicBezTo>
                    <a:pt x="1359806" y="325701"/>
                    <a:pt x="1312510" y="366841"/>
                    <a:pt x="1272719" y="362464"/>
                  </a:cubicBezTo>
                  <a:cubicBezTo>
                    <a:pt x="1232927" y="358086"/>
                    <a:pt x="1216460" y="380113"/>
                    <a:pt x="1197046" y="393809"/>
                  </a:cubicBezTo>
                  <a:cubicBezTo>
                    <a:pt x="1177632" y="407505"/>
                    <a:pt x="1176544" y="414332"/>
                    <a:pt x="1156235" y="444638"/>
                  </a:cubicBezTo>
                  <a:cubicBezTo>
                    <a:pt x="1139792" y="449150"/>
                    <a:pt x="1098252" y="429421"/>
                    <a:pt x="1075165" y="436306"/>
                  </a:cubicBezTo>
                  <a:cubicBezTo>
                    <a:pt x="1052078" y="443192"/>
                    <a:pt x="1042088" y="472646"/>
                    <a:pt x="1017713" y="485951"/>
                  </a:cubicBezTo>
                  <a:lnTo>
                    <a:pt x="988777" y="497052"/>
                  </a:lnTo>
                  <a:lnTo>
                    <a:pt x="989445" y="500649"/>
                  </a:lnTo>
                  <a:cubicBezTo>
                    <a:pt x="982238" y="512390"/>
                    <a:pt x="927179" y="505808"/>
                    <a:pt x="907025" y="516575"/>
                  </a:cubicBezTo>
                  <a:cubicBezTo>
                    <a:pt x="886870" y="527341"/>
                    <a:pt x="892633" y="560486"/>
                    <a:pt x="868520" y="565248"/>
                  </a:cubicBezTo>
                  <a:cubicBezTo>
                    <a:pt x="853064" y="568300"/>
                    <a:pt x="840900" y="563524"/>
                    <a:pt x="821978" y="570348"/>
                  </a:cubicBezTo>
                  <a:cubicBezTo>
                    <a:pt x="810442" y="574515"/>
                    <a:pt x="803067" y="580585"/>
                    <a:pt x="789429" y="596143"/>
                  </a:cubicBezTo>
                  <a:cubicBezTo>
                    <a:pt x="761261" y="628269"/>
                    <a:pt x="763386" y="635410"/>
                    <a:pt x="747957" y="651713"/>
                  </a:cubicBezTo>
                  <a:cubicBezTo>
                    <a:pt x="727098" y="673745"/>
                    <a:pt x="720889" y="664651"/>
                    <a:pt x="683617" y="693621"/>
                  </a:cubicBezTo>
                  <a:cubicBezTo>
                    <a:pt x="666760" y="706725"/>
                    <a:pt x="668788" y="707992"/>
                    <a:pt x="642923" y="730415"/>
                  </a:cubicBezTo>
                  <a:lnTo>
                    <a:pt x="585962" y="775556"/>
                  </a:lnTo>
                  <a:cubicBezTo>
                    <a:pt x="548156" y="808341"/>
                    <a:pt x="554516" y="814051"/>
                    <a:pt x="520097" y="841377"/>
                  </a:cubicBezTo>
                  <a:cubicBezTo>
                    <a:pt x="499702" y="857559"/>
                    <a:pt x="498595" y="854664"/>
                    <a:pt x="466841" y="879036"/>
                  </a:cubicBezTo>
                  <a:cubicBezTo>
                    <a:pt x="451731" y="890634"/>
                    <a:pt x="444541" y="897002"/>
                    <a:pt x="439916" y="900528"/>
                  </a:cubicBezTo>
                  <a:cubicBezTo>
                    <a:pt x="435290" y="904054"/>
                    <a:pt x="433230" y="904739"/>
                    <a:pt x="428381" y="904970"/>
                  </a:cubicBezTo>
                  <a:cubicBezTo>
                    <a:pt x="415729" y="905576"/>
                    <a:pt x="396697" y="902498"/>
                    <a:pt x="386992" y="919611"/>
                  </a:cubicBezTo>
                  <a:cubicBezTo>
                    <a:pt x="384449" y="924090"/>
                    <a:pt x="383202" y="928811"/>
                    <a:pt x="382535" y="932223"/>
                  </a:cubicBezTo>
                  <a:lnTo>
                    <a:pt x="367189" y="912858"/>
                  </a:lnTo>
                  <a:lnTo>
                    <a:pt x="322023" y="938453"/>
                  </a:lnTo>
                  <a:lnTo>
                    <a:pt x="300809" y="965762"/>
                  </a:lnTo>
                  <a:lnTo>
                    <a:pt x="305782" y="992334"/>
                  </a:lnTo>
                  <a:cubicBezTo>
                    <a:pt x="314395" y="1061119"/>
                    <a:pt x="282291" y="1039859"/>
                    <a:pt x="279747" y="1094644"/>
                  </a:cubicBezTo>
                  <a:cubicBezTo>
                    <a:pt x="275158" y="1193468"/>
                    <a:pt x="344633" y="1255248"/>
                    <a:pt x="365293" y="1301640"/>
                  </a:cubicBezTo>
                  <a:cubicBezTo>
                    <a:pt x="385953" y="1348032"/>
                    <a:pt x="389582" y="1355118"/>
                    <a:pt x="403709" y="1372995"/>
                  </a:cubicBezTo>
                  <a:cubicBezTo>
                    <a:pt x="417837" y="1390872"/>
                    <a:pt x="423206" y="1391414"/>
                    <a:pt x="450057" y="1408902"/>
                  </a:cubicBezTo>
                  <a:cubicBezTo>
                    <a:pt x="453362" y="1416742"/>
                    <a:pt x="453311" y="1431156"/>
                    <a:pt x="453645" y="1446356"/>
                  </a:cubicBezTo>
                  <a:cubicBezTo>
                    <a:pt x="453850" y="1450050"/>
                    <a:pt x="454056" y="1453744"/>
                    <a:pt x="454261" y="1457438"/>
                  </a:cubicBezTo>
                  <a:lnTo>
                    <a:pt x="482561" y="1487056"/>
                  </a:lnTo>
                  <a:cubicBezTo>
                    <a:pt x="526591" y="1534016"/>
                    <a:pt x="552970" y="1566227"/>
                    <a:pt x="571912" y="1604159"/>
                  </a:cubicBezTo>
                  <a:cubicBezTo>
                    <a:pt x="606457" y="1673335"/>
                    <a:pt x="747075" y="1603416"/>
                    <a:pt x="708342" y="1722020"/>
                  </a:cubicBezTo>
                  <a:cubicBezTo>
                    <a:pt x="669755" y="1840177"/>
                    <a:pt x="732895" y="1864279"/>
                    <a:pt x="751994" y="1903856"/>
                  </a:cubicBezTo>
                  <a:cubicBezTo>
                    <a:pt x="771091" y="1943433"/>
                    <a:pt x="799797" y="1948011"/>
                    <a:pt x="822929" y="1959484"/>
                  </a:cubicBezTo>
                  <a:cubicBezTo>
                    <a:pt x="846062" y="1970957"/>
                    <a:pt x="852646" y="1968601"/>
                    <a:pt x="890789" y="1972694"/>
                  </a:cubicBezTo>
                  <a:cubicBezTo>
                    <a:pt x="904196" y="1985920"/>
                    <a:pt x="910905" y="2034738"/>
                    <a:pt x="930211" y="2053036"/>
                  </a:cubicBezTo>
                  <a:cubicBezTo>
                    <a:pt x="949516" y="2071333"/>
                    <a:pt x="980972" y="2066147"/>
                    <a:pt x="1006620" y="2082477"/>
                  </a:cubicBezTo>
                  <a:lnTo>
                    <a:pt x="1018144" y="2091971"/>
                  </a:lnTo>
                  <a:lnTo>
                    <a:pt x="1063559" y="2089055"/>
                  </a:lnTo>
                  <a:cubicBezTo>
                    <a:pt x="1121723" y="2085930"/>
                    <a:pt x="1159379" y="2086698"/>
                    <a:pt x="1196619" y="2096838"/>
                  </a:cubicBezTo>
                  <a:cubicBezTo>
                    <a:pt x="1264536" y="2115329"/>
                    <a:pt x="1298746" y="1962909"/>
                    <a:pt x="1357789" y="2069244"/>
                  </a:cubicBezTo>
                  <a:cubicBezTo>
                    <a:pt x="1416608" y="2175178"/>
                    <a:pt x="1470216" y="2142687"/>
                    <a:pt x="1508683" y="2153774"/>
                  </a:cubicBezTo>
                  <a:cubicBezTo>
                    <a:pt x="1547149" y="2164860"/>
                    <a:pt x="1567124" y="2145957"/>
                    <a:pt x="1588586" y="2135765"/>
                  </a:cubicBezTo>
                  <a:cubicBezTo>
                    <a:pt x="1610048" y="2125573"/>
                    <a:pt x="1612282" y="2119031"/>
                    <a:pt x="1637453" y="2092623"/>
                  </a:cubicBezTo>
                  <a:cubicBezTo>
                    <a:pt x="1654424" y="2090977"/>
                    <a:pt x="1691999" y="2117487"/>
                    <a:pt x="1715922" y="2114632"/>
                  </a:cubicBezTo>
                  <a:cubicBezTo>
                    <a:pt x="1721902" y="2113918"/>
                    <a:pt x="1727316" y="2111675"/>
                    <a:pt x="1732484" y="2108571"/>
                  </a:cubicBezTo>
                  <a:close/>
                  <a:moveTo>
                    <a:pt x="1961122" y="2379947"/>
                  </a:moveTo>
                  <a:cubicBezTo>
                    <a:pt x="1949164" y="2385978"/>
                    <a:pt x="1915514" y="2342530"/>
                    <a:pt x="1909670" y="2336828"/>
                  </a:cubicBezTo>
                  <a:cubicBezTo>
                    <a:pt x="1905286" y="2332552"/>
                    <a:pt x="1903859" y="2332779"/>
                    <a:pt x="1895847" y="2325731"/>
                  </a:cubicBezTo>
                  <a:lnTo>
                    <a:pt x="1891835" y="2321967"/>
                  </a:lnTo>
                  <a:lnTo>
                    <a:pt x="1891835" y="2385048"/>
                  </a:lnTo>
                  <a:cubicBezTo>
                    <a:pt x="1888463" y="2382789"/>
                    <a:pt x="1883473" y="2379863"/>
                    <a:pt x="1877377" y="2377932"/>
                  </a:cubicBezTo>
                  <a:cubicBezTo>
                    <a:pt x="1854100" y="2370548"/>
                    <a:pt x="1840506" y="2385766"/>
                    <a:pt x="1824362" y="2392165"/>
                  </a:cubicBezTo>
                  <a:cubicBezTo>
                    <a:pt x="1808218" y="2398565"/>
                    <a:pt x="1796042" y="2402736"/>
                    <a:pt x="1780515" y="2416329"/>
                  </a:cubicBezTo>
                  <a:cubicBezTo>
                    <a:pt x="1764988" y="2429922"/>
                    <a:pt x="1757121" y="2459163"/>
                    <a:pt x="1731202" y="2473726"/>
                  </a:cubicBezTo>
                  <a:cubicBezTo>
                    <a:pt x="1705283" y="2488289"/>
                    <a:pt x="1688816" y="2505923"/>
                    <a:pt x="1625001" y="2503709"/>
                  </a:cubicBezTo>
                  <a:lnTo>
                    <a:pt x="1529792" y="2512353"/>
                  </a:lnTo>
                  <a:lnTo>
                    <a:pt x="1477198" y="2513657"/>
                  </a:lnTo>
                  <a:cubicBezTo>
                    <a:pt x="1455048" y="2515871"/>
                    <a:pt x="1428338" y="2526902"/>
                    <a:pt x="1396891" y="2525640"/>
                  </a:cubicBezTo>
                  <a:cubicBezTo>
                    <a:pt x="1365444" y="2524378"/>
                    <a:pt x="1322415" y="2512091"/>
                    <a:pt x="1288516" y="2506084"/>
                  </a:cubicBezTo>
                  <a:cubicBezTo>
                    <a:pt x="1254617" y="2500077"/>
                    <a:pt x="1222468" y="2507398"/>
                    <a:pt x="1193496" y="2489597"/>
                  </a:cubicBezTo>
                  <a:cubicBezTo>
                    <a:pt x="1164524" y="2471797"/>
                    <a:pt x="1140672" y="2416706"/>
                    <a:pt x="1114685" y="2399281"/>
                  </a:cubicBezTo>
                  <a:cubicBezTo>
                    <a:pt x="1088698" y="2381856"/>
                    <a:pt x="1066273" y="2380969"/>
                    <a:pt x="1037574" y="2385048"/>
                  </a:cubicBezTo>
                  <a:cubicBezTo>
                    <a:pt x="1008874" y="2389128"/>
                    <a:pt x="959009" y="2428483"/>
                    <a:pt x="942490" y="2423758"/>
                  </a:cubicBezTo>
                  <a:cubicBezTo>
                    <a:pt x="925971" y="2419033"/>
                    <a:pt x="938134" y="2364859"/>
                    <a:pt x="938457" y="2356697"/>
                  </a:cubicBezTo>
                  <a:cubicBezTo>
                    <a:pt x="938779" y="2348535"/>
                    <a:pt x="936016" y="2349660"/>
                    <a:pt x="937101" y="2324531"/>
                  </a:cubicBezTo>
                  <a:lnTo>
                    <a:pt x="936480" y="2302959"/>
                  </a:lnTo>
                  <a:lnTo>
                    <a:pt x="850160" y="2376352"/>
                  </a:lnTo>
                  <a:cubicBezTo>
                    <a:pt x="849467" y="2372048"/>
                    <a:pt x="848123" y="2365950"/>
                    <a:pt x="845228" y="2359566"/>
                  </a:cubicBezTo>
                  <a:cubicBezTo>
                    <a:pt x="834186" y="2335179"/>
                    <a:pt x="811456" y="2330418"/>
                    <a:pt x="796423" y="2324136"/>
                  </a:cubicBezTo>
                  <a:cubicBezTo>
                    <a:pt x="784900" y="2319323"/>
                    <a:pt x="786702" y="2317291"/>
                    <a:pt x="751435" y="2276722"/>
                  </a:cubicBezTo>
                  <a:cubicBezTo>
                    <a:pt x="714377" y="2234096"/>
                    <a:pt x="712976" y="2237012"/>
                    <a:pt x="689189" y="2209012"/>
                  </a:cubicBezTo>
                  <a:cubicBezTo>
                    <a:pt x="649048" y="2161741"/>
                    <a:pt x="656781" y="2157830"/>
                    <a:pt x="612772" y="2102651"/>
                  </a:cubicBezTo>
                  <a:lnTo>
                    <a:pt x="546338" y="2024516"/>
                  </a:lnTo>
                  <a:cubicBezTo>
                    <a:pt x="516229" y="1986773"/>
                    <a:pt x="518677" y="1986178"/>
                    <a:pt x="499011" y="1963354"/>
                  </a:cubicBezTo>
                  <a:cubicBezTo>
                    <a:pt x="455524" y="1912894"/>
                    <a:pt x="447870" y="1920850"/>
                    <a:pt x="423704" y="1885770"/>
                  </a:cubicBezTo>
                  <a:cubicBezTo>
                    <a:pt x="405829" y="1859816"/>
                    <a:pt x="408567" y="1852358"/>
                    <a:pt x="376003" y="1802197"/>
                  </a:cubicBezTo>
                  <a:cubicBezTo>
                    <a:pt x="360236" y="1777906"/>
                    <a:pt x="351641" y="1767524"/>
                    <a:pt x="338041" y="1757548"/>
                  </a:cubicBezTo>
                  <a:cubicBezTo>
                    <a:pt x="315733" y="1741197"/>
                    <a:pt x="301123" y="1741455"/>
                    <a:pt x="282826" y="1731064"/>
                  </a:cubicBezTo>
                  <a:cubicBezTo>
                    <a:pt x="254282" y="1714852"/>
                    <a:pt x="262110" y="1678430"/>
                    <a:pt x="238452" y="1656902"/>
                  </a:cubicBezTo>
                  <a:cubicBezTo>
                    <a:pt x="214793" y="1635375"/>
                    <a:pt x="149104" y="1618872"/>
                    <a:pt x="140875" y="1601899"/>
                  </a:cubicBezTo>
                  <a:cubicBezTo>
                    <a:pt x="132646" y="1584926"/>
                    <a:pt x="182629" y="1560078"/>
                    <a:pt x="189077" y="1555062"/>
                  </a:cubicBezTo>
                  <a:cubicBezTo>
                    <a:pt x="195526" y="1550047"/>
                    <a:pt x="192691" y="1548449"/>
                    <a:pt x="212612" y="1533085"/>
                  </a:cubicBezTo>
                  <a:lnTo>
                    <a:pt x="125884" y="1510046"/>
                  </a:lnTo>
                  <a:lnTo>
                    <a:pt x="153280" y="1474555"/>
                  </a:lnTo>
                  <a:cubicBezTo>
                    <a:pt x="146673" y="1449193"/>
                    <a:pt x="230174" y="1456391"/>
                    <a:pt x="216016" y="1410654"/>
                  </a:cubicBezTo>
                  <a:lnTo>
                    <a:pt x="211728" y="1397978"/>
                  </a:lnTo>
                  <a:lnTo>
                    <a:pt x="187584" y="1410755"/>
                  </a:lnTo>
                  <a:lnTo>
                    <a:pt x="0" y="1357266"/>
                  </a:lnTo>
                  <a:cubicBezTo>
                    <a:pt x="2556" y="1354488"/>
                    <a:pt x="6038" y="1350292"/>
                    <a:pt x="9103" y="1344827"/>
                  </a:cubicBezTo>
                  <a:cubicBezTo>
                    <a:pt x="20818" y="1323963"/>
                    <a:pt x="15093" y="1305068"/>
                    <a:pt x="13364" y="1290914"/>
                  </a:cubicBezTo>
                  <a:cubicBezTo>
                    <a:pt x="12037" y="1280065"/>
                    <a:pt x="14074" y="1280287"/>
                    <a:pt x="26981" y="1233406"/>
                  </a:cubicBezTo>
                  <a:cubicBezTo>
                    <a:pt x="40543" y="1184145"/>
                    <a:pt x="38082" y="1184679"/>
                    <a:pt x="47207" y="1152721"/>
                  </a:cubicBezTo>
                  <a:cubicBezTo>
                    <a:pt x="62618" y="1098781"/>
                    <a:pt x="68198" y="1102282"/>
                    <a:pt x="87297" y="1041368"/>
                  </a:cubicBezTo>
                  <a:lnTo>
                    <a:pt x="92798" y="1022077"/>
                  </a:lnTo>
                  <a:lnTo>
                    <a:pt x="80803" y="1006108"/>
                  </a:lnTo>
                  <a:cubicBezTo>
                    <a:pt x="75221" y="1000213"/>
                    <a:pt x="69825" y="995106"/>
                    <a:pt x="64397" y="987504"/>
                  </a:cubicBezTo>
                  <a:cubicBezTo>
                    <a:pt x="47457" y="963782"/>
                    <a:pt x="52947" y="933161"/>
                    <a:pt x="49807" y="911034"/>
                  </a:cubicBezTo>
                  <a:cubicBezTo>
                    <a:pt x="46667" y="888907"/>
                    <a:pt x="43112" y="869129"/>
                    <a:pt x="45557" y="854742"/>
                  </a:cubicBezTo>
                  <a:cubicBezTo>
                    <a:pt x="48002" y="840355"/>
                    <a:pt x="57437" y="833125"/>
                    <a:pt x="64478" y="824714"/>
                  </a:cubicBezTo>
                  <a:cubicBezTo>
                    <a:pt x="71519" y="816303"/>
                    <a:pt x="69583" y="809296"/>
                    <a:pt x="87804" y="804276"/>
                  </a:cubicBezTo>
                  <a:cubicBezTo>
                    <a:pt x="106496" y="798006"/>
                    <a:pt x="107718" y="781941"/>
                    <a:pt x="137350" y="773632"/>
                  </a:cubicBezTo>
                  <a:lnTo>
                    <a:pt x="158211" y="765859"/>
                  </a:lnTo>
                  <a:lnTo>
                    <a:pt x="169474" y="761875"/>
                  </a:lnTo>
                  <a:lnTo>
                    <a:pt x="170435" y="759829"/>
                  </a:lnTo>
                  <a:cubicBezTo>
                    <a:pt x="175719" y="749757"/>
                    <a:pt x="182275" y="736760"/>
                    <a:pt x="192405" y="711754"/>
                  </a:cubicBezTo>
                  <a:cubicBezTo>
                    <a:pt x="202217" y="687537"/>
                    <a:pt x="205687" y="675849"/>
                    <a:pt x="206942" y="660771"/>
                  </a:cubicBezTo>
                  <a:cubicBezTo>
                    <a:pt x="208993" y="636045"/>
                    <a:pt x="203133" y="625657"/>
                    <a:pt x="202831" y="606976"/>
                  </a:cubicBezTo>
                  <a:cubicBezTo>
                    <a:pt x="202362" y="577831"/>
                    <a:pt x="229330" y="564189"/>
                    <a:pt x="234254" y="535750"/>
                  </a:cubicBezTo>
                  <a:cubicBezTo>
                    <a:pt x="239178" y="507311"/>
                    <a:pt x="224433" y="451254"/>
                    <a:pt x="232375" y="436341"/>
                  </a:cubicBezTo>
                  <a:cubicBezTo>
                    <a:pt x="240317" y="421428"/>
                    <a:pt x="276102" y="444281"/>
                    <a:pt x="281907" y="446271"/>
                  </a:cubicBezTo>
                  <a:cubicBezTo>
                    <a:pt x="287713" y="448262"/>
                    <a:pt x="287658" y="445373"/>
                    <a:pt x="305507" y="451591"/>
                  </a:cubicBezTo>
                  <a:cubicBezTo>
                    <a:pt x="324452" y="457046"/>
                    <a:pt x="355236" y="462388"/>
                    <a:pt x="384344" y="472379"/>
                  </a:cubicBezTo>
                  <a:cubicBezTo>
                    <a:pt x="408557" y="478297"/>
                    <a:pt x="396275" y="475359"/>
                    <a:pt x="448590" y="489289"/>
                  </a:cubicBezTo>
                  <a:cubicBezTo>
                    <a:pt x="457710" y="492112"/>
                    <a:pt x="460305" y="489647"/>
                    <a:pt x="469542" y="499205"/>
                  </a:cubicBezTo>
                  <a:lnTo>
                    <a:pt x="455851" y="557596"/>
                  </a:lnTo>
                  <a:lnTo>
                    <a:pt x="449609" y="584303"/>
                  </a:lnTo>
                  <a:lnTo>
                    <a:pt x="460406" y="579624"/>
                  </a:lnTo>
                  <a:cubicBezTo>
                    <a:pt x="465315" y="576210"/>
                    <a:pt x="469952" y="571390"/>
                    <a:pt x="474135" y="564539"/>
                  </a:cubicBezTo>
                  <a:cubicBezTo>
                    <a:pt x="490866" y="537134"/>
                    <a:pt x="490995" y="465777"/>
                    <a:pt x="514278" y="424872"/>
                  </a:cubicBezTo>
                  <a:cubicBezTo>
                    <a:pt x="537561" y="383967"/>
                    <a:pt x="563099" y="323554"/>
                    <a:pt x="613834" y="319110"/>
                  </a:cubicBezTo>
                  <a:cubicBezTo>
                    <a:pt x="654857" y="315517"/>
                    <a:pt x="685348" y="311266"/>
                    <a:pt x="750216" y="268558"/>
                  </a:cubicBezTo>
                  <a:lnTo>
                    <a:pt x="789351" y="242380"/>
                  </a:lnTo>
                  <a:cubicBezTo>
                    <a:pt x="802954" y="251148"/>
                    <a:pt x="802567" y="254545"/>
                    <a:pt x="810594" y="264404"/>
                  </a:cubicBezTo>
                  <a:cubicBezTo>
                    <a:pt x="854782" y="321362"/>
                    <a:pt x="844680" y="307929"/>
                    <a:pt x="864699" y="334387"/>
                  </a:cubicBezTo>
                  <a:lnTo>
                    <a:pt x="883072" y="357712"/>
                  </a:lnTo>
                  <a:lnTo>
                    <a:pt x="855794" y="199776"/>
                  </a:lnTo>
                  <a:cubicBezTo>
                    <a:pt x="859501" y="201428"/>
                    <a:pt x="820876" y="148868"/>
                    <a:pt x="820683" y="127120"/>
                  </a:cubicBezTo>
                  <a:cubicBezTo>
                    <a:pt x="820490" y="105372"/>
                    <a:pt x="836153" y="82998"/>
                    <a:pt x="854638" y="69288"/>
                  </a:cubicBezTo>
                  <a:cubicBezTo>
                    <a:pt x="873123" y="55578"/>
                    <a:pt x="898846" y="52413"/>
                    <a:pt x="931596" y="44859"/>
                  </a:cubicBezTo>
                  <a:cubicBezTo>
                    <a:pt x="964346" y="37305"/>
                    <a:pt x="1008395" y="18057"/>
                    <a:pt x="1051141" y="23966"/>
                  </a:cubicBezTo>
                  <a:cubicBezTo>
                    <a:pt x="1093887" y="29875"/>
                    <a:pt x="1124814" y="88993"/>
                    <a:pt x="1188075" y="80312"/>
                  </a:cubicBezTo>
                  <a:lnTo>
                    <a:pt x="1269556" y="124696"/>
                  </a:lnTo>
                  <a:cubicBezTo>
                    <a:pt x="1312830" y="118753"/>
                    <a:pt x="1312203" y="121147"/>
                    <a:pt x="1339025" y="116312"/>
                  </a:cubicBezTo>
                  <a:cubicBezTo>
                    <a:pt x="1398328" y="105618"/>
                    <a:pt x="1395474" y="94964"/>
                    <a:pt x="1433985" y="92689"/>
                  </a:cubicBezTo>
                  <a:cubicBezTo>
                    <a:pt x="1462476" y="91009"/>
                    <a:pt x="1467137" y="97224"/>
                    <a:pt x="1521313" y="95663"/>
                  </a:cubicBezTo>
                  <a:cubicBezTo>
                    <a:pt x="1547547" y="94910"/>
                    <a:pt x="1559590" y="93009"/>
                    <a:pt x="1573554" y="86640"/>
                  </a:cubicBezTo>
                  <a:cubicBezTo>
                    <a:pt x="1596450" y="76187"/>
                    <a:pt x="1602788" y="63627"/>
                    <a:pt x="1619182" y="53480"/>
                  </a:cubicBezTo>
                  <a:cubicBezTo>
                    <a:pt x="1644760" y="37651"/>
                    <a:pt x="1670005" y="63285"/>
                    <a:pt x="1697591" y="54380"/>
                  </a:cubicBezTo>
                  <a:cubicBezTo>
                    <a:pt x="1725177" y="45476"/>
                    <a:pt x="1767616" y="-1793"/>
                    <a:pt x="1784699" y="52"/>
                  </a:cubicBezTo>
                  <a:cubicBezTo>
                    <a:pt x="1801781" y="1897"/>
                    <a:pt x="1799015" y="57351"/>
                    <a:pt x="1800087" y="65448"/>
                  </a:cubicBezTo>
                  <a:cubicBezTo>
                    <a:pt x="1801159" y="73546"/>
                    <a:pt x="1803689" y="71968"/>
                    <a:pt x="1806898" y="96914"/>
                  </a:cubicBezTo>
                  <a:cubicBezTo>
                    <a:pt x="1809107" y="109855"/>
                    <a:pt x="1812786" y="126377"/>
                    <a:pt x="1816583" y="144741"/>
                  </a:cubicBezTo>
                  <a:lnTo>
                    <a:pt x="1839721" y="130021"/>
                  </a:lnTo>
                  <a:lnTo>
                    <a:pt x="1950326" y="69021"/>
                  </a:lnTo>
                  <a:cubicBezTo>
                    <a:pt x="1950961" y="73030"/>
                    <a:pt x="1952207" y="78679"/>
                    <a:pt x="1954936" y="84462"/>
                  </a:cubicBezTo>
                  <a:cubicBezTo>
                    <a:pt x="1965345" y="106552"/>
                    <a:pt x="1987068" y="109051"/>
                    <a:pt x="2001414" y="113666"/>
                  </a:cubicBezTo>
                  <a:cubicBezTo>
                    <a:pt x="2012411" y="117203"/>
                    <a:pt x="2010673" y="119284"/>
                    <a:pt x="2044162" y="154542"/>
                  </a:cubicBezTo>
                  <a:cubicBezTo>
                    <a:pt x="2079349" y="191589"/>
                    <a:pt x="2080710" y="188708"/>
                    <a:pt x="2103293" y="213092"/>
                  </a:cubicBezTo>
                  <a:cubicBezTo>
                    <a:pt x="2141402" y="254260"/>
                    <a:pt x="2133974" y="258641"/>
                    <a:pt x="2175734" y="306947"/>
                  </a:cubicBezTo>
                  <a:lnTo>
                    <a:pt x="2238805" y="374987"/>
                  </a:lnTo>
                  <a:cubicBezTo>
                    <a:pt x="2267375" y="408028"/>
                    <a:pt x="2265027" y="408808"/>
                    <a:pt x="2283701" y="428659"/>
                  </a:cubicBezTo>
                  <a:cubicBezTo>
                    <a:pt x="2324991" y="472548"/>
                    <a:pt x="2332368" y="464349"/>
                    <a:pt x="2355267" y="495396"/>
                  </a:cubicBezTo>
                  <a:cubicBezTo>
                    <a:pt x="2372205" y="518366"/>
                    <a:pt x="2369536" y="525661"/>
                    <a:pt x="2400374" y="570231"/>
                  </a:cubicBezTo>
                  <a:cubicBezTo>
                    <a:pt x="2415306" y="591814"/>
                    <a:pt x="2423464" y="600875"/>
                    <a:pt x="2436415" y="609111"/>
                  </a:cubicBezTo>
                  <a:cubicBezTo>
                    <a:pt x="2457659" y="622608"/>
                    <a:pt x="2471644" y="621076"/>
                    <a:pt x="2489086" y="629290"/>
                  </a:cubicBezTo>
                  <a:cubicBezTo>
                    <a:pt x="2516299" y="642106"/>
                    <a:pt x="2508569" y="677243"/>
                    <a:pt x="2531071" y="695517"/>
                  </a:cubicBezTo>
                  <a:cubicBezTo>
                    <a:pt x="2553573" y="713791"/>
                    <a:pt x="2616335" y="723606"/>
                    <a:pt x="2624100" y="738933"/>
                  </a:cubicBezTo>
                  <a:cubicBezTo>
                    <a:pt x="2631865" y="754260"/>
                    <a:pt x="2583865" y="782169"/>
                    <a:pt x="2577660" y="787481"/>
                  </a:cubicBezTo>
                  <a:cubicBezTo>
                    <a:pt x="2571456" y="792793"/>
                    <a:pt x="2574158" y="794055"/>
                    <a:pt x="2554992" y="810342"/>
                  </a:cubicBezTo>
                  <a:cubicBezTo>
                    <a:pt x="2545347" y="819248"/>
                    <a:pt x="2533500" y="831339"/>
                    <a:pt x="2520175" y="844532"/>
                  </a:cubicBezTo>
                  <a:lnTo>
                    <a:pt x="2488340" y="874263"/>
                  </a:lnTo>
                  <a:lnTo>
                    <a:pt x="2626057" y="893850"/>
                  </a:lnTo>
                  <a:cubicBezTo>
                    <a:pt x="2623599" y="895087"/>
                    <a:pt x="2620375" y="896977"/>
                    <a:pt x="2618063" y="899516"/>
                  </a:cubicBezTo>
                  <a:cubicBezTo>
                    <a:pt x="2609226" y="909213"/>
                    <a:pt x="2622227" y="918874"/>
                    <a:pt x="2628676" y="925973"/>
                  </a:cubicBezTo>
                  <a:cubicBezTo>
                    <a:pt x="2633620" y="931414"/>
                    <a:pt x="2630935" y="931195"/>
                    <a:pt x="2628330" y="953705"/>
                  </a:cubicBezTo>
                  <a:cubicBezTo>
                    <a:pt x="2625592" y="977358"/>
                    <a:pt x="2628598" y="977226"/>
                    <a:pt x="2626402" y="992553"/>
                  </a:cubicBezTo>
                  <a:cubicBezTo>
                    <a:pt x="2622684" y="1018422"/>
                    <a:pt x="2614463" y="1016389"/>
                    <a:pt x="2608085" y="1045512"/>
                  </a:cubicBezTo>
                  <a:lnTo>
                    <a:pt x="2601999" y="1088303"/>
                  </a:lnTo>
                  <a:cubicBezTo>
                    <a:pt x="2599820" y="1098265"/>
                    <a:pt x="2598190" y="1103048"/>
                    <a:pt x="2596906" y="1106916"/>
                  </a:cubicBezTo>
                  <a:lnTo>
                    <a:pt x="2594156" y="1118869"/>
                  </a:lnTo>
                  <a:lnTo>
                    <a:pt x="2594545" y="1118962"/>
                  </a:lnTo>
                  <a:lnTo>
                    <a:pt x="2623301" y="1126139"/>
                  </a:lnTo>
                  <a:cubicBezTo>
                    <a:pt x="2663466" y="1134096"/>
                    <a:pt x="2703202" y="1145918"/>
                    <a:pt x="2728794" y="1151780"/>
                  </a:cubicBezTo>
                  <a:cubicBezTo>
                    <a:pt x="2753471" y="1156600"/>
                    <a:pt x="2751889" y="1158456"/>
                    <a:pt x="2759898" y="1160045"/>
                  </a:cubicBezTo>
                  <a:cubicBezTo>
                    <a:pt x="2767908" y="1161633"/>
                    <a:pt x="2822838" y="1164524"/>
                    <a:pt x="2824534" y="1178196"/>
                  </a:cubicBezTo>
                  <a:cubicBezTo>
                    <a:pt x="2826229" y="1191868"/>
                    <a:pt x="2779101" y="1221087"/>
                    <a:pt x="2770073" y="1242077"/>
                  </a:cubicBezTo>
                  <a:cubicBezTo>
                    <a:pt x="2761044" y="1263068"/>
                    <a:pt x="2786233" y="1285370"/>
                    <a:pt x="2770364" y="1304139"/>
                  </a:cubicBezTo>
                  <a:cubicBezTo>
                    <a:pt x="2760191" y="1316169"/>
                    <a:pt x="2747706" y="1320029"/>
                    <a:pt x="2737181" y="1337170"/>
                  </a:cubicBezTo>
                  <a:cubicBezTo>
                    <a:pt x="2730768" y="1347625"/>
                    <a:pt x="2728793" y="1356970"/>
                    <a:pt x="2727846" y="1377639"/>
                  </a:cubicBezTo>
                  <a:cubicBezTo>
                    <a:pt x="2725886" y="1420319"/>
                    <a:pt x="2732003" y="1424573"/>
                    <a:pt x="2730122" y="1446940"/>
                  </a:cubicBezTo>
                  <a:cubicBezTo>
                    <a:pt x="2727575" y="1477173"/>
                    <a:pt x="2717047" y="1473942"/>
                    <a:pt x="2706005" y="1519839"/>
                  </a:cubicBezTo>
                  <a:cubicBezTo>
                    <a:pt x="2701012" y="1540598"/>
                    <a:pt x="2703387" y="1540322"/>
                    <a:pt x="2697171" y="1573985"/>
                  </a:cubicBezTo>
                  <a:lnTo>
                    <a:pt x="2680836" y="1644805"/>
                  </a:lnTo>
                  <a:cubicBezTo>
                    <a:pt x="2671757" y="1694016"/>
                    <a:pt x="2680290" y="1694507"/>
                    <a:pt x="2670450" y="1737339"/>
                  </a:cubicBezTo>
                  <a:cubicBezTo>
                    <a:pt x="2664614" y="1762712"/>
                    <a:pt x="2661942" y="1761141"/>
                    <a:pt x="2652341" y="1800001"/>
                  </a:cubicBezTo>
                  <a:cubicBezTo>
                    <a:pt x="2643205" y="1836985"/>
                    <a:pt x="2645764" y="1837853"/>
                    <a:pt x="2638476" y="1844267"/>
                  </a:cubicBezTo>
                  <a:cubicBezTo>
                    <a:pt x="2628968" y="1852636"/>
                    <a:pt x="2612177" y="1862109"/>
                    <a:pt x="2615273" y="1881537"/>
                  </a:cubicBezTo>
                  <a:cubicBezTo>
                    <a:pt x="2616081" y="1886624"/>
                    <a:pt x="2618054" y="1891091"/>
                    <a:pt x="2619662" y="1894173"/>
                  </a:cubicBezTo>
                  <a:lnTo>
                    <a:pt x="2394741" y="1842293"/>
                  </a:lnTo>
                  <a:lnTo>
                    <a:pt x="2392817" y="1844699"/>
                  </a:lnTo>
                  <a:cubicBezTo>
                    <a:pt x="2390970" y="1851968"/>
                    <a:pt x="2391134" y="1859777"/>
                    <a:pt x="2390481" y="1865944"/>
                  </a:cubicBezTo>
                  <a:cubicBezTo>
                    <a:pt x="2389482" y="1875399"/>
                    <a:pt x="2387325" y="1873772"/>
                    <a:pt x="2362803" y="1901334"/>
                  </a:cubicBezTo>
                  <a:cubicBezTo>
                    <a:pt x="2337037" y="1930294"/>
                    <a:pt x="2339824" y="1931631"/>
                    <a:pt x="2322755" y="1950186"/>
                  </a:cubicBezTo>
                  <a:cubicBezTo>
                    <a:pt x="2293933" y="1981497"/>
                    <a:pt x="2288672" y="1974771"/>
                    <a:pt x="2254288" y="2008922"/>
                  </a:cubicBezTo>
                  <a:lnTo>
                    <a:pt x="2206670" y="2060748"/>
                  </a:lnTo>
                  <a:cubicBezTo>
                    <a:pt x="2183153" y="2084113"/>
                    <a:pt x="2182021" y="2082017"/>
                    <a:pt x="2168180" y="2097376"/>
                  </a:cubicBezTo>
                  <a:cubicBezTo>
                    <a:pt x="2137579" y="2131337"/>
                    <a:pt x="2146180" y="2138211"/>
                    <a:pt x="2123328" y="2156709"/>
                  </a:cubicBezTo>
                  <a:cubicBezTo>
                    <a:pt x="2106420" y="2170390"/>
                    <a:pt x="2099512" y="2167686"/>
                    <a:pt x="2066318" y="2192458"/>
                  </a:cubicBezTo>
                  <a:cubicBezTo>
                    <a:pt x="2050242" y="2204452"/>
                    <a:pt x="2043856" y="2211142"/>
                    <a:pt x="2039108" y="2222073"/>
                  </a:cubicBezTo>
                  <a:cubicBezTo>
                    <a:pt x="2031330" y="2240003"/>
                    <a:pt x="2035347" y="2252329"/>
                    <a:pt x="2031477" y="2267195"/>
                  </a:cubicBezTo>
                  <a:cubicBezTo>
                    <a:pt x="2025438" y="2290388"/>
                    <a:pt x="1993145" y="2281850"/>
                    <a:pt x="1981419" y="2300642"/>
                  </a:cubicBezTo>
                  <a:cubicBezTo>
                    <a:pt x="1969693" y="2319434"/>
                    <a:pt x="1973080" y="2373916"/>
                    <a:pt x="1961122" y="2379947"/>
                  </a:cubicBezTo>
                  <a:close/>
                </a:path>
              </a:pathLst>
            </a:custGeom>
            <a:solidFill>
              <a:srgbClr val="E3D16D">
                <a:alpha val="80000"/>
              </a:srgbClr>
            </a:solidFill>
            <a:ln w="12700" cap="flat">
              <a:noFill/>
              <a:prstDash val="solid"/>
              <a:miter/>
            </a:ln>
          </p:spPr>
          <p:txBody>
            <a:bodyPr wrap="square" rtlCol="0" anchor="ctr">
              <a:noAutofit/>
            </a:bodyPr>
            <a:lstStyle/>
            <a:p>
              <a:endParaRPr lang="en-GB" sz="1600"/>
            </a:p>
          </p:txBody>
        </p:sp>
        <p:sp>
          <p:nvSpPr>
            <p:cNvPr id="28" name="Oval 27">
              <a:extLst>
                <a:ext uri="{FF2B5EF4-FFF2-40B4-BE49-F238E27FC236}">
                  <a16:creationId xmlns:a16="http://schemas.microsoft.com/office/drawing/2014/main" id="{D74DDFF2-B017-22E4-C358-11DB12F9882F}"/>
                </a:ext>
              </a:extLst>
            </p:cNvPr>
            <p:cNvSpPr/>
            <p:nvPr/>
          </p:nvSpPr>
          <p:spPr>
            <a:xfrm>
              <a:off x="4792623" y="1908811"/>
              <a:ext cx="2678625" cy="2678625"/>
            </a:xfrm>
            <a:prstGeom prst="ellipse">
              <a:avLst/>
            </a:prstGeom>
            <a:noFill/>
            <a:ln w="206375">
              <a:solidFill>
                <a:srgbClr val="FBE0E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Oval 28">
              <a:extLst>
                <a:ext uri="{FF2B5EF4-FFF2-40B4-BE49-F238E27FC236}">
                  <a16:creationId xmlns:a16="http://schemas.microsoft.com/office/drawing/2014/main" id="{531A12D9-1047-FC60-467A-9F8F53020D14}"/>
                </a:ext>
              </a:extLst>
            </p:cNvPr>
            <p:cNvSpPr/>
            <p:nvPr/>
          </p:nvSpPr>
          <p:spPr>
            <a:xfrm>
              <a:off x="4265058" y="1528969"/>
              <a:ext cx="3661885" cy="366188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 name="Group 29">
              <a:extLst>
                <a:ext uri="{FF2B5EF4-FFF2-40B4-BE49-F238E27FC236}">
                  <a16:creationId xmlns:a16="http://schemas.microsoft.com/office/drawing/2014/main" id="{E6847133-7C9C-524C-0B75-78BFAF2BB973}"/>
                </a:ext>
              </a:extLst>
            </p:cNvPr>
            <p:cNvGrpSpPr/>
            <p:nvPr/>
          </p:nvGrpSpPr>
          <p:grpSpPr>
            <a:xfrm>
              <a:off x="4482831" y="4316292"/>
              <a:ext cx="3377912" cy="789003"/>
              <a:chOff x="4406591" y="3939745"/>
              <a:chExt cx="3377912" cy="789003"/>
            </a:xfrm>
          </p:grpSpPr>
          <p:sp>
            <p:nvSpPr>
              <p:cNvPr id="1944" name="Isosceles Triangle 1943">
                <a:extLst>
                  <a:ext uri="{FF2B5EF4-FFF2-40B4-BE49-F238E27FC236}">
                    <a16:creationId xmlns:a16="http://schemas.microsoft.com/office/drawing/2014/main" id="{987C357A-A66E-A237-4BA4-6F8EC4BE9927}"/>
                  </a:ext>
                </a:extLst>
              </p:cNvPr>
              <p:cNvSpPr/>
              <p:nvPr/>
            </p:nvSpPr>
            <p:spPr>
              <a:xfrm>
                <a:off x="4406591" y="4034137"/>
                <a:ext cx="3377912" cy="694611"/>
              </a:xfrm>
              <a:prstGeom prst="triangle">
                <a:avLst>
                  <a:gd name="adj" fmla="val 51931"/>
                </a:avLst>
              </a:prstGeom>
              <a:gradFill flip="none" rotWithShape="1">
                <a:gsLst>
                  <a:gs pos="77000">
                    <a:srgbClr val="12839E">
                      <a:alpha val="0"/>
                    </a:srgbClr>
                  </a:gs>
                  <a:gs pos="6000">
                    <a:srgbClr val="12839E">
                      <a:alpha val="89000"/>
                    </a:srgbClr>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5" name="TextBox 1944">
                <a:extLst>
                  <a:ext uri="{FF2B5EF4-FFF2-40B4-BE49-F238E27FC236}">
                    <a16:creationId xmlns:a16="http://schemas.microsoft.com/office/drawing/2014/main" id="{8D0F02B7-34BF-2A78-33D1-3EDFF8E31BE3}"/>
                  </a:ext>
                </a:extLst>
              </p:cNvPr>
              <p:cNvSpPr txBox="1"/>
              <p:nvPr/>
            </p:nvSpPr>
            <p:spPr>
              <a:xfrm>
                <a:off x="5782994" y="4264183"/>
                <a:ext cx="652408" cy="292388"/>
              </a:xfrm>
              <a:prstGeom prst="rect">
                <a:avLst/>
              </a:prstGeom>
              <a:noFill/>
            </p:spPr>
            <p:txBody>
              <a:bodyPr wrap="square">
                <a:spAutoFit/>
              </a:bodyPr>
              <a:lstStyle/>
              <a:p>
                <a:pPr algn="ctr"/>
                <a:r>
                  <a:rPr lang="en-GB" sz="1300" b="1"/>
                  <a:t>TSLP</a:t>
                </a:r>
              </a:p>
            </p:txBody>
          </p:sp>
          <p:sp>
            <p:nvSpPr>
              <p:cNvPr id="1946" name="TextBox 1945">
                <a:extLst>
                  <a:ext uri="{FF2B5EF4-FFF2-40B4-BE49-F238E27FC236}">
                    <a16:creationId xmlns:a16="http://schemas.microsoft.com/office/drawing/2014/main" id="{A8EC1AF4-8542-9515-634F-3C7517B7D286}"/>
                  </a:ext>
                </a:extLst>
              </p:cNvPr>
              <p:cNvSpPr txBox="1"/>
              <p:nvPr/>
            </p:nvSpPr>
            <p:spPr>
              <a:xfrm>
                <a:off x="5456709" y="4262188"/>
                <a:ext cx="652408" cy="292388"/>
              </a:xfrm>
              <a:prstGeom prst="rect">
                <a:avLst/>
              </a:prstGeom>
              <a:noFill/>
            </p:spPr>
            <p:txBody>
              <a:bodyPr wrap="square" lIns="0" rIns="0">
                <a:spAutoFit/>
              </a:bodyPr>
              <a:lstStyle/>
              <a:p>
                <a:r>
                  <a:rPr lang="en-GB" sz="1300" b="1"/>
                  <a:t>IL-33</a:t>
                </a:r>
              </a:p>
            </p:txBody>
          </p:sp>
          <p:sp>
            <p:nvSpPr>
              <p:cNvPr id="1947" name="TextBox 1946">
                <a:extLst>
                  <a:ext uri="{FF2B5EF4-FFF2-40B4-BE49-F238E27FC236}">
                    <a16:creationId xmlns:a16="http://schemas.microsoft.com/office/drawing/2014/main" id="{E09018C1-7F85-CC57-2907-8263B7ECF6C3}"/>
                  </a:ext>
                </a:extLst>
              </p:cNvPr>
              <p:cNvSpPr txBox="1"/>
              <p:nvPr/>
            </p:nvSpPr>
            <p:spPr>
              <a:xfrm>
                <a:off x="6228080" y="4257289"/>
                <a:ext cx="552871" cy="292388"/>
              </a:xfrm>
              <a:prstGeom prst="rect">
                <a:avLst/>
              </a:prstGeom>
              <a:noFill/>
            </p:spPr>
            <p:txBody>
              <a:bodyPr wrap="square" lIns="0" rIns="0">
                <a:spAutoFit/>
              </a:bodyPr>
              <a:lstStyle/>
              <a:p>
                <a:pPr algn="r"/>
                <a:r>
                  <a:rPr lang="en-GB" sz="1300" b="1"/>
                  <a:t>IL-25</a:t>
                </a:r>
              </a:p>
            </p:txBody>
          </p:sp>
          <p:sp>
            <p:nvSpPr>
              <p:cNvPr id="1948" name="Arc 1947">
                <a:extLst>
                  <a:ext uri="{FF2B5EF4-FFF2-40B4-BE49-F238E27FC236}">
                    <a16:creationId xmlns:a16="http://schemas.microsoft.com/office/drawing/2014/main" id="{4F5F909D-E050-ABA9-B567-4028DD337F0C}"/>
                  </a:ext>
                </a:extLst>
              </p:cNvPr>
              <p:cNvSpPr/>
              <p:nvPr/>
            </p:nvSpPr>
            <p:spPr>
              <a:xfrm rot="15084076">
                <a:off x="5230221" y="3970089"/>
                <a:ext cx="437459" cy="446135"/>
              </a:xfrm>
              <a:prstGeom prst="arc">
                <a:avLst>
                  <a:gd name="adj1" fmla="val 13257964"/>
                  <a:gd name="adj2" fmla="val 20228208"/>
                </a:avLst>
              </a:prstGeom>
              <a:ln w="19050">
                <a:solidFill>
                  <a:srgbClr val="12839E"/>
                </a:solidFill>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949" name="Arc 1948">
                <a:extLst>
                  <a:ext uri="{FF2B5EF4-FFF2-40B4-BE49-F238E27FC236}">
                    <a16:creationId xmlns:a16="http://schemas.microsoft.com/office/drawing/2014/main" id="{0A8AEF21-CCF3-1D5F-28BA-1D078D036D9A}"/>
                  </a:ext>
                </a:extLst>
              </p:cNvPr>
              <p:cNvSpPr/>
              <p:nvPr/>
            </p:nvSpPr>
            <p:spPr>
              <a:xfrm rot="6515924" flipH="1">
                <a:off x="6534962" y="3935407"/>
                <a:ext cx="437459" cy="446135"/>
              </a:xfrm>
              <a:prstGeom prst="arc">
                <a:avLst>
                  <a:gd name="adj1" fmla="val 13257964"/>
                  <a:gd name="adj2" fmla="val 20228208"/>
                </a:avLst>
              </a:prstGeom>
              <a:ln w="19050">
                <a:solidFill>
                  <a:srgbClr val="12839E"/>
                </a:solidFill>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1" name="Group 30">
              <a:extLst>
                <a:ext uri="{FF2B5EF4-FFF2-40B4-BE49-F238E27FC236}">
                  <a16:creationId xmlns:a16="http://schemas.microsoft.com/office/drawing/2014/main" id="{7C78B958-3545-730B-7A33-B19A745B8D73}"/>
                </a:ext>
              </a:extLst>
            </p:cNvPr>
            <p:cNvGrpSpPr/>
            <p:nvPr/>
          </p:nvGrpSpPr>
          <p:grpSpPr>
            <a:xfrm>
              <a:off x="4195395" y="1482911"/>
              <a:ext cx="3873080" cy="3815566"/>
              <a:chOff x="4195395" y="1504175"/>
              <a:chExt cx="3873080" cy="3815566"/>
            </a:xfrm>
          </p:grpSpPr>
          <p:grpSp>
            <p:nvGrpSpPr>
              <p:cNvPr id="1729" name="Group 1728">
                <a:extLst>
                  <a:ext uri="{FF2B5EF4-FFF2-40B4-BE49-F238E27FC236}">
                    <a16:creationId xmlns:a16="http://schemas.microsoft.com/office/drawing/2014/main" id="{A056ACDD-4C30-F628-ACC8-CBB037D052A6}"/>
                  </a:ext>
                </a:extLst>
              </p:cNvPr>
              <p:cNvGrpSpPr/>
              <p:nvPr/>
            </p:nvGrpSpPr>
            <p:grpSpPr>
              <a:xfrm rot="14786583">
                <a:off x="4224288" y="4090676"/>
                <a:ext cx="406250" cy="129057"/>
                <a:chOff x="5589179" y="5392761"/>
                <a:chExt cx="488990" cy="155342"/>
              </a:xfrm>
            </p:grpSpPr>
            <p:sp>
              <p:nvSpPr>
                <p:cNvPr id="1942" name="Oval 42">
                  <a:extLst>
                    <a:ext uri="{FF2B5EF4-FFF2-40B4-BE49-F238E27FC236}">
                      <a16:creationId xmlns:a16="http://schemas.microsoft.com/office/drawing/2014/main" id="{625FC96A-02DF-50F7-D8CD-E0ADA5CBA437}"/>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43" name="Oval 1942">
                  <a:extLst>
                    <a:ext uri="{FF2B5EF4-FFF2-40B4-BE49-F238E27FC236}">
                      <a16:creationId xmlns:a16="http://schemas.microsoft.com/office/drawing/2014/main" id="{2765CE53-3260-FF3B-C4AD-CE5527278BB0}"/>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0" name="Group 1729">
                <a:extLst>
                  <a:ext uri="{FF2B5EF4-FFF2-40B4-BE49-F238E27FC236}">
                    <a16:creationId xmlns:a16="http://schemas.microsoft.com/office/drawing/2014/main" id="{410F82F4-476E-708E-1E44-6EDA7640D973}"/>
                  </a:ext>
                </a:extLst>
              </p:cNvPr>
              <p:cNvGrpSpPr/>
              <p:nvPr/>
            </p:nvGrpSpPr>
            <p:grpSpPr>
              <a:xfrm>
                <a:off x="4195395" y="1504175"/>
                <a:ext cx="3873080" cy="3815566"/>
                <a:chOff x="4195395" y="1504175"/>
                <a:chExt cx="3873080" cy="3815566"/>
              </a:xfrm>
            </p:grpSpPr>
            <p:grpSp>
              <p:nvGrpSpPr>
                <p:cNvPr id="1731" name="Group 1730">
                  <a:extLst>
                    <a:ext uri="{FF2B5EF4-FFF2-40B4-BE49-F238E27FC236}">
                      <a16:creationId xmlns:a16="http://schemas.microsoft.com/office/drawing/2014/main" id="{590FEEA5-6C10-D92B-362F-2A95EB322D80}"/>
                    </a:ext>
                  </a:extLst>
                </p:cNvPr>
                <p:cNvGrpSpPr/>
                <p:nvPr/>
              </p:nvGrpSpPr>
              <p:grpSpPr>
                <a:xfrm rot="14607152">
                  <a:off x="4382143" y="4296856"/>
                  <a:ext cx="406250" cy="129057"/>
                  <a:chOff x="5589179" y="5392761"/>
                  <a:chExt cx="488990" cy="155342"/>
                </a:xfrm>
              </p:grpSpPr>
              <p:sp>
                <p:nvSpPr>
                  <p:cNvPr id="1940" name="Oval 42">
                    <a:extLst>
                      <a:ext uri="{FF2B5EF4-FFF2-40B4-BE49-F238E27FC236}">
                        <a16:creationId xmlns:a16="http://schemas.microsoft.com/office/drawing/2014/main" id="{41421573-554E-4000-19E7-194BBC9C972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41" name="Oval 1940">
                    <a:extLst>
                      <a:ext uri="{FF2B5EF4-FFF2-40B4-BE49-F238E27FC236}">
                        <a16:creationId xmlns:a16="http://schemas.microsoft.com/office/drawing/2014/main" id="{455CC2C8-063A-ED63-9F79-2F5E2D672673}"/>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2" name="Group 1731">
                  <a:extLst>
                    <a:ext uri="{FF2B5EF4-FFF2-40B4-BE49-F238E27FC236}">
                      <a16:creationId xmlns:a16="http://schemas.microsoft.com/office/drawing/2014/main" id="{1F401A78-4216-6827-4FD0-BD74A7F9D7D8}"/>
                    </a:ext>
                  </a:extLst>
                </p:cNvPr>
                <p:cNvGrpSpPr/>
                <p:nvPr/>
              </p:nvGrpSpPr>
              <p:grpSpPr>
                <a:xfrm rot="13313453">
                  <a:off x="4624217" y="4609633"/>
                  <a:ext cx="406250" cy="129057"/>
                  <a:chOff x="5589179" y="5392761"/>
                  <a:chExt cx="488990" cy="155342"/>
                </a:xfrm>
              </p:grpSpPr>
              <p:sp>
                <p:nvSpPr>
                  <p:cNvPr id="1938" name="Oval 42">
                    <a:extLst>
                      <a:ext uri="{FF2B5EF4-FFF2-40B4-BE49-F238E27FC236}">
                        <a16:creationId xmlns:a16="http://schemas.microsoft.com/office/drawing/2014/main" id="{C30F0B3E-D364-BB27-F87E-347A360A5FAF}"/>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39" name="Oval 1938">
                    <a:extLst>
                      <a:ext uri="{FF2B5EF4-FFF2-40B4-BE49-F238E27FC236}">
                        <a16:creationId xmlns:a16="http://schemas.microsoft.com/office/drawing/2014/main" id="{CE848014-B125-59D0-A6F1-8FE16532F8E3}"/>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3" name="Group 1732">
                  <a:extLst>
                    <a:ext uri="{FF2B5EF4-FFF2-40B4-BE49-F238E27FC236}">
                      <a16:creationId xmlns:a16="http://schemas.microsoft.com/office/drawing/2014/main" id="{D99C8009-C7EA-C405-5C6B-9772CCB1C9AD}"/>
                    </a:ext>
                  </a:extLst>
                </p:cNvPr>
                <p:cNvGrpSpPr/>
                <p:nvPr/>
              </p:nvGrpSpPr>
              <p:grpSpPr>
                <a:xfrm rot="13626133">
                  <a:off x="4567509" y="4447299"/>
                  <a:ext cx="406250" cy="129057"/>
                  <a:chOff x="5589179" y="5392761"/>
                  <a:chExt cx="488990" cy="155342"/>
                </a:xfrm>
              </p:grpSpPr>
              <p:sp>
                <p:nvSpPr>
                  <p:cNvPr id="1936" name="Oval 42">
                    <a:extLst>
                      <a:ext uri="{FF2B5EF4-FFF2-40B4-BE49-F238E27FC236}">
                        <a16:creationId xmlns:a16="http://schemas.microsoft.com/office/drawing/2014/main" id="{E43A37E5-C5D6-4D5A-11B8-250807BA4C03}"/>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37" name="Oval 1936">
                    <a:extLst>
                      <a:ext uri="{FF2B5EF4-FFF2-40B4-BE49-F238E27FC236}">
                        <a16:creationId xmlns:a16="http://schemas.microsoft.com/office/drawing/2014/main" id="{E32B2CC2-EF01-8761-DCC8-DD27D14E2F48}"/>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4" name="Group 1733">
                  <a:extLst>
                    <a:ext uri="{FF2B5EF4-FFF2-40B4-BE49-F238E27FC236}">
                      <a16:creationId xmlns:a16="http://schemas.microsoft.com/office/drawing/2014/main" id="{69B0E05A-FFF2-4F6C-11DA-F4DC7211DA37}"/>
                    </a:ext>
                  </a:extLst>
                </p:cNvPr>
                <p:cNvGrpSpPr/>
                <p:nvPr/>
              </p:nvGrpSpPr>
              <p:grpSpPr>
                <a:xfrm rot="13313453">
                  <a:off x="4852147" y="4750394"/>
                  <a:ext cx="406250" cy="129057"/>
                  <a:chOff x="5589179" y="5392761"/>
                  <a:chExt cx="488990" cy="155342"/>
                </a:xfrm>
              </p:grpSpPr>
              <p:sp>
                <p:nvSpPr>
                  <p:cNvPr id="1934" name="Oval 42">
                    <a:extLst>
                      <a:ext uri="{FF2B5EF4-FFF2-40B4-BE49-F238E27FC236}">
                        <a16:creationId xmlns:a16="http://schemas.microsoft.com/office/drawing/2014/main" id="{B11D7F73-6A80-A97F-BC88-73CD360E8F22}"/>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35" name="Oval 1934">
                    <a:extLst>
                      <a:ext uri="{FF2B5EF4-FFF2-40B4-BE49-F238E27FC236}">
                        <a16:creationId xmlns:a16="http://schemas.microsoft.com/office/drawing/2014/main" id="{E48B1B5C-B3AB-C170-9E94-0B19EE4AE3B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5" name="Group 1734">
                  <a:extLst>
                    <a:ext uri="{FF2B5EF4-FFF2-40B4-BE49-F238E27FC236}">
                      <a16:creationId xmlns:a16="http://schemas.microsoft.com/office/drawing/2014/main" id="{3DD7DAE4-FECE-363C-7D72-A3C946F7B776}"/>
                    </a:ext>
                  </a:extLst>
                </p:cNvPr>
                <p:cNvGrpSpPr/>
                <p:nvPr/>
              </p:nvGrpSpPr>
              <p:grpSpPr>
                <a:xfrm rot="386194">
                  <a:off x="5801742" y="5086169"/>
                  <a:ext cx="406250" cy="129057"/>
                  <a:chOff x="5589179" y="5392761"/>
                  <a:chExt cx="488990" cy="155342"/>
                </a:xfrm>
              </p:grpSpPr>
              <p:sp>
                <p:nvSpPr>
                  <p:cNvPr id="1932" name="Oval 42">
                    <a:extLst>
                      <a:ext uri="{FF2B5EF4-FFF2-40B4-BE49-F238E27FC236}">
                        <a16:creationId xmlns:a16="http://schemas.microsoft.com/office/drawing/2014/main" id="{72CBAFA9-FAE9-B81B-F34A-93CBC05C77CD}"/>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33" name="Oval 1932">
                    <a:extLst>
                      <a:ext uri="{FF2B5EF4-FFF2-40B4-BE49-F238E27FC236}">
                        <a16:creationId xmlns:a16="http://schemas.microsoft.com/office/drawing/2014/main" id="{639081A1-698A-A532-32FB-DE3A6AB82BDA}"/>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6" name="Group 1735">
                  <a:extLst>
                    <a:ext uri="{FF2B5EF4-FFF2-40B4-BE49-F238E27FC236}">
                      <a16:creationId xmlns:a16="http://schemas.microsoft.com/office/drawing/2014/main" id="{6C7C48E7-4422-3038-BE53-5E4274333A74}"/>
                    </a:ext>
                  </a:extLst>
                </p:cNvPr>
                <p:cNvGrpSpPr/>
                <p:nvPr/>
              </p:nvGrpSpPr>
              <p:grpSpPr>
                <a:xfrm rot="12668287">
                  <a:off x="5040886" y="4939342"/>
                  <a:ext cx="406250" cy="129057"/>
                  <a:chOff x="5589179" y="5392761"/>
                  <a:chExt cx="488990" cy="155342"/>
                </a:xfrm>
              </p:grpSpPr>
              <p:sp>
                <p:nvSpPr>
                  <p:cNvPr id="1930" name="Oval 42">
                    <a:extLst>
                      <a:ext uri="{FF2B5EF4-FFF2-40B4-BE49-F238E27FC236}">
                        <a16:creationId xmlns:a16="http://schemas.microsoft.com/office/drawing/2014/main" id="{40DC1C10-6297-108B-D163-182EF063AAD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31" name="Oval 1930">
                    <a:extLst>
                      <a:ext uri="{FF2B5EF4-FFF2-40B4-BE49-F238E27FC236}">
                        <a16:creationId xmlns:a16="http://schemas.microsoft.com/office/drawing/2014/main" id="{A8EFC0C2-C51D-055A-AA1F-A81F4BC3FB3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7" name="Group 1736">
                  <a:extLst>
                    <a:ext uri="{FF2B5EF4-FFF2-40B4-BE49-F238E27FC236}">
                      <a16:creationId xmlns:a16="http://schemas.microsoft.com/office/drawing/2014/main" id="{7AB7257A-159F-2946-461D-667ADDAFF728}"/>
                    </a:ext>
                  </a:extLst>
                </p:cNvPr>
                <p:cNvGrpSpPr/>
                <p:nvPr/>
              </p:nvGrpSpPr>
              <p:grpSpPr>
                <a:xfrm rot="1406883">
                  <a:off x="5273966" y="4996339"/>
                  <a:ext cx="406250" cy="129057"/>
                  <a:chOff x="5589179" y="5392761"/>
                  <a:chExt cx="488990" cy="155342"/>
                </a:xfrm>
              </p:grpSpPr>
              <p:sp>
                <p:nvSpPr>
                  <p:cNvPr id="1928" name="Oval 42">
                    <a:extLst>
                      <a:ext uri="{FF2B5EF4-FFF2-40B4-BE49-F238E27FC236}">
                        <a16:creationId xmlns:a16="http://schemas.microsoft.com/office/drawing/2014/main" id="{438D7680-8A8A-2D81-BE40-242EDD0D2D3E}"/>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29" name="Oval 1928">
                    <a:extLst>
                      <a:ext uri="{FF2B5EF4-FFF2-40B4-BE49-F238E27FC236}">
                        <a16:creationId xmlns:a16="http://schemas.microsoft.com/office/drawing/2014/main" id="{CB34EB42-7BA5-275D-F79B-BAB899A45BE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8" name="Group 1737">
                  <a:extLst>
                    <a:ext uri="{FF2B5EF4-FFF2-40B4-BE49-F238E27FC236}">
                      <a16:creationId xmlns:a16="http://schemas.microsoft.com/office/drawing/2014/main" id="{E50FE22E-6040-A612-9E12-73061E16A053}"/>
                    </a:ext>
                  </a:extLst>
                </p:cNvPr>
                <p:cNvGrpSpPr/>
                <p:nvPr/>
              </p:nvGrpSpPr>
              <p:grpSpPr>
                <a:xfrm rot="11462652">
                  <a:off x="5541834" y="5102014"/>
                  <a:ext cx="406250" cy="129057"/>
                  <a:chOff x="5589179" y="5392761"/>
                  <a:chExt cx="488990" cy="155342"/>
                </a:xfrm>
              </p:grpSpPr>
              <p:sp>
                <p:nvSpPr>
                  <p:cNvPr id="1926" name="Oval 42">
                    <a:extLst>
                      <a:ext uri="{FF2B5EF4-FFF2-40B4-BE49-F238E27FC236}">
                        <a16:creationId xmlns:a16="http://schemas.microsoft.com/office/drawing/2014/main" id="{86EADB7B-2F8A-6EA4-AE7B-699400A75853}"/>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27" name="Oval 1926">
                    <a:extLst>
                      <a:ext uri="{FF2B5EF4-FFF2-40B4-BE49-F238E27FC236}">
                        <a16:creationId xmlns:a16="http://schemas.microsoft.com/office/drawing/2014/main" id="{346ABB33-BCDD-B7D5-67DF-8F98F023CBA5}"/>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39" name="Group 1738">
                  <a:extLst>
                    <a:ext uri="{FF2B5EF4-FFF2-40B4-BE49-F238E27FC236}">
                      <a16:creationId xmlns:a16="http://schemas.microsoft.com/office/drawing/2014/main" id="{B2EC82DF-35F9-F251-ED0F-6BC739D2DB09}"/>
                    </a:ext>
                  </a:extLst>
                </p:cNvPr>
                <p:cNvGrpSpPr/>
                <p:nvPr/>
              </p:nvGrpSpPr>
              <p:grpSpPr>
                <a:xfrm rot="21166629">
                  <a:off x="6009486" y="5133068"/>
                  <a:ext cx="406250" cy="129057"/>
                  <a:chOff x="5589179" y="5392761"/>
                  <a:chExt cx="488990" cy="155342"/>
                </a:xfrm>
              </p:grpSpPr>
              <p:sp>
                <p:nvSpPr>
                  <p:cNvPr id="1924" name="Oval 42">
                    <a:extLst>
                      <a:ext uri="{FF2B5EF4-FFF2-40B4-BE49-F238E27FC236}">
                        <a16:creationId xmlns:a16="http://schemas.microsoft.com/office/drawing/2014/main" id="{227BC4EF-A262-C8EB-C4F9-3ECDCFE6DE3A}"/>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25" name="Oval 1924">
                    <a:extLst>
                      <a:ext uri="{FF2B5EF4-FFF2-40B4-BE49-F238E27FC236}">
                        <a16:creationId xmlns:a16="http://schemas.microsoft.com/office/drawing/2014/main" id="{294F1736-1873-5807-2E2F-B91820CD229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0" name="Group 1739">
                  <a:extLst>
                    <a:ext uri="{FF2B5EF4-FFF2-40B4-BE49-F238E27FC236}">
                      <a16:creationId xmlns:a16="http://schemas.microsoft.com/office/drawing/2014/main" id="{FC7483A4-E87F-BCB5-4DFE-73C223D5ED66}"/>
                    </a:ext>
                  </a:extLst>
                </p:cNvPr>
                <p:cNvGrpSpPr/>
                <p:nvPr/>
              </p:nvGrpSpPr>
              <p:grpSpPr>
                <a:xfrm rot="10187511">
                  <a:off x="6286467" y="5108534"/>
                  <a:ext cx="406250" cy="129057"/>
                  <a:chOff x="5589179" y="5392761"/>
                  <a:chExt cx="488990" cy="155342"/>
                </a:xfrm>
              </p:grpSpPr>
              <p:sp>
                <p:nvSpPr>
                  <p:cNvPr id="1922" name="Oval 42">
                    <a:extLst>
                      <a:ext uri="{FF2B5EF4-FFF2-40B4-BE49-F238E27FC236}">
                        <a16:creationId xmlns:a16="http://schemas.microsoft.com/office/drawing/2014/main" id="{10A5A8CC-A1B7-9B3E-B4C7-D0675DCEF2BC}"/>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23" name="Oval 1922">
                    <a:extLst>
                      <a:ext uri="{FF2B5EF4-FFF2-40B4-BE49-F238E27FC236}">
                        <a16:creationId xmlns:a16="http://schemas.microsoft.com/office/drawing/2014/main" id="{EA114672-2FF2-1F22-689D-CD30884AA78A}"/>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1" name="Group 1740">
                  <a:extLst>
                    <a:ext uri="{FF2B5EF4-FFF2-40B4-BE49-F238E27FC236}">
                      <a16:creationId xmlns:a16="http://schemas.microsoft.com/office/drawing/2014/main" id="{B184C387-B9DF-7516-D2B7-E53F12269A54}"/>
                    </a:ext>
                  </a:extLst>
                </p:cNvPr>
                <p:cNvGrpSpPr/>
                <p:nvPr/>
              </p:nvGrpSpPr>
              <p:grpSpPr>
                <a:xfrm rot="20910494">
                  <a:off x="6499907" y="4997723"/>
                  <a:ext cx="406250" cy="129057"/>
                  <a:chOff x="5589179" y="5392761"/>
                  <a:chExt cx="488990" cy="155342"/>
                </a:xfrm>
              </p:grpSpPr>
              <p:sp>
                <p:nvSpPr>
                  <p:cNvPr id="1920" name="Oval 42">
                    <a:extLst>
                      <a:ext uri="{FF2B5EF4-FFF2-40B4-BE49-F238E27FC236}">
                        <a16:creationId xmlns:a16="http://schemas.microsoft.com/office/drawing/2014/main" id="{9BFFEB92-FDE2-8680-521E-9618C63D7C37}"/>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21" name="Oval 1920">
                    <a:extLst>
                      <a:ext uri="{FF2B5EF4-FFF2-40B4-BE49-F238E27FC236}">
                        <a16:creationId xmlns:a16="http://schemas.microsoft.com/office/drawing/2014/main" id="{CE14B9BC-B81A-2662-7322-4D6913CA0106}"/>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2" name="Group 1741">
                  <a:extLst>
                    <a:ext uri="{FF2B5EF4-FFF2-40B4-BE49-F238E27FC236}">
                      <a16:creationId xmlns:a16="http://schemas.microsoft.com/office/drawing/2014/main" id="{85AB63BA-E76C-0CAC-F217-E6AEFA2D7DBD}"/>
                    </a:ext>
                  </a:extLst>
                </p:cNvPr>
                <p:cNvGrpSpPr/>
                <p:nvPr/>
              </p:nvGrpSpPr>
              <p:grpSpPr>
                <a:xfrm rot="9599500">
                  <a:off x="6703570" y="4994792"/>
                  <a:ext cx="406250" cy="129057"/>
                  <a:chOff x="5589179" y="5392761"/>
                  <a:chExt cx="488990" cy="155342"/>
                </a:xfrm>
              </p:grpSpPr>
              <p:sp>
                <p:nvSpPr>
                  <p:cNvPr id="1918" name="Oval 42">
                    <a:extLst>
                      <a:ext uri="{FF2B5EF4-FFF2-40B4-BE49-F238E27FC236}">
                        <a16:creationId xmlns:a16="http://schemas.microsoft.com/office/drawing/2014/main" id="{4B7EA5BD-FA6D-563F-6212-02744B9C268A}"/>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19" name="Oval 1918">
                    <a:extLst>
                      <a:ext uri="{FF2B5EF4-FFF2-40B4-BE49-F238E27FC236}">
                        <a16:creationId xmlns:a16="http://schemas.microsoft.com/office/drawing/2014/main" id="{2E36C407-9864-5C79-F57B-36E60A434164}"/>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3" name="Group 1742">
                  <a:extLst>
                    <a:ext uri="{FF2B5EF4-FFF2-40B4-BE49-F238E27FC236}">
                      <a16:creationId xmlns:a16="http://schemas.microsoft.com/office/drawing/2014/main" id="{CFBE8549-5229-888A-740E-DDDF29115513}"/>
                    </a:ext>
                  </a:extLst>
                </p:cNvPr>
                <p:cNvGrpSpPr/>
                <p:nvPr/>
              </p:nvGrpSpPr>
              <p:grpSpPr>
                <a:xfrm rot="9439063">
                  <a:off x="6880588" y="4849467"/>
                  <a:ext cx="406250" cy="129057"/>
                  <a:chOff x="5589179" y="5392761"/>
                  <a:chExt cx="488990" cy="155342"/>
                </a:xfrm>
              </p:grpSpPr>
              <p:sp>
                <p:nvSpPr>
                  <p:cNvPr id="1916" name="Oval 42">
                    <a:extLst>
                      <a:ext uri="{FF2B5EF4-FFF2-40B4-BE49-F238E27FC236}">
                        <a16:creationId xmlns:a16="http://schemas.microsoft.com/office/drawing/2014/main" id="{63D69123-8FE3-A3E7-A731-F41CE897117C}"/>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17" name="Oval 1916">
                    <a:extLst>
                      <a:ext uri="{FF2B5EF4-FFF2-40B4-BE49-F238E27FC236}">
                        <a16:creationId xmlns:a16="http://schemas.microsoft.com/office/drawing/2014/main" id="{49202C93-9BD3-D442-0E3D-6347938AC140}"/>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4" name="Group 1743">
                  <a:extLst>
                    <a:ext uri="{FF2B5EF4-FFF2-40B4-BE49-F238E27FC236}">
                      <a16:creationId xmlns:a16="http://schemas.microsoft.com/office/drawing/2014/main" id="{CCC96D02-7519-1AD2-8A89-787CA125DC5B}"/>
                    </a:ext>
                  </a:extLst>
                </p:cNvPr>
                <p:cNvGrpSpPr/>
                <p:nvPr/>
              </p:nvGrpSpPr>
              <p:grpSpPr>
                <a:xfrm rot="8098424">
                  <a:off x="7145344" y="4663431"/>
                  <a:ext cx="406250" cy="129057"/>
                  <a:chOff x="5589179" y="5392761"/>
                  <a:chExt cx="488990" cy="155342"/>
                </a:xfrm>
              </p:grpSpPr>
              <p:sp>
                <p:nvSpPr>
                  <p:cNvPr id="1914" name="Oval 42">
                    <a:extLst>
                      <a:ext uri="{FF2B5EF4-FFF2-40B4-BE49-F238E27FC236}">
                        <a16:creationId xmlns:a16="http://schemas.microsoft.com/office/drawing/2014/main" id="{230250D7-356C-9D29-3763-A39B35B623E7}"/>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15" name="Oval 1914">
                    <a:extLst>
                      <a:ext uri="{FF2B5EF4-FFF2-40B4-BE49-F238E27FC236}">
                        <a16:creationId xmlns:a16="http://schemas.microsoft.com/office/drawing/2014/main" id="{7D9D1E18-E7C3-129B-7DB0-B89DF0BAF572}"/>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5" name="Group 1744">
                  <a:extLst>
                    <a:ext uri="{FF2B5EF4-FFF2-40B4-BE49-F238E27FC236}">
                      <a16:creationId xmlns:a16="http://schemas.microsoft.com/office/drawing/2014/main" id="{F52F365C-1898-EE68-3C28-0EE51182D61B}"/>
                    </a:ext>
                  </a:extLst>
                </p:cNvPr>
                <p:cNvGrpSpPr/>
                <p:nvPr/>
              </p:nvGrpSpPr>
              <p:grpSpPr>
                <a:xfrm rot="19739140">
                  <a:off x="6989130" y="4709055"/>
                  <a:ext cx="406250" cy="129057"/>
                  <a:chOff x="5589179" y="5392761"/>
                  <a:chExt cx="488990" cy="155342"/>
                </a:xfrm>
              </p:grpSpPr>
              <p:sp>
                <p:nvSpPr>
                  <p:cNvPr id="1912" name="Oval 42">
                    <a:extLst>
                      <a:ext uri="{FF2B5EF4-FFF2-40B4-BE49-F238E27FC236}">
                        <a16:creationId xmlns:a16="http://schemas.microsoft.com/office/drawing/2014/main" id="{F6B6AC6B-951F-291D-E8A8-69A4AF90ACE7}"/>
                      </a:ext>
                    </a:extLst>
                  </p:cNvPr>
                  <p:cNvSpPr/>
                  <p:nvPr/>
                </p:nvSpPr>
                <p:spPr>
                  <a:xfrm rot="10305555">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13" name="Oval 1912">
                    <a:extLst>
                      <a:ext uri="{FF2B5EF4-FFF2-40B4-BE49-F238E27FC236}">
                        <a16:creationId xmlns:a16="http://schemas.microsoft.com/office/drawing/2014/main" id="{C6259B5C-6A9D-9D3D-0EBD-D3ADCE7C1C58}"/>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6" name="Group 1745">
                  <a:extLst>
                    <a:ext uri="{FF2B5EF4-FFF2-40B4-BE49-F238E27FC236}">
                      <a16:creationId xmlns:a16="http://schemas.microsoft.com/office/drawing/2014/main" id="{EA7F4934-6DE2-D810-63A6-F4566C0A738F}"/>
                    </a:ext>
                  </a:extLst>
                </p:cNvPr>
                <p:cNvGrpSpPr/>
                <p:nvPr/>
              </p:nvGrpSpPr>
              <p:grpSpPr>
                <a:xfrm rot="7268146">
                  <a:off x="7338029" y="4451877"/>
                  <a:ext cx="406250" cy="129057"/>
                  <a:chOff x="5589179" y="5392761"/>
                  <a:chExt cx="488990" cy="155342"/>
                </a:xfrm>
              </p:grpSpPr>
              <p:sp>
                <p:nvSpPr>
                  <p:cNvPr id="1910" name="Oval 42">
                    <a:extLst>
                      <a:ext uri="{FF2B5EF4-FFF2-40B4-BE49-F238E27FC236}">
                        <a16:creationId xmlns:a16="http://schemas.microsoft.com/office/drawing/2014/main" id="{758F0B02-36F5-919D-4CF4-E4E1EF4B578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11" name="Oval 1910">
                    <a:extLst>
                      <a:ext uri="{FF2B5EF4-FFF2-40B4-BE49-F238E27FC236}">
                        <a16:creationId xmlns:a16="http://schemas.microsoft.com/office/drawing/2014/main" id="{1BD2B142-9FAC-C658-89D5-51FA1D43B13D}"/>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7" name="Group 1746">
                  <a:extLst>
                    <a:ext uri="{FF2B5EF4-FFF2-40B4-BE49-F238E27FC236}">
                      <a16:creationId xmlns:a16="http://schemas.microsoft.com/office/drawing/2014/main" id="{95FCBC44-96B5-E1AB-5BFA-D6F275AB9DC7}"/>
                    </a:ext>
                  </a:extLst>
                </p:cNvPr>
                <p:cNvGrpSpPr/>
                <p:nvPr/>
              </p:nvGrpSpPr>
              <p:grpSpPr>
                <a:xfrm rot="6995909">
                  <a:off x="7510315" y="4195586"/>
                  <a:ext cx="406250" cy="129057"/>
                  <a:chOff x="5589179" y="5392761"/>
                  <a:chExt cx="488990" cy="155342"/>
                </a:xfrm>
              </p:grpSpPr>
              <p:sp>
                <p:nvSpPr>
                  <p:cNvPr id="1908" name="Oval 42">
                    <a:extLst>
                      <a:ext uri="{FF2B5EF4-FFF2-40B4-BE49-F238E27FC236}">
                        <a16:creationId xmlns:a16="http://schemas.microsoft.com/office/drawing/2014/main" id="{132B35B1-8BFD-2D4B-3F5C-E25A9EB8F752}"/>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09" name="Oval 1908">
                    <a:extLst>
                      <a:ext uri="{FF2B5EF4-FFF2-40B4-BE49-F238E27FC236}">
                        <a16:creationId xmlns:a16="http://schemas.microsoft.com/office/drawing/2014/main" id="{D9318214-471A-A654-53B2-C42B64C70C13}"/>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8" name="Group 1747">
                  <a:extLst>
                    <a:ext uri="{FF2B5EF4-FFF2-40B4-BE49-F238E27FC236}">
                      <a16:creationId xmlns:a16="http://schemas.microsoft.com/office/drawing/2014/main" id="{8BE4AB42-A96A-A577-C88A-A6CA59E0F829}"/>
                    </a:ext>
                  </a:extLst>
                </p:cNvPr>
                <p:cNvGrpSpPr/>
                <p:nvPr/>
              </p:nvGrpSpPr>
              <p:grpSpPr>
                <a:xfrm rot="12134225">
                  <a:off x="5454830" y="4986329"/>
                  <a:ext cx="406250" cy="129057"/>
                  <a:chOff x="5589179" y="5392761"/>
                  <a:chExt cx="488990" cy="155342"/>
                </a:xfrm>
              </p:grpSpPr>
              <p:sp>
                <p:nvSpPr>
                  <p:cNvPr id="1906" name="Oval 42">
                    <a:extLst>
                      <a:ext uri="{FF2B5EF4-FFF2-40B4-BE49-F238E27FC236}">
                        <a16:creationId xmlns:a16="http://schemas.microsoft.com/office/drawing/2014/main" id="{E697CB01-6E61-D582-B731-5645FE2A81C9}"/>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07" name="Oval 1906">
                    <a:extLst>
                      <a:ext uri="{FF2B5EF4-FFF2-40B4-BE49-F238E27FC236}">
                        <a16:creationId xmlns:a16="http://schemas.microsoft.com/office/drawing/2014/main" id="{F5923957-D97D-80C1-FBD7-F598312FA71C}"/>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49" name="Group 1748">
                  <a:extLst>
                    <a:ext uri="{FF2B5EF4-FFF2-40B4-BE49-F238E27FC236}">
                      <a16:creationId xmlns:a16="http://schemas.microsoft.com/office/drawing/2014/main" id="{63B38C62-E437-CF06-4432-02B760EC8A03}"/>
                    </a:ext>
                  </a:extLst>
                </p:cNvPr>
                <p:cNvGrpSpPr/>
                <p:nvPr/>
              </p:nvGrpSpPr>
              <p:grpSpPr>
                <a:xfrm rot="1034669">
                  <a:off x="5663156" y="4984541"/>
                  <a:ext cx="406250" cy="129057"/>
                  <a:chOff x="5589179" y="5392761"/>
                  <a:chExt cx="488990" cy="155342"/>
                </a:xfrm>
              </p:grpSpPr>
              <p:sp>
                <p:nvSpPr>
                  <p:cNvPr id="1904" name="Oval 42">
                    <a:extLst>
                      <a:ext uri="{FF2B5EF4-FFF2-40B4-BE49-F238E27FC236}">
                        <a16:creationId xmlns:a16="http://schemas.microsoft.com/office/drawing/2014/main" id="{9BCA7D63-4F06-748A-C709-E09F37878F42}"/>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05" name="Oval 1904">
                    <a:extLst>
                      <a:ext uri="{FF2B5EF4-FFF2-40B4-BE49-F238E27FC236}">
                        <a16:creationId xmlns:a16="http://schemas.microsoft.com/office/drawing/2014/main" id="{880DA32C-0ECB-9C17-F4B9-0FA76E13AE79}"/>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0" name="Group 1749">
                  <a:extLst>
                    <a:ext uri="{FF2B5EF4-FFF2-40B4-BE49-F238E27FC236}">
                      <a16:creationId xmlns:a16="http://schemas.microsoft.com/office/drawing/2014/main" id="{E0629754-4C04-36B3-E534-0408E1DF348C}"/>
                    </a:ext>
                  </a:extLst>
                </p:cNvPr>
                <p:cNvGrpSpPr/>
                <p:nvPr/>
              </p:nvGrpSpPr>
              <p:grpSpPr>
                <a:xfrm rot="21012583">
                  <a:off x="6169708" y="5038889"/>
                  <a:ext cx="406250" cy="129057"/>
                  <a:chOff x="5589179" y="5392761"/>
                  <a:chExt cx="488990" cy="155342"/>
                </a:xfrm>
              </p:grpSpPr>
              <p:sp>
                <p:nvSpPr>
                  <p:cNvPr id="1902" name="Oval 42">
                    <a:extLst>
                      <a:ext uri="{FF2B5EF4-FFF2-40B4-BE49-F238E27FC236}">
                        <a16:creationId xmlns:a16="http://schemas.microsoft.com/office/drawing/2014/main" id="{6C2E8B72-DA73-9FC3-F428-5D761C78661C}"/>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03" name="Oval 1902">
                    <a:extLst>
                      <a:ext uri="{FF2B5EF4-FFF2-40B4-BE49-F238E27FC236}">
                        <a16:creationId xmlns:a16="http://schemas.microsoft.com/office/drawing/2014/main" id="{6C28BE04-74BB-6BD5-2F0C-71877CB35C20}"/>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1" name="Group 1750">
                  <a:extLst>
                    <a:ext uri="{FF2B5EF4-FFF2-40B4-BE49-F238E27FC236}">
                      <a16:creationId xmlns:a16="http://schemas.microsoft.com/office/drawing/2014/main" id="{DA1E62EB-0C1B-7F84-86A2-A71967DDA95B}"/>
                    </a:ext>
                  </a:extLst>
                </p:cNvPr>
                <p:cNvGrpSpPr/>
                <p:nvPr/>
              </p:nvGrpSpPr>
              <p:grpSpPr>
                <a:xfrm rot="11008315">
                  <a:off x="5730395" y="5187902"/>
                  <a:ext cx="406250" cy="129057"/>
                  <a:chOff x="5589179" y="5392761"/>
                  <a:chExt cx="488990" cy="155342"/>
                </a:xfrm>
              </p:grpSpPr>
              <p:sp>
                <p:nvSpPr>
                  <p:cNvPr id="1900" name="Oval 42">
                    <a:extLst>
                      <a:ext uri="{FF2B5EF4-FFF2-40B4-BE49-F238E27FC236}">
                        <a16:creationId xmlns:a16="http://schemas.microsoft.com/office/drawing/2014/main" id="{630F2DA2-704C-ACDD-BB54-4A3EDF60F1C1}"/>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901" name="Oval 1900">
                    <a:extLst>
                      <a:ext uri="{FF2B5EF4-FFF2-40B4-BE49-F238E27FC236}">
                        <a16:creationId xmlns:a16="http://schemas.microsoft.com/office/drawing/2014/main" id="{B0990C23-0DF6-D4F8-E116-04F624A5CBA6}"/>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2" name="Group 1751">
                  <a:extLst>
                    <a:ext uri="{FF2B5EF4-FFF2-40B4-BE49-F238E27FC236}">
                      <a16:creationId xmlns:a16="http://schemas.microsoft.com/office/drawing/2014/main" id="{0ABC9952-578D-E20E-8D8C-13CC20F53EF3}"/>
                    </a:ext>
                  </a:extLst>
                </p:cNvPr>
                <p:cNvGrpSpPr/>
                <p:nvPr/>
              </p:nvGrpSpPr>
              <p:grpSpPr>
                <a:xfrm rot="20640686">
                  <a:off x="6509200" y="5103363"/>
                  <a:ext cx="406250" cy="129057"/>
                  <a:chOff x="5589179" y="5392761"/>
                  <a:chExt cx="488990" cy="155342"/>
                </a:xfrm>
              </p:grpSpPr>
              <p:sp>
                <p:nvSpPr>
                  <p:cNvPr id="1898" name="Oval 42">
                    <a:extLst>
                      <a:ext uri="{FF2B5EF4-FFF2-40B4-BE49-F238E27FC236}">
                        <a16:creationId xmlns:a16="http://schemas.microsoft.com/office/drawing/2014/main" id="{072FC479-31DB-40C0-663F-90E07A4DE8A5}"/>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99" name="Oval 1898">
                    <a:extLst>
                      <a:ext uri="{FF2B5EF4-FFF2-40B4-BE49-F238E27FC236}">
                        <a16:creationId xmlns:a16="http://schemas.microsoft.com/office/drawing/2014/main" id="{2611D157-D3B9-5465-C208-5C01473630E5}"/>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3" name="Group 1752">
                  <a:extLst>
                    <a:ext uri="{FF2B5EF4-FFF2-40B4-BE49-F238E27FC236}">
                      <a16:creationId xmlns:a16="http://schemas.microsoft.com/office/drawing/2014/main" id="{2CF0B2F6-B097-1C5E-FE3C-EC800F50FCB3}"/>
                    </a:ext>
                  </a:extLst>
                </p:cNvPr>
                <p:cNvGrpSpPr/>
                <p:nvPr/>
              </p:nvGrpSpPr>
              <p:grpSpPr>
                <a:xfrm rot="10598882">
                  <a:off x="6131925" y="5190684"/>
                  <a:ext cx="406250" cy="129057"/>
                  <a:chOff x="5589179" y="5392761"/>
                  <a:chExt cx="488990" cy="155342"/>
                </a:xfrm>
              </p:grpSpPr>
              <p:sp>
                <p:nvSpPr>
                  <p:cNvPr id="1896" name="Oval 42">
                    <a:extLst>
                      <a:ext uri="{FF2B5EF4-FFF2-40B4-BE49-F238E27FC236}">
                        <a16:creationId xmlns:a16="http://schemas.microsoft.com/office/drawing/2014/main" id="{945347EF-3E74-9CCA-94A1-1ECEDC1502D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97" name="Oval 1896">
                    <a:extLst>
                      <a:ext uri="{FF2B5EF4-FFF2-40B4-BE49-F238E27FC236}">
                        <a16:creationId xmlns:a16="http://schemas.microsoft.com/office/drawing/2014/main" id="{DF467EDF-1E07-6CF4-FAF4-0B8BBC007A7B}"/>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4" name="Group 1753">
                  <a:extLst>
                    <a:ext uri="{FF2B5EF4-FFF2-40B4-BE49-F238E27FC236}">
                      <a16:creationId xmlns:a16="http://schemas.microsoft.com/office/drawing/2014/main" id="{C39E4BFC-8E35-BEE2-C591-8FB8871D54F4}"/>
                    </a:ext>
                  </a:extLst>
                </p:cNvPr>
                <p:cNvGrpSpPr/>
                <p:nvPr/>
              </p:nvGrpSpPr>
              <p:grpSpPr>
                <a:xfrm rot="12025898">
                  <a:off x="5339928" y="5122232"/>
                  <a:ext cx="406250" cy="129057"/>
                  <a:chOff x="5589179" y="5392761"/>
                  <a:chExt cx="488990" cy="155342"/>
                </a:xfrm>
              </p:grpSpPr>
              <p:sp>
                <p:nvSpPr>
                  <p:cNvPr id="1894" name="Oval 42">
                    <a:extLst>
                      <a:ext uri="{FF2B5EF4-FFF2-40B4-BE49-F238E27FC236}">
                        <a16:creationId xmlns:a16="http://schemas.microsoft.com/office/drawing/2014/main" id="{82891CDB-D77E-DAAD-9DB6-69FD3E475D9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95" name="Oval 1894">
                    <a:extLst>
                      <a:ext uri="{FF2B5EF4-FFF2-40B4-BE49-F238E27FC236}">
                        <a16:creationId xmlns:a16="http://schemas.microsoft.com/office/drawing/2014/main" id="{199F1B5C-CF45-6D9C-BC8F-41145D7A75DD}"/>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5" name="Group 1754">
                  <a:extLst>
                    <a:ext uri="{FF2B5EF4-FFF2-40B4-BE49-F238E27FC236}">
                      <a16:creationId xmlns:a16="http://schemas.microsoft.com/office/drawing/2014/main" id="{B0FD4D6B-9BFC-220C-54C1-93B8FA326844}"/>
                    </a:ext>
                  </a:extLst>
                </p:cNvPr>
                <p:cNvGrpSpPr/>
                <p:nvPr/>
              </p:nvGrpSpPr>
              <p:grpSpPr>
                <a:xfrm>
                  <a:off x="7660796" y="3855011"/>
                  <a:ext cx="129057" cy="406250"/>
                  <a:chOff x="7932349" y="4413007"/>
                  <a:chExt cx="129057" cy="406250"/>
                </a:xfrm>
              </p:grpSpPr>
              <p:sp>
                <p:nvSpPr>
                  <p:cNvPr id="1892" name="Oval 42">
                    <a:extLst>
                      <a:ext uri="{FF2B5EF4-FFF2-40B4-BE49-F238E27FC236}">
                        <a16:creationId xmlns:a16="http://schemas.microsoft.com/office/drawing/2014/main" id="{D02F3F35-8032-FB1B-82BD-2B2F6E394891}"/>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93" name="Oval 1892">
                    <a:extLst>
                      <a:ext uri="{FF2B5EF4-FFF2-40B4-BE49-F238E27FC236}">
                        <a16:creationId xmlns:a16="http://schemas.microsoft.com/office/drawing/2014/main" id="{2921D20C-4AFA-B38D-F3AA-334E80166A19}"/>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6" name="Group 1755">
                  <a:extLst>
                    <a:ext uri="{FF2B5EF4-FFF2-40B4-BE49-F238E27FC236}">
                      <a16:creationId xmlns:a16="http://schemas.microsoft.com/office/drawing/2014/main" id="{03C00E6A-B1E7-793B-E936-3CBC042C77A4}"/>
                    </a:ext>
                  </a:extLst>
                </p:cNvPr>
                <p:cNvGrpSpPr/>
                <p:nvPr/>
              </p:nvGrpSpPr>
              <p:grpSpPr>
                <a:xfrm>
                  <a:off x="4195395" y="1504175"/>
                  <a:ext cx="3873080" cy="2691047"/>
                  <a:chOff x="4195395" y="1504175"/>
                  <a:chExt cx="3873080" cy="2691047"/>
                </a:xfrm>
              </p:grpSpPr>
              <p:grpSp>
                <p:nvGrpSpPr>
                  <p:cNvPr id="1757" name="Group 1756">
                    <a:extLst>
                      <a:ext uri="{FF2B5EF4-FFF2-40B4-BE49-F238E27FC236}">
                        <a16:creationId xmlns:a16="http://schemas.microsoft.com/office/drawing/2014/main" id="{A0A8470A-0410-F098-1E32-15A0A6D43DC6}"/>
                      </a:ext>
                    </a:extLst>
                  </p:cNvPr>
                  <p:cNvGrpSpPr/>
                  <p:nvPr/>
                </p:nvGrpSpPr>
                <p:grpSpPr>
                  <a:xfrm rot="6323816">
                    <a:off x="7641353" y="3927568"/>
                    <a:ext cx="406250" cy="129057"/>
                    <a:chOff x="5589179" y="5392761"/>
                    <a:chExt cx="488990" cy="155342"/>
                  </a:xfrm>
                </p:grpSpPr>
                <p:sp>
                  <p:nvSpPr>
                    <p:cNvPr id="1890" name="Oval 42">
                      <a:extLst>
                        <a:ext uri="{FF2B5EF4-FFF2-40B4-BE49-F238E27FC236}">
                          <a16:creationId xmlns:a16="http://schemas.microsoft.com/office/drawing/2014/main" id="{3351BB7A-420D-5BEF-D28E-7FEF46FF930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91" name="Oval 1890">
                      <a:extLst>
                        <a:ext uri="{FF2B5EF4-FFF2-40B4-BE49-F238E27FC236}">
                          <a16:creationId xmlns:a16="http://schemas.microsoft.com/office/drawing/2014/main" id="{FFBCFFEB-3DC5-5582-428C-6FD703D2CCE2}"/>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8" name="Group 1757">
                    <a:extLst>
                      <a:ext uri="{FF2B5EF4-FFF2-40B4-BE49-F238E27FC236}">
                        <a16:creationId xmlns:a16="http://schemas.microsoft.com/office/drawing/2014/main" id="{CB79055F-47E9-6859-3D15-9C4C4E62FCAC}"/>
                      </a:ext>
                    </a:extLst>
                  </p:cNvPr>
                  <p:cNvGrpSpPr/>
                  <p:nvPr/>
                </p:nvGrpSpPr>
                <p:grpSpPr>
                  <a:xfrm rot="6323816">
                    <a:off x="7632439" y="3690375"/>
                    <a:ext cx="406250" cy="129057"/>
                    <a:chOff x="5610917" y="5410824"/>
                    <a:chExt cx="488990" cy="155342"/>
                  </a:xfrm>
                </p:grpSpPr>
                <p:sp>
                  <p:nvSpPr>
                    <p:cNvPr id="1888" name="Oval 42">
                      <a:extLst>
                        <a:ext uri="{FF2B5EF4-FFF2-40B4-BE49-F238E27FC236}">
                          <a16:creationId xmlns:a16="http://schemas.microsoft.com/office/drawing/2014/main" id="{71D93765-B722-3861-3D53-DA507184FA55}"/>
                        </a:ext>
                      </a:extLst>
                    </p:cNvPr>
                    <p:cNvSpPr/>
                    <p:nvPr/>
                  </p:nvSpPr>
                  <p:spPr>
                    <a:xfrm rot="10696810">
                      <a:off x="5610917" y="5410824"/>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89" name="Oval 1888">
                      <a:extLst>
                        <a:ext uri="{FF2B5EF4-FFF2-40B4-BE49-F238E27FC236}">
                          <a16:creationId xmlns:a16="http://schemas.microsoft.com/office/drawing/2014/main" id="{3FDA81D5-179D-7AD5-7607-2D0DF379C2D7}"/>
                        </a:ext>
                      </a:extLst>
                    </p:cNvPr>
                    <p:cNvSpPr/>
                    <p:nvPr/>
                  </p:nvSpPr>
                  <p:spPr>
                    <a:xfrm rot="10860000">
                      <a:off x="5816158" y="5448867"/>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59" name="Group 1758">
                    <a:extLst>
                      <a:ext uri="{FF2B5EF4-FFF2-40B4-BE49-F238E27FC236}">
                        <a16:creationId xmlns:a16="http://schemas.microsoft.com/office/drawing/2014/main" id="{AA6A775E-6771-390C-26DD-DCC34F39E5CE}"/>
                      </a:ext>
                    </a:extLst>
                  </p:cNvPr>
                  <p:cNvGrpSpPr/>
                  <p:nvPr/>
                </p:nvGrpSpPr>
                <p:grpSpPr>
                  <a:xfrm rot="5400000">
                    <a:off x="7719252" y="3486387"/>
                    <a:ext cx="406250" cy="129057"/>
                    <a:chOff x="5648674" y="5400879"/>
                    <a:chExt cx="488990" cy="155342"/>
                  </a:xfrm>
                </p:grpSpPr>
                <p:sp>
                  <p:nvSpPr>
                    <p:cNvPr id="1886" name="Oval 42">
                      <a:extLst>
                        <a:ext uri="{FF2B5EF4-FFF2-40B4-BE49-F238E27FC236}">
                          <a16:creationId xmlns:a16="http://schemas.microsoft.com/office/drawing/2014/main" id="{28E6E7E6-8611-9690-D48C-14EA0732D2E8}"/>
                        </a:ext>
                      </a:extLst>
                    </p:cNvPr>
                    <p:cNvSpPr/>
                    <p:nvPr/>
                  </p:nvSpPr>
                  <p:spPr>
                    <a:xfrm rot="11045503">
                      <a:off x="5648674" y="5400879"/>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87" name="Oval 1886">
                      <a:extLst>
                        <a:ext uri="{FF2B5EF4-FFF2-40B4-BE49-F238E27FC236}">
                          <a16:creationId xmlns:a16="http://schemas.microsoft.com/office/drawing/2014/main" id="{D62AAECC-B546-60EA-5B3B-E86EE00AD59E}"/>
                        </a:ext>
                      </a:extLst>
                    </p:cNvPr>
                    <p:cNvSpPr/>
                    <p:nvPr/>
                  </p:nvSpPr>
                  <p:spPr>
                    <a:xfrm rot="11208693">
                      <a:off x="5853916" y="5438922"/>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0" name="Group 1759">
                    <a:extLst>
                      <a:ext uri="{FF2B5EF4-FFF2-40B4-BE49-F238E27FC236}">
                        <a16:creationId xmlns:a16="http://schemas.microsoft.com/office/drawing/2014/main" id="{C78B57B2-BB79-4CCA-36D0-D33BB26627AC}"/>
                      </a:ext>
                    </a:extLst>
                  </p:cNvPr>
                  <p:cNvGrpSpPr/>
                  <p:nvPr/>
                </p:nvGrpSpPr>
                <p:grpSpPr>
                  <a:xfrm rot="5400000">
                    <a:off x="7695676" y="3153830"/>
                    <a:ext cx="406250" cy="129057"/>
                    <a:chOff x="5589179" y="5392761"/>
                    <a:chExt cx="488990" cy="155342"/>
                  </a:xfrm>
                </p:grpSpPr>
                <p:sp>
                  <p:nvSpPr>
                    <p:cNvPr id="1884" name="Oval 42">
                      <a:extLst>
                        <a:ext uri="{FF2B5EF4-FFF2-40B4-BE49-F238E27FC236}">
                          <a16:creationId xmlns:a16="http://schemas.microsoft.com/office/drawing/2014/main" id="{24049EEA-C39B-7D9A-74BC-3ABCCE7CB3D7}"/>
                        </a:ext>
                      </a:extLst>
                    </p:cNvPr>
                    <p:cNvSpPr/>
                    <p:nvPr/>
                  </p:nvSpPr>
                  <p:spPr>
                    <a:xfrm rot="10532833">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85" name="Oval 1884">
                      <a:extLst>
                        <a:ext uri="{FF2B5EF4-FFF2-40B4-BE49-F238E27FC236}">
                          <a16:creationId xmlns:a16="http://schemas.microsoft.com/office/drawing/2014/main" id="{13911D85-1D8D-68DC-289C-4AC2B035E822}"/>
                        </a:ext>
                      </a:extLst>
                    </p:cNvPr>
                    <p:cNvSpPr/>
                    <p:nvPr/>
                  </p:nvSpPr>
                  <p:spPr>
                    <a:xfrm rot="10696023">
                      <a:off x="5794421"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1" name="Group 1760">
                    <a:extLst>
                      <a:ext uri="{FF2B5EF4-FFF2-40B4-BE49-F238E27FC236}">
                        <a16:creationId xmlns:a16="http://schemas.microsoft.com/office/drawing/2014/main" id="{5B49A057-BFC8-198E-DF98-87EDEAA14EF7}"/>
                      </a:ext>
                    </a:extLst>
                  </p:cNvPr>
                  <p:cNvGrpSpPr/>
                  <p:nvPr/>
                </p:nvGrpSpPr>
                <p:grpSpPr>
                  <a:xfrm rot="5241076">
                    <a:off x="7718296" y="2840064"/>
                    <a:ext cx="406250" cy="129057"/>
                    <a:chOff x="5589179" y="5392761"/>
                    <a:chExt cx="488990" cy="155342"/>
                  </a:xfrm>
                </p:grpSpPr>
                <p:sp>
                  <p:nvSpPr>
                    <p:cNvPr id="1882" name="Oval 42">
                      <a:extLst>
                        <a:ext uri="{FF2B5EF4-FFF2-40B4-BE49-F238E27FC236}">
                          <a16:creationId xmlns:a16="http://schemas.microsoft.com/office/drawing/2014/main" id="{A94166B4-1ECA-6497-95F1-5CA339E7B5F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83" name="Oval 1882">
                      <a:extLst>
                        <a:ext uri="{FF2B5EF4-FFF2-40B4-BE49-F238E27FC236}">
                          <a16:creationId xmlns:a16="http://schemas.microsoft.com/office/drawing/2014/main" id="{E4DBD002-A30A-048C-02CF-3CC80A91167C}"/>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2" name="Group 1761">
                    <a:extLst>
                      <a:ext uri="{FF2B5EF4-FFF2-40B4-BE49-F238E27FC236}">
                        <a16:creationId xmlns:a16="http://schemas.microsoft.com/office/drawing/2014/main" id="{57292281-B032-F8C5-1DD0-3B344DC84D98}"/>
                      </a:ext>
                    </a:extLst>
                  </p:cNvPr>
                  <p:cNvGrpSpPr/>
                  <p:nvPr/>
                </p:nvGrpSpPr>
                <p:grpSpPr>
                  <a:xfrm rot="5400000">
                    <a:off x="7640035" y="2944831"/>
                    <a:ext cx="406250" cy="129057"/>
                    <a:chOff x="5589179" y="5392761"/>
                    <a:chExt cx="488990" cy="155342"/>
                  </a:xfrm>
                </p:grpSpPr>
                <p:sp>
                  <p:nvSpPr>
                    <p:cNvPr id="1880" name="Oval 42">
                      <a:extLst>
                        <a:ext uri="{FF2B5EF4-FFF2-40B4-BE49-F238E27FC236}">
                          <a16:creationId xmlns:a16="http://schemas.microsoft.com/office/drawing/2014/main" id="{2107F08D-4278-CAF5-8677-A4D4479C023E}"/>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81" name="Oval 1880">
                      <a:extLst>
                        <a:ext uri="{FF2B5EF4-FFF2-40B4-BE49-F238E27FC236}">
                          <a16:creationId xmlns:a16="http://schemas.microsoft.com/office/drawing/2014/main" id="{7B377F61-8B1A-FDF0-91B0-60D25C48FE22}"/>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3" name="Group 1762">
                    <a:extLst>
                      <a:ext uri="{FF2B5EF4-FFF2-40B4-BE49-F238E27FC236}">
                        <a16:creationId xmlns:a16="http://schemas.microsoft.com/office/drawing/2014/main" id="{D3E0F95B-4284-FF56-4B5D-F1E7702B9B5A}"/>
                      </a:ext>
                    </a:extLst>
                  </p:cNvPr>
                  <p:cNvGrpSpPr/>
                  <p:nvPr/>
                </p:nvGrpSpPr>
                <p:grpSpPr>
                  <a:xfrm rot="15379613">
                    <a:off x="7615566" y="2605712"/>
                    <a:ext cx="406250" cy="129057"/>
                    <a:chOff x="5589179" y="5392761"/>
                    <a:chExt cx="488990" cy="155342"/>
                  </a:xfrm>
                </p:grpSpPr>
                <p:sp>
                  <p:nvSpPr>
                    <p:cNvPr id="1878" name="Oval 42">
                      <a:extLst>
                        <a:ext uri="{FF2B5EF4-FFF2-40B4-BE49-F238E27FC236}">
                          <a16:creationId xmlns:a16="http://schemas.microsoft.com/office/drawing/2014/main" id="{30F8A507-998E-F1CE-79E0-921F0CF89E89}"/>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79" name="Oval 1878">
                      <a:extLst>
                        <a:ext uri="{FF2B5EF4-FFF2-40B4-BE49-F238E27FC236}">
                          <a16:creationId xmlns:a16="http://schemas.microsoft.com/office/drawing/2014/main" id="{1952386C-6F5B-4C33-C0BA-7D44B24205F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4" name="Group 1763">
                    <a:extLst>
                      <a:ext uri="{FF2B5EF4-FFF2-40B4-BE49-F238E27FC236}">
                        <a16:creationId xmlns:a16="http://schemas.microsoft.com/office/drawing/2014/main" id="{7F8F5BBD-88A3-5A3E-89D6-14D6EE5D4C79}"/>
                      </a:ext>
                    </a:extLst>
                  </p:cNvPr>
                  <p:cNvGrpSpPr/>
                  <p:nvPr/>
                </p:nvGrpSpPr>
                <p:grpSpPr>
                  <a:xfrm rot="14786052">
                    <a:off x="7488841" y="2457275"/>
                    <a:ext cx="406250" cy="129057"/>
                    <a:chOff x="5589179" y="5392761"/>
                    <a:chExt cx="488990" cy="155342"/>
                  </a:xfrm>
                </p:grpSpPr>
                <p:sp>
                  <p:nvSpPr>
                    <p:cNvPr id="1876" name="Oval 42">
                      <a:extLst>
                        <a:ext uri="{FF2B5EF4-FFF2-40B4-BE49-F238E27FC236}">
                          <a16:creationId xmlns:a16="http://schemas.microsoft.com/office/drawing/2014/main" id="{E46D8417-8895-9BB9-E5D1-CF84B314F93F}"/>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77" name="Oval 1876">
                      <a:extLst>
                        <a:ext uri="{FF2B5EF4-FFF2-40B4-BE49-F238E27FC236}">
                          <a16:creationId xmlns:a16="http://schemas.microsoft.com/office/drawing/2014/main" id="{E2BE825F-AE54-553F-403C-6630050218A9}"/>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5" name="Group 1764">
                    <a:extLst>
                      <a:ext uri="{FF2B5EF4-FFF2-40B4-BE49-F238E27FC236}">
                        <a16:creationId xmlns:a16="http://schemas.microsoft.com/office/drawing/2014/main" id="{93692A03-725E-DDBC-507E-5879C6836D21}"/>
                      </a:ext>
                    </a:extLst>
                  </p:cNvPr>
                  <p:cNvGrpSpPr/>
                  <p:nvPr/>
                </p:nvGrpSpPr>
                <p:grpSpPr>
                  <a:xfrm rot="20609997">
                    <a:off x="7772940" y="3189986"/>
                    <a:ext cx="129057" cy="406250"/>
                    <a:chOff x="7932349" y="4413007"/>
                    <a:chExt cx="129057" cy="406250"/>
                  </a:xfrm>
                </p:grpSpPr>
                <p:sp>
                  <p:nvSpPr>
                    <p:cNvPr id="1874" name="Oval 42">
                      <a:extLst>
                        <a:ext uri="{FF2B5EF4-FFF2-40B4-BE49-F238E27FC236}">
                          <a16:creationId xmlns:a16="http://schemas.microsoft.com/office/drawing/2014/main" id="{8D778D5F-FD01-0F25-723E-F2ABCCD6096F}"/>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75" name="Oval 1874">
                      <a:extLst>
                        <a:ext uri="{FF2B5EF4-FFF2-40B4-BE49-F238E27FC236}">
                          <a16:creationId xmlns:a16="http://schemas.microsoft.com/office/drawing/2014/main" id="{BC15A4BF-F391-60BD-7F90-8E847EE15BFF}"/>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6" name="Group 1765">
                    <a:extLst>
                      <a:ext uri="{FF2B5EF4-FFF2-40B4-BE49-F238E27FC236}">
                        <a16:creationId xmlns:a16="http://schemas.microsoft.com/office/drawing/2014/main" id="{6DD4BBF2-1D2D-FA97-DE4E-517EF41B1900}"/>
                      </a:ext>
                    </a:extLst>
                  </p:cNvPr>
                  <p:cNvGrpSpPr/>
                  <p:nvPr/>
                </p:nvGrpSpPr>
                <p:grpSpPr>
                  <a:xfrm rot="21066317">
                    <a:off x="7904309" y="2950253"/>
                    <a:ext cx="129057" cy="406250"/>
                    <a:chOff x="7932349" y="4413007"/>
                    <a:chExt cx="129057" cy="406250"/>
                  </a:xfrm>
                </p:grpSpPr>
                <p:sp>
                  <p:nvSpPr>
                    <p:cNvPr id="1872" name="Oval 42">
                      <a:extLst>
                        <a:ext uri="{FF2B5EF4-FFF2-40B4-BE49-F238E27FC236}">
                          <a16:creationId xmlns:a16="http://schemas.microsoft.com/office/drawing/2014/main" id="{8606C55F-5EF8-BF06-B02A-598635604113}"/>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73" name="Oval 1872">
                      <a:extLst>
                        <a:ext uri="{FF2B5EF4-FFF2-40B4-BE49-F238E27FC236}">
                          <a16:creationId xmlns:a16="http://schemas.microsoft.com/office/drawing/2014/main" id="{9C199657-FB58-D5DE-9A20-8A1B325591BA}"/>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7" name="Group 1766">
                    <a:extLst>
                      <a:ext uri="{FF2B5EF4-FFF2-40B4-BE49-F238E27FC236}">
                        <a16:creationId xmlns:a16="http://schemas.microsoft.com/office/drawing/2014/main" id="{BD050D81-20C9-7273-B82D-422D8916FE78}"/>
                      </a:ext>
                    </a:extLst>
                  </p:cNvPr>
                  <p:cNvGrpSpPr/>
                  <p:nvPr/>
                </p:nvGrpSpPr>
                <p:grpSpPr>
                  <a:xfrm rot="21079753">
                    <a:off x="7939418" y="3196846"/>
                    <a:ext cx="129057" cy="406250"/>
                    <a:chOff x="7932349" y="4413007"/>
                    <a:chExt cx="129057" cy="406250"/>
                  </a:xfrm>
                </p:grpSpPr>
                <p:sp>
                  <p:nvSpPr>
                    <p:cNvPr id="1870" name="Oval 42">
                      <a:extLst>
                        <a:ext uri="{FF2B5EF4-FFF2-40B4-BE49-F238E27FC236}">
                          <a16:creationId xmlns:a16="http://schemas.microsoft.com/office/drawing/2014/main" id="{C88E16DB-ADDB-9518-C5E2-F4C15806007E}"/>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71" name="Oval 1870">
                      <a:extLst>
                        <a:ext uri="{FF2B5EF4-FFF2-40B4-BE49-F238E27FC236}">
                          <a16:creationId xmlns:a16="http://schemas.microsoft.com/office/drawing/2014/main" id="{0F5064C0-F00C-C39C-B4B4-E2E362D6414C}"/>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8" name="Group 1767">
                    <a:extLst>
                      <a:ext uri="{FF2B5EF4-FFF2-40B4-BE49-F238E27FC236}">
                        <a16:creationId xmlns:a16="http://schemas.microsoft.com/office/drawing/2014/main" id="{29485C44-51EF-13F7-1BB7-D573D6FE865F}"/>
                      </a:ext>
                    </a:extLst>
                  </p:cNvPr>
                  <p:cNvGrpSpPr/>
                  <p:nvPr/>
                </p:nvGrpSpPr>
                <p:grpSpPr>
                  <a:xfrm rot="21321243">
                    <a:off x="7881019" y="3603999"/>
                    <a:ext cx="129057" cy="406250"/>
                    <a:chOff x="7932349" y="4413007"/>
                    <a:chExt cx="129057" cy="406250"/>
                  </a:xfrm>
                </p:grpSpPr>
                <p:sp>
                  <p:nvSpPr>
                    <p:cNvPr id="1868" name="Oval 42">
                      <a:extLst>
                        <a:ext uri="{FF2B5EF4-FFF2-40B4-BE49-F238E27FC236}">
                          <a16:creationId xmlns:a16="http://schemas.microsoft.com/office/drawing/2014/main" id="{86119F55-1C53-BF13-5B81-635697F5C813}"/>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69" name="Oval 1868">
                      <a:extLst>
                        <a:ext uri="{FF2B5EF4-FFF2-40B4-BE49-F238E27FC236}">
                          <a16:creationId xmlns:a16="http://schemas.microsoft.com/office/drawing/2014/main" id="{7AE51F29-FBE0-2FB6-31E1-4DCAEF81271E}"/>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69" name="Group 1768">
                    <a:extLst>
                      <a:ext uri="{FF2B5EF4-FFF2-40B4-BE49-F238E27FC236}">
                        <a16:creationId xmlns:a16="http://schemas.microsoft.com/office/drawing/2014/main" id="{8D13CA35-F561-1F64-1075-DE01B3EDD648}"/>
                      </a:ext>
                    </a:extLst>
                  </p:cNvPr>
                  <p:cNvGrpSpPr/>
                  <p:nvPr/>
                </p:nvGrpSpPr>
                <p:grpSpPr>
                  <a:xfrm rot="10342496">
                    <a:off x="7721770" y="3363152"/>
                    <a:ext cx="129057" cy="406250"/>
                    <a:chOff x="7932349" y="4413007"/>
                    <a:chExt cx="129057" cy="406250"/>
                  </a:xfrm>
                </p:grpSpPr>
                <p:sp>
                  <p:nvSpPr>
                    <p:cNvPr id="1866" name="Oval 42">
                      <a:extLst>
                        <a:ext uri="{FF2B5EF4-FFF2-40B4-BE49-F238E27FC236}">
                          <a16:creationId xmlns:a16="http://schemas.microsoft.com/office/drawing/2014/main" id="{BD3B9D00-B6CC-9A64-20D8-F03AD586112D}"/>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67" name="Oval 1866">
                      <a:extLst>
                        <a:ext uri="{FF2B5EF4-FFF2-40B4-BE49-F238E27FC236}">
                          <a16:creationId xmlns:a16="http://schemas.microsoft.com/office/drawing/2014/main" id="{F4E2F136-5C82-AB5F-C619-B5D46D350DB8}"/>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0" name="Group 1769">
                    <a:extLst>
                      <a:ext uri="{FF2B5EF4-FFF2-40B4-BE49-F238E27FC236}">
                        <a16:creationId xmlns:a16="http://schemas.microsoft.com/office/drawing/2014/main" id="{B57DE3C6-6D88-324C-9D81-8ADC4C94914A}"/>
                      </a:ext>
                    </a:extLst>
                  </p:cNvPr>
                  <p:cNvGrpSpPr/>
                  <p:nvPr/>
                </p:nvGrpSpPr>
                <p:grpSpPr>
                  <a:xfrm>
                    <a:off x="4195395" y="1504175"/>
                    <a:ext cx="3434181" cy="2601729"/>
                    <a:chOff x="4195395" y="1504175"/>
                    <a:chExt cx="3434181" cy="2601729"/>
                  </a:xfrm>
                </p:grpSpPr>
                <p:grpSp>
                  <p:nvGrpSpPr>
                    <p:cNvPr id="1771" name="Group 1770">
                      <a:extLst>
                        <a:ext uri="{FF2B5EF4-FFF2-40B4-BE49-F238E27FC236}">
                          <a16:creationId xmlns:a16="http://schemas.microsoft.com/office/drawing/2014/main" id="{A361049E-8FAA-B938-AB6F-6C3BC9813E75}"/>
                        </a:ext>
                      </a:extLst>
                    </p:cNvPr>
                    <p:cNvGrpSpPr/>
                    <p:nvPr/>
                  </p:nvGrpSpPr>
                  <p:grpSpPr>
                    <a:xfrm rot="18418036">
                      <a:off x="4383936" y="2399828"/>
                      <a:ext cx="406250" cy="129057"/>
                      <a:chOff x="5589179" y="5392761"/>
                      <a:chExt cx="488990" cy="155342"/>
                    </a:xfrm>
                  </p:grpSpPr>
                  <p:sp>
                    <p:nvSpPr>
                      <p:cNvPr id="1864" name="Oval 42">
                        <a:extLst>
                          <a:ext uri="{FF2B5EF4-FFF2-40B4-BE49-F238E27FC236}">
                            <a16:creationId xmlns:a16="http://schemas.microsoft.com/office/drawing/2014/main" id="{F15ED5B3-1565-4C76-623C-9AD932405CC8}"/>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65" name="Oval 1864">
                        <a:extLst>
                          <a:ext uri="{FF2B5EF4-FFF2-40B4-BE49-F238E27FC236}">
                            <a16:creationId xmlns:a16="http://schemas.microsoft.com/office/drawing/2014/main" id="{88D56434-337A-974E-1E50-CDD647E99EE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2" name="Group 1771">
                      <a:extLst>
                        <a:ext uri="{FF2B5EF4-FFF2-40B4-BE49-F238E27FC236}">
                          <a16:creationId xmlns:a16="http://schemas.microsoft.com/office/drawing/2014/main" id="{1CCBB14F-6A65-966D-25E9-569C517B964E}"/>
                        </a:ext>
                      </a:extLst>
                    </p:cNvPr>
                    <p:cNvGrpSpPr/>
                    <p:nvPr/>
                  </p:nvGrpSpPr>
                  <p:grpSpPr>
                    <a:xfrm rot="17341354">
                      <a:off x="4238056" y="2570862"/>
                      <a:ext cx="406250" cy="129057"/>
                      <a:chOff x="5589179" y="5392761"/>
                      <a:chExt cx="488990" cy="155342"/>
                    </a:xfrm>
                  </p:grpSpPr>
                  <p:sp>
                    <p:nvSpPr>
                      <p:cNvPr id="1862" name="Oval 42">
                        <a:extLst>
                          <a:ext uri="{FF2B5EF4-FFF2-40B4-BE49-F238E27FC236}">
                            <a16:creationId xmlns:a16="http://schemas.microsoft.com/office/drawing/2014/main" id="{7A37AA5D-54B5-B1DA-22F7-A31491D9EF12}"/>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63" name="Oval 1862">
                        <a:extLst>
                          <a:ext uri="{FF2B5EF4-FFF2-40B4-BE49-F238E27FC236}">
                            <a16:creationId xmlns:a16="http://schemas.microsoft.com/office/drawing/2014/main" id="{C813E7F5-6F70-D06F-F2AD-E80B23577B16}"/>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3" name="Group 1772">
                      <a:extLst>
                        <a:ext uri="{FF2B5EF4-FFF2-40B4-BE49-F238E27FC236}">
                          <a16:creationId xmlns:a16="http://schemas.microsoft.com/office/drawing/2014/main" id="{5A4C6450-8C22-EFEB-1D03-68DC5C410A09}"/>
                        </a:ext>
                      </a:extLst>
                    </p:cNvPr>
                    <p:cNvGrpSpPr/>
                    <p:nvPr/>
                  </p:nvGrpSpPr>
                  <p:grpSpPr>
                    <a:xfrm rot="16200000">
                      <a:off x="4155029" y="2767479"/>
                      <a:ext cx="406250" cy="129057"/>
                      <a:chOff x="5589179" y="5392761"/>
                      <a:chExt cx="488990" cy="155342"/>
                    </a:xfrm>
                  </p:grpSpPr>
                  <p:sp>
                    <p:nvSpPr>
                      <p:cNvPr id="1860" name="Oval 42">
                        <a:extLst>
                          <a:ext uri="{FF2B5EF4-FFF2-40B4-BE49-F238E27FC236}">
                            <a16:creationId xmlns:a16="http://schemas.microsoft.com/office/drawing/2014/main" id="{DC363D14-D44B-4EE2-8E59-4754EFB3830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61" name="Oval 1860">
                        <a:extLst>
                          <a:ext uri="{FF2B5EF4-FFF2-40B4-BE49-F238E27FC236}">
                            <a16:creationId xmlns:a16="http://schemas.microsoft.com/office/drawing/2014/main" id="{AD088C9E-A3AA-2FCA-9DD3-EF086CCFA619}"/>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4" name="Group 1773">
                      <a:extLst>
                        <a:ext uri="{FF2B5EF4-FFF2-40B4-BE49-F238E27FC236}">
                          <a16:creationId xmlns:a16="http://schemas.microsoft.com/office/drawing/2014/main" id="{391DAD35-CC34-2EED-F4B4-6C556F7DE29C}"/>
                        </a:ext>
                      </a:extLst>
                    </p:cNvPr>
                    <p:cNvGrpSpPr/>
                    <p:nvPr/>
                  </p:nvGrpSpPr>
                  <p:grpSpPr>
                    <a:xfrm>
                      <a:off x="4195395" y="1504175"/>
                      <a:ext cx="3434181" cy="2601729"/>
                      <a:chOff x="4195395" y="1504175"/>
                      <a:chExt cx="3434181" cy="2601729"/>
                    </a:xfrm>
                  </p:grpSpPr>
                  <p:grpSp>
                    <p:nvGrpSpPr>
                      <p:cNvPr id="1775" name="Group 1774">
                        <a:extLst>
                          <a:ext uri="{FF2B5EF4-FFF2-40B4-BE49-F238E27FC236}">
                            <a16:creationId xmlns:a16="http://schemas.microsoft.com/office/drawing/2014/main" id="{8E3F69D8-D57E-1614-4185-826E648260F0}"/>
                          </a:ext>
                        </a:extLst>
                      </p:cNvPr>
                      <p:cNvGrpSpPr/>
                      <p:nvPr/>
                    </p:nvGrpSpPr>
                    <p:grpSpPr>
                      <a:xfrm rot="19363349">
                        <a:off x="4573696" y="2126828"/>
                        <a:ext cx="406250" cy="129057"/>
                        <a:chOff x="5589179" y="5392761"/>
                        <a:chExt cx="488990" cy="155342"/>
                      </a:xfrm>
                    </p:grpSpPr>
                    <p:sp>
                      <p:nvSpPr>
                        <p:cNvPr id="1858" name="Oval 42">
                          <a:extLst>
                            <a:ext uri="{FF2B5EF4-FFF2-40B4-BE49-F238E27FC236}">
                              <a16:creationId xmlns:a16="http://schemas.microsoft.com/office/drawing/2014/main" id="{E0769F91-DED1-E290-10D2-F461F32EAEAE}"/>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59" name="Oval 1858">
                          <a:extLst>
                            <a:ext uri="{FF2B5EF4-FFF2-40B4-BE49-F238E27FC236}">
                              <a16:creationId xmlns:a16="http://schemas.microsoft.com/office/drawing/2014/main" id="{B8566C1C-3D30-4B45-F22B-3E7004F35ED2}"/>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6" name="Group 1775">
                        <a:extLst>
                          <a:ext uri="{FF2B5EF4-FFF2-40B4-BE49-F238E27FC236}">
                            <a16:creationId xmlns:a16="http://schemas.microsoft.com/office/drawing/2014/main" id="{42DEFDFC-04E8-9077-C42F-137A6901C0ED}"/>
                          </a:ext>
                        </a:extLst>
                      </p:cNvPr>
                      <p:cNvGrpSpPr/>
                      <p:nvPr/>
                    </p:nvGrpSpPr>
                    <p:grpSpPr>
                      <a:xfrm rot="18423114">
                        <a:off x="4385323" y="2233210"/>
                        <a:ext cx="406250" cy="129057"/>
                        <a:chOff x="5589179" y="5392761"/>
                        <a:chExt cx="488990" cy="155342"/>
                      </a:xfrm>
                    </p:grpSpPr>
                    <p:sp>
                      <p:nvSpPr>
                        <p:cNvPr id="1856" name="Oval 42">
                          <a:extLst>
                            <a:ext uri="{FF2B5EF4-FFF2-40B4-BE49-F238E27FC236}">
                              <a16:creationId xmlns:a16="http://schemas.microsoft.com/office/drawing/2014/main" id="{D4E8F816-5D2D-FCA6-6E94-5587ACBACCEF}"/>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57" name="Oval 1856">
                          <a:extLst>
                            <a:ext uri="{FF2B5EF4-FFF2-40B4-BE49-F238E27FC236}">
                              <a16:creationId xmlns:a16="http://schemas.microsoft.com/office/drawing/2014/main" id="{B5A9D005-331A-5A60-992D-FA7656347E1A}"/>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7" name="Group 1776">
                        <a:extLst>
                          <a:ext uri="{FF2B5EF4-FFF2-40B4-BE49-F238E27FC236}">
                            <a16:creationId xmlns:a16="http://schemas.microsoft.com/office/drawing/2014/main" id="{5335AF77-52C0-89E5-5200-EF0613044789}"/>
                          </a:ext>
                        </a:extLst>
                      </p:cNvPr>
                      <p:cNvGrpSpPr/>
                      <p:nvPr/>
                    </p:nvGrpSpPr>
                    <p:grpSpPr>
                      <a:xfrm rot="16200000">
                        <a:off x="4061629" y="3369918"/>
                        <a:ext cx="406250" cy="129057"/>
                        <a:chOff x="5589179" y="5392761"/>
                        <a:chExt cx="488990" cy="155342"/>
                      </a:xfrm>
                    </p:grpSpPr>
                    <p:sp>
                      <p:nvSpPr>
                        <p:cNvPr id="1854" name="Oval 42">
                          <a:extLst>
                            <a:ext uri="{FF2B5EF4-FFF2-40B4-BE49-F238E27FC236}">
                              <a16:creationId xmlns:a16="http://schemas.microsoft.com/office/drawing/2014/main" id="{BA970C09-9C7F-17D4-2369-5C43FCF436AA}"/>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55" name="Oval 1854">
                          <a:extLst>
                            <a:ext uri="{FF2B5EF4-FFF2-40B4-BE49-F238E27FC236}">
                              <a16:creationId xmlns:a16="http://schemas.microsoft.com/office/drawing/2014/main" id="{96A8D3A5-D9A6-F8ED-2212-A8B774AC4BE4}"/>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8" name="Group 1777">
                        <a:extLst>
                          <a:ext uri="{FF2B5EF4-FFF2-40B4-BE49-F238E27FC236}">
                            <a16:creationId xmlns:a16="http://schemas.microsoft.com/office/drawing/2014/main" id="{03C6ED70-2378-5573-6FE0-1C1820A8070F}"/>
                          </a:ext>
                        </a:extLst>
                      </p:cNvPr>
                      <p:cNvGrpSpPr/>
                      <p:nvPr/>
                    </p:nvGrpSpPr>
                    <p:grpSpPr>
                      <a:xfrm rot="16577803">
                        <a:off x="4137764" y="3183032"/>
                        <a:ext cx="406250" cy="129057"/>
                        <a:chOff x="5589179" y="5392761"/>
                        <a:chExt cx="488990" cy="155342"/>
                      </a:xfrm>
                    </p:grpSpPr>
                    <p:sp>
                      <p:nvSpPr>
                        <p:cNvPr id="1852" name="Oval 42">
                          <a:extLst>
                            <a:ext uri="{FF2B5EF4-FFF2-40B4-BE49-F238E27FC236}">
                              <a16:creationId xmlns:a16="http://schemas.microsoft.com/office/drawing/2014/main" id="{A3F9CBF5-A17E-3C38-76CD-454F30055E8C}"/>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53" name="Oval 1852">
                          <a:extLst>
                            <a:ext uri="{FF2B5EF4-FFF2-40B4-BE49-F238E27FC236}">
                              <a16:creationId xmlns:a16="http://schemas.microsoft.com/office/drawing/2014/main" id="{ECE7BB48-26EF-00D0-2287-02A9ACEF8622}"/>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79" name="Group 1778">
                        <a:extLst>
                          <a:ext uri="{FF2B5EF4-FFF2-40B4-BE49-F238E27FC236}">
                            <a16:creationId xmlns:a16="http://schemas.microsoft.com/office/drawing/2014/main" id="{1CE06D28-31B0-DC57-D9A9-EFBA8974DDF3}"/>
                          </a:ext>
                        </a:extLst>
                      </p:cNvPr>
                      <p:cNvGrpSpPr/>
                      <p:nvPr/>
                    </p:nvGrpSpPr>
                    <p:grpSpPr>
                      <a:xfrm rot="17331870">
                        <a:off x="4078772" y="3022652"/>
                        <a:ext cx="406250" cy="129057"/>
                        <a:chOff x="5589179" y="5392761"/>
                        <a:chExt cx="488990" cy="155342"/>
                      </a:xfrm>
                    </p:grpSpPr>
                    <p:sp>
                      <p:nvSpPr>
                        <p:cNvPr id="1850" name="Oval 42">
                          <a:extLst>
                            <a:ext uri="{FF2B5EF4-FFF2-40B4-BE49-F238E27FC236}">
                              <a16:creationId xmlns:a16="http://schemas.microsoft.com/office/drawing/2014/main" id="{08578210-2AA4-7210-C2B4-E277FA3969B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51" name="Oval 1850">
                          <a:extLst>
                            <a:ext uri="{FF2B5EF4-FFF2-40B4-BE49-F238E27FC236}">
                              <a16:creationId xmlns:a16="http://schemas.microsoft.com/office/drawing/2014/main" id="{FE6D8E2B-FC7A-922A-B394-543646F48385}"/>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0" name="Group 1779">
                        <a:extLst>
                          <a:ext uri="{FF2B5EF4-FFF2-40B4-BE49-F238E27FC236}">
                            <a16:creationId xmlns:a16="http://schemas.microsoft.com/office/drawing/2014/main" id="{FC12043A-3300-4C43-1E5E-C40C21CF3BF9}"/>
                          </a:ext>
                        </a:extLst>
                      </p:cNvPr>
                      <p:cNvGrpSpPr/>
                      <p:nvPr/>
                    </p:nvGrpSpPr>
                    <p:grpSpPr>
                      <a:xfrm rot="15431933">
                        <a:off x="4056799" y="3653411"/>
                        <a:ext cx="406250" cy="129057"/>
                        <a:chOff x="5589179" y="5392761"/>
                        <a:chExt cx="488990" cy="155342"/>
                      </a:xfrm>
                    </p:grpSpPr>
                    <p:sp>
                      <p:nvSpPr>
                        <p:cNvPr id="1848" name="Oval 42">
                          <a:extLst>
                            <a:ext uri="{FF2B5EF4-FFF2-40B4-BE49-F238E27FC236}">
                              <a16:creationId xmlns:a16="http://schemas.microsoft.com/office/drawing/2014/main" id="{D18EA1E8-8BB1-9887-99D2-BAE89F0EC2CE}"/>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49" name="Oval 1848">
                          <a:extLst>
                            <a:ext uri="{FF2B5EF4-FFF2-40B4-BE49-F238E27FC236}">
                              <a16:creationId xmlns:a16="http://schemas.microsoft.com/office/drawing/2014/main" id="{E8098BFB-F790-F8A4-7119-4EDEF9E0A8FC}"/>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1" name="Group 1780">
                        <a:extLst>
                          <a:ext uri="{FF2B5EF4-FFF2-40B4-BE49-F238E27FC236}">
                            <a16:creationId xmlns:a16="http://schemas.microsoft.com/office/drawing/2014/main" id="{9C210410-9089-3BB0-7008-3172C9E180FE}"/>
                          </a:ext>
                        </a:extLst>
                      </p:cNvPr>
                      <p:cNvGrpSpPr/>
                      <p:nvPr/>
                    </p:nvGrpSpPr>
                    <p:grpSpPr>
                      <a:xfrm rot="15633348">
                        <a:off x="4177069" y="3838250"/>
                        <a:ext cx="406250" cy="129057"/>
                        <a:chOff x="5589179" y="5392761"/>
                        <a:chExt cx="488990" cy="155342"/>
                      </a:xfrm>
                    </p:grpSpPr>
                    <p:sp>
                      <p:nvSpPr>
                        <p:cNvPr id="1846" name="Oval 42">
                          <a:extLst>
                            <a:ext uri="{FF2B5EF4-FFF2-40B4-BE49-F238E27FC236}">
                              <a16:creationId xmlns:a16="http://schemas.microsoft.com/office/drawing/2014/main" id="{38E3D832-20B1-3392-EAF9-CF46F183EA32}"/>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47" name="Oval 1846">
                          <a:extLst>
                            <a:ext uri="{FF2B5EF4-FFF2-40B4-BE49-F238E27FC236}">
                              <a16:creationId xmlns:a16="http://schemas.microsoft.com/office/drawing/2014/main" id="{23BC575E-C45E-5EC5-5A71-ECFAC3B4903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2" name="Group 1781">
                        <a:extLst>
                          <a:ext uri="{FF2B5EF4-FFF2-40B4-BE49-F238E27FC236}">
                            <a16:creationId xmlns:a16="http://schemas.microsoft.com/office/drawing/2014/main" id="{23547390-BBE7-C4CE-3887-69674BFD4C41}"/>
                          </a:ext>
                        </a:extLst>
                      </p:cNvPr>
                      <p:cNvGrpSpPr/>
                      <p:nvPr/>
                    </p:nvGrpSpPr>
                    <p:grpSpPr>
                      <a:xfrm rot="2382498">
                        <a:off x="4948170" y="1822955"/>
                        <a:ext cx="129057" cy="406250"/>
                        <a:chOff x="7932349" y="4413007"/>
                        <a:chExt cx="129057" cy="406250"/>
                      </a:xfrm>
                    </p:grpSpPr>
                    <p:sp>
                      <p:nvSpPr>
                        <p:cNvPr id="1844" name="Oval 42">
                          <a:extLst>
                            <a:ext uri="{FF2B5EF4-FFF2-40B4-BE49-F238E27FC236}">
                              <a16:creationId xmlns:a16="http://schemas.microsoft.com/office/drawing/2014/main" id="{E3E74EA8-47CB-437E-7E74-1E668BE1FA4A}"/>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45" name="Oval 1844">
                          <a:extLst>
                            <a:ext uri="{FF2B5EF4-FFF2-40B4-BE49-F238E27FC236}">
                              <a16:creationId xmlns:a16="http://schemas.microsoft.com/office/drawing/2014/main" id="{B6933565-0F38-2D46-F98D-18B4EDBF7B31}"/>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3" name="Group 1782">
                        <a:extLst>
                          <a:ext uri="{FF2B5EF4-FFF2-40B4-BE49-F238E27FC236}">
                            <a16:creationId xmlns:a16="http://schemas.microsoft.com/office/drawing/2014/main" id="{879ED8E3-7880-EA5E-E28D-C6A34DD5507B}"/>
                          </a:ext>
                        </a:extLst>
                      </p:cNvPr>
                      <p:cNvGrpSpPr/>
                      <p:nvPr/>
                    </p:nvGrpSpPr>
                    <p:grpSpPr>
                      <a:xfrm rot="12606049">
                        <a:off x="4649114" y="1874627"/>
                        <a:ext cx="129057" cy="406250"/>
                        <a:chOff x="7932349" y="4413007"/>
                        <a:chExt cx="129057" cy="406250"/>
                      </a:xfrm>
                    </p:grpSpPr>
                    <p:sp>
                      <p:nvSpPr>
                        <p:cNvPr id="1842" name="Oval 42">
                          <a:extLst>
                            <a:ext uri="{FF2B5EF4-FFF2-40B4-BE49-F238E27FC236}">
                              <a16:creationId xmlns:a16="http://schemas.microsoft.com/office/drawing/2014/main" id="{BC5BE618-0C85-A159-5082-2FD2E3D10FF3}"/>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43" name="Oval 1842">
                          <a:extLst>
                            <a:ext uri="{FF2B5EF4-FFF2-40B4-BE49-F238E27FC236}">
                              <a16:creationId xmlns:a16="http://schemas.microsoft.com/office/drawing/2014/main" id="{3809143C-4EFA-C7CF-310A-A1091FC7723C}"/>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4" name="Group 1783">
                        <a:extLst>
                          <a:ext uri="{FF2B5EF4-FFF2-40B4-BE49-F238E27FC236}">
                            <a16:creationId xmlns:a16="http://schemas.microsoft.com/office/drawing/2014/main" id="{04335199-03C9-29A9-8094-982588EC7732}"/>
                          </a:ext>
                        </a:extLst>
                      </p:cNvPr>
                      <p:cNvGrpSpPr/>
                      <p:nvPr/>
                    </p:nvGrpSpPr>
                    <p:grpSpPr>
                      <a:xfrm rot="550940">
                        <a:off x="4350855" y="2290316"/>
                        <a:ext cx="129057" cy="406250"/>
                        <a:chOff x="7932349" y="4413007"/>
                        <a:chExt cx="129057" cy="406250"/>
                      </a:xfrm>
                    </p:grpSpPr>
                    <p:sp>
                      <p:nvSpPr>
                        <p:cNvPr id="1840" name="Oval 42">
                          <a:extLst>
                            <a:ext uri="{FF2B5EF4-FFF2-40B4-BE49-F238E27FC236}">
                              <a16:creationId xmlns:a16="http://schemas.microsoft.com/office/drawing/2014/main" id="{8A62BEDA-DDB9-3970-22D5-69D1063726B6}"/>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41" name="Oval 1840">
                          <a:extLst>
                            <a:ext uri="{FF2B5EF4-FFF2-40B4-BE49-F238E27FC236}">
                              <a16:creationId xmlns:a16="http://schemas.microsoft.com/office/drawing/2014/main" id="{B16105A4-0062-606B-3BCC-D8CC0640B82D}"/>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5" name="Group 1784">
                        <a:extLst>
                          <a:ext uri="{FF2B5EF4-FFF2-40B4-BE49-F238E27FC236}">
                            <a16:creationId xmlns:a16="http://schemas.microsoft.com/office/drawing/2014/main" id="{BFB1FC6A-34C4-E389-DA0C-3A20B569135B}"/>
                          </a:ext>
                        </a:extLst>
                      </p:cNvPr>
                      <p:cNvGrpSpPr/>
                      <p:nvPr/>
                    </p:nvGrpSpPr>
                    <p:grpSpPr>
                      <a:xfrm rot="11898256">
                        <a:off x="4479343" y="2001260"/>
                        <a:ext cx="129057" cy="406250"/>
                        <a:chOff x="7932349" y="4413007"/>
                        <a:chExt cx="129057" cy="406250"/>
                      </a:xfrm>
                    </p:grpSpPr>
                    <p:sp>
                      <p:nvSpPr>
                        <p:cNvPr id="1838" name="Oval 42">
                          <a:extLst>
                            <a:ext uri="{FF2B5EF4-FFF2-40B4-BE49-F238E27FC236}">
                              <a16:creationId xmlns:a16="http://schemas.microsoft.com/office/drawing/2014/main" id="{7112C6EE-D6D0-B418-D0FA-6873141CE82F}"/>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39" name="Oval 1838">
                          <a:extLst>
                            <a:ext uri="{FF2B5EF4-FFF2-40B4-BE49-F238E27FC236}">
                              <a16:creationId xmlns:a16="http://schemas.microsoft.com/office/drawing/2014/main" id="{D2FE0379-D39B-DAE7-8ED8-DB903BE4F7CE}"/>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6" name="Group 1785">
                        <a:extLst>
                          <a:ext uri="{FF2B5EF4-FFF2-40B4-BE49-F238E27FC236}">
                            <a16:creationId xmlns:a16="http://schemas.microsoft.com/office/drawing/2014/main" id="{303798C5-CB35-16D6-7D56-8CD0E64CC1FF}"/>
                          </a:ext>
                        </a:extLst>
                      </p:cNvPr>
                      <p:cNvGrpSpPr/>
                      <p:nvPr/>
                    </p:nvGrpSpPr>
                    <p:grpSpPr>
                      <a:xfrm rot="2242726">
                        <a:off x="4719292" y="1708579"/>
                        <a:ext cx="129057" cy="406250"/>
                        <a:chOff x="7932349" y="4413007"/>
                        <a:chExt cx="129057" cy="406250"/>
                      </a:xfrm>
                    </p:grpSpPr>
                    <p:sp>
                      <p:nvSpPr>
                        <p:cNvPr id="1836" name="Oval 42">
                          <a:extLst>
                            <a:ext uri="{FF2B5EF4-FFF2-40B4-BE49-F238E27FC236}">
                              <a16:creationId xmlns:a16="http://schemas.microsoft.com/office/drawing/2014/main" id="{02F794A0-8272-7FC8-C6CC-13888A84B8A7}"/>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37" name="Oval 1836">
                          <a:extLst>
                            <a:ext uri="{FF2B5EF4-FFF2-40B4-BE49-F238E27FC236}">
                              <a16:creationId xmlns:a16="http://schemas.microsoft.com/office/drawing/2014/main" id="{0B5D2458-9178-D7E7-951A-DC917E04B5A4}"/>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7" name="Group 1786">
                        <a:extLst>
                          <a:ext uri="{FF2B5EF4-FFF2-40B4-BE49-F238E27FC236}">
                            <a16:creationId xmlns:a16="http://schemas.microsoft.com/office/drawing/2014/main" id="{FE59BF86-1619-6692-FA02-A39CC5EAF282}"/>
                          </a:ext>
                        </a:extLst>
                      </p:cNvPr>
                      <p:cNvGrpSpPr/>
                      <p:nvPr/>
                    </p:nvGrpSpPr>
                    <p:grpSpPr>
                      <a:xfrm>
                        <a:off x="4683040" y="1504175"/>
                        <a:ext cx="2946536" cy="962359"/>
                        <a:chOff x="4683040" y="1504175"/>
                        <a:chExt cx="2946536" cy="962359"/>
                      </a:xfrm>
                    </p:grpSpPr>
                    <p:grpSp>
                      <p:nvGrpSpPr>
                        <p:cNvPr id="1788" name="Group 1787">
                          <a:extLst>
                            <a:ext uri="{FF2B5EF4-FFF2-40B4-BE49-F238E27FC236}">
                              <a16:creationId xmlns:a16="http://schemas.microsoft.com/office/drawing/2014/main" id="{16D03137-96B0-616F-9168-595A5CEC9530}"/>
                            </a:ext>
                          </a:extLst>
                        </p:cNvPr>
                        <p:cNvGrpSpPr/>
                        <p:nvPr/>
                      </p:nvGrpSpPr>
                      <p:grpSpPr>
                        <a:xfrm>
                          <a:off x="6161561" y="1551514"/>
                          <a:ext cx="406250" cy="129057"/>
                          <a:chOff x="5589179" y="5392761"/>
                          <a:chExt cx="488990" cy="155342"/>
                        </a:xfrm>
                      </p:grpSpPr>
                      <p:sp>
                        <p:nvSpPr>
                          <p:cNvPr id="1834" name="Oval 42">
                            <a:extLst>
                              <a:ext uri="{FF2B5EF4-FFF2-40B4-BE49-F238E27FC236}">
                                <a16:creationId xmlns:a16="http://schemas.microsoft.com/office/drawing/2014/main" id="{2A245BA2-53E5-4181-6FB8-DE3845B18A6A}"/>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35" name="Oval 1834">
                            <a:extLst>
                              <a:ext uri="{FF2B5EF4-FFF2-40B4-BE49-F238E27FC236}">
                                <a16:creationId xmlns:a16="http://schemas.microsoft.com/office/drawing/2014/main" id="{85B39ED3-1F33-B486-176C-61ADDA481600}"/>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89" name="Group 1788">
                          <a:extLst>
                            <a:ext uri="{FF2B5EF4-FFF2-40B4-BE49-F238E27FC236}">
                              <a16:creationId xmlns:a16="http://schemas.microsoft.com/office/drawing/2014/main" id="{27BD68EC-8D22-5EB0-4D55-BEE9AAF55C9C}"/>
                            </a:ext>
                          </a:extLst>
                        </p:cNvPr>
                        <p:cNvGrpSpPr/>
                        <p:nvPr/>
                      </p:nvGrpSpPr>
                      <p:grpSpPr>
                        <a:xfrm rot="19363349">
                          <a:off x="4683040" y="1941758"/>
                          <a:ext cx="406250" cy="129057"/>
                          <a:chOff x="5589179" y="5392761"/>
                          <a:chExt cx="488990" cy="155342"/>
                        </a:xfrm>
                      </p:grpSpPr>
                      <p:sp>
                        <p:nvSpPr>
                          <p:cNvPr id="1832" name="Oval 42">
                            <a:extLst>
                              <a:ext uri="{FF2B5EF4-FFF2-40B4-BE49-F238E27FC236}">
                                <a16:creationId xmlns:a16="http://schemas.microsoft.com/office/drawing/2014/main" id="{8241F6B3-E712-5404-9C1A-99C375B53BA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33" name="Oval 1832">
                            <a:extLst>
                              <a:ext uri="{FF2B5EF4-FFF2-40B4-BE49-F238E27FC236}">
                                <a16:creationId xmlns:a16="http://schemas.microsoft.com/office/drawing/2014/main" id="{454B36B1-E48C-A90D-B3BA-9474BCA4E775}"/>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0" name="Group 1789">
                          <a:extLst>
                            <a:ext uri="{FF2B5EF4-FFF2-40B4-BE49-F238E27FC236}">
                              <a16:creationId xmlns:a16="http://schemas.microsoft.com/office/drawing/2014/main" id="{77565E17-516A-C444-93C2-23736DD8AC8A}"/>
                            </a:ext>
                          </a:extLst>
                        </p:cNvPr>
                        <p:cNvGrpSpPr/>
                        <p:nvPr/>
                      </p:nvGrpSpPr>
                      <p:grpSpPr>
                        <a:xfrm rot="19363349">
                          <a:off x="4930388" y="1789997"/>
                          <a:ext cx="406250" cy="129057"/>
                          <a:chOff x="5589179" y="5392761"/>
                          <a:chExt cx="488990" cy="155342"/>
                        </a:xfrm>
                      </p:grpSpPr>
                      <p:sp>
                        <p:nvSpPr>
                          <p:cNvPr id="1830" name="Oval 42">
                            <a:extLst>
                              <a:ext uri="{FF2B5EF4-FFF2-40B4-BE49-F238E27FC236}">
                                <a16:creationId xmlns:a16="http://schemas.microsoft.com/office/drawing/2014/main" id="{423A257F-8162-3BB9-974F-1951E5D2E7B4}"/>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31" name="Oval 1830">
                            <a:extLst>
                              <a:ext uri="{FF2B5EF4-FFF2-40B4-BE49-F238E27FC236}">
                                <a16:creationId xmlns:a16="http://schemas.microsoft.com/office/drawing/2014/main" id="{334C61C9-1AAC-F818-C843-6AA79109DC8C}"/>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1" name="Group 1790">
                          <a:extLst>
                            <a:ext uri="{FF2B5EF4-FFF2-40B4-BE49-F238E27FC236}">
                              <a16:creationId xmlns:a16="http://schemas.microsoft.com/office/drawing/2014/main" id="{BD1BF57F-1486-8A5A-BAAB-2EB807CE4433}"/>
                            </a:ext>
                          </a:extLst>
                        </p:cNvPr>
                        <p:cNvGrpSpPr/>
                        <p:nvPr/>
                      </p:nvGrpSpPr>
                      <p:grpSpPr>
                        <a:xfrm rot="20474415">
                          <a:off x="5248554" y="1618114"/>
                          <a:ext cx="406250" cy="129057"/>
                          <a:chOff x="5589179" y="5392761"/>
                          <a:chExt cx="488990" cy="155342"/>
                        </a:xfrm>
                      </p:grpSpPr>
                      <p:sp>
                        <p:nvSpPr>
                          <p:cNvPr id="1828" name="Oval 42">
                            <a:extLst>
                              <a:ext uri="{FF2B5EF4-FFF2-40B4-BE49-F238E27FC236}">
                                <a16:creationId xmlns:a16="http://schemas.microsoft.com/office/drawing/2014/main" id="{63D8FA51-8BBC-6023-6A36-046561824C21}"/>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29" name="Oval 1828">
                            <a:extLst>
                              <a:ext uri="{FF2B5EF4-FFF2-40B4-BE49-F238E27FC236}">
                                <a16:creationId xmlns:a16="http://schemas.microsoft.com/office/drawing/2014/main" id="{DC3CB5D4-C680-2A7C-79E0-04DB0A33AC9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2" name="Group 1791">
                          <a:extLst>
                            <a:ext uri="{FF2B5EF4-FFF2-40B4-BE49-F238E27FC236}">
                              <a16:creationId xmlns:a16="http://schemas.microsoft.com/office/drawing/2014/main" id="{E810B20F-B0CA-0193-0C65-E1BE3B198ED8}"/>
                            </a:ext>
                          </a:extLst>
                        </p:cNvPr>
                        <p:cNvGrpSpPr/>
                        <p:nvPr/>
                      </p:nvGrpSpPr>
                      <p:grpSpPr>
                        <a:xfrm rot="19830080">
                          <a:off x="5114855" y="1751303"/>
                          <a:ext cx="406250" cy="129057"/>
                          <a:chOff x="5589179" y="5392761"/>
                          <a:chExt cx="488990" cy="155342"/>
                        </a:xfrm>
                      </p:grpSpPr>
                      <p:sp>
                        <p:nvSpPr>
                          <p:cNvPr id="1826" name="Oval 42">
                            <a:extLst>
                              <a:ext uri="{FF2B5EF4-FFF2-40B4-BE49-F238E27FC236}">
                                <a16:creationId xmlns:a16="http://schemas.microsoft.com/office/drawing/2014/main" id="{95043C89-D02C-97F9-8AA8-E5A79594ADB6}"/>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27" name="Oval 1826">
                            <a:extLst>
                              <a:ext uri="{FF2B5EF4-FFF2-40B4-BE49-F238E27FC236}">
                                <a16:creationId xmlns:a16="http://schemas.microsoft.com/office/drawing/2014/main" id="{AA842C28-7A29-0FB9-A179-A7BA60BE4704}"/>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3" name="Group 1792">
                          <a:extLst>
                            <a:ext uri="{FF2B5EF4-FFF2-40B4-BE49-F238E27FC236}">
                              <a16:creationId xmlns:a16="http://schemas.microsoft.com/office/drawing/2014/main" id="{4FAE9DA3-C69D-0398-B5F0-28F94CA2D2E5}"/>
                            </a:ext>
                          </a:extLst>
                        </p:cNvPr>
                        <p:cNvGrpSpPr/>
                        <p:nvPr/>
                      </p:nvGrpSpPr>
                      <p:grpSpPr>
                        <a:xfrm rot="897644">
                          <a:off x="6366950" y="1549744"/>
                          <a:ext cx="406250" cy="129057"/>
                          <a:chOff x="5589179" y="5392761"/>
                          <a:chExt cx="488990" cy="155342"/>
                        </a:xfrm>
                      </p:grpSpPr>
                      <p:sp>
                        <p:nvSpPr>
                          <p:cNvPr id="1824" name="Oval 42">
                            <a:extLst>
                              <a:ext uri="{FF2B5EF4-FFF2-40B4-BE49-F238E27FC236}">
                                <a16:creationId xmlns:a16="http://schemas.microsoft.com/office/drawing/2014/main" id="{FCC3EE74-F5D3-852A-44E6-2F96821F6FED}"/>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25" name="Oval 1824">
                            <a:extLst>
                              <a:ext uri="{FF2B5EF4-FFF2-40B4-BE49-F238E27FC236}">
                                <a16:creationId xmlns:a16="http://schemas.microsoft.com/office/drawing/2014/main" id="{D415B674-9F32-750B-AF1E-CE603C5FE8BF}"/>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4" name="Group 1793">
                          <a:extLst>
                            <a:ext uri="{FF2B5EF4-FFF2-40B4-BE49-F238E27FC236}">
                              <a16:creationId xmlns:a16="http://schemas.microsoft.com/office/drawing/2014/main" id="{E42D4193-E408-264F-47B1-6C8E2FE495E4}"/>
                            </a:ext>
                          </a:extLst>
                        </p:cNvPr>
                        <p:cNvGrpSpPr/>
                        <p:nvPr/>
                      </p:nvGrpSpPr>
                      <p:grpSpPr>
                        <a:xfrm rot="21270742">
                          <a:off x="5480997" y="1523761"/>
                          <a:ext cx="406250" cy="129057"/>
                          <a:chOff x="5589179" y="5392761"/>
                          <a:chExt cx="488990" cy="155342"/>
                        </a:xfrm>
                      </p:grpSpPr>
                      <p:sp>
                        <p:nvSpPr>
                          <p:cNvPr id="1822" name="Oval 42">
                            <a:extLst>
                              <a:ext uri="{FF2B5EF4-FFF2-40B4-BE49-F238E27FC236}">
                                <a16:creationId xmlns:a16="http://schemas.microsoft.com/office/drawing/2014/main" id="{63982EF9-023D-19A6-52C1-C270036B5DAD}"/>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23" name="Oval 1822">
                            <a:extLst>
                              <a:ext uri="{FF2B5EF4-FFF2-40B4-BE49-F238E27FC236}">
                                <a16:creationId xmlns:a16="http://schemas.microsoft.com/office/drawing/2014/main" id="{92F61755-9102-F538-CDC5-8DEC3606BCC5}"/>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5" name="Group 1794">
                          <a:extLst>
                            <a:ext uri="{FF2B5EF4-FFF2-40B4-BE49-F238E27FC236}">
                              <a16:creationId xmlns:a16="http://schemas.microsoft.com/office/drawing/2014/main" id="{9BB311DE-0095-2F01-061A-D10FCFBDEA5B}"/>
                            </a:ext>
                          </a:extLst>
                        </p:cNvPr>
                        <p:cNvGrpSpPr/>
                        <p:nvPr/>
                      </p:nvGrpSpPr>
                      <p:grpSpPr>
                        <a:xfrm rot="21384224">
                          <a:off x="5976463" y="1504175"/>
                          <a:ext cx="406250" cy="129057"/>
                          <a:chOff x="5589179" y="5392761"/>
                          <a:chExt cx="488990" cy="155342"/>
                        </a:xfrm>
                      </p:grpSpPr>
                      <p:sp>
                        <p:nvSpPr>
                          <p:cNvPr id="1820" name="Oval 42">
                            <a:extLst>
                              <a:ext uri="{FF2B5EF4-FFF2-40B4-BE49-F238E27FC236}">
                                <a16:creationId xmlns:a16="http://schemas.microsoft.com/office/drawing/2014/main" id="{61BE2A52-EC4B-1F42-10F9-4F83F0AD757B}"/>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21" name="Oval 1820">
                            <a:extLst>
                              <a:ext uri="{FF2B5EF4-FFF2-40B4-BE49-F238E27FC236}">
                                <a16:creationId xmlns:a16="http://schemas.microsoft.com/office/drawing/2014/main" id="{321C1255-FA49-4199-78ED-227CDD7AE2B4}"/>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6" name="Group 1795">
                          <a:extLst>
                            <a:ext uri="{FF2B5EF4-FFF2-40B4-BE49-F238E27FC236}">
                              <a16:creationId xmlns:a16="http://schemas.microsoft.com/office/drawing/2014/main" id="{0628498F-D2F3-BDB1-81C4-3E97347AA9FC}"/>
                            </a:ext>
                          </a:extLst>
                        </p:cNvPr>
                        <p:cNvGrpSpPr/>
                        <p:nvPr/>
                      </p:nvGrpSpPr>
                      <p:grpSpPr>
                        <a:xfrm rot="20806619">
                          <a:off x="5754666" y="1506771"/>
                          <a:ext cx="406250" cy="129057"/>
                          <a:chOff x="5589179" y="5392761"/>
                          <a:chExt cx="488990" cy="155342"/>
                        </a:xfrm>
                      </p:grpSpPr>
                      <p:sp>
                        <p:nvSpPr>
                          <p:cNvPr id="1818" name="Oval 42">
                            <a:extLst>
                              <a:ext uri="{FF2B5EF4-FFF2-40B4-BE49-F238E27FC236}">
                                <a16:creationId xmlns:a16="http://schemas.microsoft.com/office/drawing/2014/main" id="{7BF53BB0-2F0D-F79A-891F-88559A769BC9}"/>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19" name="Oval 1818">
                            <a:extLst>
                              <a:ext uri="{FF2B5EF4-FFF2-40B4-BE49-F238E27FC236}">
                                <a16:creationId xmlns:a16="http://schemas.microsoft.com/office/drawing/2014/main" id="{E1330348-4DB6-4122-73BE-CBEBFEF9AA4D}"/>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7" name="Group 1796">
                          <a:extLst>
                            <a:ext uri="{FF2B5EF4-FFF2-40B4-BE49-F238E27FC236}">
                              <a16:creationId xmlns:a16="http://schemas.microsoft.com/office/drawing/2014/main" id="{D80AD95F-756F-95AC-7319-E1C8026FB2B9}"/>
                            </a:ext>
                          </a:extLst>
                        </p:cNvPr>
                        <p:cNvGrpSpPr/>
                        <p:nvPr/>
                      </p:nvGrpSpPr>
                      <p:grpSpPr>
                        <a:xfrm rot="3163735">
                          <a:off x="7361923" y="2198880"/>
                          <a:ext cx="406250" cy="129057"/>
                          <a:chOff x="5589179" y="5392761"/>
                          <a:chExt cx="488990" cy="155342"/>
                        </a:xfrm>
                      </p:grpSpPr>
                      <p:sp>
                        <p:nvSpPr>
                          <p:cNvPr id="1816" name="Oval 42">
                            <a:extLst>
                              <a:ext uri="{FF2B5EF4-FFF2-40B4-BE49-F238E27FC236}">
                                <a16:creationId xmlns:a16="http://schemas.microsoft.com/office/drawing/2014/main" id="{F53DEFA4-DDD2-7859-00D9-E70A9E6D0C6E}"/>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17" name="Oval 1816">
                            <a:extLst>
                              <a:ext uri="{FF2B5EF4-FFF2-40B4-BE49-F238E27FC236}">
                                <a16:creationId xmlns:a16="http://schemas.microsoft.com/office/drawing/2014/main" id="{D7B6C0C4-B939-AC6C-7617-128FC29FA3E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8" name="Group 1797">
                          <a:extLst>
                            <a:ext uri="{FF2B5EF4-FFF2-40B4-BE49-F238E27FC236}">
                              <a16:creationId xmlns:a16="http://schemas.microsoft.com/office/drawing/2014/main" id="{D0288434-A8B4-75D1-3AFE-0596368A29CA}"/>
                            </a:ext>
                          </a:extLst>
                        </p:cNvPr>
                        <p:cNvGrpSpPr/>
                        <p:nvPr/>
                      </p:nvGrpSpPr>
                      <p:grpSpPr>
                        <a:xfrm rot="1121234">
                          <a:off x="6623349" y="1652668"/>
                          <a:ext cx="406250" cy="129057"/>
                          <a:chOff x="5589179" y="5392761"/>
                          <a:chExt cx="488990" cy="155342"/>
                        </a:xfrm>
                      </p:grpSpPr>
                      <p:sp>
                        <p:nvSpPr>
                          <p:cNvPr id="1814" name="Oval 42">
                            <a:extLst>
                              <a:ext uri="{FF2B5EF4-FFF2-40B4-BE49-F238E27FC236}">
                                <a16:creationId xmlns:a16="http://schemas.microsoft.com/office/drawing/2014/main" id="{81759B8A-47C2-7829-BFCD-A10E812D454A}"/>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15" name="Oval 1814">
                            <a:extLst>
                              <a:ext uri="{FF2B5EF4-FFF2-40B4-BE49-F238E27FC236}">
                                <a16:creationId xmlns:a16="http://schemas.microsoft.com/office/drawing/2014/main" id="{C5D22BE9-0211-F1AA-FE2E-0DAEE5A0874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799" name="Group 1798">
                          <a:extLst>
                            <a:ext uri="{FF2B5EF4-FFF2-40B4-BE49-F238E27FC236}">
                              <a16:creationId xmlns:a16="http://schemas.microsoft.com/office/drawing/2014/main" id="{EB345052-FE3D-34FF-67B3-312C3DF6C5BF}"/>
                            </a:ext>
                          </a:extLst>
                        </p:cNvPr>
                        <p:cNvGrpSpPr/>
                        <p:nvPr/>
                      </p:nvGrpSpPr>
                      <p:grpSpPr>
                        <a:xfrm rot="2197414">
                          <a:off x="6974048" y="1844246"/>
                          <a:ext cx="406250" cy="129057"/>
                          <a:chOff x="5589179" y="5392761"/>
                          <a:chExt cx="488990" cy="155342"/>
                        </a:xfrm>
                      </p:grpSpPr>
                      <p:sp>
                        <p:nvSpPr>
                          <p:cNvPr id="1812" name="Oval 42">
                            <a:extLst>
                              <a:ext uri="{FF2B5EF4-FFF2-40B4-BE49-F238E27FC236}">
                                <a16:creationId xmlns:a16="http://schemas.microsoft.com/office/drawing/2014/main" id="{9BED6C39-51C2-6C7C-3826-5A62C5122D9D}"/>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13" name="Oval 1812">
                            <a:extLst>
                              <a:ext uri="{FF2B5EF4-FFF2-40B4-BE49-F238E27FC236}">
                                <a16:creationId xmlns:a16="http://schemas.microsoft.com/office/drawing/2014/main" id="{117D4558-853C-D955-D9EA-B58D1E3A7277}"/>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800" name="Group 1799">
                          <a:extLst>
                            <a:ext uri="{FF2B5EF4-FFF2-40B4-BE49-F238E27FC236}">
                              <a16:creationId xmlns:a16="http://schemas.microsoft.com/office/drawing/2014/main" id="{8B9C7C24-4724-E35F-C1D6-718D63D6E40E}"/>
                            </a:ext>
                          </a:extLst>
                        </p:cNvPr>
                        <p:cNvGrpSpPr/>
                        <p:nvPr/>
                      </p:nvGrpSpPr>
                      <p:grpSpPr>
                        <a:xfrm rot="12392811">
                          <a:off x="6767090" y="1779598"/>
                          <a:ext cx="406250" cy="129057"/>
                          <a:chOff x="5589179" y="5392761"/>
                          <a:chExt cx="488990" cy="155342"/>
                        </a:xfrm>
                      </p:grpSpPr>
                      <p:sp>
                        <p:nvSpPr>
                          <p:cNvPr id="1810" name="Oval 42">
                            <a:extLst>
                              <a:ext uri="{FF2B5EF4-FFF2-40B4-BE49-F238E27FC236}">
                                <a16:creationId xmlns:a16="http://schemas.microsoft.com/office/drawing/2014/main" id="{12BE6B3A-1435-1E32-3B29-A6B38C525C36}"/>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11" name="Oval 1810">
                            <a:extLst>
                              <a:ext uri="{FF2B5EF4-FFF2-40B4-BE49-F238E27FC236}">
                                <a16:creationId xmlns:a16="http://schemas.microsoft.com/office/drawing/2014/main" id="{6DED361C-F002-B9BB-8593-08ED39368F88}"/>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801" name="Group 1800">
                          <a:extLst>
                            <a:ext uri="{FF2B5EF4-FFF2-40B4-BE49-F238E27FC236}">
                              <a16:creationId xmlns:a16="http://schemas.microsoft.com/office/drawing/2014/main" id="{15339E6B-8347-C3FB-DAE6-1DD65D53ABCC}"/>
                            </a:ext>
                          </a:extLst>
                        </p:cNvPr>
                        <p:cNvGrpSpPr/>
                        <p:nvPr/>
                      </p:nvGrpSpPr>
                      <p:grpSpPr>
                        <a:xfrm rot="3163735">
                          <a:off x="7172288" y="2052513"/>
                          <a:ext cx="406250" cy="129057"/>
                          <a:chOff x="5589179" y="5392761"/>
                          <a:chExt cx="488990" cy="155342"/>
                        </a:xfrm>
                      </p:grpSpPr>
                      <p:sp>
                        <p:nvSpPr>
                          <p:cNvPr id="1808" name="Oval 42">
                            <a:extLst>
                              <a:ext uri="{FF2B5EF4-FFF2-40B4-BE49-F238E27FC236}">
                                <a16:creationId xmlns:a16="http://schemas.microsoft.com/office/drawing/2014/main" id="{3760D168-B3DD-9706-3E54-F28A1FD08700}"/>
                              </a:ext>
                            </a:extLst>
                          </p:cNvPr>
                          <p:cNvSpPr/>
                          <p:nvPr/>
                        </p:nvSpPr>
                        <p:spPr>
                          <a:xfrm rot="10696810">
                            <a:off x="5589179" y="5392761"/>
                            <a:ext cx="488990"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09" name="Oval 1808">
                            <a:extLst>
                              <a:ext uri="{FF2B5EF4-FFF2-40B4-BE49-F238E27FC236}">
                                <a16:creationId xmlns:a16="http://schemas.microsoft.com/office/drawing/2014/main" id="{3C1AABA1-34E6-920D-281B-4CC3E07ACA3E}"/>
                              </a:ext>
                            </a:extLst>
                          </p:cNvPr>
                          <p:cNvSpPr/>
                          <p:nvPr/>
                        </p:nvSpPr>
                        <p:spPr>
                          <a:xfrm rot="10860000">
                            <a:off x="5794420" y="5430804"/>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802" name="Group 1801">
                          <a:extLst>
                            <a:ext uri="{FF2B5EF4-FFF2-40B4-BE49-F238E27FC236}">
                              <a16:creationId xmlns:a16="http://schemas.microsoft.com/office/drawing/2014/main" id="{5C5B0098-B54D-C094-6A16-7E4F1C1B8F86}"/>
                            </a:ext>
                          </a:extLst>
                        </p:cNvPr>
                        <p:cNvGrpSpPr/>
                        <p:nvPr/>
                      </p:nvGrpSpPr>
                      <p:grpSpPr>
                        <a:xfrm rot="13373027">
                          <a:off x="4932632" y="1634228"/>
                          <a:ext cx="129057" cy="406250"/>
                          <a:chOff x="7932349" y="4413007"/>
                          <a:chExt cx="129057" cy="406250"/>
                        </a:xfrm>
                      </p:grpSpPr>
                      <p:sp>
                        <p:nvSpPr>
                          <p:cNvPr id="1806" name="Oval 42">
                            <a:extLst>
                              <a:ext uri="{FF2B5EF4-FFF2-40B4-BE49-F238E27FC236}">
                                <a16:creationId xmlns:a16="http://schemas.microsoft.com/office/drawing/2014/main" id="{BD2016F8-BD09-E989-F2E9-21F76524D1E0}"/>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07" name="Oval 1806">
                            <a:extLst>
                              <a:ext uri="{FF2B5EF4-FFF2-40B4-BE49-F238E27FC236}">
                                <a16:creationId xmlns:a16="http://schemas.microsoft.com/office/drawing/2014/main" id="{CF59FF16-41F2-C008-340C-FA056896B831}"/>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803" name="Group 1802">
                          <a:extLst>
                            <a:ext uri="{FF2B5EF4-FFF2-40B4-BE49-F238E27FC236}">
                              <a16:creationId xmlns:a16="http://schemas.microsoft.com/office/drawing/2014/main" id="{22E7363F-B39B-B6E5-1F28-59270931EBEC}"/>
                            </a:ext>
                          </a:extLst>
                        </p:cNvPr>
                        <p:cNvGrpSpPr/>
                        <p:nvPr/>
                      </p:nvGrpSpPr>
                      <p:grpSpPr>
                        <a:xfrm rot="3017871">
                          <a:off x="5198053" y="1493900"/>
                          <a:ext cx="129057" cy="406250"/>
                          <a:chOff x="7932349" y="4413007"/>
                          <a:chExt cx="129057" cy="406250"/>
                        </a:xfrm>
                      </p:grpSpPr>
                      <p:sp>
                        <p:nvSpPr>
                          <p:cNvPr id="1804" name="Oval 42">
                            <a:extLst>
                              <a:ext uri="{FF2B5EF4-FFF2-40B4-BE49-F238E27FC236}">
                                <a16:creationId xmlns:a16="http://schemas.microsoft.com/office/drawing/2014/main" id="{C62CD813-97D9-0E95-6F20-10ABE773E6DC}"/>
                              </a:ext>
                            </a:extLst>
                          </p:cNvPr>
                          <p:cNvSpPr/>
                          <p:nvPr/>
                        </p:nvSpPr>
                        <p:spPr>
                          <a:xfrm rot="17020626">
                            <a:off x="7793753" y="4551603"/>
                            <a:ext cx="406250" cy="12905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805" name="Oval 1804">
                            <a:extLst>
                              <a:ext uri="{FF2B5EF4-FFF2-40B4-BE49-F238E27FC236}">
                                <a16:creationId xmlns:a16="http://schemas.microsoft.com/office/drawing/2014/main" id="{DC2C33EF-FE7F-E6F9-F63D-93DB64B4505A}"/>
                              </a:ext>
                            </a:extLst>
                          </p:cNvPr>
                          <p:cNvSpPr/>
                          <p:nvPr/>
                        </p:nvSpPr>
                        <p:spPr>
                          <a:xfrm rot="17183816">
                            <a:off x="7970594" y="4585863"/>
                            <a:ext cx="60918" cy="583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grpSp>
              </p:grpSp>
            </p:grpSp>
          </p:grpSp>
        </p:grpSp>
        <p:sp>
          <p:nvSpPr>
            <p:cNvPr id="32" name="Arc 31">
              <a:extLst>
                <a:ext uri="{FF2B5EF4-FFF2-40B4-BE49-F238E27FC236}">
                  <a16:creationId xmlns:a16="http://schemas.microsoft.com/office/drawing/2014/main" id="{08A8B047-89B0-207D-4B1B-5976D758C14E}"/>
                </a:ext>
              </a:extLst>
            </p:cNvPr>
            <p:cNvSpPr/>
            <p:nvPr/>
          </p:nvSpPr>
          <p:spPr>
            <a:xfrm rot="8494767" flipV="1">
              <a:off x="5397345" y="4665227"/>
              <a:ext cx="437459" cy="446135"/>
            </a:xfrm>
            <a:prstGeom prst="arc">
              <a:avLst>
                <a:gd name="adj1" fmla="val 17171371"/>
                <a:gd name="adj2" fmla="val 20074309"/>
              </a:avLst>
            </a:prstGeom>
            <a:ln w="19050">
              <a:solidFill>
                <a:srgbClr val="12839E"/>
              </a:solidFill>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3" name="Arc 32">
              <a:extLst>
                <a:ext uri="{FF2B5EF4-FFF2-40B4-BE49-F238E27FC236}">
                  <a16:creationId xmlns:a16="http://schemas.microsoft.com/office/drawing/2014/main" id="{A1B16D66-AC2C-66F5-214C-1F3B0C19A460}"/>
                </a:ext>
              </a:extLst>
            </p:cNvPr>
            <p:cNvSpPr/>
            <p:nvPr/>
          </p:nvSpPr>
          <p:spPr>
            <a:xfrm rot="13105233" flipH="1" flipV="1">
              <a:off x="6521375" y="4633231"/>
              <a:ext cx="437459" cy="446135"/>
            </a:xfrm>
            <a:prstGeom prst="arc">
              <a:avLst>
                <a:gd name="adj1" fmla="val 17171371"/>
                <a:gd name="adj2" fmla="val 20074309"/>
              </a:avLst>
            </a:prstGeom>
            <a:ln w="19050">
              <a:solidFill>
                <a:srgbClr val="12839E"/>
              </a:solidFill>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4" name="Group 33">
              <a:extLst>
                <a:ext uri="{FF2B5EF4-FFF2-40B4-BE49-F238E27FC236}">
                  <a16:creationId xmlns:a16="http://schemas.microsoft.com/office/drawing/2014/main" id="{FA985C2E-1E7A-C820-E508-010BE016A34E}"/>
                </a:ext>
              </a:extLst>
            </p:cNvPr>
            <p:cNvGrpSpPr/>
            <p:nvPr/>
          </p:nvGrpSpPr>
          <p:grpSpPr>
            <a:xfrm rot="10800000">
              <a:off x="5892402" y="1883240"/>
              <a:ext cx="192697" cy="361556"/>
              <a:chOff x="5661453" y="2606543"/>
              <a:chExt cx="275343" cy="516667"/>
            </a:xfrm>
          </p:grpSpPr>
          <p:sp>
            <p:nvSpPr>
              <p:cNvPr id="1718" name="Freeform: Shape 3057">
                <a:extLst>
                  <a:ext uri="{FF2B5EF4-FFF2-40B4-BE49-F238E27FC236}">
                    <a16:creationId xmlns:a16="http://schemas.microsoft.com/office/drawing/2014/main" id="{DF6EF267-1E97-C888-BDAC-91588E23EB25}"/>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9" name="Freeform: Shape 3058">
                <a:extLst>
                  <a:ext uri="{FF2B5EF4-FFF2-40B4-BE49-F238E27FC236}">
                    <a16:creationId xmlns:a16="http://schemas.microsoft.com/office/drawing/2014/main" id="{4469DA4A-F303-7D10-AA90-23AA7AEC2FD5}"/>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0" name="Freeform: Shape 3059">
                <a:extLst>
                  <a:ext uri="{FF2B5EF4-FFF2-40B4-BE49-F238E27FC236}">
                    <a16:creationId xmlns:a16="http://schemas.microsoft.com/office/drawing/2014/main" id="{52ABE1B4-DF6C-B56A-DDD7-E445197194D3}"/>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1" name="Freeform: Shape 3060">
                <a:extLst>
                  <a:ext uri="{FF2B5EF4-FFF2-40B4-BE49-F238E27FC236}">
                    <a16:creationId xmlns:a16="http://schemas.microsoft.com/office/drawing/2014/main" id="{3D6A1F88-4AB9-3F3F-28EF-3EFE45452B26}"/>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2" name="Freeform: Shape 3061">
                <a:extLst>
                  <a:ext uri="{FF2B5EF4-FFF2-40B4-BE49-F238E27FC236}">
                    <a16:creationId xmlns:a16="http://schemas.microsoft.com/office/drawing/2014/main" id="{90E03725-58BC-EDEA-02D7-B18C4AD2CC87}"/>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3" name="Freeform: Shape 3062">
                <a:extLst>
                  <a:ext uri="{FF2B5EF4-FFF2-40B4-BE49-F238E27FC236}">
                    <a16:creationId xmlns:a16="http://schemas.microsoft.com/office/drawing/2014/main" id="{D026D75C-66E0-0E8D-FD08-20AB05BD1E08}"/>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4" name="Freeform: Shape 3063">
                <a:extLst>
                  <a:ext uri="{FF2B5EF4-FFF2-40B4-BE49-F238E27FC236}">
                    <a16:creationId xmlns:a16="http://schemas.microsoft.com/office/drawing/2014/main" id="{D142D016-C290-F2D0-DE53-EE447C812960}"/>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5" name="Freeform: Shape 3064">
                <a:extLst>
                  <a:ext uri="{FF2B5EF4-FFF2-40B4-BE49-F238E27FC236}">
                    <a16:creationId xmlns:a16="http://schemas.microsoft.com/office/drawing/2014/main" id="{70246EE2-8269-3782-BA13-677A82BD8AD0}"/>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6" name="Freeform: Shape 3065">
                <a:extLst>
                  <a:ext uri="{FF2B5EF4-FFF2-40B4-BE49-F238E27FC236}">
                    <a16:creationId xmlns:a16="http://schemas.microsoft.com/office/drawing/2014/main" id="{45E19191-1011-4E5B-0CE1-05ADBA441219}"/>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7" name="Rectangle: Rounded Corners 1726">
                <a:extLst>
                  <a:ext uri="{FF2B5EF4-FFF2-40B4-BE49-F238E27FC236}">
                    <a16:creationId xmlns:a16="http://schemas.microsoft.com/office/drawing/2014/main" id="{78EEF2D4-0158-C918-B101-EB7394D9120F}"/>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28" name="Oval 1727">
                <a:extLst>
                  <a:ext uri="{FF2B5EF4-FFF2-40B4-BE49-F238E27FC236}">
                    <a16:creationId xmlns:a16="http://schemas.microsoft.com/office/drawing/2014/main" id="{10D26A7F-47FF-3E44-4B9A-A738F307C806}"/>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35" name="Group 34">
              <a:extLst>
                <a:ext uri="{FF2B5EF4-FFF2-40B4-BE49-F238E27FC236}">
                  <a16:creationId xmlns:a16="http://schemas.microsoft.com/office/drawing/2014/main" id="{76D5793F-672B-9EC1-5DA6-223AF27454BA}"/>
                </a:ext>
              </a:extLst>
            </p:cNvPr>
            <p:cNvGrpSpPr/>
            <p:nvPr/>
          </p:nvGrpSpPr>
          <p:grpSpPr>
            <a:xfrm rot="11064514">
              <a:off x="6080721" y="1878345"/>
              <a:ext cx="192697" cy="361556"/>
              <a:chOff x="5661453" y="2606543"/>
              <a:chExt cx="275343" cy="516667"/>
            </a:xfrm>
          </p:grpSpPr>
          <p:sp>
            <p:nvSpPr>
              <p:cNvPr id="1707" name="Freeform: Shape 3046">
                <a:extLst>
                  <a:ext uri="{FF2B5EF4-FFF2-40B4-BE49-F238E27FC236}">
                    <a16:creationId xmlns:a16="http://schemas.microsoft.com/office/drawing/2014/main" id="{94E4CB6C-BD76-82D1-B681-E7587DF7728B}"/>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8" name="Freeform: Shape 3047">
                <a:extLst>
                  <a:ext uri="{FF2B5EF4-FFF2-40B4-BE49-F238E27FC236}">
                    <a16:creationId xmlns:a16="http://schemas.microsoft.com/office/drawing/2014/main" id="{D8CB1062-2B9D-F469-E657-17AD027066ED}"/>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9" name="Freeform: Shape 3048">
                <a:extLst>
                  <a:ext uri="{FF2B5EF4-FFF2-40B4-BE49-F238E27FC236}">
                    <a16:creationId xmlns:a16="http://schemas.microsoft.com/office/drawing/2014/main" id="{8646BE7A-7632-1E4A-0BFD-272A9281B90D}"/>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0" name="Freeform: Shape 3049">
                <a:extLst>
                  <a:ext uri="{FF2B5EF4-FFF2-40B4-BE49-F238E27FC236}">
                    <a16:creationId xmlns:a16="http://schemas.microsoft.com/office/drawing/2014/main" id="{641A219B-05B9-3582-BE6A-7807F7CF390E}"/>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1" name="Freeform: Shape 3050">
                <a:extLst>
                  <a:ext uri="{FF2B5EF4-FFF2-40B4-BE49-F238E27FC236}">
                    <a16:creationId xmlns:a16="http://schemas.microsoft.com/office/drawing/2014/main" id="{712DD237-71C9-BD48-4578-DD7C54CC7FB4}"/>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2" name="Freeform: Shape 3051">
                <a:extLst>
                  <a:ext uri="{FF2B5EF4-FFF2-40B4-BE49-F238E27FC236}">
                    <a16:creationId xmlns:a16="http://schemas.microsoft.com/office/drawing/2014/main" id="{D17C0594-B771-292D-CF08-E3850349F6A0}"/>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3" name="Freeform: Shape 3052">
                <a:extLst>
                  <a:ext uri="{FF2B5EF4-FFF2-40B4-BE49-F238E27FC236}">
                    <a16:creationId xmlns:a16="http://schemas.microsoft.com/office/drawing/2014/main" id="{D2CD7196-1139-3522-DC2F-7210B0B86129}"/>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4" name="Freeform: Shape 3053">
                <a:extLst>
                  <a:ext uri="{FF2B5EF4-FFF2-40B4-BE49-F238E27FC236}">
                    <a16:creationId xmlns:a16="http://schemas.microsoft.com/office/drawing/2014/main" id="{9384D167-F2D6-6433-8C6C-E9849918233F}"/>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5" name="Freeform: Shape 3054">
                <a:extLst>
                  <a:ext uri="{FF2B5EF4-FFF2-40B4-BE49-F238E27FC236}">
                    <a16:creationId xmlns:a16="http://schemas.microsoft.com/office/drawing/2014/main" id="{8CFE1283-7171-733E-7965-A41AB0A4517C}"/>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6" name="Rectangle: Rounded Corners 1715">
                <a:extLst>
                  <a:ext uri="{FF2B5EF4-FFF2-40B4-BE49-F238E27FC236}">
                    <a16:creationId xmlns:a16="http://schemas.microsoft.com/office/drawing/2014/main" id="{75DE52DB-3AFC-ED02-CAC6-EB6908283207}"/>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17" name="Oval 1716">
                <a:extLst>
                  <a:ext uri="{FF2B5EF4-FFF2-40B4-BE49-F238E27FC236}">
                    <a16:creationId xmlns:a16="http://schemas.microsoft.com/office/drawing/2014/main" id="{CA273870-902C-850B-B567-FB2B89EE7EA9}"/>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36" name="Group 35">
              <a:extLst>
                <a:ext uri="{FF2B5EF4-FFF2-40B4-BE49-F238E27FC236}">
                  <a16:creationId xmlns:a16="http://schemas.microsoft.com/office/drawing/2014/main" id="{09031D62-EA4E-BBC7-B5EC-0E4180EAD5DD}"/>
                </a:ext>
              </a:extLst>
            </p:cNvPr>
            <p:cNvGrpSpPr/>
            <p:nvPr/>
          </p:nvGrpSpPr>
          <p:grpSpPr>
            <a:xfrm rot="10347372">
              <a:off x="5700127" y="1919934"/>
              <a:ext cx="202826" cy="433429"/>
              <a:chOff x="4423627" y="1973989"/>
              <a:chExt cx="245880" cy="525434"/>
            </a:xfrm>
          </p:grpSpPr>
          <p:sp>
            <p:nvSpPr>
              <p:cNvPr id="1702" name="Rectangle: Rounded Corners 1701">
                <a:extLst>
                  <a:ext uri="{FF2B5EF4-FFF2-40B4-BE49-F238E27FC236}">
                    <a16:creationId xmlns:a16="http://schemas.microsoft.com/office/drawing/2014/main" id="{7374BC65-EA38-1665-0E25-76520DFCF956}"/>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3" name="Oval 1702">
                <a:extLst>
                  <a:ext uri="{FF2B5EF4-FFF2-40B4-BE49-F238E27FC236}">
                    <a16:creationId xmlns:a16="http://schemas.microsoft.com/office/drawing/2014/main" id="{443D279A-7062-2410-8859-0AE031AA0991}"/>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4" name="Oval 1703">
                <a:extLst>
                  <a:ext uri="{FF2B5EF4-FFF2-40B4-BE49-F238E27FC236}">
                    <a16:creationId xmlns:a16="http://schemas.microsoft.com/office/drawing/2014/main" id="{9FA9F738-23F1-CACD-50E2-8EC2CF23C05D}"/>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705" name="Oval 1704">
                <a:extLst>
                  <a:ext uri="{FF2B5EF4-FFF2-40B4-BE49-F238E27FC236}">
                    <a16:creationId xmlns:a16="http://schemas.microsoft.com/office/drawing/2014/main" id="{DFCBAB1F-F347-2F94-886F-0F7D8FCCF6B2}"/>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706" name="Oval 1705">
                <a:extLst>
                  <a:ext uri="{FF2B5EF4-FFF2-40B4-BE49-F238E27FC236}">
                    <a16:creationId xmlns:a16="http://schemas.microsoft.com/office/drawing/2014/main" id="{332D1D19-FAC3-DFE1-EBB9-EBC807C333B9}"/>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37" name="Group 36">
              <a:extLst>
                <a:ext uri="{FF2B5EF4-FFF2-40B4-BE49-F238E27FC236}">
                  <a16:creationId xmlns:a16="http://schemas.microsoft.com/office/drawing/2014/main" id="{A9BD362B-491B-AF3B-46FA-9A5F5653C4E6}"/>
                </a:ext>
              </a:extLst>
            </p:cNvPr>
            <p:cNvGrpSpPr/>
            <p:nvPr/>
          </p:nvGrpSpPr>
          <p:grpSpPr>
            <a:xfrm>
              <a:off x="6045803" y="4256345"/>
              <a:ext cx="192697" cy="361556"/>
              <a:chOff x="5661453" y="2606543"/>
              <a:chExt cx="275343" cy="516667"/>
            </a:xfrm>
          </p:grpSpPr>
          <p:sp>
            <p:nvSpPr>
              <p:cNvPr id="1691" name="Freeform: Shape 3030">
                <a:extLst>
                  <a:ext uri="{FF2B5EF4-FFF2-40B4-BE49-F238E27FC236}">
                    <a16:creationId xmlns:a16="http://schemas.microsoft.com/office/drawing/2014/main" id="{01E51192-8913-8812-C61D-3D360FFDF98B}"/>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2" name="Freeform: Shape 3031">
                <a:extLst>
                  <a:ext uri="{FF2B5EF4-FFF2-40B4-BE49-F238E27FC236}">
                    <a16:creationId xmlns:a16="http://schemas.microsoft.com/office/drawing/2014/main" id="{4C71AD71-FCB9-5652-DF59-D1BF6EDC33A7}"/>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3" name="Freeform: Shape 3032">
                <a:extLst>
                  <a:ext uri="{FF2B5EF4-FFF2-40B4-BE49-F238E27FC236}">
                    <a16:creationId xmlns:a16="http://schemas.microsoft.com/office/drawing/2014/main" id="{0AB2E297-21AA-558E-9947-4C1D4FBA07C1}"/>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4" name="Freeform: Shape 3033">
                <a:extLst>
                  <a:ext uri="{FF2B5EF4-FFF2-40B4-BE49-F238E27FC236}">
                    <a16:creationId xmlns:a16="http://schemas.microsoft.com/office/drawing/2014/main" id="{740B099D-95C8-C732-55FD-B5169C76279C}"/>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5" name="Freeform: Shape 3034">
                <a:extLst>
                  <a:ext uri="{FF2B5EF4-FFF2-40B4-BE49-F238E27FC236}">
                    <a16:creationId xmlns:a16="http://schemas.microsoft.com/office/drawing/2014/main" id="{F9B652AC-986F-4680-BEDC-1FF85A82F142}"/>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6" name="Freeform: Shape 3035">
                <a:extLst>
                  <a:ext uri="{FF2B5EF4-FFF2-40B4-BE49-F238E27FC236}">
                    <a16:creationId xmlns:a16="http://schemas.microsoft.com/office/drawing/2014/main" id="{197C6E3A-F25A-D13F-FF4A-3EFF4577D0C5}"/>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7" name="Freeform: Shape 3036">
                <a:extLst>
                  <a:ext uri="{FF2B5EF4-FFF2-40B4-BE49-F238E27FC236}">
                    <a16:creationId xmlns:a16="http://schemas.microsoft.com/office/drawing/2014/main" id="{18033F8D-84A4-6EBF-9102-24155C815649}"/>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8" name="Freeform: Shape 3037">
                <a:extLst>
                  <a:ext uri="{FF2B5EF4-FFF2-40B4-BE49-F238E27FC236}">
                    <a16:creationId xmlns:a16="http://schemas.microsoft.com/office/drawing/2014/main" id="{E2E8100B-E4F5-A84D-B3BB-FB78AD755464}"/>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9" name="Freeform: Shape 3038">
                <a:extLst>
                  <a:ext uri="{FF2B5EF4-FFF2-40B4-BE49-F238E27FC236}">
                    <a16:creationId xmlns:a16="http://schemas.microsoft.com/office/drawing/2014/main" id="{51D3FCFD-CCC8-5608-0D9B-9635FD7F855B}"/>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0" name="Rectangle: Rounded Corners 1699">
                <a:extLst>
                  <a:ext uri="{FF2B5EF4-FFF2-40B4-BE49-F238E27FC236}">
                    <a16:creationId xmlns:a16="http://schemas.microsoft.com/office/drawing/2014/main" id="{F982BD75-9228-8526-DED0-9786468CF382}"/>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701" name="Oval 1700">
                <a:extLst>
                  <a:ext uri="{FF2B5EF4-FFF2-40B4-BE49-F238E27FC236}">
                    <a16:creationId xmlns:a16="http://schemas.microsoft.com/office/drawing/2014/main" id="{47F3014E-4B3B-6CE7-F81A-4B9F27F936B3}"/>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38" name="Group 37">
              <a:extLst>
                <a:ext uri="{FF2B5EF4-FFF2-40B4-BE49-F238E27FC236}">
                  <a16:creationId xmlns:a16="http://schemas.microsoft.com/office/drawing/2014/main" id="{AEF2F5C9-5E59-8906-8CB0-A5DD701EA63C}"/>
                </a:ext>
              </a:extLst>
            </p:cNvPr>
            <p:cNvGrpSpPr/>
            <p:nvPr/>
          </p:nvGrpSpPr>
          <p:grpSpPr>
            <a:xfrm rot="400412">
              <a:off x="5853861" y="4240304"/>
              <a:ext cx="192697" cy="361556"/>
              <a:chOff x="5661453" y="2606543"/>
              <a:chExt cx="275343" cy="516667"/>
            </a:xfrm>
          </p:grpSpPr>
          <p:sp>
            <p:nvSpPr>
              <p:cNvPr id="1680" name="Freeform: Shape 3019">
                <a:extLst>
                  <a:ext uri="{FF2B5EF4-FFF2-40B4-BE49-F238E27FC236}">
                    <a16:creationId xmlns:a16="http://schemas.microsoft.com/office/drawing/2014/main" id="{82BDFAB9-3D1C-0CEB-4C22-A63FD4F94644}"/>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1" name="Freeform: Shape 3020">
                <a:extLst>
                  <a:ext uri="{FF2B5EF4-FFF2-40B4-BE49-F238E27FC236}">
                    <a16:creationId xmlns:a16="http://schemas.microsoft.com/office/drawing/2014/main" id="{8CDD2688-C2EE-0984-CC38-3512CFBB78EB}"/>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2" name="Freeform: Shape 3021">
                <a:extLst>
                  <a:ext uri="{FF2B5EF4-FFF2-40B4-BE49-F238E27FC236}">
                    <a16:creationId xmlns:a16="http://schemas.microsoft.com/office/drawing/2014/main" id="{1D7C3027-A064-BB04-BFB2-A4A5336868A8}"/>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3" name="Freeform: Shape 3022">
                <a:extLst>
                  <a:ext uri="{FF2B5EF4-FFF2-40B4-BE49-F238E27FC236}">
                    <a16:creationId xmlns:a16="http://schemas.microsoft.com/office/drawing/2014/main" id="{F4942F0B-2AA8-F4DC-68A4-136F3A9D52AB}"/>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4" name="Freeform: Shape 3023">
                <a:extLst>
                  <a:ext uri="{FF2B5EF4-FFF2-40B4-BE49-F238E27FC236}">
                    <a16:creationId xmlns:a16="http://schemas.microsoft.com/office/drawing/2014/main" id="{5EF45413-B602-12D9-17F6-394EA3BAEB60}"/>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5" name="Freeform: Shape 3024">
                <a:extLst>
                  <a:ext uri="{FF2B5EF4-FFF2-40B4-BE49-F238E27FC236}">
                    <a16:creationId xmlns:a16="http://schemas.microsoft.com/office/drawing/2014/main" id="{556ED88A-2919-0F1F-80F8-F5C972A67354}"/>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6" name="Freeform: Shape 3025">
                <a:extLst>
                  <a:ext uri="{FF2B5EF4-FFF2-40B4-BE49-F238E27FC236}">
                    <a16:creationId xmlns:a16="http://schemas.microsoft.com/office/drawing/2014/main" id="{2B812ACA-7F8A-4C34-4D49-65CF1248D030}"/>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7" name="Freeform: Shape 3026">
                <a:extLst>
                  <a:ext uri="{FF2B5EF4-FFF2-40B4-BE49-F238E27FC236}">
                    <a16:creationId xmlns:a16="http://schemas.microsoft.com/office/drawing/2014/main" id="{A492A95B-1854-6836-437F-E3EF97150AE2}"/>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8" name="Freeform: Shape 3027">
                <a:extLst>
                  <a:ext uri="{FF2B5EF4-FFF2-40B4-BE49-F238E27FC236}">
                    <a16:creationId xmlns:a16="http://schemas.microsoft.com/office/drawing/2014/main" id="{BAB1BA12-FD2C-EFE0-F658-CD89271C85AA}"/>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89" name="Rectangle: Rounded Corners 1688">
                <a:extLst>
                  <a:ext uri="{FF2B5EF4-FFF2-40B4-BE49-F238E27FC236}">
                    <a16:creationId xmlns:a16="http://schemas.microsoft.com/office/drawing/2014/main" id="{373326B3-1BEF-0F4C-0C8D-8C8CFB6A528E}"/>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90" name="Oval 1689">
                <a:extLst>
                  <a:ext uri="{FF2B5EF4-FFF2-40B4-BE49-F238E27FC236}">
                    <a16:creationId xmlns:a16="http://schemas.microsoft.com/office/drawing/2014/main" id="{C980B17D-5150-C223-2C00-68E86E2AC985}"/>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39" name="Group 38">
              <a:extLst>
                <a:ext uri="{FF2B5EF4-FFF2-40B4-BE49-F238E27FC236}">
                  <a16:creationId xmlns:a16="http://schemas.microsoft.com/office/drawing/2014/main" id="{FF9E497D-0A57-BC22-CAED-EF8CF42441BF}"/>
                </a:ext>
              </a:extLst>
            </p:cNvPr>
            <p:cNvGrpSpPr/>
            <p:nvPr/>
          </p:nvGrpSpPr>
          <p:grpSpPr>
            <a:xfrm rot="21197112">
              <a:off x="6228305" y="4168508"/>
              <a:ext cx="202826" cy="433429"/>
              <a:chOff x="4423627" y="1973989"/>
              <a:chExt cx="245880" cy="525434"/>
            </a:xfrm>
          </p:grpSpPr>
          <p:sp>
            <p:nvSpPr>
              <p:cNvPr id="1675" name="Rectangle: Rounded Corners 1674">
                <a:extLst>
                  <a:ext uri="{FF2B5EF4-FFF2-40B4-BE49-F238E27FC236}">
                    <a16:creationId xmlns:a16="http://schemas.microsoft.com/office/drawing/2014/main" id="{6264DF01-D65B-2FF0-1C27-9645B86B5567}"/>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76" name="Oval 1675">
                <a:extLst>
                  <a:ext uri="{FF2B5EF4-FFF2-40B4-BE49-F238E27FC236}">
                    <a16:creationId xmlns:a16="http://schemas.microsoft.com/office/drawing/2014/main" id="{A26861A5-57F0-1308-828A-C5BCA2BCAB78}"/>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77" name="Oval 1676">
                <a:extLst>
                  <a:ext uri="{FF2B5EF4-FFF2-40B4-BE49-F238E27FC236}">
                    <a16:creationId xmlns:a16="http://schemas.microsoft.com/office/drawing/2014/main" id="{82965109-C70A-7926-A6D3-4147CD627221}"/>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78" name="Oval 1677">
                <a:extLst>
                  <a:ext uri="{FF2B5EF4-FFF2-40B4-BE49-F238E27FC236}">
                    <a16:creationId xmlns:a16="http://schemas.microsoft.com/office/drawing/2014/main" id="{BDFB9DE6-3B19-1513-B1A0-BB21173FACD6}"/>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79" name="Oval 1678">
                <a:extLst>
                  <a:ext uri="{FF2B5EF4-FFF2-40B4-BE49-F238E27FC236}">
                    <a16:creationId xmlns:a16="http://schemas.microsoft.com/office/drawing/2014/main" id="{9D876F2C-3289-A339-97E7-DC3F68D72B07}"/>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40" name="Group 39">
              <a:extLst>
                <a:ext uri="{FF2B5EF4-FFF2-40B4-BE49-F238E27FC236}">
                  <a16:creationId xmlns:a16="http://schemas.microsoft.com/office/drawing/2014/main" id="{CB9FAE46-9A91-330C-7B8C-41D12EC96CDE}"/>
                </a:ext>
              </a:extLst>
            </p:cNvPr>
            <p:cNvGrpSpPr/>
            <p:nvPr/>
          </p:nvGrpSpPr>
          <p:grpSpPr>
            <a:xfrm rot="11225138">
              <a:off x="6258028" y="1922006"/>
              <a:ext cx="202826" cy="433429"/>
              <a:chOff x="4423627" y="1973989"/>
              <a:chExt cx="245880" cy="525434"/>
            </a:xfrm>
          </p:grpSpPr>
          <p:sp>
            <p:nvSpPr>
              <p:cNvPr id="1670" name="Rectangle: Rounded Corners 1669">
                <a:extLst>
                  <a:ext uri="{FF2B5EF4-FFF2-40B4-BE49-F238E27FC236}">
                    <a16:creationId xmlns:a16="http://schemas.microsoft.com/office/drawing/2014/main" id="{A0CE1A9D-689B-87D7-DC38-BA32DCA27F2A}"/>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71" name="Oval 1670">
                <a:extLst>
                  <a:ext uri="{FF2B5EF4-FFF2-40B4-BE49-F238E27FC236}">
                    <a16:creationId xmlns:a16="http://schemas.microsoft.com/office/drawing/2014/main" id="{A22D869D-E24A-BA39-CA9D-E762E0C24428}"/>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72" name="Oval 1671">
                <a:extLst>
                  <a:ext uri="{FF2B5EF4-FFF2-40B4-BE49-F238E27FC236}">
                    <a16:creationId xmlns:a16="http://schemas.microsoft.com/office/drawing/2014/main" id="{F97B0B67-BD7D-71DC-4D6A-97CE65E8DDFB}"/>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73" name="Oval 1672">
                <a:extLst>
                  <a:ext uri="{FF2B5EF4-FFF2-40B4-BE49-F238E27FC236}">
                    <a16:creationId xmlns:a16="http://schemas.microsoft.com/office/drawing/2014/main" id="{E4A0DF07-743B-03E5-0474-11B92CFAF2E5}"/>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74" name="Oval 1673">
                <a:extLst>
                  <a:ext uri="{FF2B5EF4-FFF2-40B4-BE49-F238E27FC236}">
                    <a16:creationId xmlns:a16="http://schemas.microsoft.com/office/drawing/2014/main" id="{F5FDAF4B-5356-8FD5-47DF-B2E49621D0BC}"/>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pic>
          <p:nvPicPr>
            <p:cNvPr id="41" name="Graphic 40">
              <a:extLst>
                <a:ext uri="{FF2B5EF4-FFF2-40B4-BE49-F238E27FC236}">
                  <a16:creationId xmlns:a16="http://schemas.microsoft.com/office/drawing/2014/main" id="{96265F64-B743-4FCB-7446-1F58E8C38A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79561" y="1912123"/>
              <a:ext cx="24651" cy="24651"/>
            </a:xfrm>
            <a:prstGeom prst="rect">
              <a:avLst/>
            </a:prstGeom>
          </p:spPr>
        </p:pic>
        <p:grpSp>
          <p:nvGrpSpPr>
            <p:cNvPr id="42" name="Group 41">
              <a:extLst>
                <a:ext uri="{FF2B5EF4-FFF2-40B4-BE49-F238E27FC236}">
                  <a16:creationId xmlns:a16="http://schemas.microsoft.com/office/drawing/2014/main" id="{BE22D97C-D8C1-51CB-F257-38C610302134}"/>
                </a:ext>
              </a:extLst>
            </p:cNvPr>
            <p:cNvGrpSpPr/>
            <p:nvPr/>
          </p:nvGrpSpPr>
          <p:grpSpPr>
            <a:xfrm rot="4162703">
              <a:off x="5354924" y="3892946"/>
              <a:ext cx="465266" cy="465267"/>
              <a:chOff x="11050835" y="1488272"/>
              <a:chExt cx="360040" cy="360040"/>
            </a:xfrm>
          </p:grpSpPr>
          <p:sp>
            <p:nvSpPr>
              <p:cNvPr id="1667" name="Oval 1666">
                <a:extLst>
                  <a:ext uri="{FF2B5EF4-FFF2-40B4-BE49-F238E27FC236}">
                    <a16:creationId xmlns:a16="http://schemas.microsoft.com/office/drawing/2014/main" id="{3608E5A6-12D5-1D98-4A16-5A98CC1F4CED}"/>
                  </a:ext>
                </a:extLst>
              </p:cNvPr>
              <p:cNvSpPr/>
              <p:nvPr/>
            </p:nvSpPr>
            <p:spPr>
              <a:xfrm>
                <a:off x="11050835" y="1488272"/>
                <a:ext cx="360040" cy="360040"/>
              </a:xfrm>
              <a:prstGeom prst="ellipse">
                <a:avLst/>
              </a:prstGeom>
              <a:noFill/>
              <a:ln>
                <a:gradFill>
                  <a:gsLst>
                    <a:gs pos="100000">
                      <a:schemeClr val="bg1"/>
                    </a:gs>
                    <a:gs pos="0">
                      <a:schemeClr val="accent1">
                        <a:lumMod val="7500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srgbClr val="FFFFFF"/>
                  </a:solidFill>
                  <a:effectLst/>
                  <a:uLnTx/>
                  <a:uFillTx/>
                  <a:latin typeface="Calibri"/>
                  <a:ea typeface="+mn-ea"/>
                  <a:cs typeface="+mn-cs"/>
                </a:endParaRPr>
              </a:p>
            </p:txBody>
          </p:sp>
          <p:sp>
            <p:nvSpPr>
              <p:cNvPr id="1668" name="Oval 1667">
                <a:extLst>
                  <a:ext uri="{FF2B5EF4-FFF2-40B4-BE49-F238E27FC236}">
                    <a16:creationId xmlns:a16="http://schemas.microsoft.com/office/drawing/2014/main" id="{A4032984-5CC9-3AF9-F525-F7FE01338497}"/>
                  </a:ext>
                </a:extLst>
              </p:cNvPr>
              <p:cNvSpPr/>
              <p:nvPr/>
            </p:nvSpPr>
            <p:spPr>
              <a:xfrm>
                <a:off x="11090924" y="1528361"/>
                <a:ext cx="279862" cy="279862"/>
              </a:xfrm>
              <a:prstGeom prst="ellipse">
                <a:avLst/>
              </a:prstGeom>
              <a:noFill/>
              <a:ln>
                <a:gradFill>
                  <a:gsLst>
                    <a:gs pos="100000">
                      <a:schemeClr val="bg1"/>
                    </a:gs>
                    <a:gs pos="0">
                      <a:schemeClr val="accent1">
                        <a:lumMod val="7500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srgbClr val="FFFFFF"/>
                  </a:solidFill>
                  <a:effectLst/>
                  <a:uLnTx/>
                  <a:uFillTx/>
                  <a:latin typeface="Calibri"/>
                  <a:ea typeface="+mn-ea"/>
                  <a:cs typeface="+mn-cs"/>
                </a:endParaRPr>
              </a:p>
            </p:txBody>
          </p:sp>
          <p:sp>
            <p:nvSpPr>
              <p:cNvPr id="1669" name="Oval 1668">
                <a:extLst>
                  <a:ext uri="{FF2B5EF4-FFF2-40B4-BE49-F238E27FC236}">
                    <a16:creationId xmlns:a16="http://schemas.microsoft.com/office/drawing/2014/main" id="{878435A8-8ACE-776E-C849-098FED686CD8}"/>
                  </a:ext>
                </a:extLst>
              </p:cNvPr>
              <p:cNvSpPr/>
              <p:nvPr/>
            </p:nvSpPr>
            <p:spPr>
              <a:xfrm>
                <a:off x="11133329" y="1570766"/>
                <a:ext cx="195052" cy="195052"/>
              </a:xfrm>
              <a:prstGeom prst="ellipse">
                <a:avLst/>
              </a:prstGeom>
              <a:noFill/>
              <a:ln>
                <a:gradFill>
                  <a:gsLst>
                    <a:gs pos="100000">
                      <a:schemeClr val="bg1"/>
                    </a:gs>
                    <a:gs pos="0">
                      <a:schemeClr val="accent1">
                        <a:lumMod val="7500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srgbClr val="FFFFFF"/>
                  </a:solidFill>
                  <a:effectLst/>
                  <a:uLnTx/>
                  <a:uFillTx/>
                  <a:latin typeface="Calibri"/>
                  <a:ea typeface="+mn-ea"/>
                  <a:cs typeface="+mn-cs"/>
                </a:endParaRPr>
              </a:p>
            </p:txBody>
          </p:sp>
        </p:grpSp>
        <p:sp>
          <p:nvSpPr>
            <p:cNvPr id="43" name="Oval 42">
              <a:extLst>
                <a:ext uri="{FF2B5EF4-FFF2-40B4-BE49-F238E27FC236}">
                  <a16:creationId xmlns:a16="http://schemas.microsoft.com/office/drawing/2014/main" id="{E117F0E2-B796-3568-4BF7-02288128BE72}"/>
                </a:ext>
              </a:extLst>
            </p:cNvPr>
            <p:cNvSpPr/>
            <p:nvPr/>
          </p:nvSpPr>
          <p:spPr>
            <a:xfrm rot="4162703">
              <a:off x="5510573" y="4046588"/>
              <a:ext cx="152741" cy="15274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srgbClr val="FFFFFF"/>
                </a:solidFill>
                <a:effectLst/>
                <a:uLnTx/>
                <a:uFillTx/>
                <a:latin typeface="Calibri"/>
                <a:ea typeface="+mn-ea"/>
                <a:cs typeface="+mn-cs"/>
              </a:endParaRPr>
            </a:p>
          </p:txBody>
        </p:sp>
        <p:grpSp>
          <p:nvGrpSpPr>
            <p:cNvPr id="44" name="Group 43">
              <a:extLst>
                <a:ext uri="{FF2B5EF4-FFF2-40B4-BE49-F238E27FC236}">
                  <a16:creationId xmlns:a16="http://schemas.microsoft.com/office/drawing/2014/main" id="{74C7E167-0B6F-2179-7F22-3283AA8BA3A2}"/>
                </a:ext>
              </a:extLst>
            </p:cNvPr>
            <p:cNvGrpSpPr/>
            <p:nvPr/>
          </p:nvGrpSpPr>
          <p:grpSpPr>
            <a:xfrm rot="16200000">
              <a:off x="7216879" y="3171356"/>
              <a:ext cx="192697" cy="361556"/>
              <a:chOff x="5661453" y="2606543"/>
              <a:chExt cx="275343" cy="516667"/>
            </a:xfrm>
          </p:grpSpPr>
          <p:sp>
            <p:nvSpPr>
              <p:cNvPr id="1656" name="Freeform: Shape 2995">
                <a:extLst>
                  <a:ext uri="{FF2B5EF4-FFF2-40B4-BE49-F238E27FC236}">
                    <a16:creationId xmlns:a16="http://schemas.microsoft.com/office/drawing/2014/main" id="{A659A3D7-DB21-13E0-27CC-2DC4EDE3D99D}"/>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7" name="Freeform: Shape 2996">
                <a:extLst>
                  <a:ext uri="{FF2B5EF4-FFF2-40B4-BE49-F238E27FC236}">
                    <a16:creationId xmlns:a16="http://schemas.microsoft.com/office/drawing/2014/main" id="{56D13F3C-60A1-0060-B33E-D14A1381D9D1}"/>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8" name="Freeform: Shape 2997">
                <a:extLst>
                  <a:ext uri="{FF2B5EF4-FFF2-40B4-BE49-F238E27FC236}">
                    <a16:creationId xmlns:a16="http://schemas.microsoft.com/office/drawing/2014/main" id="{F2B3320A-00AB-5EFC-427B-6B670585A89D}"/>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9" name="Freeform: Shape 2998">
                <a:extLst>
                  <a:ext uri="{FF2B5EF4-FFF2-40B4-BE49-F238E27FC236}">
                    <a16:creationId xmlns:a16="http://schemas.microsoft.com/office/drawing/2014/main" id="{56DC5654-F009-2D14-BB43-6671D782C6BD}"/>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0" name="Freeform: Shape 2999">
                <a:extLst>
                  <a:ext uri="{FF2B5EF4-FFF2-40B4-BE49-F238E27FC236}">
                    <a16:creationId xmlns:a16="http://schemas.microsoft.com/office/drawing/2014/main" id="{F45E3ECC-480C-11BD-6E8A-A6514CD57759}"/>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1" name="Freeform: Shape 3000">
                <a:extLst>
                  <a:ext uri="{FF2B5EF4-FFF2-40B4-BE49-F238E27FC236}">
                    <a16:creationId xmlns:a16="http://schemas.microsoft.com/office/drawing/2014/main" id="{B469D9C7-014E-77D7-B8B5-6366A3B93F17}"/>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2" name="Freeform: Shape 3001">
                <a:extLst>
                  <a:ext uri="{FF2B5EF4-FFF2-40B4-BE49-F238E27FC236}">
                    <a16:creationId xmlns:a16="http://schemas.microsoft.com/office/drawing/2014/main" id="{94AC9AE7-6AC2-87E4-6155-06104B219513}"/>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3" name="Freeform: Shape 3002">
                <a:extLst>
                  <a:ext uri="{FF2B5EF4-FFF2-40B4-BE49-F238E27FC236}">
                    <a16:creationId xmlns:a16="http://schemas.microsoft.com/office/drawing/2014/main" id="{DB4253C6-83E7-6894-6F9C-A32ADFAB87AA}"/>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4" name="Freeform: Shape 3003">
                <a:extLst>
                  <a:ext uri="{FF2B5EF4-FFF2-40B4-BE49-F238E27FC236}">
                    <a16:creationId xmlns:a16="http://schemas.microsoft.com/office/drawing/2014/main" id="{55B2135B-2F6D-7C36-5998-B783AE48B358}"/>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5" name="Rectangle: Rounded Corners 1664">
                <a:extLst>
                  <a:ext uri="{FF2B5EF4-FFF2-40B4-BE49-F238E27FC236}">
                    <a16:creationId xmlns:a16="http://schemas.microsoft.com/office/drawing/2014/main" id="{865798CA-6BA7-1654-A271-6073C40974B6}"/>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66" name="Oval 1665">
                <a:extLst>
                  <a:ext uri="{FF2B5EF4-FFF2-40B4-BE49-F238E27FC236}">
                    <a16:creationId xmlns:a16="http://schemas.microsoft.com/office/drawing/2014/main" id="{05FE2C62-C995-5C16-D3F2-CAA1058CE24B}"/>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45" name="Group 44">
              <a:extLst>
                <a:ext uri="{FF2B5EF4-FFF2-40B4-BE49-F238E27FC236}">
                  <a16:creationId xmlns:a16="http://schemas.microsoft.com/office/drawing/2014/main" id="{D6C1FA8B-7E7E-ABA9-39AD-1739547DBD43}"/>
                </a:ext>
              </a:extLst>
            </p:cNvPr>
            <p:cNvGrpSpPr/>
            <p:nvPr/>
          </p:nvGrpSpPr>
          <p:grpSpPr>
            <a:xfrm rot="5023935">
              <a:off x="4840951" y="3253897"/>
              <a:ext cx="192697" cy="361556"/>
              <a:chOff x="5661453" y="2606543"/>
              <a:chExt cx="275343" cy="516667"/>
            </a:xfrm>
          </p:grpSpPr>
          <p:sp>
            <p:nvSpPr>
              <p:cNvPr id="1645" name="Freeform: Shape 2984">
                <a:extLst>
                  <a:ext uri="{FF2B5EF4-FFF2-40B4-BE49-F238E27FC236}">
                    <a16:creationId xmlns:a16="http://schemas.microsoft.com/office/drawing/2014/main" id="{33812445-7D57-B6E7-3AF8-854ECEB16716}"/>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6" name="Freeform: Shape 2985">
                <a:extLst>
                  <a:ext uri="{FF2B5EF4-FFF2-40B4-BE49-F238E27FC236}">
                    <a16:creationId xmlns:a16="http://schemas.microsoft.com/office/drawing/2014/main" id="{42848AE1-4CE1-DFE0-29BB-F39E471E5191}"/>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7" name="Freeform: Shape 2986">
                <a:extLst>
                  <a:ext uri="{FF2B5EF4-FFF2-40B4-BE49-F238E27FC236}">
                    <a16:creationId xmlns:a16="http://schemas.microsoft.com/office/drawing/2014/main" id="{EB1E5936-0024-2C98-3D03-D35BB8FFF58C}"/>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8" name="Freeform: Shape 2987">
                <a:extLst>
                  <a:ext uri="{FF2B5EF4-FFF2-40B4-BE49-F238E27FC236}">
                    <a16:creationId xmlns:a16="http://schemas.microsoft.com/office/drawing/2014/main" id="{E141CB9A-2A96-3EB1-299D-DE11DBE5E89D}"/>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9" name="Freeform: Shape 2988">
                <a:extLst>
                  <a:ext uri="{FF2B5EF4-FFF2-40B4-BE49-F238E27FC236}">
                    <a16:creationId xmlns:a16="http://schemas.microsoft.com/office/drawing/2014/main" id="{1797D1CA-713E-9B2F-2F94-5F585AA994C8}"/>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0" name="Freeform: Shape 2989">
                <a:extLst>
                  <a:ext uri="{FF2B5EF4-FFF2-40B4-BE49-F238E27FC236}">
                    <a16:creationId xmlns:a16="http://schemas.microsoft.com/office/drawing/2014/main" id="{53402682-D21D-2C2B-FCD8-77149F0F7D4A}"/>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1" name="Freeform: Shape 2990">
                <a:extLst>
                  <a:ext uri="{FF2B5EF4-FFF2-40B4-BE49-F238E27FC236}">
                    <a16:creationId xmlns:a16="http://schemas.microsoft.com/office/drawing/2014/main" id="{698FF0C3-5B9C-213D-B200-30CD6EDE65CE}"/>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2" name="Freeform: Shape 2991">
                <a:extLst>
                  <a:ext uri="{FF2B5EF4-FFF2-40B4-BE49-F238E27FC236}">
                    <a16:creationId xmlns:a16="http://schemas.microsoft.com/office/drawing/2014/main" id="{50EB850E-094D-46FB-92A5-08A8281FCC96}"/>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3" name="Freeform: Shape 2992">
                <a:extLst>
                  <a:ext uri="{FF2B5EF4-FFF2-40B4-BE49-F238E27FC236}">
                    <a16:creationId xmlns:a16="http://schemas.microsoft.com/office/drawing/2014/main" id="{BB0B3891-3C91-0479-F124-1FF5A0495D05}"/>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4" name="Rectangle: Rounded Corners 1653">
                <a:extLst>
                  <a:ext uri="{FF2B5EF4-FFF2-40B4-BE49-F238E27FC236}">
                    <a16:creationId xmlns:a16="http://schemas.microsoft.com/office/drawing/2014/main" id="{E3E4AA32-3839-0BE8-88E9-1C3C36346585}"/>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55" name="Oval 1654">
                <a:extLst>
                  <a:ext uri="{FF2B5EF4-FFF2-40B4-BE49-F238E27FC236}">
                    <a16:creationId xmlns:a16="http://schemas.microsoft.com/office/drawing/2014/main" id="{2A03496E-9566-950A-2107-229AA9445D10}"/>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46" name="Group 45">
              <a:extLst>
                <a:ext uri="{FF2B5EF4-FFF2-40B4-BE49-F238E27FC236}">
                  <a16:creationId xmlns:a16="http://schemas.microsoft.com/office/drawing/2014/main" id="{26A1B2DC-7FC9-BA38-54B5-410A7A9D5FF3}"/>
                </a:ext>
              </a:extLst>
            </p:cNvPr>
            <p:cNvGrpSpPr/>
            <p:nvPr/>
          </p:nvGrpSpPr>
          <p:grpSpPr>
            <a:xfrm rot="11858664">
              <a:off x="6460318" y="1977388"/>
              <a:ext cx="192697" cy="361556"/>
              <a:chOff x="5661453" y="2606543"/>
              <a:chExt cx="275343" cy="516667"/>
            </a:xfrm>
          </p:grpSpPr>
          <p:sp>
            <p:nvSpPr>
              <p:cNvPr id="1634" name="Freeform: Shape 2973">
                <a:extLst>
                  <a:ext uri="{FF2B5EF4-FFF2-40B4-BE49-F238E27FC236}">
                    <a16:creationId xmlns:a16="http://schemas.microsoft.com/office/drawing/2014/main" id="{1B4FBF9F-89A0-1182-9D46-BD56F8B8C086}"/>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5" name="Freeform: Shape 2974">
                <a:extLst>
                  <a:ext uri="{FF2B5EF4-FFF2-40B4-BE49-F238E27FC236}">
                    <a16:creationId xmlns:a16="http://schemas.microsoft.com/office/drawing/2014/main" id="{13196B59-A9AB-2CFC-0685-DE19090B45DA}"/>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6" name="Freeform: Shape 2975">
                <a:extLst>
                  <a:ext uri="{FF2B5EF4-FFF2-40B4-BE49-F238E27FC236}">
                    <a16:creationId xmlns:a16="http://schemas.microsoft.com/office/drawing/2014/main" id="{82F75A1E-451D-68A2-C5C1-05DE12F6B616}"/>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7" name="Freeform: Shape 2976">
                <a:extLst>
                  <a:ext uri="{FF2B5EF4-FFF2-40B4-BE49-F238E27FC236}">
                    <a16:creationId xmlns:a16="http://schemas.microsoft.com/office/drawing/2014/main" id="{2E12704A-BFD4-8073-E0D2-1B8C6E0C2717}"/>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8" name="Freeform: Shape 2977">
                <a:extLst>
                  <a:ext uri="{FF2B5EF4-FFF2-40B4-BE49-F238E27FC236}">
                    <a16:creationId xmlns:a16="http://schemas.microsoft.com/office/drawing/2014/main" id="{BC8FEA11-D5CE-3255-0082-52F6EE7842B3}"/>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9" name="Freeform: Shape 2978">
                <a:extLst>
                  <a:ext uri="{FF2B5EF4-FFF2-40B4-BE49-F238E27FC236}">
                    <a16:creationId xmlns:a16="http://schemas.microsoft.com/office/drawing/2014/main" id="{5E5116CB-D7DE-9E46-3C5D-590EFF04D2B1}"/>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0" name="Freeform: Shape 2979">
                <a:extLst>
                  <a:ext uri="{FF2B5EF4-FFF2-40B4-BE49-F238E27FC236}">
                    <a16:creationId xmlns:a16="http://schemas.microsoft.com/office/drawing/2014/main" id="{2E7EB8B4-1AB8-C0AE-0A1B-614B0B2E469B}"/>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1" name="Freeform: Shape 2980">
                <a:extLst>
                  <a:ext uri="{FF2B5EF4-FFF2-40B4-BE49-F238E27FC236}">
                    <a16:creationId xmlns:a16="http://schemas.microsoft.com/office/drawing/2014/main" id="{A01F4468-9CF8-BABE-CD0D-18EF2D290E13}"/>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2" name="Freeform: Shape 2981">
                <a:extLst>
                  <a:ext uri="{FF2B5EF4-FFF2-40B4-BE49-F238E27FC236}">
                    <a16:creationId xmlns:a16="http://schemas.microsoft.com/office/drawing/2014/main" id="{576A37AE-5D30-F654-A806-5B46C007A673}"/>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3" name="Rectangle: Rounded Corners 1642">
                <a:extLst>
                  <a:ext uri="{FF2B5EF4-FFF2-40B4-BE49-F238E27FC236}">
                    <a16:creationId xmlns:a16="http://schemas.microsoft.com/office/drawing/2014/main" id="{F7E3DAF9-8077-95BA-88E3-8836C2C7D94A}"/>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44" name="Oval 1643">
                <a:extLst>
                  <a:ext uri="{FF2B5EF4-FFF2-40B4-BE49-F238E27FC236}">
                    <a16:creationId xmlns:a16="http://schemas.microsoft.com/office/drawing/2014/main" id="{F2D114D8-E74B-633F-8B7F-54B9D9D11CB6}"/>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47" name="Group 46">
              <a:extLst>
                <a:ext uri="{FF2B5EF4-FFF2-40B4-BE49-F238E27FC236}">
                  <a16:creationId xmlns:a16="http://schemas.microsoft.com/office/drawing/2014/main" id="{414654A3-4CDE-77BB-2138-C9E9A00E0B46}"/>
                </a:ext>
              </a:extLst>
            </p:cNvPr>
            <p:cNvGrpSpPr/>
            <p:nvPr/>
          </p:nvGrpSpPr>
          <p:grpSpPr>
            <a:xfrm rot="16692761">
              <a:off x="7192571" y="3355527"/>
              <a:ext cx="192697" cy="361556"/>
              <a:chOff x="5661453" y="2606543"/>
              <a:chExt cx="275343" cy="516667"/>
            </a:xfrm>
          </p:grpSpPr>
          <p:sp>
            <p:nvSpPr>
              <p:cNvPr id="1623" name="Freeform: Shape 2962">
                <a:extLst>
                  <a:ext uri="{FF2B5EF4-FFF2-40B4-BE49-F238E27FC236}">
                    <a16:creationId xmlns:a16="http://schemas.microsoft.com/office/drawing/2014/main" id="{0DD2AD21-E998-E9E3-604C-8987D3CD9ACA}"/>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4" name="Freeform: Shape 2963">
                <a:extLst>
                  <a:ext uri="{FF2B5EF4-FFF2-40B4-BE49-F238E27FC236}">
                    <a16:creationId xmlns:a16="http://schemas.microsoft.com/office/drawing/2014/main" id="{29DDC2CE-3431-03B1-CA50-C4A8D6279B4E}"/>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5" name="Freeform: Shape 2964">
                <a:extLst>
                  <a:ext uri="{FF2B5EF4-FFF2-40B4-BE49-F238E27FC236}">
                    <a16:creationId xmlns:a16="http://schemas.microsoft.com/office/drawing/2014/main" id="{DCC49B43-36B1-B34A-F8B8-59BF5EAF33AF}"/>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6" name="Freeform: Shape 2965">
                <a:extLst>
                  <a:ext uri="{FF2B5EF4-FFF2-40B4-BE49-F238E27FC236}">
                    <a16:creationId xmlns:a16="http://schemas.microsoft.com/office/drawing/2014/main" id="{4ECD14E5-2A0B-5655-CF2B-E4DC029F146E}"/>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7" name="Freeform: Shape 2966">
                <a:extLst>
                  <a:ext uri="{FF2B5EF4-FFF2-40B4-BE49-F238E27FC236}">
                    <a16:creationId xmlns:a16="http://schemas.microsoft.com/office/drawing/2014/main" id="{32F8D879-0174-0DAB-9D9B-1EC53CA8793E}"/>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8" name="Freeform: Shape 2967">
                <a:extLst>
                  <a:ext uri="{FF2B5EF4-FFF2-40B4-BE49-F238E27FC236}">
                    <a16:creationId xmlns:a16="http://schemas.microsoft.com/office/drawing/2014/main" id="{6F1F2751-48B4-EEC4-5D53-52411F39EFF6}"/>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9" name="Freeform: Shape 2968">
                <a:extLst>
                  <a:ext uri="{FF2B5EF4-FFF2-40B4-BE49-F238E27FC236}">
                    <a16:creationId xmlns:a16="http://schemas.microsoft.com/office/drawing/2014/main" id="{4962C906-3D9C-FC21-C7F5-95B85E3F2BE6}"/>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0" name="Freeform: Shape 2969">
                <a:extLst>
                  <a:ext uri="{FF2B5EF4-FFF2-40B4-BE49-F238E27FC236}">
                    <a16:creationId xmlns:a16="http://schemas.microsoft.com/office/drawing/2014/main" id="{FEFC423F-A012-AF17-CACF-A7D23605DCC1}"/>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1" name="Freeform: Shape 2970">
                <a:extLst>
                  <a:ext uri="{FF2B5EF4-FFF2-40B4-BE49-F238E27FC236}">
                    <a16:creationId xmlns:a16="http://schemas.microsoft.com/office/drawing/2014/main" id="{E26C3425-8707-6C5A-7B5F-DF541FB45073}"/>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2" name="Rectangle: Rounded Corners 1631">
                <a:extLst>
                  <a:ext uri="{FF2B5EF4-FFF2-40B4-BE49-F238E27FC236}">
                    <a16:creationId xmlns:a16="http://schemas.microsoft.com/office/drawing/2014/main" id="{53529F4B-1350-063F-1A11-204F1233645B}"/>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33" name="Oval 1632">
                <a:extLst>
                  <a:ext uri="{FF2B5EF4-FFF2-40B4-BE49-F238E27FC236}">
                    <a16:creationId xmlns:a16="http://schemas.microsoft.com/office/drawing/2014/main" id="{D3093E37-A802-BECA-2911-BBD2ACB848B0}"/>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597B82C0-756C-1112-57C2-19845F6DED3B}"/>
                </a:ext>
              </a:extLst>
            </p:cNvPr>
            <p:cNvGrpSpPr/>
            <p:nvPr/>
          </p:nvGrpSpPr>
          <p:grpSpPr>
            <a:xfrm rot="16200000">
              <a:off x="7237123" y="2943413"/>
              <a:ext cx="192697" cy="361556"/>
              <a:chOff x="5661453" y="2606543"/>
              <a:chExt cx="275343" cy="516667"/>
            </a:xfrm>
          </p:grpSpPr>
          <p:sp>
            <p:nvSpPr>
              <p:cNvPr id="1612" name="Freeform: Shape 2951">
                <a:extLst>
                  <a:ext uri="{FF2B5EF4-FFF2-40B4-BE49-F238E27FC236}">
                    <a16:creationId xmlns:a16="http://schemas.microsoft.com/office/drawing/2014/main" id="{D2647B77-D797-C5AE-DB8C-D703EAE66619}"/>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3" name="Freeform: Shape 2952">
                <a:extLst>
                  <a:ext uri="{FF2B5EF4-FFF2-40B4-BE49-F238E27FC236}">
                    <a16:creationId xmlns:a16="http://schemas.microsoft.com/office/drawing/2014/main" id="{0E39C80A-F51B-71BD-E4FB-050D5DD3A7C3}"/>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4" name="Freeform: Shape 2953">
                <a:extLst>
                  <a:ext uri="{FF2B5EF4-FFF2-40B4-BE49-F238E27FC236}">
                    <a16:creationId xmlns:a16="http://schemas.microsoft.com/office/drawing/2014/main" id="{D32D8037-B5C4-714D-0220-0E8477FCB22B}"/>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5" name="Freeform: Shape 2954">
                <a:extLst>
                  <a:ext uri="{FF2B5EF4-FFF2-40B4-BE49-F238E27FC236}">
                    <a16:creationId xmlns:a16="http://schemas.microsoft.com/office/drawing/2014/main" id="{4B52B5BA-037C-2844-6B4C-9CE29AE5E19E}"/>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6" name="Freeform: Shape 2955">
                <a:extLst>
                  <a:ext uri="{FF2B5EF4-FFF2-40B4-BE49-F238E27FC236}">
                    <a16:creationId xmlns:a16="http://schemas.microsoft.com/office/drawing/2014/main" id="{CD992141-B73B-A1BF-4D23-43E07E49E39A}"/>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7" name="Freeform: Shape 2956">
                <a:extLst>
                  <a:ext uri="{FF2B5EF4-FFF2-40B4-BE49-F238E27FC236}">
                    <a16:creationId xmlns:a16="http://schemas.microsoft.com/office/drawing/2014/main" id="{930DDCAE-7DA0-9F31-7786-B87A74572739}"/>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8" name="Freeform: Shape 2957">
                <a:extLst>
                  <a:ext uri="{FF2B5EF4-FFF2-40B4-BE49-F238E27FC236}">
                    <a16:creationId xmlns:a16="http://schemas.microsoft.com/office/drawing/2014/main" id="{BD42CE75-401A-EA5F-0C76-506EEB5D484A}"/>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19" name="Freeform: Shape 2958">
                <a:extLst>
                  <a:ext uri="{FF2B5EF4-FFF2-40B4-BE49-F238E27FC236}">
                    <a16:creationId xmlns:a16="http://schemas.microsoft.com/office/drawing/2014/main" id="{0B3B2794-20C5-95FC-B50F-FA74DD7C83C6}"/>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0" name="Freeform: Shape 2959">
                <a:extLst>
                  <a:ext uri="{FF2B5EF4-FFF2-40B4-BE49-F238E27FC236}">
                    <a16:creationId xmlns:a16="http://schemas.microsoft.com/office/drawing/2014/main" id="{F2C2351D-5DE0-93B4-7265-315474A355DA}"/>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1" name="Rectangle: Rounded Corners 1620">
                <a:extLst>
                  <a:ext uri="{FF2B5EF4-FFF2-40B4-BE49-F238E27FC236}">
                    <a16:creationId xmlns:a16="http://schemas.microsoft.com/office/drawing/2014/main" id="{B4707BA4-1499-0051-F964-E0875D799010}"/>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22" name="Oval 1621">
                <a:extLst>
                  <a:ext uri="{FF2B5EF4-FFF2-40B4-BE49-F238E27FC236}">
                    <a16:creationId xmlns:a16="http://schemas.microsoft.com/office/drawing/2014/main" id="{E4FB3041-9043-25F7-43E7-68D87894C88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49" name="Group 48">
              <a:extLst>
                <a:ext uri="{FF2B5EF4-FFF2-40B4-BE49-F238E27FC236}">
                  <a16:creationId xmlns:a16="http://schemas.microsoft.com/office/drawing/2014/main" id="{6E61BAAC-EAA4-7E91-C7D7-DA0CEE7355F2}"/>
                </a:ext>
              </a:extLst>
            </p:cNvPr>
            <p:cNvGrpSpPr/>
            <p:nvPr/>
          </p:nvGrpSpPr>
          <p:grpSpPr>
            <a:xfrm rot="17390792">
              <a:off x="7087620" y="3491497"/>
              <a:ext cx="202826" cy="433429"/>
              <a:chOff x="4423627" y="1973989"/>
              <a:chExt cx="245880" cy="525434"/>
            </a:xfrm>
          </p:grpSpPr>
          <p:sp>
            <p:nvSpPr>
              <p:cNvPr id="1607" name="Rectangle: Rounded Corners 1606">
                <a:extLst>
                  <a:ext uri="{FF2B5EF4-FFF2-40B4-BE49-F238E27FC236}">
                    <a16:creationId xmlns:a16="http://schemas.microsoft.com/office/drawing/2014/main" id="{BE69BC3E-EA5A-0C3E-3E3A-84EEE2A9E001}"/>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08" name="Oval 1607">
                <a:extLst>
                  <a:ext uri="{FF2B5EF4-FFF2-40B4-BE49-F238E27FC236}">
                    <a16:creationId xmlns:a16="http://schemas.microsoft.com/office/drawing/2014/main" id="{67CE162C-BAAD-7B3C-6704-5EFB36BC05C9}"/>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09" name="Oval 1608">
                <a:extLst>
                  <a:ext uri="{FF2B5EF4-FFF2-40B4-BE49-F238E27FC236}">
                    <a16:creationId xmlns:a16="http://schemas.microsoft.com/office/drawing/2014/main" id="{FC9F68AF-EFE8-2945-2EA0-91A0F70DA7F1}"/>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10" name="Oval 1609">
                <a:extLst>
                  <a:ext uri="{FF2B5EF4-FFF2-40B4-BE49-F238E27FC236}">
                    <a16:creationId xmlns:a16="http://schemas.microsoft.com/office/drawing/2014/main" id="{EF02C2DA-E8B5-991F-C2C7-293574952391}"/>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11" name="Oval 1610">
                <a:extLst>
                  <a:ext uri="{FF2B5EF4-FFF2-40B4-BE49-F238E27FC236}">
                    <a16:creationId xmlns:a16="http://schemas.microsoft.com/office/drawing/2014/main" id="{37F2E6A6-669D-D551-3986-DE92D2368FD0}"/>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50" name="Group 49">
              <a:extLst>
                <a:ext uri="{FF2B5EF4-FFF2-40B4-BE49-F238E27FC236}">
                  <a16:creationId xmlns:a16="http://schemas.microsoft.com/office/drawing/2014/main" id="{913A2138-8B2E-87DE-95C6-21319C8B5FFD}"/>
                </a:ext>
              </a:extLst>
            </p:cNvPr>
            <p:cNvGrpSpPr/>
            <p:nvPr/>
          </p:nvGrpSpPr>
          <p:grpSpPr>
            <a:xfrm rot="4859391">
              <a:off x="4907682" y="3403272"/>
              <a:ext cx="202826" cy="433429"/>
              <a:chOff x="4423627" y="1973989"/>
              <a:chExt cx="245880" cy="525434"/>
            </a:xfrm>
          </p:grpSpPr>
          <p:sp>
            <p:nvSpPr>
              <p:cNvPr id="1602" name="Rectangle: Rounded Corners 1601">
                <a:extLst>
                  <a:ext uri="{FF2B5EF4-FFF2-40B4-BE49-F238E27FC236}">
                    <a16:creationId xmlns:a16="http://schemas.microsoft.com/office/drawing/2014/main" id="{77470D24-4068-9DCC-7F97-2B3176DA9AD9}"/>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03" name="Oval 1602">
                <a:extLst>
                  <a:ext uri="{FF2B5EF4-FFF2-40B4-BE49-F238E27FC236}">
                    <a16:creationId xmlns:a16="http://schemas.microsoft.com/office/drawing/2014/main" id="{52817132-BA46-2926-80AE-DBD722826D32}"/>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604" name="Oval 1603">
                <a:extLst>
                  <a:ext uri="{FF2B5EF4-FFF2-40B4-BE49-F238E27FC236}">
                    <a16:creationId xmlns:a16="http://schemas.microsoft.com/office/drawing/2014/main" id="{E7EC2568-B314-AC2F-CABB-7A0CD22EC5D3}"/>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05" name="Oval 1604">
                <a:extLst>
                  <a:ext uri="{FF2B5EF4-FFF2-40B4-BE49-F238E27FC236}">
                    <a16:creationId xmlns:a16="http://schemas.microsoft.com/office/drawing/2014/main" id="{580D044B-9A65-B798-413D-7918D0A843CB}"/>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06" name="Oval 1605">
                <a:extLst>
                  <a:ext uri="{FF2B5EF4-FFF2-40B4-BE49-F238E27FC236}">
                    <a16:creationId xmlns:a16="http://schemas.microsoft.com/office/drawing/2014/main" id="{261F31FD-D110-27AC-E153-8005A1C544EE}"/>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51" name="Group 50">
              <a:extLst>
                <a:ext uri="{FF2B5EF4-FFF2-40B4-BE49-F238E27FC236}">
                  <a16:creationId xmlns:a16="http://schemas.microsoft.com/office/drawing/2014/main" id="{ACEF36FB-97C2-BB09-C521-8CC451D64CCD}"/>
                </a:ext>
              </a:extLst>
            </p:cNvPr>
            <p:cNvGrpSpPr/>
            <p:nvPr/>
          </p:nvGrpSpPr>
          <p:grpSpPr>
            <a:xfrm rot="20529533">
              <a:off x="6420846" y="4116639"/>
              <a:ext cx="202826" cy="433429"/>
              <a:chOff x="4423627" y="1973989"/>
              <a:chExt cx="245880" cy="525434"/>
            </a:xfrm>
          </p:grpSpPr>
          <p:sp>
            <p:nvSpPr>
              <p:cNvPr id="1597" name="Rectangle: Rounded Corners 1596">
                <a:extLst>
                  <a:ext uri="{FF2B5EF4-FFF2-40B4-BE49-F238E27FC236}">
                    <a16:creationId xmlns:a16="http://schemas.microsoft.com/office/drawing/2014/main" id="{17F45921-E659-1627-110E-7235040B3B12}"/>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8" name="Oval 1597">
                <a:extLst>
                  <a:ext uri="{FF2B5EF4-FFF2-40B4-BE49-F238E27FC236}">
                    <a16:creationId xmlns:a16="http://schemas.microsoft.com/office/drawing/2014/main" id="{0FBE91E5-1BBB-61D9-21BA-2E9DA61FEBD4}"/>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9" name="Oval 1598">
                <a:extLst>
                  <a:ext uri="{FF2B5EF4-FFF2-40B4-BE49-F238E27FC236}">
                    <a16:creationId xmlns:a16="http://schemas.microsoft.com/office/drawing/2014/main" id="{7CC8D3DD-99AC-970A-85BC-44DCAC910B3C}"/>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00" name="Oval 1599">
                <a:extLst>
                  <a:ext uri="{FF2B5EF4-FFF2-40B4-BE49-F238E27FC236}">
                    <a16:creationId xmlns:a16="http://schemas.microsoft.com/office/drawing/2014/main" id="{2E5EE6C0-1849-1205-AA0A-0B32902E972D}"/>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601" name="Oval 1600">
                <a:extLst>
                  <a:ext uri="{FF2B5EF4-FFF2-40B4-BE49-F238E27FC236}">
                    <a16:creationId xmlns:a16="http://schemas.microsoft.com/office/drawing/2014/main" id="{B19175FE-9017-CA4B-56FD-3D1B0D2C9D3C}"/>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52" name="Group 51">
              <a:extLst>
                <a:ext uri="{FF2B5EF4-FFF2-40B4-BE49-F238E27FC236}">
                  <a16:creationId xmlns:a16="http://schemas.microsoft.com/office/drawing/2014/main" id="{D76B23E2-871F-0350-FC1A-E3E78656339C}"/>
                </a:ext>
              </a:extLst>
            </p:cNvPr>
            <p:cNvGrpSpPr/>
            <p:nvPr/>
          </p:nvGrpSpPr>
          <p:grpSpPr>
            <a:xfrm rot="4187456">
              <a:off x="4961810" y="3614015"/>
              <a:ext cx="192690" cy="361553"/>
              <a:chOff x="5661453" y="2606543"/>
              <a:chExt cx="275343" cy="516667"/>
            </a:xfrm>
          </p:grpSpPr>
          <p:sp>
            <p:nvSpPr>
              <p:cNvPr id="1586" name="Freeform: Shape 2925">
                <a:extLst>
                  <a:ext uri="{FF2B5EF4-FFF2-40B4-BE49-F238E27FC236}">
                    <a16:creationId xmlns:a16="http://schemas.microsoft.com/office/drawing/2014/main" id="{4F632E68-95E9-E664-225F-FA76A3DC7FC7}"/>
                  </a:ext>
                </a:extLst>
              </p:cNvPr>
              <p:cNvSpPr/>
              <p:nvPr/>
            </p:nvSpPr>
            <p:spPr>
              <a:xfrm>
                <a:off x="5684122" y="2624805"/>
                <a:ext cx="24898"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7" name="Freeform: Shape 2926">
                <a:extLst>
                  <a:ext uri="{FF2B5EF4-FFF2-40B4-BE49-F238E27FC236}">
                    <a16:creationId xmlns:a16="http://schemas.microsoft.com/office/drawing/2014/main" id="{A223D361-F202-288C-4FAD-0CA33951E0FB}"/>
                  </a:ext>
                </a:extLst>
              </p:cNvPr>
              <p:cNvSpPr/>
              <p:nvPr/>
            </p:nvSpPr>
            <p:spPr>
              <a:xfrm>
                <a:off x="5713558"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8" name="Freeform: Shape 2927">
                <a:extLst>
                  <a:ext uri="{FF2B5EF4-FFF2-40B4-BE49-F238E27FC236}">
                    <a16:creationId xmlns:a16="http://schemas.microsoft.com/office/drawing/2014/main" id="{DA8CD3AF-EBCC-E1A5-5824-373C94559D07}"/>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9" name="Freeform: Shape 2928">
                <a:extLst>
                  <a:ext uri="{FF2B5EF4-FFF2-40B4-BE49-F238E27FC236}">
                    <a16:creationId xmlns:a16="http://schemas.microsoft.com/office/drawing/2014/main" id="{C5584F2A-D0B9-1FED-9197-93512A8B205C}"/>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0" name="Freeform: Shape 2929">
                <a:extLst>
                  <a:ext uri="{FF2B5EF4-FFF2-40B4-BE49-F238E27FC236}">
                    <a16:creationId xmlns:a16="http://schemas.microsoft.com/office/drawing/2014/main" id="{31B53DC8-E66A-6156-0B16-D9A17400D27F}"/>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1" name="Freeform: Shape 2930">
                <a:extLst>
                  <a:ext uri="{FF2B5EF4-FFF2-40B4-BE49-F238E27FC236}">
                    <a16:creationId xmlns:a16="http://schemas.microsoft.com/office/drawing/2014/main" id="{A8B0E812-B627-0B89-8CED-BCAB1C0B04AB}"/>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2" name="Freeform: Shape 2931">
                <a:extLst>
                  <a:ext uri="{FF2B5EF4-FFF2-40B4-BE49-F238E27FC236}">
                    <a16:creationId xmlns:a16="http://schemas.microsoft.com/office/drawing/2014/main" id="{493E920E-C639-C4D7-11BA-CD3A31CE6C6E}"/>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3" name="Freeform: Shape 2932">
                <a:extLst>
                  <a:ext uri="{FF2B5EF4-FFF2-40B4-BE49-F238E27FC236}">
                    <a16:creationId xmlns:a16="http://schemas.microsoft.com/office/drawing/2014/main" id="{CF2288CB-0350-9E67-6014-B441E274BD2C}"/>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4" name="Freeform: Shape 2933">
                <a:extLst>
                  <a:ext uri="{FF2B5EF4-FFF2-40B4-BE49-F238E27FC236}">
                    <a16:creationId xmlns:a16="http://schemas.microsoft.com/office/drawing/2014/main" id="{386A5FB6-C13B-9A95-1A63-E651E906A5D5}"/>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5" name="Rectangle: Rounded Corners 1594">
                <a:extLst>
                  <a:ext uri="{FF2B5EF4-FFF2-40B4-BE49-F238E27FC236}">
                    <a16:creationId xmlns:a16="http://schemas.microsoft.com/office/drawing/2014/main" id="{D93DACF5-D963-AC6A-44BB-43595C6CD280}"/>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96" name="Oval 1595">
                <a:extLst>
                  <a:ext uri="{FF2B5EF4-FFF2-40B4-BE49-F238E27FC236}">
                    <a16:creationId xmlns:a16="http://schemas.microsoft.com/office/drawing/2014/main" id="{441CFEC7-E6D4-CF8B-D561-4AD6B8201A2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3" name="Group 52">
              <a:extLst>
                <a:ext uri="{FF2B5EF4-FFF2-40B4-BE49-F238E27FC236}">
                  <a16:creationId xmlns:a16="http://schemas.microsoft.com/office/drawing/2014/main" id="{44FDD1C9-95FC-F1E0-55D7-8E1D51F3AED4}"/>
                </a:ext>
              </a:extLst>
            </p:cNvPr>
            <p:cNvGrpSpPr/>
            <p:nvPr/>
          </p:nvGrpSpPr>
          <p:grpSpPr>
            <a:xfrm rot="12253504">
              <a:off x="6686799" y="2046253"/>
              <a:ext cx="192697" cy="361556"/>
              <a:chOff x="5661453" y="2606543"/>
              <a:chExt cx="275343" cy="516667"/>
            </a:xfrm>
          </p:grpSpPr>
          <p:sp>
            <p:nvSpPr>
              <p:cNvPr id="1575" name="Freeform: Shape 2914">
                <a:extLst>
                  <a:ext uri="{FF2B5EF4-FFF2-40B4-BE49-F238E27FC236}">
                    <a16:creationId xmlns:a16="http://schemas.microsoft.com/office/drawing/2014/main" id="{8E1DED06-BDA7-5099-C7DF-6DD29E954F26}"/>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6" name="Freeform: Shape 2915">
                <a:extLst>
                  <a:ext uri="{FF2B5EF4-FFF2-40B4-BE49-F238E27FC236}">
                    <a16:creationId xmlns:a16="http://schemas.microsoft.com/office/drawing/2014/main" id="{CAD37C82-9F76-3437-B558-BD3C3DFDF602}"/>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7" name="Freeform: Shape 2916">
                <a:extLst>
                  <a:ext uri="{FF2B5EF4-FFF2-40B4-BE49-F238E27FC236}">
                    <a16:creationId xmlns:a16="http://schemas.microsoft.com/office/drawing/2014/main" id="{E1877EA1-1DBD-1043-A0DD-0E694BAB8CB5}"/>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8" name="Freeform: Shape 2917">
                <a:extLst>
                  <a:ext uri="{FF2B5EF4-FFF2-40B4-BE49-F238E27FC236}">
                    <a16:creationId xmlns:a16="http://schemas.microsoft.com/office/drawing/2014/main" id="{011CF309-0777-A65C-A215-00608EB973F2}"/>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9" name="Freeform: Shape 2918">
                <a:extLst>
                  <a:ext uri="{FF2B5EF4-FFF2-40B4-BE49-F238E27FC236}">
                    <a16:creationId xmlns:a16="http://schemas.microsoft.com/office/drawing/2014/main" id="{6A17A8E3-2689-2774-CDAD-09D3CE8372BE}"/>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0" name="Freeform: Shape 2919">
                <a:extLst>
                  <a:ext uri="{FF2B5EF4-FFF2-40B4-BE49-F238E27FC236}">
                    <a16:creationId xmlns:a16="http://schemas.microsoft.com/office/drawing/2014/main" id="{1114C398-5E90-C15E-67CB-75F34327C301}"/>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1" name="Freeform: Shape 2920">
                <a:extLst>
                  <a:ext uri="{FF2B5EF4-FFF2-40B4-BE49-F238E27FC236}">
                    <a16:creationId xmlns:a16="http://schemas.microsoft.com/office/drawing/2014/main" id="{66C5A005-AF6C-14F6-749E-163FEADB1A69}"/>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2" name="Freeform: Shape 2921">
                <a:extLst>
                  <a:ext uri="{FF2B5EF4-FFF2-40B4-BE49-F238E27FC236}">
                    <a16:creationId xmlns:a16="http://schemas.microsoft.com/office/drawing/2014/main" id="{743ABCE8-56EC-5D6D-8877-5B87CF03055E}"/>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3" name="Freeform: Shape 2922">
                <a:extLst>
                  <a:ext uri="{FF2B5EF4-FFF2-40B4-BE49-F238E27FC236}">
                    <a16:creationId xmlns:a16="http://schemas.microsoft.com/office/drawing/2014/main" id="{E32431A3-1CDD-33D8-85A6-E789F77145DE}"/>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4" name="Rectangle: Rounded Corners 1583">
                <a:extLst>
                  <a:ext uri="{FF2B5EF4-FFF2-40B4-BE49-F238E27FC236}">
                    <a16:creationId xmlns:a16="http://schemas.microsoft.com/office/drawing/2014/main" id="{07184242-0566-F31D-D563-54F6F2CC6FC4}"/>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85" name="Oval 1584">
                <a:extLst>
                  <a:ext uri="{FF2B5EF4-FFF2-40B4-BE49-F238E27FC236}">
                    <a16:creationId xmlns:a16="http://schemas.microsoft.com/office/drawing/2014/main" id="{F10775BC-6B2F-77C3-0DA8-5C6360ADC0F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4" name="Group 53">
              <a:extLst>
                <a:ext uri="{FF2B5EF4-FFF2-40B4-BE49-F238E27FC236}">
                  <a16:creationId xmlns:a16="http://schemas.microsoft.com/office/drawing/2014/main" id="{974BE0CF-51A3-33D9-0C15-EE4925F005B6}"/>
                </a:ext>
              </a:extLst>
            </p:cNvPr>
            <p:cNvGrpSpPr/>
            <p:nvPr/>
          </p:nvGrpSpPr>
          <p:grpSpPr>
            <a:xfrm rot="12934534">
              <a:off x="6843197" y="2166685"/>
              <a:ext cx="192697" cy="361556"/>
              <a:chOff x="5661453" y="2606543"/>
              <a:chExt cx="275343" cy="516667"/>
            </a:xfrm>
          </p:grpSpPr>
          <p:sp>
            <p:nvSpPr>
              <p:cNvPr id="1564" name="Freeform: Shape 2903">
                <a:extLst>
                  <a:ext uri="{FF2B5EF4-FFF2-40B4-BE49-F238E27FC236}">
                    <a16:creationId xmlns:a16="http://schemas.microsoft.com/office/drawing/2014/main" id="{A214A5D1-91BC-B7ED-9F9F-29ECEC114E3D}"/>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5" name="Freeform: Shape 2904">
                <a:extLst>
                  <a:ext uri="{FF2B5EF4-FFF2-40B4-BE49-F238E27FC236}">
                    <a16:creationId xmlns:a16="http://schemas.microsoft.com/office/drawing/2014/main" id="{F9A9B0B7-E3BF-88AE-E7A3-8901DEE3BC09}"/>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6" name="Freeform: Shape 2905">
                <a:extLst>
                  <a:ext uri="{FF2B5EF4-FFF2-40B4-BE49-F238E27FC236}">
                    <a16:creationId xmlns:a16="http://schemas.microsoft.com/office/drawing/2014/main" id="{77CDC0B9-B306-54C3-E87F-A5D19855C476}"/>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7" name="Freeform: Shape 2906">
                <a:extLst>
                  <a:ext uri="{FF2B5EF4-FFF2-40B4-BE49-F238E27FC236}">
                    <a16:creationId xmlns:a16="http://schemas.microsoft.com/office/drawing/2014/main" id="{1E39E63C-7E06-0305-5845-16A27E4AB684}"/>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8" name="Freeform: Shape 2907">
                <a:extLst>
                  <a:ext uri="{FF2B5EF4-FFF2-40B4-BE49-F238E27FC236}">
                    <a16:creationId xmlns:a16="http://schemas.microsoft.com/office/drawing/2014/main" id="{04511553-726C-124E-1B89-6C9B63FBD080}"/>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9" name="Freeform: Shape 2908">
                <a:extLst>
                  <a:ext uri="{FF2B5EF4-FFF2-40B4-BE49-F238E27FC236}">
                    <a16:creationId xmlns:a16="http://schemas.microsoft.com/office/drawing/2014/main" id="{9AB4E2B2-0EC3-8568-F41D-1682314AB531}"/>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0" name="Freeform: Shape 2909">
                <a:extLst>
                  <a:ext uri="{FF2B5EF4-FFF2-40B4-BE49-F238E27FC236}">
                    <a16:creationId xmlns:a16="http://schemas.microsoft.com/office/drawing/2014/main" id="{9D1B22B4-1F24-8267-8D4F-4EB3349732C4}"/>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1" name="Freeform: Shape 2910">
                <a:extLst>
                  <a:ext uri="{FF2B5EF4-FFF2-40B4-BE49-F238E27FC236}">
                    <a16:creationId xmlns:a16="http://schemas.microsoft.com/office/drawing/2014/main" id="{C3ABE60C-5C2D-37D9-355F-8FA976911664}"/>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2" name="Freeform: Shape 2911">
                <a:extLst>
                  <a:ext uri="{FF2B5EF4-FFF2-40B4-BE49-F238E27FC236}">
                    <a16:creationId xmlns:a16="http://schemas.microsoft.com/office/drawing/2014/main" id="{EC0DC904-B5CA-FD54-BDDD-5231436B923D}"/>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3" name="Rectangle: Rounded Corners 1572">
                <a:extLst>
                  <a:ext uri="{FF2B5EF4-FFF2-40B4-BE49-F238E27FC236}">
                    <a16:creationId xmlns:a16="http://schemas.microsoft.com/office/drawing/2014/main" id="{27C948EA-1EC0-EE08-E7EE-94338C283324}"/>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74" name="Oval 1573">
                <a:extLst>
                  <a:ext uri="{FF2B5EF4-FFF2-40B4-BE49-F238E27FC236}">
                    <a16:creationId xmlns:a16="http://schemas.microsoft.com/office/drawing/2014/main" id="{8D5B133A-174C-B272-9970-28F87EC9C730}"/>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5" name="Group 54">
              <a:extLst>
                <a:ext uri="{FF2B5EF4-FFF2-40B4-BE49-F238E27FC236}">
                  <a16:creationId xmlns:a16="http://schemas.microsoft.com/office/drawing/2014/main" id="{D5E9B645-BB67-EC7D-1FA1-F7D2BA6CAE36}"/>
                </a:ext>
              </a:extLst>
            </p:cNvPr>
            <p:cNvGrpSpPr/>
            <p:nvPr/>
          </p:nvGrpSpPr>
          <p:grpSpPr>
            <a:xfrm rot="13543713">
              <a:off x="6953428" y="2291067"/>
              <a:ext cx="202826" cy="433429"/>
              <a:chOff x="4423627" y="1973989"/>
              <a:chExt cx="245880" cy="525434"/>
            </a:xfrm>
          </p:grpSpPr>
          <p:sp>
            <p:nvSpPr>
              <p:cNvPr id="1559" name="Rectangle: Rounded Corners 1558">
                <a:extLst>
                  <a:ext uri="{FF2B5EF4-FFF2-40B4-BE49-F238E27FC236}">
                    <a16:creationId xmlns:a16="http://schemas.microsoft.com/office/drawing/2014/main" id="{42D622AB-03FF-90A9-5921-B82AE5BCA7E0}"/>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0" name="Oval 1559">
                <a:extLst>
                  <a:ext uri="{FF2B5EF4-FFF2-40B4-BE49-F238E27FC236}">
                    <a16:creationId xmlns:a16="http://schemas.microsoft.com/office/drawing/2014/main" id="{EF7E034C-9219-9543-3669-F4D1391ECF2F}"/>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61" name="Oval 1560">
                <a:extLst>
                  <a:ext uri="{FF2B5EF4-FFF2-40B4-BE49-F238E27FC236}">
                    <a16:creationId xmlns:a16="http://schemas.microsoft.com/office/drawing/2014/main" id="{E8C12EDE-8E6E-721B-3C71-5834B3FC7D2D}"/>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562" name="Oval 1561">
                <a:extLst>
                  <a:ext uri="{FF2B5EF4-FFF2-40B4-BE49-F238E27FC236}">
                    <a16:creationId xmlns:a16="http://schemas.microsoft.com/office/drawing/2014/main" id="{83518ED2-0C96-F37F-14E9-5085A938C59A}"/>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563" name="Oval 1562">
                <a:extLst>
                  <a:ext uri="{FF2B5EF4-FFF2-40B4-BE49-F238E27FC236}">
                    <a16:creationId xmlns:a16="http://schemas.microsoft.com/office/drawing/2014/main" id="{29736134-EA5C-D0B1-702A-4AFADA743E6B}"/>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56" name="Group 55">
              <a:extLst>
                <a:ext uri="{FF2B5EF4-FFF2-40B4-BE49-F238E27FC236}">
                  <a16:creationId xmlns:a16="http://schemas.microsoft.com/office/drawing/2014/main" id="{95990DD4-B155-BC4B-603D-BD64E7B66AB0}"/>
                </a:ext>
              </a:extLst>
            </p:cNvPr>
            <p:cNvGrpSpPr/>
            <p:nvPr/>
          </p:nvGrpSpPr>
          <p:grpSpPr>
            <a:xfrm rot="14184856">
              <a:off x="7091836" y="2467197"/>
              <a:ext cx="192697" cy="361556"/>
              <a:chOff x="5661453" y="2606543"/>
              <a:chExt cx="275343" cy="516667"/>
            </a:xfrm>
          </p:grpSpPr>
          <p:sp>
            <p:nvSpPr>
              <p:cNvPr id="1548" name="Freeform: Shape 2887">
                <a:extLst>
                  <a:ext uri="{FF2B5EF4-FFF2-40B4-BE49-F238E27FC236}">
                    <a16:creationId xmlns:a16="http://schemas.microsoft.com/office/drawing/2014/main" id="{7A213CC9-68E8-443E-6DEC-9F05DB82D51A}"/>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9" name="Freeform: Shape 2888">
                <a:extLst>
                  <a:ext uri="{FF2B5EF4-FFF2-40B4-BE49-F238E27FC236}">
                    <a16:creationId xmlns:a16="http://schemas.microsoft.com/office/drawing/2014/main" id="{59627348-22E7-3FD0-E618-BCAAAF07B0C5}"/>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0" name="Freeform: Shape 2889">
                <a:extLst>
                  <a:ext uri="{FF2B5EF4-FFF2-40B4-BE49-F238E27FC236}">
                    <a16:creationId xmlns:a16="http://schemas.microsoft.com/office/drawing/2014/main" id="{3EAF719B-8D0D-36D6-0886-254C3C36687D}"/>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1" name="Freeform: Shape 2890">
                <a:extLst>
                  <a:ext uri="{FF2B5EF4-FFF2-40B4-BE49-F238E27FC236}">
                    <a16:creationId xmlns:a16="http://schemas.microsoft.com/office/drawing/2014/main" id="{2F1E91D9-60D3-6C9C-59CF-AFBE161A62F4}"/>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2" name="Freeform: Shape 2891">
                <a:extLst>
                  <a:ext uri="{FF2B5EF4-FFF2-40B4-BE49-F238E27FC236}">
                    <a16:creationId xmlns:a16="http://schemas.microsoft.com/office/drawing/2014/main" id="{3CCF62D2-CB89-6487-1BE3-87873D53BB24}"/>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3" name="Freeform: Shape 2892">
                <a:extLst>
                  <a:ext uri="{FF2B5EF4-FFF2-40B4-BE49-F238E27FC236}">
                    <a16:creationId xmlns:a16="http://schemas.microsoft.com/office/drawing/2014/main" id="{74E37CF0-E956-AFC6-61B4-A84A7C740EFC}"/>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4" name="Freeform: Shape 2893">
                <a:extLst>
                  <a:ext uri="{FF2B5EF4-FFF2-40B4-BE49-F238E27FC236}">
                    <a16:creationId xmlns:a16="http://schemas.microsoft.com/office/drawing/2014/main" id="{D2BEAF5A-21C4-9DE6-8773-65D37910F81A}"/>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5" name="Freeform: Shape 2894">
                <a:extLst>
                  <a:ext uri="{FF2B5EF4-FFF2-40B4-BE49-F238E27FC236}">
                    <a16:creationId xmlns:a16="http://schemas.microsoft.com/office/drawing/2014/main" id="{DE060FC8-FAEA-7B8F-371A-D12D2A4ADE88}"/>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6" name="Freeform: Shape 2895">
                <a:extLst>
                  <a:ext uri="{FF2B5EF4-FFF2-40B4-BE49-F238E27FC236}">
                    <a16:creationId xmlns:a16="http://schemas.microsoft.com/office/drawing/2014/main" id="{5E485501-746C-D774-CC88-4B6B199469C2}"/>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7" name="Rectangle: Rounded Corners 1556">
                <a:extLst>
                  <a:ext uri="{FF2B5EF4-FFF2-40B4-BE49-F238E27FC236}">
                    <a16:creationId xmlns:a16="http://schemas.microsoft.com/office/drawing/2014/main" id="{1967367F-15DA-7DC9-19FC-67C66BF6F6F1}"/>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58" name="Oval 1557">
                <a:extLst>
                  <a:ext uri="{FF2B5EF4-FFF2-40B4-BE49-F238E27FC236}">
                    <a16:creationId xmlns:a16="http://schemas.microsoft.com/office/drawing/2014/main" id="{763F2874-08AA-AE32-0BE9-E9D13E8B5BC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7" name="Group 56">
              <a:extLst>
                <a:ext uri="{FF2B5EF4-FFF2-40B4-BE49-F238E27FC236}">
                  <a16:creationId xmlns:a16="http://schemas.microsoft.com/office/drawing/2014/main" id="{FF244A9F-3582-9B64-7EC1-FE4FB995B3C3}"/>
                </a:ext>
              </a:extLst>
            </p:cNvPr>
            <p:cNvGrpSpPr/>
            <p:nvPr/>
          </p:nvGrpSpPr>
          <p:grpSpPr>
            <a:xfrm rot="14828248">
              <a:off x="7179416" y="2611414"/>
              <a:ext cx="192697" cy="361556"/>
              <a:chOff x="5661453" y="2606543"/>
              <a:chExt cx="275343" cy="516667"/>
            </a:xfrm>
          </p:grpSpPr>
          <p:sp>
            <p:nvSpPr>
              <p:cNvPr id="1537" name="Freeform: Shape 2876">
                <a:extLst>
                  <a:ext uri="{FF2B5EF4-FFF2-40B4-BE49-F238E27FC236}">
                    <a16:creationId xmlns:a16="http://schemas.microsoft.com/office/drawing/2014/main" id="{AC7D7F2D-8667-0C1A-298B-9846B6ED9FB5}"/>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8" name="Freeform: Shape 2877">
                <a:extLst>
                  <a:ext uri="{FF2B5EF4-FFF2-40B4-BE49-F238E27FC236}">
                    <a16:creationId xmlns:a16="http://schemas.microsoft.com/office/drawing/2014/main" id="{D18B3FE1-42DC-9FEF-278A-449F4D3AD837}"/>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9" name="Freeform: Shape 2878">
                <a:extLst>
                  <a:ext uri="{FF2B5EF4-FFF2-40B4-BE49-F238E27FC236}">
                    <a16:creationId xmlns:a16="http://schemas.microsoft.com/office/drawing/2014/main" id="{E6FAF693-D18D-9B2D-EC0A-2EB9D0293FD4}"/>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0" name="Freeform: Shape 2879">
                <a:extLst>
                  <a:ext uri="{FF2B5EF4-FFF2-40B4-BE49-F238E27FC236}">
                    <a16:creationId xmlns:a16="http://schemas.microsoft.com/office/drawing/2014/main" id="{74674AB5-F5FA-36D8-5F88-9912893EF52A}"/>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1" name="Freeform: Shape 2880">
                <a:extLst>
                  <a:ext uri="{FF2B5EF4-FFF2-40B4-BE49-F238E27FC236}">
                    <a16:creationId xmlns:a16="http://schemas.microsoft.com/office/drawing/2014/main" id="{0EA75CB5-FE3B-D030-6ED4-EE51EE1C32B7}"/>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2" name="Freeform: Shape 2881">
                <a:extLst>
                  <a:ext uri="{FF2B5EF4-FFF2-40B4-BE49-F238E27FC236}">
                    <a16:creationId xmlns:a16="http://schemas.microsoft.com/office/drawing/2014/main" id="{30C322C0-0D0C-ABC6-26D1-ACE7DEFEAA12}"/>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3" name="Freeform: Shape 2882">
                <a:extLst>
                  <a:ext uri="{FF2B5EF4-FFF2-40B4-BE49-F238E27FC236}">
                    <a16:creationId xmlns:a16="http://schemas.microsoft.com/office/drawing/2014/main" id="{CDCF8473-F753-49E8-82FF-8A0A8A6FDA1C}"/>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4" name="Freeform: Shape 2883">
                <a:extLst>
                  <a:ext uri="{FF2B5EF4-FFF2-40B4-BE49-F238E27FC236}">
                    <a16:creationId xmlns:a16="http://schemas.microsoft.com/office/drawing/2014/main" id="{F63E30EB-FFDE-F03C-7029-417EB1846E88}"/>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5" name="Freeform: Shape 2884">
                <a:extLst>
                  <a:ext uri="{FF2B5EF4-FFF2-40B4-BE49-F238E27FC236}">
                    <a16:creationId xmlns:a16="http://schemas.microsoft.com/office/drawing/2014/main" id="{E98BE92B-0E15-1066-A034-4A4B3375C58F}"/>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6" name="Rectangle: Rounded Corners 1545">
                <a:extLst>
                  <a:ext uri="{FF2B5EF4-FFF2-40B4-BE49-F238E27FC236}">
                    <a16:creationId xmlns:a16="http://schemas.microsoft.com/office/drawing/2014/main" id="{18C320EF-EDD8-46B4-76EC-6A865DA95CE5}"/>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47" name="Oval 1546">
                <a:extLst>
                  <a:ext uri="{FF2B5EF4-FFF2-40B4-BE49-F238E27FC236}">
                    <a16:creationId xmlns:a16="http://schemas.microsoft.com/office/drawing/2014/main" id="{02DC37C5-04F1-C0D3-B422-3B1067A28561}"/>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8" name="Group 57">
              <a:extLst>
                <a:ext uri="{FF2B5EF4-FFF2-40B4-BE49-F238E27FC236}">
                  <a16:creationId xmlns:a16="http://schemas.microsoft.com/office/drawing/2014/main" id="{78F99B44-74A8-FA81-1DBE-DF26D2D2AA53}"/>
                </a:ext>
              </a:extLst>
            </p:cNvPr>
            <p:cNvGrpSpPr/>
            <p:nvPr/>
          </p:nvGrpSpPr>
          <p:grpSpPr>
            <a:xfrm rot="15573946">
              <a:off x="7213931" y="2774258"/>
              <a:ext cx="192697" cy="361556"/>
              <a:chOff x="5661453" y="2606543"/>
              <a:chExt cx="275343" cy="516667"/>
            </a:xfrm>
          </p:grpSpPr>
          <p:sp>
            <p:nvSpPr>
              <p:cNvPr id="1526" name="Freeform: Shape 2865">
                <a:extLst>
                  <a:ext uri="{FF2B5EF4-FFF2-40B4-BE49-F238E27FC236}">
                    <a16:creationId xmlns:a16="http://schemas.microsoft.com/office/drawing/2014/main" id="{2899D68F-42CE-0ECC-FF19-7E1BD70401A2}"/>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7" name="Freeform: Shape 2866">
                <a:extLst>
                  <a:ext uri="{FF2B5EF4-FFF2-40B4-BE49-F238E27FC236}">
                    <a16:creationId xmlns:a16="http://schemas.microsoft.com/office/drawing/2014/main" id="{227E0ACB-538F-3E59-CEDC-AC0AFA2BA8A5}"/>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8" name="Freeform: Shape 2867">
                <a:extLst>
                  <a:ext uri="{FF2B5EF4-FFF2-40B4-BE49-F238E27FC236}">
                    <a16:creationId xmlns:a16="http://schemas.microsoft.com/office/drawing/2014/main" id="{5249A1FC-66C6-89EF-7D93-010F47E4D246}"/>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9" name="Freeform: Shape 2868">
                <a:extLst>
                  <a:ext uri="{FF2B5EF4-FFF2-40B4-BE49-F238E27FC236}">
                    <a16:creationId xmlns:a16="http://schemas.microsoft.com/office/drawing/2014/main" id="{1C9B94CD-B4BD-1FF7-1DC0-E40F0A7F6187}"/>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0" name="Freeform: Shape 2869">
                <a:extLst>
                  <a:ext uri="{FF2B5EF4-FFF2-40B4-BE49-F238E27FC236}">
                    <a16:creationId xmlns:a16="http://schemas.microsoft.com/office/drawing/2014/main" id="{51239185-3A27-6D60-517B-B7A5A1894F21}"/>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1" name="Freeform: Shape 2870">
                <a:extLst>
                  <a:ext uri="{FF2B5EF4-FFF2-40B4-BE49-F238E27FC236}">
                    <a16:creationId xmlns:a16="http://schemas.microsoft.com/office/drawing/2014/main" id="{66F9B109-CD58-E455-E933-6E7A3089B28E}"/>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2" name="Freeform: Shape 2871">
                <a:extLst>
                  <a:ext uri="{FF2B5EF4-FFF2-40B4-BE49-F238E27FC236}">
                    <a16:creationId xmlns:a16="http://schemas.microsoft.com/office/drawing/2014/main" id="{383ACEE1-E8BA-E379-BE11-327B4F72B865}"/>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3" name="Freeform: Shape 2872">
                <a:extLst>
                  <a:ext uri="{FF2B5EF4-FFF2-40B4-BE49-F238E27FC236}">
                    <a16:creationId xmlns:a16="http://schemas.microsoft.com/office/drawing/2014/main" id="{84306889-C3FB-8288-12F5-727E984C7A62}"/>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4" name="Freeform: Shape 2873">
                <a:extLst>
                  <a:ext uri="{FF2B5EF4-FFF2-40B4-BE49-F238E27FC236}">
                    <a16:creationId xmlns:a16="http://schemas.microsoft.com/office/drawing/2014/main" id="{B0558D7B-D484-4631-FC49-AEF527A4CAB4}"/>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5" name="Rectangle: Rounded Corners 1534">
                <a:extLst>
                  <a:ext uri="{FF2B5EF4-FFF2-40B4-BE49-F238E27FC236}">
                    <a16:creationId xmlns:a16="http://schemas.microsoft.com/office/drawing/2014/main" id="{38F23227-2FF5-63DF-6884-9780D0ACE6EC}"/>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36" name="Oval 1535">
                <a:extLst>
                  <a:ext uri="{FF2B5EF4-FFF2-40B4-BE49-F238E27FC236}">
                    <a16:creationId xmlns:a16="http://schemas.microsoft.com/office/drawing/2014/main" id="{A675A4D5-0081-6EE8-B754-7608C8CD24D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59" name="Group 58">
              <a:extLst>
                <a:ext uri="{FF2B5EF4-FFF2-40B4-BE49-F238E27FC236}">
                  <a16:creationId xmlns:a16="http://schemas.microsoft.com/office/drawing/2014/main" id="{65D1003E-995E-EB62-7B46-9CD819569E46}"/>
                </a:ext>
              </a:extLst>
            </p:cNvPr>
            <p:cNvGrpSpPr/>
            <p:nvPr/>
          </p:nvGrpSpPr>
          <p:grpSpPr>
            <a:xfrm rot="1577431">
              <a:off x="5488325" y="4123328"/>
              <a:ext cx="192697" cy="361556"/>
              <a:chOff x="5661453" y="2606543"/>
              <a:chExt cx="275343" cy="516667"/>
            </a:xfrm>
          </p:grpSpPr>
          <p:sp>
            <p:nvSpPr>
              <p:cNvPr id="1515" name="Freeform: Shape 2854">
                <a:extLst>
                  <a:ext uri="{FF2B5EF4-FFF2-40B4-BE49-F238E27FC236}">
                    <a16:creationId xmlns:a16="http://schemas.microsoft.com/office/drawing/2014/main" id="{E7D0D173-C2FD-BF33-17F2-A15A70CC7A3E}"/>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6" name="Freeform: Shape 2855">
                <a:extLst>
                  <a:ext uri="{FF2B5EF4-FFF2-40B4-BE49-F238E27FC236}">
                    <a16:creationId xmlns:a16="http://schemas.microsoft.com/office/drawing/2014/main" id="{0F55827C-0C9E-E9DD-4000-3C5485F0D250}"/>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7" name="Freeform: Shape 2856">
                <a:extLst>
                  <a:ext uri="{FF2B5EF4-FFF2-40B4-BE49-F238E27FC236}">
                    <a16:creationId xmlns:a16="http://schemas.microsoft.com/office/drawing/2014/main" id="{715C4EEE-C39F-444B-BD48-0F050F9E8F9F}"/>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8" name="Freeform: Shape 2857">
                <a:extLst>
                  <a:ext uri="{FF2B5EF4-FFF2-40B4-BE49-F238E27FC236}">
                    <a16:creationId xmlns:a16="http://schemas.microsoft.com/office/drawing/2014/main" id="{4042B06F-08D2-16F9-69EB-F49569A155DF}"/>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9" name="Freeform: Shape 2858">
                <a:extLst>
                  <a:ext uri="{FF2B5EF4-FFF2-40B4-BE49-F238E27FC236}">
                    <a16:creationId xmlns:a16="http://schemas.microsoft.com/office/drawing/2014/main" id="{3FEAB539-9F6C-5F6E-3042-14A021F27EC6}"/>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0" name="Freeform: Shape 2859">
                <a:extLst>
                  <a:ext uri="{FF2B5EF4-FFF2-40B4-BE49-F238E27FC236}">
                    <a16:creationId xmlns:a16="http://schemas.microsoft.com/office/drawing/2014/main" id="{50B600D3-9094-BA07-1935-7ADD26A1F4AB}"/>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1" name="Freeform: Shape 2860">
                <a:extLst>
                  <a:ext uri="{FF2B5EF4-FFF2-40B4-BE49-F238E27FC236}">
                    <a16:creationId xmlns:a16="http://schemas.microsoft.com/office/drawing/2014/main" id="{384C7C5C-8194-81E8-22BE-064488DF992C}"/>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2" name="Freeform: Shape 2861">
                <a:extLst>
                  <a:ext uri="{FF2B5EF4-FFF2-40B4-BE49-F238E27FC236}">
                    <a16:creationId xmlns:a16="http://schemas.microsoft.com/office/drawing/2014/main" id="{B8A35C8A-EB5F-D231-F8F9-76F6D62048CF}"/>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3" name="Freeform: Shape 2862">
                <a:extLst>
                  <a:ext uri="{FF2B5EF4-FFF2-40B4-BE49-F238E27FC236}">
                    <a16:creationId xmlns:a16="http://schemas.microsoft.com/office/drawing/2014/main" id="{506632DE-7A0B-9D05-90EC-5AD8A8A6A94F}"/>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4" name="Rectangle: Rounded Corners 1523">
                <a:extLst>
                  <a:ext uri="{FF2B5EF4-FFF2-40B4-BE49-F238E27FC236}">
                    <a16:creationId xmlns:a16="http://schemas.microsoft.com/office/drawing/2014/main" id="{E9B6013B-DAAD-A97E-F9D4-01024E838848}"/>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25" name="Oval 1524">
                <a:extLst>
                  <a:ext uri="{FF2B5EF4-FFF2-40B4-BE49-F238E27FC236}">
                    <a16:creationId xmlns:a16="http://schemas.microsoft.com/office/drawing/2014/main" id="{CFC546C1-9900-A79B-9250-0812CA66AABD}"/>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60" name="Group 59">
              <a:extLst>
                <a:ext uri="{FF2B5EF4-FFF2-40B4-BE49-F238E27FC236}">
                  <a16:creationId xmlns:a16="http://schemas.microsoft.com/office/drawing/2014/main" id="{08DE8E3B-651E-6F70-7E32-DB0F70080782}"/>
                </a:ext>
              </a:extLst>
            </p:cNvPr>
            <p:cNvGrpSpPr/>
            <p:nvPr/>
          </p:nvGrpSpPr>
          <p:grpSpPr>
            <a:xfrm rot="2449079">
              <a:off x="5323533" y="4037844"/>
              <a:ext cx="192697" cy="361556"/>
              <a:chOff x="5661453" y="2606543"/>
              <a:chExt cx="275343" cy="516667"/>
            </a:xfrm>
          </p:grpSpPr>
          <p:sp>
            <p:nvSpPr>
              <p:cNvPr id="1504" name="Freeform: Shape 2843">
                <a:extLst>
                  <a:ext uri="{FF2B5EF4-FFF2-40B4-BE49-F238E27FC236}">
                    <a16:creationId xmlns:a16="http://schemas.microsoft.com/office/drawing/2014/main" id="{2AF6E637-D965-DA21-7366-B246D6EAB335}"/>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5" name="Freeform: Shape 2844">
                <a:extLst>
                  <a:ext uri="{FF2B5EF4-FFF2-40B4-BE49-F238E27FC236}">
                    <a16:creationId xmlns:a16="http://schemas.microsoft.com/office/drawing/2014/main" id="{41199C0B-2598-096C-C056-020D4158608B}"/>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6" name="Freeform: Shape 2845">
                <a:extLst>
                  <a:ext uri="{FF2B5EF4-FFF2-40B4-BE49-F238E27FC236}">
                    <a16:creationId xmlns:a16="http://schemas.microsoft.com/office/drawing/2014/main" id="{66E0C814-375E-E526-CE4F-1E46A192C082}"/>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7" name="Freeform: Shape 2846">
                <a:extLst>
                  <a:ext uri="{FF2B5EF4-FFF2-40B4-BE49-F238E27FC236}">
                    <a16:creationId xmlns:a16="http://schemas.microsoft.com/office/drawing/2014/main" id="{1B187552-6EF5-F77D-940E-D613E4B2D7B2}"/>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8" name="Freeform: Shape 2847">
                <a:extLst>
                  <a:ext uri="{FF2B5EF4-FFF2-40B4-BE49-F238E27FC236}">
                    <a16:creationId xmlns:a16="http://schemas.microsoft.com/office/drawing/2014/main" id="{D3C41221-7F62-2154-7CAD-AAD4FB9F0559}"/>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9" name="Freeform: Shape 2848">
                <a:extLst>
                  <a:ext uri="{FF2B5EF4-FFF2-40B4-BE49-F238E27FC236}">
                    <a16:creationId xmlns:a16="http://schemas.microsoft.com/office/drawing/2014/main" id="{42198E07-DC8F-CF7A-C896-11CB42EE0105}"/>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0" name="Freeform: Shape 2849">
                <a:extLst>
                  <a:ext uri="{FF2B5EF4-FFF2-40B4-BE49-F238E27FC236}">
                    <a16:creationId xmlns:a16="http://schemas.microsoft.com/office/drawing/2014/main" id="{4A75367C-8747-2E32-6674-AB26B61C69ED}"/>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1" name="Freeform: Shape 2850">
                <a:extLst>
                  <a:ext uri="{FF2B5EF4-FFF2-40B4-BE49-F238E27FC236}">
                    <a16:creationId xmlns:a16="http://schemas.microsoft.com/office/drawing/2014/main" id="{777305C5-D5A8-F693-E631-190CAAD6E571}"/>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2" name="Freeform: Shape 2851">
                <a:extLst>
                  <a:ext uri="{FF2B5EF4-FFF2-40B4-BE49-F238E27FC236}">
                    <a16:creationId xmlns:a16="http://schemas.microsoft.com/office/drawing/2014/main" id="{A25CA849-1D87-5AAE-A697-089AC5A62C00}"/>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3" name="Rectangle: Rounded Corners 1512">
                <a:extLst>
                  <a:ext uri="{FF2B5EF4-FFF2-40B4-BE49-F238E27FC236}">
                    <a16:creationId xmlns:a16="http://schemas.microsoft.com/office/drawing/2014/main" id="{0B9CB616-0EDD-B079-FCEE-7CAB7604B0AE}"/>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14" name="Oval 1513">
                <a:extLst>
                  <a:ext uri="{FF2B5EF4-FFF2-40B4-BE49-F238E27FC236}">
                    <a16:creationId xmlns:a16="http://schemas.microsoft.com/office/drawing/2014/main" id="{CD3D7AA4-7196-9936-74C7-9ABFF0BAA77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61" name="Group 60">
              <a:extLst>
                <a:ext uri="{FF2B5EF4-FFF2-40B4-BE49-F238E27FC236}">
                  <a16:creationId xmlns:a16="http://schemas.microsoft.com/office/drawing/2014/main" id="{AD0DFE44-1276-0AE4-4F82-8AEBC682772A}"/>
                </a:ext>
              </a:extLst>
            </p:cNvPr>
            <p:cNvGrpSpPr/>
            <p:nvPr/>
          </p:nvGrpSpPr>
          <p:grpSpPr>
            <a:xfrm rot="2449678">
              <a:off x="5185239" y="3909603"/>
              <a:ext cx="192697" cy="361556"/>
              <a:chOff x="5661453" y="2606543"/>
              <a:chExt cx="275343" cy="516667"/>
            </a:xfrm>
          </p:grpSpPr>
          <p:sp>
            <p:nvSpPr>
              <p:cNvPr id="1493" name="Freeform: Shape 2832">
                <a:extLst>
                  <a:ext uri="{FF2B5EF4-FFF2-40B4-BE49-F238E27FC236}">
                    <a16:creationId xmlns:a16="http://schemas.microsoft.com/office/drawing/2014/main" id="{56D017C8-C92C-A849-6599-845B054946E8}"/>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4" name="Freeform: Shape 2833">
                <a:extLst>
                  <a:ext uri="{FF2B5EF4-FFF2-40B4-BE49-F238E27FC236}">
                    <a16:creationId xmlns:a16="http://schemas.microsoft.com/office/drawing/2014/main" id="{B77843D6-8987-1611-E8AE-CC585388155B}"/>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5" name="Freeform: Shape 2834">
                <a:extLst>
                  <a:ext uri="{FF2B5EF4-FFF2-40B4-BE49-F238E27FC236}">
                    <a16:creationId xmlns:a16="http://schemas.microsoft.com/office/drawing/2014/main" id="{4A1F96DA-CA13-BFE2-CA7C-D7AE95049D38}"/>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6" name="Freeform: Shape 2835">
                <a:extLst>
                  <a:ext uri="{FF2B5EF4-FFF2-40B4-BE49-F238E27FC236}">
                    <a16:creationId xmlns:a16="http://schemas.microsoft.com/office/drawing/2014/main" id="{A871D3A6-95E7-2B6D-8EF4-676339D8FF0D}"/>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7" name="Freeform: Shape 2836">
                <a:extLst>
                  <a:ext uri="{FF2B5EF4-FFF2-40B4-BE49-F238E27FC236}">
                    <a16:creationId xmlns:a16="http://schemas.microsoft.com/office/drawing/2014/main" id="{1D5FA28C-F2BA-DDCE-73F8-05B2BA843B7F}"/>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8" name="Freeform: Shape 2837">
                <a:extLst>
                  <a:ext uri="{FF2B5EF4-FFF2-40B4-BE49-F238E27FC236}">
                    <a16:creationId xmlns:a16="http://schemas.microsoft.com/office/drawing/2014/main" id="{6CE72776-3321-1DB6-86B4-71FAEAD54064}"/>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9" name="Freeform: Shape 2838">
                <a:extLst>
                  <a:ext uri="{FF2B5EF4-FFF2-40B4-BE49-F238E27FC236}">
                    <a16:creationId xmlns:a16="http://schemas.microsoft.com/office/drawing/2014/main" id="{035943E3-0847-3754-8266-5E1837AFE0DD}"/>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0" name="Freeform: Shape 2839">
                <a:extLst>
                  <a:ext uri="{FF2B5EF4-FFF2-40B4-BE49-F238E27FC236}">
                    <a16:creationId xmlns:a16="http://schemas.microsoft.com/office/drawing/2014/main" id="{EA0CB918-4383-4985-59B3-FA0C790F8B98}"/>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1" name="Freeform: Shape 2840">
                <a:extLst>
                  <a:ext uri="{FF2B5EF4-FFF2-40B4-BE49-F238E27FC236}">
                    <a16:creationId xmlns:a16="http://schemas.microsoft.com/office/drawing/2014/main" id="{B65578AE-2B8B-931D-53F0-A4D1ACECF1E6}"/>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2" name="Rectangle: Rounded Corners 1501">
                <a:extLst>
                  <a:ext uri="{FF2B5EF4-FFF2-40B4-BE49-F238E27FC236}">
                    <a16:creationId xmlns:a16="http://schemas.microsoft.com/office/drawing/2014/main" id="{C508EAA2-CABD-73E1-1AB0-79C3396A5B1A}"/>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503" name="Oval 1502">
                <a:extLst>
                  <a:ext uri="{FF2B5EF4-FFF2-40B4-BE49-F238E27FC236}">
                    <a16:creationId xmlns:a16="http://schemas.microsoft.com/office/drawing/2014/main" id="{AD944744-55EA-A856-5AAB-05A32771771D}"/>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62" name="Group 61">
              <a:extLst>
                <a:ext uri="{FF2B5EF4-FFF2-40B4-BE49-F238E27FC236}">
                  <a16:creationId xmlns:a16="http://schemas.microsoft.com/office/drawing/2014/main" id="{F209F703-2A28-A7D2-86AA-3A86CA281E41}"/>
                </a:ext>
              </a:extLst>
            </p:cNvPr>
            <p:cNvGrpSpPr/>
            <p:nvPr/>
          </p:nvGrpSpPr>
          <p:grpSpPr>
            <a:xfrm rot="6664587">
              <a:off x="4902316" y="2654994"/>
              <a:ext cx="192697" cy="361556"/>
              <a:chOff x="5661453" y="2606543"/>
              <a:chExt cx="275343" cy="516667"/>
            </a:xfrm>
          </p:grpSpPr>
          <p:sp>
            <p:nvSpPr>
              <p:cNvPr id="1482" name="Freeform: Shape 2821">
                <a:extLst>
                  <a:ext uri="{FF2B5EF4-FFF2-40B4-BE49-F238E27FC236}">
                    <a16:creationId xmlns:a16="http://schemas.microsoft.com/office/drawing/2014/main" id="{7F7E4059-3FEF-FB0B-851A-CCF3D0AB129E}"/>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3" name="Freeform: Shape 2822">
                <a:extLst>
                  <a:ext uri="{FF2B5EF4-FFF2-40B4-BE49-F238E27FC236}">
                    <a16:creationId xmlns:a16="http://schemas.microsoft.com/office/drawing/2014/main" id="{65B64DA8-5230-4D33-0001-6E9C882C996E}"/>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4" name="Freeform: Shape 2823">
                <a:extLst>
                  <a:ext uri="{FF2B5EF4-FFF2-40B4-BE49-F238E27FC236}">
                    <a16:creationId xmlns:a16="http://schemas.microsoft.com/office/drawing/2014/main" id="{62588188-5A05-1E46-D81F-CCCF6818A688}"/>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5" name="Freeform: Shape 2824">
                <a:extLst>
                  <a:ext uri="{FF2B5EF4-FFF2-40B4-BE49-F238E27FC236}">
                    <a16:creationId xmlns:a16="http://schemas.microsoft.com/office/drawing/2014/main" id="{C6B3AD5B-E6E1-054E-83C3-D964D33153A4}"/>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6" name="Freeform: Shape 2825">
                <a:extLst>
                  <a:ext uri="{FF2B5EF4-FFF2-40B4-BE49-F238E27FC236}">
                    <a16:creationId xmlns:a16="http://schemas.microsoft.com/office/drawing/2014/main" id="{C6067EC1-1F75-7359-48B3-F280EA6DFF2C}"/>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7" name="Freeform: Shape 2826">
                <a:extLst>
                  <a:ext uri="{FF2B5EF4-FFF2-40B4-BE49-F238E27FC236}">
                    <a16:creationId xmlns:a16="http://schemas.microsoft.com/office/drawing/2014/main" id="{A9CAD0DD-C539-A34A-9619-1486A6E14FA8}"/>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8" name="Freeform: Shape 2827">
                <a:extLst>
                  <a:ext uri="{FF2B5EF4-FFF2-40B4-BE49-F238E27FC236}">
                    <a16:creationId xmlns:a16="http://schemas.microsoft.com/office/drawing/2014/main" id="{09E0BB67-A5ED-31BE-256C-158FFA44515A}"/>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9" name="Freeform: Shape 2828">
                <a:extLst>
                  <a:ext uri="{FF2B5EF4-FFF2-40B4-BE49-F238E27FC236}">
                    <a16:creationId xmlns:a16="http://schemas.microsoft.com/office/drawing/2014/main" id="{E8262E53-9E71-8B11-D77B-C838C5579ECA}"/>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0" name="Freeform: Shape 2829">
                <a:extLst>
                  <a:ext uri="{FF2B5EF4-FFF2-40B4-BE49-F238E27FC236}">
                    <a16:creationId xmlns:a16="http://schemas.microsoft.com/office/drawing/2014/main" id="{48319D76-5A8B-B451-B564-D7B6BF5BFCE8}"/>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1" name="Rectangle: Rounded Corners 1490">
                <a:extLst>
                  <a:ext uri="{FF2B5EF4-FFF2-40B4-BE49-F238E27FC236}">
                    <a16:creationId xmlns:a16="http://schemas.microsoft.com/office/drawing/2014/main" id="{5EED4CD2-0C85-9FAD-DCB9-3A728ED991E8}"/>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92" name="Oval 1491">
                <a:extLst>
                  <a:ext uri="{FF2B5EF4-FFF2-40B4-BE49-F238E27FC236}">
                    <a16:creationId xmlns:a16="http://schemas.microsoft.com/office/drawing/2014/main" id="{ECB8087C-09A8-B384-20D7-487B11CF8A2A}"/>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63" name="Group 62">
              <a:extLst>
                <a:ext uri="{FF2B5EF4-FFF2-40B4-BE49-F238E27FC236}">
                  <a16:creationId xmlns:a16="http://schemas.microsoft.com/office/drawing/2014/main" id="{E2780282-BF9C-30F1-F7B1-9BC356732D31}"/>
                </a:ext>
              </a:extLst>
            </p:cNvPr>
            <p:cNvGrpSpPr/>
            <p:nvPr/>
          </p:nvGrpSpPr>
          <p:grpSpPr>
            <a:xfrm rot="5961525">
              <a:off x="4835337" y="2868179"/>
              <a:ext cx="192697" cy="361556"/>
              <a:chOff x="5661453" y="2606543"/>
              <a:chExt cx="275343" cy="516667"/>
            </a:xfrm>
          </p:grpSpPr>
          <p:sp>
            <p:nvSpPr>
              <p:cNvPr id="1471" name="Freeform: Shape 2810">
                <a:extLst>
                  <a:ext uri="{FF2B5EF4-FFF2-40B4-BE49-F238E27FC236}">
                    <a16:creationId xmlns:a16="http://schemas.microsoft.com/office/drawing/2014/main" id="{B3B8E33D-42FC-44B2-DAA0-D812481574BA}"/>
                  </a:ext>
                </a:extLst>
              </p:cNvPr>
              <p:cNvSpPr/>
              <p:nvPr/>
            </p:nvSpPr>
            <p:spPr>
              <a:xfrm>
                <a:off x="5684131" y="2624804"/>
                <a:ext cx="24899" cy="146087"/>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2" name="Freeform: Shape 2811">
                <a:extLst>
                  <a:ext uri="{FF2B5EF4-FFF2-40B4-BE49-F238E27FC236}">
                    <a16:creationId xmlns:a16="http://schemas.microsoft.com/office/drawing/2014/main" id="{CF8DD315-1097-6667-1E0D-B7EEC4BA8C6C}"/>
                  </a:ext>
                </a:extLst>
              </p:cNvPr>
              <p:cNvSpPr/>
              <p:nvPr/>
            </p:nvSpPr>
            <p:spPr>
              <a:xfrm>
                <a:off x="5713557" y="2615673"/>
                <a:ext cx="24900" cy="13467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3" name="Freeform: Shape 2812">
                <a:extLst>
                  <a:ext uri="{FF2B5EF4-FFF2-40B4-BE49-F238E27FC236}">
                    <a16:creationId xmlns:a16="http://schemas.microsoft.com/office/drawing/2014/main" id="{165ED536-4962-11F7-B2CD-EA50D8A6E47B}"/>
                  </a:ext>
                </a:extLst>
              </p:cNvPr>
              <p:cNvSpPr/>
              <p:nvPr/>
            </p:nvSpPr>
            <p:spPr>
              <a:xfrm>
                <a:off x="5739513" y="2612250"/>
                <a:ext cx="21579" cy="13125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4" name="Freeform: Shape 2813">
                <a:extLst>
                  <a:ext uri="{FF2B5EF4-FFF2-40B4-BE49-F238E27FC236}">
                    <a16:creationId xmlns:a16="http://schemas.microsoft.com/office/drawing/2014/main" id="{A0D55EE0-773A-C34C-398C-7E4BDEE5B9A1}"/>
                  </a:ext>
                </a:extLst>
              </p:cNvPr>
              <p:cNvSpPr/>
              <p:nvPr/>
            </p:nvSpPr>
            <p:spPr>
              <a:xfrm>
                <a:off x="5766751" y="2607684"/>
                <a:ext cx="21537" cy="140380"/>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5" name="Freeform: Shape 2814">
                <a:extLst>
                  <a:ext uri="{FF2B5EF4-FFF2-40B4-BE49-F238E27FC236}">
                    <a16:creationId xmlns:a16="http://schemas.microsoft.com/office/drawing/2014/main" id="{823A4AD9-8AA1-4146-07F2-385DDA71C103}"/>
                  </a:ext>
                </a:extLst>
              </p:cNvPr>
              <p:cNvSpPr/>
              <p:nvPr/>
            </p:nvSpPr>
            <p:spPr>
              <a:xfrm>
                <a:off x="5792783" y="2606543"/>
                <a:ext cx="26602"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6" name="Freeform: Shape 2815">
                <a:extLst>
                  <a:ext uri="{FF2B5EF4-FFF2-40B4-BE49-F238E27FC236}">
                    <a16:creationId xmlns:a16="http://schemas.microsoft.com/office/drawing/2014/main" id="{E0EF8FD8-1FAA-BEBE-3C8B-B858D6E14B83}"/>
                  </a:ext>
                </a:extLst>
              </p:cNvPr>
              <p:cNvSpPr/>
              <p:nvPr/>
            </p:nvSpPr>
            <p:spPr>
              <a:xfrm>
                <a:off x="5817682" y="2608826"/>
                <a:ext cx="21504"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7" name="Freeform: Shape 2816">
                <a:extLst>
                  <a:ext uri="{FF2B5EF4-FFF2-40B4-BE49-F238E27FC236}">
                    <a16:creationId xmlns:a16="http://schemas.microsoft.com/office/drawing/2014/main" id="{D8CC3694-6F39-E3FF-FE21-F6178882F7E2}"/>
                  </a:ext>
                </a:extLst>
              </p:cNvPr>
              <p:cNvSpPr/>
              <p:nvPr/>
            </p:nvSpPr>
            <p:spPr>
              <a:xfrm>
                <a:off x="5845977" y="2614532"/>
                <a:ext cx="20372" cy="136956"/>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8" name="Freeform: Shape 2817">
                <a:extLst>
                  <a:ext uri="{FF2B5EF4-FFF2-40B4-BE49-F238E27FC236}">
                    <a16:creationId xmlns:a16="http://schemas.microsoft.com/office/drawing/2014/main" id="{ABC52D70-54CE-E472-A13D-B2D07AB8FD6F}"/>
                  </a:ext>
                </a:extLst>
              </p:cNvPr>
              <p:cNvSpPr/>
              <p:nvPr/>
            </p:nvSpPr>
            <p:spPr>
              <a:xfrm>
                <a:off x="5870876" y="2617956"/>
                <a:ext cx="15845" cy="136956"/>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79" name="Freeform: Shape 2818">
                <a:extLst>
                  <a:ext uri="{FF2B5EF4-FFF2-40B4-BE49-F238E27FC236}">
                    <a16:creationId xmlns:a16="http://schemas.microsoft.com/office/drawing/2014/main" id="{4DBD5029-C336-59CF-5912-3F6FBC636E17}"/>
                  </a:ext>
                </a:extLst>
              </p:cNvPr>
              <p:cNvSpPr/>
              <p:nvPr/>
            </p:nvSpPr>
            <p:spPr>
              <a:xfrm>
                <a:off x="5893318" y="2637358"/>
                <a:ext cx="22829" cy="138097"/>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0" name="Rectangle: Rounded Corners 1479">
                <a:extLst>
                  <a:ext uri="{FF2B5EF4-FFF2-40B4-BE49-F238E27FC236}">
                    <a16:creationId xmlns:a16="http://schemas.microsoft.com/office/drawing/2014/main" id="{69D34854-26F1-9769-C1BC-73BE2AF11A00}"/>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81" name="Oval 1480">
                <a:extLst>
                  <a:ext uri="{FF2B5EF4-FFF2-40B4-BE49-F238E27FC236}">
                    <a16:creationId xmlns:a16="http://schemas.microsoft.com/office/drawing/2014/main" id="{2DD7695A-F90F-9A6D-3A89-516B61A8DFBF}"/>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01" name="Group 900">
              <a:extLst>
                <a:ext uri="{FF2B5EF4-FFF2-40B4-BE49-F238E27FC236}">
                  <a16:creationId xmlns:a16="http://schemas.microsoft.com/office/drawing/2014/main" id="{34BA4B14-FA29-0325-03E6-FF1A2B694417}"/>
                </a:ext>
              </a:extLst>
            </p:cNvPr>
            <p:cNvGrpSpPr/>
            <p:nvPr/>
          </p:nvGrpSpPr>
          <p:grpSpPr>
            <a:xfrm rot="16974022">
              <a:off x="4905806" y="2913498"/>
              <a:ext cx="101976" cy="39132"/>
              <a:chOff x="3280142" y="4073968"/>
              <a:chExt cx="406728" cy="156079"/>
            </a:xfrm>
            <a:solidFill>
              <a:srgbClr val="92D050"/>
            </a:solidFill>
          </p:grpSpPr>
          <p:sp>
            <p:nvSpPr>
              <p:cNvPr id="1469" name="Rectangle: Rounded Corners 1468">
                <a:extLst>
                  <a:ext uri="{FF2B5EF4-FFF2-40B4-BE49-F238E27FC236}">
                    <a16:creationId xmlns:a16="http://schemas.microsoft.com/office/drawing/2014/main" id="{7BDD2EA2-9DFF-F869-B655-7FD4C89F34C5}"/>
                  </a:ext>
                </a:extLst>
              </p:cNvPr>
              <p:cNvSpPr/>
              <p:nvPr/>
            </p:nvSpPr>
            <p:spPr>
              <a:xfrm>
                <a:off x="3280142" y="4073968"/>
                <a:ext cx="158609" cy="156079"/>
              </a:xfrm>
              <a:prstGeom prst="roundRect">
                <a:avLst/>
              </a:prstGeom>
              <a:grp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0" name="Rectangle: Rounded Corners 1469">
                <a:extLst>
                  <a:ext uri="{FF2B5EF4-FFF2-40B4-BE49-F238E27FC236}">
                    <a16:creationId xmlns:a16="http://schemas.microsoft.com/office/drawing/2014/main" id="{E52909D0-A70F-A4D9-18CB-CF3E8814DFC5}"/>
                  </a:ext>
                </a:extLst>
              </p:cNvPr>
              <p:cNvSpPr/>
              <p:nvPr/>
            </p:nvSpPr>
            <p:spPr>
              <a:xfrm>
                <a:off x="3528261" y="4073968"/>
                <a:ext cx="158609" cy="156079"/>
              </a:xfrm>
              <a:prstGeom prst="roundRect">
                <a:avLst/>
              </a:prstGeom>
              <a:grp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02" name="Group 901">
              <a:extLst>
                <a:ext uri="{FF2B5EF4-FFF2-40B4-BE49-F238E27FC236}">
                  <a16:creationId xmlns:a16="http://schemas.microsoft.com/office/drawing/2014/main" id="{DB774CA2-9DFA-46E5-8A66-A2EA5638D5B2}"/>
                </a:ext>
              </a:extLst>
            </p:cNvPr>
            <p:cNvGrpSpPr/>
            <p:nvPr/>
          </p:nvGrpSpPr>
          <p:grpSpPr>
            <a:xfrm>
              <a:off x="5176218" y="2960677"/>
              <a:ext cx="83516" cy="57970"/>
              <a:chOff x="4119162" y="1820617"/>
              <a:chExt cx="214543" cy="148918"/>
            </a:xfrm>
          </p:grpSpPr>
          <p:pic>
            <p:nvPicPr>
              <p:cNvPr id="1466" name="Graphic 1465">
                <a:extLst>
                  <a:ext uri="{FF2B5EF4-FFF2-40B4-BE49-F238E27FC236}">
                    <a16:creationId xmlns:a16="http://schemas.microsoft.com/office/drawing/2014/main" id="{8B410A72-60DD-A34F-3DC5-3457C86D3E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69656" y="1907874"/>
                <a:ext cx="61661" cy="61661"/>
              </a:xfrm>
              <a:prstGeom prst="rect">
                <a:avLst/>
              </a:prstGeom>
            </p:spPr>
          </p:pic>
          <p:pic>
            <p:nvPicPr>
              <p:cNvPr id="1467" name="Graphic 1466">
                <a:extLst>
                  <a:ext uri="{FF2B5EF4-FFF2-40B4-BE49-F238E27FC236}">
                    <a16:creationId xmlns:a16="http://schemas.microsoft.com/office/drawing/2014/main" id="{86A520EA-6850-94BC-F991-3D3608151F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72044" y="1846033"/>
                <a:ext cx="61661" cy="61661"/>
              </a:xfrm>
              <a:prstGeom prst="rect">
                <a:avLst/>
              </a:prstGeom>
            </p:spPr>
          </p:pic>
          <p:pic>
            <p:nvPicPr>
              <p:cNvPr id="1468" name="Graphic 1467">
                <a:extLst>
                  <a:ext uri="{FF2B5EF4-FFF2-40B4-BE49-F238E27FC236}">
                    <a16:creationId xmlns:a16="http://schemas.microsoft.com/office/drawing/2014/main" id="{AD4CF0F4-5111-230A-BF7F-49FF08AF1C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19162" y="1820617"/>
                <a:ext cx="61661" cy="61661"/>
              </a:xfrm>
              <a:prstGeom prst="rect">
                <a:avLst/>
              </a:prstGeom>
            </p:spPr>
          </p:pic>
        </p:grpSp>
        <p:pic>
          <p:nvPicPr>
            <p:cNvPr id="903" name="Graphic 902">
              <a:extLst>
                <a:ext uri="{FF2B5EF4-FFF2-40B4-BE49-F238E27FC236}">
                  <a16:creationId xmlns:a16="http://schemas.microsoft.com/office/drawing/2014/main" id="{6EE008E5-D86F-3A78-3D53-DD4FC80F88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1611" y="2915425"/>
              <a:ext cx="24651" cy="24651"/>
            </a:xfrm>
            <a:prstGeom prst="rect">
              <a:avLst/>
            </a:prstGeom>
          </p:spPr>
        </p:pic>
        <p:pic>
          <p:nvPicPr>
            <p:cNvPr id="904" name="Graphic 903">
              <a:extLst>
                <a:ext uri="{FF2B5EF4-FFF2-40B4-BE49-F238E27FC236}">
                  <a16:creationId xmlns:a16="http://schemas.microsoft.com/office/drawing/2014/main" id="{BAAEC37B-A091-0975-4FEA-AFFD394827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12755" y="2952516"/>
              <a:ext cx="24651" cy="24651"/>
            </a:xfrm>
            <a:prstGeom prst="rect">
              <a:avLst/>
            </a:prstGeom>
          </p:spPr>
        </p:pic>
        <p:pic>
          <p:nvPicPr>
            <p:cNvPr id="905" name="Graphic 904">
              <a:extLst>
                <a:ext uri="{FF2B5EF4-FFF2-40B4-BE49-F238E27FC236}">
                  <a16:creationId xmlns:a16="http://schemas.microsoft.com/office/drawing/2014/main" id="{D88DF4E2-5A1D-298B-9BE5-287722EF4C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754448" y="2879333"/>
              <a:ext cx="24651" cy="24651"/>
            </a:xfrm>
            <a:prstGeom prst="rect">
              <a:avLst/>
            </a:prstGeom>
          </p:spPr>
        </p:pic>
        <p:grpSp>
          <p:nvGrpSpPr>
            <p:cNvPr id="906" name="Group 905">
              <a:extLst>
                <a:ext uri="{FF2B5EF4-FFF2-40B4-BE49-F238E27FC236}">
                  <a16:creationId xmlns:a16="http://schemas.microsoft.com/office/drawing/2014/main" id="{ED0F69B5-2801-A22C-867A-26018B87293F}"/>
                </a:ext>
              </a:extLst>
            </p:cNvPr>
            <p:cNvGrpSpPr/>
            <p:nvPr/>
          </p:nvGrpSpPr>
          <p:grpSpPr>
            <a:xfrm rot="3409577">
              <a:off x="5071002" y="3734611"/>
              <a:ext cx="202826" cy="433429"/>
              <a:chOff x="4423627" y="1973989"/>
              <a:chExt cx="245880" cy="525434"/>
            </a:xfrm>
          </p:grpSpPr>
          <p:sp>
            <p:nvSpPr>
              <p:cNvPr id="1461" name="Rectangle: Rounded Corners 1460">
                <a:extLst>
                  <a:ext uri="{FF2B5EF4-FFF2-40B4-BE49-F238E27FC236}">
                    <a16:creationId xmlns:a16="http://schemas.microsoft.com/office/drawing/2014/main" id="{569E0D45-C52B-5030-D8F4-98384B3FC9AA}"/>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62" name="Oval 1461">
                <a:extLst>
                  <a:ext uri="{FF2B5EF4-FFF2-40B4-BE49-F238E27FC236}">
                    <a16:creationId xmlns:a16="http://schemas.microsoft.com/office/drawing/2014/main" id="{2380771C-FA76-2C91-186B-270C152647DA}"/>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63" name="Oval 1462">
                <a:extLst>
                  <a:ext uri="{FF2B5EF4-FFF2-40B4-BE49-F238E27FC236}">
                    <a16:creationId xmlns:a16="http://schemas.microsoft.com/office/drawing/2014/main" id="{D9391765-8C04-A7DF-BC44-82E9FA1DF208}"/>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464" name="Oval 1463">
                <a:extLst>
                  <a:ext uri="{FF2B5EF4-FFF2-40B4-BE49-F238E27FC236}">
                    <a16:creationId xmlns:a16="http://schemas.microsoft.com/office/drawing/2014/main" id="{C384FEFA-DAE3-60C7-63B5-574486987CB2}"/>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465" name="Oval 1464">
                <a:extLst>
                  <a:ext uri="{FF2B5EF4-FFF2-40B4-BE49-F238E27FC236}">
                    <a16:creationId xmlns:a16="http://schemas.microsoft.com/office/drawing/2014/main" id="{909F7237-C74C-54F9-55EE-57904B56C674}"/>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907" name="Group 906">
              <a:extLst>
                <a:ext uri="{FF2B5EF4-FFF2-40B4-BE49-F238E27FC236}">
                  <a16:creationId xmlns:a16="http://schemas.microsoft.com/office/drawing/2014/main" id="{4614911F-9016-0E78-C2F4-71523B4815E7}"/>
                </a:ext>
              </a:extLst>
            </p:cNvPr>
            <p:cNvGrpSpPr/>
            <p:nvPr/>
          </p:nvGrpSpPr>
          <p:grpSpPr>
            <a:xfrm rot="5400000">
              <a:off x="4843659" y="3027655"/>
              <a:ext cx="202826" cy="433429"/>
              <a:chOff x="4423627" y="1973989"/>
              <a:chExt cx="245880" cy="525434"/>
            </a:xfrm>
          </p:grpSpPr>
          <p:sp>
            <p:nvSpPr>
              <p:cNvPr id="1456" name="Rectangle: Rounded Corners 1455">
                <a:extLst>
                  <a:ext uri="{FF2B5EF4-FFF2-40B4-BE49-F238E27FC236}">
                    <a16:creationId xmlns:a16="http://schemas.microsoft.com/office/drawing/2014/main" id="{6E92DC5C-C355-E1DD-699D-D345B28399F5}"/>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57" name="Oval 1456">
                <a:extLst>
                  <a:ext uri="{FF2B5EF4-FFF2-40B4-BE49-F238E27FC236}">
                    <a16:creationId xmlns:a16="http://schemas.microsoft.com/office/drawing/2014/main" id="{D053C2D6-01CE-A055-174A-AB2A1418A1DD}"/>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58" name="Oval 1457">
                <a:extLst>
                  <a:ext uri="{FF2B5EF4-FFF2-40B4-BE49-F238E27FC236}">
                    <a16:creationId xmlns:a16="http://schemas.microsoft.com/office/drawing/2014/main" id="{D0116D45-F671-0E10-01B9-987EA56FC99D}"/>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459" name="Oval 1458">
                <a:extLst>
                  <a:ext uri="{FF2B5EF4-FFF2-40B4-BE49-F238E27FC236}">
                    <a16:creationId xmlns:a16="http://schemas.microsoft.com/office/drawing/2014/main" id="{099F8793-8734-1814-D30B-953723FA73EB}"/>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460" name="Oval 1459">
                <a:extLst>
                  <a:ext uri="{FF2B5EF4-FFF2-40B4-BE49-F238E27FC236}">
                    <a16:creationId xmlns:a16="http://schemas.microsoft.com/office/drawing/2014/main" id="{D1B35B48-A53F-6594-F83B-4307788D15E3}"/>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908" name="Group 907">
              <a:extLst>
                <a:ext uri="{FF2B5EF4-FFF2-40B4-BE49-F238E27FC236}">
                  <a16:creationId xmlns:a16="http://schemas.microsoft.com/office/drawing/2014/main" id="{9FCE5E6D-15BA-8850-1713-7F7A55CD3E53}"/>
                </a:ext>
              </a:extLst>
            </p:cNvPr>
            <p:cNvGrpSpPr/>
            <p:nvPr/>
          </p:nvGrpSpPr>
          <p:grpSpPr>
            <a:xfrm rot="11894309">
              <a:off x="6601738" y="2177886"/>
              <a:ext cx="131933" cy="66033"/>
              <a:chOff x="3152908" y="3964278"/>
              <a:chExt cx="526218" cy="263368"/>
            </a:xfrm>
            <a:solidFill>
              <a:srgbClr val="92D050"/>
            </a:solidFill>
          </p:grpSpPr>
          <p:sp>
            <p:nvSpPr>
              <p:cNvPr id="1454" name="Rectangle: Rounded Corners 1453">
                <a:extLst>
                  <a:ext uri="{FF2B5EF4-FFF2-40B4-BE49-F238E27FC236}">
                    <a16:creationId xmlns:a16="http://schemas.microsoft.com/office/drawing/2014/main" id="{2C4EB4B3-B33C-F468-EEF8-96FC3A951DD3}"/>
                  </a:ext>
                </a:extLst>
              </p:cNvPr>
              <p:cNvSpPr/>
              <p:nvPr/>
            </p:nvSpPr>
            <p:spPr>
              <a:xfrm>
                <a:off x="3152908" y="4071567"/>
                <a:ext cx="158608" cy="156079"/>
              </a:xfrm>
              <a:prstGeom prst="roundRect">
                <a:avLst/>
              </a:prstGeom>
              <a:grp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5" name="Rectangle: Rounded Corners 1454">
                <a:extLst>
                  <a:ext uri="{FF2B5EF4-FFF2-40B4-BE49-F238E27FC236}">
                    <a16:creationId xmlns:a16="http://schemas.microsoft.com/office/drawing/2014/main" id="{51DF660B-E2D3-0419-21E1-17ED65EC657E}"/>
                  </a:ext>
                </a:extLst>
              </p:cNvPr>
              <p:cNvSpPr/>
              <p:nvPr/>
            </p:nvSpPr>
            <p:spPr>
              <a:xfrm>
                <a:off x="3520518" y="3964278"/>
                <a:ext cx="158608" cy="156079"/>
              </a:xfrm>
              <a:prstGeom prst="roundRect">
                <a:avLst/>
              </a:prstGeom>
              <a:grp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09" name="Rectangle: Rounded Corners 908">
              <a:extLst>
                <a:ext uri="{FF2B5EF4-FFF2-40B4-BE49-F238E27FC236}">
                  <a16:creationId xmlns:a16="http://schemas.microsoft.com/office/drawing/2014/main" id="{54E98BFE-6B24-AA91-DB53-7DD77493DAB3}"/>
                </a:ext>
              </a:extLst>
            </p:cNvPr>
            <p:cNvSpPr/>
            <p:nvPr/>
          </p:nvSpPr>
          <p:spPr>
            <a:xfrm rot="16200000">
              <a:off x="7273162" y="3259591"/>
              <a:ext cx="39767" cy="39132"/>
            </a:xfrm>
            <a:prstGeom prst="roundRect">
              <a:avLst/>
            </a:prstGeom>
            <a:solidFill>
              <a:srgbClr val="92D050"/>
            </a:solid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0" name="Rectangle: Rounded Corners 909">
              <a:extLst>
                <a:ext uri="{FF2B5EF4-FFF2-40B4-BE49-F238E27FC236}">
                  <a16:creationId xmlns:a16="http://schemas.microsoft.com/office/drawing/2014/main" id="{B0D60C32-F0CC-558F-181D-531632D29ED9}"/>
                </a:ext>
              </a:extLst>
            </p:cNvPr>
            <p:cNvSpPr/>
            <p:nvPr/>
          </p:nvSpPr>
          <p:spPr>
            <a:xfrm rot="16200000">
              <a:off x="7270602" y="3199036"/>
              <a:ext cx="39767" cy="39132"/>
            </a:xfrm>
            <a:prstGeom prst="roundRect">
              <a:avLst/>
            </a:prstGeom>
            <a:solidFill>
              <a:srgbClr val="92D050"/>
            </a:solid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11" name="Group 910">
              <a:extLst>
                <a:ext uri="{FF2B5EF4-FFF2-40B4-BE49-F238E27FC236}">
                  <a16:creationId xmlns:a16="http://schemas.microsoft.com/office/drawing/2014/main" id="{F1D4A978-3698-A4FD-328F-AE431677FEB0}"/>
                </a:ext>
              </a:extLst>
            </p:cNvPr>
            <p:cNvGrpSpPr/>
            <p:nvPr/>
          </p:nvGrpSpPr>
          <p:grpSpPr>
            <a:xfrm>
              <a:off x="6534874" y="2395523"/>
              <a:ext cx="83516" cy="57970"/>
              <a:chOff x="4119162" y="1820617"/>
              <a:chExt cx="214543" cy="148918"/>
            </a:xfrm>
          </p:grpSpPr>
          <p:pic>
            <p:nvPicPr>
              <p:cNvPr id="1451" name="Graphic 1450">
                <a:extLst>
                  <a:ext uri="{FF2B5EF4-FFF2-40B4-BE49-F238E27FC236}">
                    <a16:creationId xmlns:a16="http://schemas.microsoft.com/office/drawing/2014/main" id="{4B33E093-7484-1BE8-1FA2-B6A7F34CAE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69656" y="1907874"/>
                <a:ext cx="61661" cy="61661"/>
              </a:xfrm>
              <a:prstGeom prst="rect">
                <a:avLst/>
              </a:prstGeom>
            </p:spPr>
          </p:pic>
          <p:pic>
            <p:nvPicPr>
              <p:cNvPr id="1452" name="Graphic 1451">
                <a:extLst>
                  <a:ext uri="{FF2B5EF4-FFF2-40B4-BE49-F238E27FC236}">
                    <a16:creationId xmlns:a16="http://schemas.microsoft.com/office/drawing/2014/main" id="{941587AC-AA94-D703-02CE-8127F3B265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72044" y="1846033"/>
                <a:ext cx="61661" cy="61661"/>
              </a:xfrm>
              <a:prstGeom prst="rect">
                <a:avLst/>
              </a:prstGeom>
            </p:spPr>
          </p:pic>
          <p:pic>
            <p:nvPicPr>
              <p:cNvPr id="1453" name="Graphic 1452">
                <a:extLst>
                  <a:ext uri="{FF2B5EF4-FFF2-40B4-BE49-F238E27FC236}">
                    <a16:creationId xmlns:a16="http://schemas.microsoft.com/office/drawing/2014/main" id="{00ED1892-B2EB-441D-BA94-8695E5728B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19162" y="1820617"/>
                <a:ext cx="61661" cy="61661"/>
              </a:xfrm>
              <a:prstGeom prst="rect">
                <a:avLst/>
              </a:prstGeom>
            </p:spPr>
          </p:pic>
        </p:grpSp>
        <p:pic>
          <p:nvPicPr>
            <p:cNvPr id="912" name="Graphic 911">
              <a:extLst>
                <a:ext uri="{FF2B5EF4-FFF2-40B4-BE49-F238E27FC236}">
                  <a16:creationId xmlns:a16="http://schemas.microsoft.com/office/drawing/2014/main" id="{B80E1C3B-1C54-ACAF-FBF7-5DC73B5E57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84216" y="2107389"/>
              <a:ext cx="24651" cy="24651"/>
            </a:xfrm>
            <a:prstGeom prst="rect">
              <a:avLst/>
            </a:prstGeom>
          </p:spPr>
        </p:pic>
        <p:pic>
          <p:nvPicPr>
            <p:cNvPr id="913" name="Graphic 912">
              <a:extLst>
                <a:ext uri="{FF2B5EF4-FFF2-40B4-BE49-F238E27FC236}">
                  <a16:creationId xmlns:a16="http://schemas.microsoft.com/office/drawing/2014/main" id="{C63EFEEC-CFCA-637F-2267-1140BDEC12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10798" y="2279096"/>
              <a:ext cx="24651" cy="24651"/>
            </a:xfrm>
            <a:prstGeom prst="rect">
              <a:avLst/>
            </a:prstGeom>
          </p:spPr>
        </p:pic>
        <p:pic>
          <p:nvPicPr>
            <p:cNvPr id="914" name="Graphic 913">
              <a:extLst>
                <a:ext uri="{FF2B5EF4-FFF2-40B4-BE49-F238E27FC236}">
                  <a16:creationId xmlns:a16="http://schemas.microsoft.com/office/drawing/2014/main" id="{824E07D5-5A96-8FAC-4B17-7F98B755AA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729801" y="2006109"/>
              <a:ext cx="24651" cy="24651"/>
            </a:xfrm>
            <a:prstGeom prst="rect">
              <a:avLst/>
            </a:prstGeom>
          </p:spPr>
        </p:pic>
        <p:pic>
          <p:nvPicPr>
            <p:cNvPr id="915" name="Graphic 914">
              <a:extLst>
                <a:ext uri="{FF2B5EF4-FFF2-40B4-BE49-F238E27FC236}">
                  <a16:creationId xmlns:a16="http://schemas.microsoft.com/office/drawing/2014/main" id="{9112CEED-7CCB-A743-F965-69078F5A21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345355" y="3234537"/>
              <a:ext cx="24651" cy="24651"/>
            </a:xfrm>
            <a:prstGeom prst="rect">
              <a:avLst/>
            </a:prstGeom>
          </p:spPr>
        </p:pic>
        <p:pic>
          <p:nvPicPr>
            <p:cNvPr id="916" name="Graphic 915">
              <a:extLst>
                <a:ext uri="{FF2B5EF4-FFF2-40B4-BE49-F238E27FC236}">
                  <a16:creationId xmlns:a16="http://schemas.microsoft.com/office/drawing/2014/main" id="{E0642E6A-F572-E408-B6FC-8BF95AB8E1E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448587" y="3224968"/>
              <a:ext cx="24651" cy="24651"/>
            </a:xfrm>
            <a:prstGeom prst="rect">
              <a:avLst/>
            </a:prstGeom>
          </p:spPr>
        </p:pic>
        <p:pic>
          <p:nvPicPr>
            <p:cNvPr id="917" name="Graphic 916">
              <a:extLst>
                <a:ext uri="{FF2B5EF4-FFF2-40B4-BE49-F238E27FC236}">
                  <a16:creationId xmlns:a16="http://schemas.microsoft.com/office/drawing/2014/main" id="{DDFEE111-2BE7-F24F-A30C-47909C689F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510862" y="3204854"/>
              <a:ext cx="24651" cy="24651"/>
            </a:xfrm>
            <a:prstGeom prst="rect">
              <a:avLst/>
            </a:prstGeom>
          </p:spPr>
        </p:pic>
        <p:grpSp>
          <p:nvGrpSpPr>
            <p:cNvPr id="918" name="Group 917">
              <a:extLst>
                <a:ext uri="{FF2B5EF4-FFF2-40B4-BE49-F238E27FC236}">
                  <a16:creationId xmlns:a16="http://schemas.microsoft.com/office/drawing/2014/main" id="{A9E0D8F6-E590-6F3E-93EB-E3C00005CDC7}"/>
                </a:ext>
              </a:extLst>
            </p:cNvPr>
            <p:cNvGrpSpPr/>
            <p:nvPr/>
          </p:nvGrpSpPr>
          <p:grpSpPr>
            <a:xfrm>
              <a:off x="7081213" y="3214823"/>
              <a:ext cx="83516" cy="57970"/>
              <a:chOff x="4119162" y="1820617"/>
              <a:chExt cx="214543" cy="148918"/>
            </a:xfrm>
          </p:grpSpPr>
          <p:pic>
            <p:nvPicPr>
              <p:cNvPr id="1448" name="Graphic 1447">
                <a:extLst>
                  <a:ext uri="{FF2B5EF4-FFF2-40B4-BE49-F238E27FC236}">
                    <a16:creationId xmlns:a16="http://schemas.microsoft.com/office/drawing/2014/main" id="{E6AC6F03-0E1F-1ABB-C333-4971574458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69656" y="1907874"/>
                <a:ext cx="61661" cy="61661"/>
              </a:xfrm>
              <a:prstGeom prst="rect">
                <a:avLst/>
              </a:prstGeom>
            </p:spPr>
          </p:pic>
          <p:pic>
            <p:nvPicPr>
              <p:cNvPr id="1449" name="Graphic 1448">
                <a:extLst>
                  <a:ext uri="{FF2B5EF4-FFF2-40B4-BE49-F238E27FC236}">
                    <a16:creationId xmlns:a16="http://schemas.microsoft.com/office/drawing/2014/main" id="{B79D5E06-6B8A-1DEF-F1F3-FE10EE99AF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72044" y="1846033"/>
                <a:ext cx="61661" cy="61661"/>
              </a:xfrm>
              <a:prstGeom prst="rect">
                <a:avLst/>
              </a:prstGeom>
            </p:spPr>
          </p:pic>
          <p:pic>
            <p:nvPicPr>
              <p:cNvPr id="1450" name="Graphic 1449">
                <a:extLst>
                  <a:ext uri="{FF2B5EF4-FFF2-40B4-BE49-F238E27FC236}">
                    <a16:creationId xmlns:a16="http://schemas.microsoft.com/office/drawing/2014/main" id="{FE224923-9E7C-7F1C-C692-BBEB6BD081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19162" y="1820617"/>
                <a:ext cx="61661" cy="61661"/>
              </a:xfrm>
              <a:prstGeom prst="rect">
                <a:avLst/>
              </a:prstGeom>
            </p:spPr>
          </p:pic>
        </p:grpSp>
        <p:grpSp>
          <p:nvGrpSpPr>
            <p:cNvPr id="919" name="Group 918">
              <a:extLst>
                <a:ext uri="{FF2B5EF4-FFF2-40B4-BE49-F238E27FC236}">
                  <a16:creationId xmlns:a16="http://schemas.microsoft.com/office/drawing/2014/main" id="{F3449EE7-5AC4-EFA2-1B98-D9E710048CDD}"/>
                </a:ext>
              </a:extLst>
            </p:cNvPr>
            <p:cNvGrpSpPr/>
            <p:nvPr/>
          </p:nvGrpSpPr>
          <p:grpSpPr>
            <a:xfrm rot="19162596">
              <a:off x="6839855" y="4081504"/>
              <a:ext cx="193669" cy="232512"/>
              <a:chOff x="5656341" y="2790971"/>
              <a:chExt cx="276744" cy="332249"/>
            </a:xfrm>
          </p:grpSpPr>
          <p:sp>
            <p:nvSpPr>
              <p:cNvPr id="1446" name="Rectangle: Rounded Corners 1170">
                <a:extLst>
                  <a:ext uri="{FF2B5EF4-FFF2-40B4-BE49-F238E27FC236}">
                    <a16:creationId xmlns:a16="http://schemas.microsoft.com/office/drawing/2014/main" id="{A87BAFDD-1690-0797-6680-B1D2B843D704}"/>
                  </a:ext>
                </a:extLst>
              </p:cNvPr>
              <p:cNvSpPr/>
              <p:nvPr/>
            </p:nvSpPr>
            <p:spPr>
              <a:xfrm>
                <a:off x="5656341" y="2790971"/>
                <a:ext cx="276744" cy="332249"/>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54948 w 192688"/>
                  <a:gd name="connsiteY3" fmla="*/ 14928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3577 w 196265"/>
                  <a:gd name="connsiteY0" fmla="*/ 26858 h 232504"/>
                  <a:gd name="connsiteX1" fmla="*/ 25010 w 196265"/>
                  <a:gd name="connsiteY1" fmla="*/ 2290 h 232504"/>
                  <a:gd name="connsiteX2" fmla="*/ 123652 w 196265"/>
                  <a:gd name="connsiteY2" fmla="*/ 17546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69618 w 196265"/>
                  <a:gd name="connsiteY3" fmla="*/ 142042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3669"/>
                  <a:gd name="connsiteY0" fmla="*/ 26858 h 232512"/>
                  <a:gd name="connsiteX1" fmla="*/ 25010 w 193669"/>
                  <a:gd name="connsiteY1" fmla="*/ 2290 h 232512"/>
                  <a:gd name="connsiteX2" fmla="*/ 107112 w 193669"/>
                  <a:gd name="connsiteY2" fmla="*/ 44142 h 232512"/>
                  <a:gd name="connsiteX3" fmla="*/ 169618 w 193669"/>
                  <a:gd name="connsiteY3" fmla="*/ 142042 h 232512"/>
                  <a:gd name="connsiteX4" fmla="*/ 193669 w 193669"/>
                  <a:gd name="connsiteY4" fmla="*/ 196073 h 232512"/>
                  <a:gd name="connsiteX5" fmla="*/ 127549 w 193669"/>
                  <a:gd name="connsiteY5" fmla="*/ 232504 h 232512"/>
                  <a:gd name="connsiteX6" fmla="*/ 72293 w 193669"/>
                  <a:gd name="connsiteY6" fmla="*/ 232504 h 232512"/>
                  <a:gd name="connsiteX7" fmla="*/ 3577 w 193669"/>
                  <a:gd name="connsiteY7" fmla="*/ 163788 h 232512"/>
                  <a:gd name="connsiteX8" fmla="*/ 3577 w 193669"/>
                  <a:gd name="connsiteY8" fmla="*/ 26858 h 23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669" h="232512">
                    <a:moveTo>
                      <a:pt x="3577" y="26858"/>
                    </a:moveTo>
                    <a:cubicBezTo>
                      <a:pt x="3577" y="-11093"/>
                      <a:pt x="-12941" y="2290"/>
                      <a:pt x="25010" y="2290"/>
                    </a:cubicBezTo>
                    <a:cubicBezTo>
                      <a:pt x="43429" y="2290"/>
                      <a:pt x="88693" y="44142"/>
                      <a:pt x="107112" y="44142"/>
                    </a:cubicBezTo>
                    <a:cubicBezTo>
                      <a:pt x="145063" y="44142"/>
                      <a:pt x="169618" y="104091"/>
                      <a:pt x="169618" y="142042"/>
                    </a:cubicBezTo>
                    <a:lnTo>
                      <a:pt x="193669" y="196073"/>
                    </a:lnTo>
                    <a:cubicBezTo>
                      <a:pt x="193669" y="234024"/>
                      <a:pt x="165500" y="232504"/>
                      <a:pt x="127549" y="232504"/>
                    </a:cubicBezTo>
                    <a:lnTo>
                      <a:pt x="72293" y="232504"/>
                    </a:lnTo>
                    <a:cubicBezTo>
                      <a:pt x="34342" y="232504"/>
                      <a:pt x="3577" y="201739"/>
                      <a:pt x="3577" y="163788"/>
                    </a:cubicBezTo>
                    <a:lnTo>
                      <a:pt x="3577" y="26858"/>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47" name="Oval 1446">
                <a:extLst>
                  <a:ext uri="{FF2B5EF4-FFF2-40B4-BE49-F238E27FC236}">
                    <a16:creationId xmlns:a16="http://schemas.microsoft.com/office/drawing/2014/main" id="{10E5CA7F-2A0D-7E09-D3C2-F4F9D3CBDE7E}"/>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0" name="Group 919">
              <a:extLst>
                <a:ext uri="{FF2B5EF4-FFF2-40B4-BE49-F238E27FC236}">
                  <a16:creationId xmlns:a16="http://schemas.microsoft.com/office/drawing/2014/main" id="{3C024138-1439-AFCB-1E4B-C7BD0580E8AD}"/>
                </a:ext>
              </a:extLst>
            </p:cNvPr>
            <p:cNvGrpSpPr/>
            <p:nvPr/>
          </p:nvGrpSpPr>
          <p:grpSpPr>
            <a:xfrm rot="17980820">
              <a:off x="7079582" y="3793208"/>
              <a:ext cx="192688" cy="254540"/>
              <a:chOff x="5661453" y="2759484"/>
              <a:chExt cx="275343" cy="363726"/>
            </a:xfrm>
          </p:grpSpPr>
          <p:sp>
            <p:nvSpPr>
              <p:cNvPr id="1444" name="Rectangle: Rounded Corners 1176">
                <a:extLst>
                  <a:ext uri="{FF2B5EF4-FFF2-40B4-BE49-F238E27FC236}">
                    <a16:creationId xmlns:a16="http://schemas.microsoft.com/office/drawing/2014/main" id="{4E5311CD-717A-ECA8-17EA-05CB376A1C34}"/>
                  </a:ext>
                </a:extLst>
              </p:cNvPr>
              <p:cNvSpPr/>
              <p:nvPr/>
            </p:nvSpPr>
            <p:spPr>
              <a:xfrm>
                <a:off x="5661453" y="2759484"/>
                <a:ext cx="275343" cy="363726"/>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19669 w 192688"/>
                  <a:gd name="connsiteY0" fmla="*/ 175363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75363 h 274362"/>
                  <a:gd name="connsiteX1" fmla="*/ 68919 w 192688"/>
                  <a:gd name="connsiteY1" fmla="*/ 82108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55541 h 254540"/>
                  <a:gd name="connsiteX1" fmla="*/ 68919 w 192688"/>
                  <a:gd name="connsiteY1" fmla="*/ 62286 h 254540"/>
                  <a:gd name="connsiteX2" fmla="*/ 151713 w 192688"/>
                  <a:gd name="connsiteY2" fmla="*/ 0 h 254540"/>
                  <a:gd name="connsiteX3" fmla="*/ 192688 w 192688"/>
                  <a:gd name="connsiteY3" fmla="*/ 48894 h 254540"/>
                  <a:gd name="connsiteX4" fmla="*/ 192688 w 192688"/>
                  <a:gd name="connsiteY4" fmla="*/ 185824 h 254540"/>
                  <a:gd name="connsiteX5" fmla="*/ 123972 w 192688"/>
                  <a:gd name="connsiteY5" fmla="*/ 254540 h 254540"/>
                  <a:gd name="connsiteX6" fmla="*/ 68716 w 192688"/>
                  <a:gd name="connsiteY6" fmla="*/ 254540 h 254540"/>
                  <a:gd name="connsiteX7" fmla="*/ 0 w 192688"/>
                  <a:gd name="connsiteY7" fmla="*/ 185824 h 254540"/>
                  <a:gd name="connsiteX8" fmla="*/ 19669 w 192688"/>
                  <a:gd name="connsiteY8" fmla="*/ 155541 h 2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88" h="254540">
                    <a:moveTo>
                      <a:pt x="19669" y="155541"/>
                    </a:moveTo>
                    <a:cubicBezTo>
                      <a:pt x="19669" y="117590"/>
                      <a:pt x="30968" y="62286"/>
                      <a:pt x="68919" y="62286"/>
                    </a:cubicBezTo>
                    <a:cubicBezTo>
                      <a:pt x="87338" y="62286"/>
                      <a:pt x="133294" y="0"/>
                      <a:pt x="151713" y="0"/>
                    </a:cubicBezTo>
                    <a:cubicBezTo>
                      <a:pt x="189664" y="0"/>
                      <a:pt x="192688" y="10943"/>
                      <a:pt x="192688" y="48894"/>
                    </a:cubicBezTo>
                    <a:lnTo>
                      <a:pt x="192688" y="185824"/>
                    </a:lnTo>
                    <a:cubicBezTo>
                      <a:pt x="192688" y="223775"/>
                      <a:pt x="161923" y="254540"/>
                      <a:pt x="123972" y="254540"/>
                    </a:cubicBezTo>
                    <a:lnTo>
                      <a:pt x="68716" y="254540"/>
                    </a:lnTo>
                    <a:cubicBezTo>
                      <a:pt x="30765" y="254540"/>
                      <a:pt x="0" y="223775"/>
                      <a:pt x="0" y="185824"/>
                    </a:cubicBezTo>
                    <a:lnTo>
                      <a:pt x="19669" y="155541"/>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45" name="Oval 1444">
                <a:extLst>
                  <a:ext uri="{FF2B5EF4-FFF2-40B4-BE49-F238E27FC236}">
                    <a16:creationId xmlns:a16="http://schemas.microsoft.com/office/drawing/2014/main" id="{9D4603BC-53DB-E550-8523-6B9BB357FF54}"/>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1" name="Group 920">
              <a:extLst>
                <a:ext uri="{FF2B5EF4-FFF2-40B4-BE49-F238E27FC236}">
                  <a16:creationId xmlns:a16="http://schemas.microsoft.com/office/drawing/2014/main" id="{C1C7F793-8F37-991D-D745-ABF73D81E9B6}"/>
                </a:ext>
              </a:extLst>
            </p:cNvPr>
            <p:cNvGrpSpPr/>
            <p:nvPr/>
          </p:nvGrpSpPr>
          <p:grpSpPr>
            <a:xfrm rot="19997542">
              <a:off x="6802344" y="3756591"/>
              <a:ext cx="203293" cy="190322"/>
              <a:chOff x="5646299" y="2831383"/>
              <a:chExt cx="290497" cy="271962"/>
            </a:xfrm>
          </p:grpSpPr>
          <p:sp>
            <p:nvSpPr>
              <p:cNvPr id="1442" name="Rectangle: Rounded Corners 1179">
                <a:extLst>
                  <a:ext uri="{FF2B5EF4-FFF2-40B4-BE49-F238E27FC236}">
                    <a16:creationId xmlns:a16="http://schemas.microsoft.com/office/drawing/2014/main" id="{51979EC7-86C1-0DC4-FBB6-2443B6FBB5DC}"/>
                  </a:ext>
                </a:extLst>
              </p:cNvPr>
              <p:cNvSpPr/>
              <p:nvPr/>
            </p:nvSpPr>
            <p:spPr>
              <a:xfrm>
                <a:off x="5646299" y="2831383"/>
                <a:ext cx="290497" cy="27196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43" name="Oval 1442">
                <a:extLst>
                  <a:ext uri="{FF2B5EF4-FFF2-40B4-BE49-F238E27FC236}">
                    <a16:creationId xmlns:a16="http://schemas.microsoft.com/office/drawing/2014/main" id="{5254078F-0FC8-3DAF-5B1D-AF319643FDC0}"/>
                  </a:ext>
                </a:extLst>
              </p:cNvPr>
              <p:cNvSpPr/>
              <p:nvPr/>
            </p:nvSpPr>
            <p:spPr>
              <a:xfrm>
                <a:off x="5727380" y="2930951"/>
                <a:ext cx="141070"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922" name="Rectangle: Rounded Corners 921">
              <a:extLst>
                <a:ext uri="{FF2B5EF4-FFF2-40B4-BE49-F238E27FC236}">
                  <a16:creationId xmlns:a16="http://schemas.microsoft.com/office/drawing/2014/main" id="{08CCD441-B533-CCB4-A690-FA1862241623}"/>
                </a:ext>
              </a:extLst>
            </p:cNvPr>
            <p:cNvSpPr/>
            <p:nvPr/>
          </p:nvSpPr>
          <p:spPr>
            <a:xfrm rot="19260635">
              <a:off x="6859731" y="4242382"/>
              <a:ext cx="39767" cy="39132"/>
            </a:xfrm>
            <a:prstGeom prst="roundRect">
              <a:avLst/>
            </a:prstGeom>
            <a:solidFill>
              <a:srgbClr val="92D050"/>
            </a:solid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23" name="Group 922">
              <a:extLst>
                <a:ext uri="{FF2B5EF4-FFF2-40B4-BE49-F238E27FC236}">
                  <a16:creationId xmlns:a16="http://schemas.microsoft.com/office/drawing/2014/main" id="{6F2748B8-0639-1AD9-84F4-8AEBF9A96569}"/>
                </a:ext>
              </a:extLst>
            </p:cNvPr>
            <p:cNvGrpSpPr/>
            <p:nvPr/>
          </p:nvGrpSpPr>
          <p:grpSpPr>
            <a:xfrm rot="8893282">
              <a:off x="5329279" y="2090606"/>
              <a:ext cx="193669" cy="232512"/>
              <a:chOff x="5656341" y="2790971"/>
              <a:chExt cx="276744" cy="332249"/>
            </a:xfrm>
          </p:grpSpPr>
          <p:sp>
            <p:nvSpPr>
              <p:cNvPr id="1440" name="Rectangle: Rounded Corners 1170">
                <a:extLst>
                  <a:ext uri="{FF2B5EF4-FFF2-40B4-BE49-F238E27FC236}">
                    <a16:creationId xmlns:a16="http://schemas.microsoft.com/office/drawing/2014/main" id="{D67D96F7-11CD-8761-A454-50011B6C5F3E}"/>
                  </a:ext>
                </a:extLst>
              </p:cNvPr>
              <p:cNvSpPr/>
              <p:nvPr/>
            </p:nvSpPr>
            <p:spPr>
              <a:xfrm>
                <a:off x="5656341" y="2790971"/>
                <a:ext cx="276744" cy="332249"/>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120075 w 192688"/>
                  <a:gd name="connsiteY2" fmla="*/ 59404 h 274362"/>
                  <a:gd name="connsiteX3" fmla="*/ 154948 w 192688"/>
                  <a:gd name="connsiteY3" fmla="*/ 14928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3577 w 196265"/>
                  <a:gd name="connsiteY0" fmla="*/ 26858 h 232504"/>
                  <a:gd name="connsiteX1" fmla="*/ 25010 w 196265"/>
                  <a:gd name="connsiteY1" fmla="*/ 2290 h 232504"/>
                  <a:gd name="connsiteX2" fmla="*/ 123652 w 196265"/>
                  <a:gd name="connsiteY2" fmla="*/ 17546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58525 w 196265"/>
                  <a:gd name="connsiteY3" fmla="*/ 107428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6265"/>
                  <a:gd name="connsiteY0" fmla="*/ 26858 h 232504"/>
                  <a:gd name="connsiteX1" fmla="*/ 25010 w 196265"/>
                  <a:gd name="connsiteY1" fmla="*/ 2290 h 232504"/>
                  <a:gd name="connsiteX2" fmla="*/ 107112 w 196265"/>
                  <a:gd name="connsiteY2" fmla="*/ 44142 h 232504"/>
                  <a:gd name="connsiteX3" fmla="*/ 169618 w 196265"/>
                  <a:gd name="connsiteY3" fmla="*/ 142042 h 232504"/>
                  <a:gd name="connsiteX4" fmla="*/ 196265 w 196265"/>
                  <a:gd name="connsiteY4" fmla="*/ 163788 h 232504"/>
                  <a:gd name="connsiteX5" fmla="*/ 127549 w 196265"/>
                  <a:gd name="connsiteY5" fmla="*/ 232504 h 232504"/>
                  <a:gd name="connsiteX6" fmla="*/ 72293 w 196265"/>
                  <a:gd name="connsiteY6" fmla="*/ 232504 h 232504"/>
                  <a:gd name="connsiteX7" fmla="*/ 3577 w 196265"/>
                  <a:gd name="connsiteY7" fmla="*/ 163788 h 232504"/>
                  <a:gd name="connsiteX8" fmla="*/ 3577 w 196265"/>
                  <a:gd name="connsiteY8" fmla="*/ 26858 h 232504"/>
                  <a:gd name="connsiteX0" fmla="*/ 3577 w 193669"/>
                  <a:gd name="connsiteY0" fmla="*/ 26858 h 232512"/>
                  <a:gd name="connsiteX1" fmla="*/ 25010 w 193669"/>
                  <a:gd name="connsiteY1" fmla="*/ 2290 h 232512"/>
                  <a:gd name="connsiteX2" fmla="*/ 107112 w 193669"/>
                  <a:gd name="connsiteY2" fmla="*/ 44142 h 232512"/>
                  <a:gd name="connsiteX3" fmla="*/ 169618 w 193669"/>
                  <a:gd name="connsiteY3" fmla="*/ 142042 h 232512"/>
                  <a:gd name="connsiteX4" fmla="*/ 193669 w 193669"/>
                  <a:gd name="connsiteY4" fmla="*/ 196073 h 232512"/>
                  <a:gd name="connsiteX5" fmla="*/ 127549 w 193669"/>
                  <a:gd name="connsiteY5" fmla="*/ 232504 h 232512"/>
                  <a:gd name="connsiteX6" fmla="*/ 72293 w 193669"/>
                  <a:gd name="connsiteY6" fmla="*/ 232504 h 232512"/>
                  <a:gd name="connsiteX7" fmla="*/ 3577 w 193669"/>
                  <a:gd name="connsiteY7" fmla="*/ 163788 h 232512"/>
                  <a:gd name="connsiteX8" fmla="*/ 3577 w 193669"/>
                  <a:gd name="connsiteY8" fmla="*/ 26858 h 23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669" h="232512">
                    <a:moveTo>
                      <a:pt x="3577" y="26858"/>
                    </a:moveTo>
                    <a:cubicBezTo>
                      <a:pt x="3577" y="-11093"/>
                      <a:pt x="-12941" y="2290"/>
                      <a:pt x="25010" y="2290"/>
                    </a:cubicBezTo>
                    <a:cubicBezTo>
                      <a:pt x="43429" y="2290"/>
                      <a:pt x="88693" y="44142"/>
                      <a:pt x="107112" y="44142"/>
                    </a:cubicBezTo>
                    <a:cubicBezTo>
                      <a:pt x="145063" y="44142"/>
                      <a:pt x="169618" y="104091"/>
                      <a:pt x="169618" y="142042"/>
                    </a:cubicBezTo>
                    <a:lnTo>
                      <a:pt x="193669" y="196073"/>
                    </a:lnTo>
                    <a:cubicBezTo>
                      <a:pt x="193669" y="234024"/>
                      <a:pt x="165500" y="232504"/>
                      <a:pt x="127549" y="232504"/>
                    </a:cubicBezTo>
                    <a:lnTo>
                      <a:pt x="72293" y="232504"/>
                    </a:lnTo>
                    <a:cubicBezTo>
                      <a:pt x="34342" y="232504"/>
                      <a:pt x="3577" y="201739"/>
                      <a:pt x="3577" y="163788"/>
                    </a:cubicBezTo>
                    <a:lnTo>
                      <a:pt x="3577" y="26858"/>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41" name="Oval 1440">
                <a:extLst>
                  <a:ext uri="{FF2B5EF4-FFF2-40B4-BE49-F238E27FC236}">
                    <a16:creationId xmlns:a16="http://schemas.microsoft.com/office/drawing/2014/main" id="{5E03F64A-06AF-0766-D297-BB442EBF54E8}"/>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4" name="Group 923">
              <a:extLst>
                <a:ext uri="{FF2B5EF4-FFF2-40B4-BE49-F238E27FC236}">
                  <a16:creationId xmlns:a16="http://schemas.microsoft.com/office/drawing/2014/main" id="{4540D1B4-B218-328C-C08B-0CAE36EA55E1}"/>
                </a:ext>
              </a:extLst>
            </p:cNvPr>
            <p:cNvGrpSpPr/>
            <p:nvPr/>
          </p:nvGrpSpPr>
          <p:grpSpPr>
            <a:xfrm rot="7711506">
              <a:off x="5068701" y="2380819"/>
              <a:ext cx="192688" cy="254540"/>
              <a:chOff x="5661453" y="2759484"/>
              <a:chExt cx="275343" cy="363726"/>
            </a:xfrm>
          </p:grpSpPr>
          <p:sp>
            <p:nvSpPr>
              <p:cNvPr id="1438" name="Rectangle: Rounded Corners 1176">
                <a:extLst>
                  <a:ext uri="{FF2B5EF4-FFF2-40B4-BE49-F238E27FC236}">
                    <a16:creationId xmlns:a16="http://schemas.microsoft.com/office/drawing/2014/main" id="{CA02A1D2-85E0-0C3D-3E17-AED0B55F7EFF}"/>
                  </a:ext>
                </a:extLst>
              </p:cNvPr>
              <p:cNvSpPr/>
              <p:nvPr/>
            </p:nvSpPr>
            <p:spPr>
              <a:xfrm>
                <a:off x="5661453" y="2759484"/>
                <a:ext cx="275343" cy="363726"/>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19669 w 192688"/>
                  <a:gd name="connsiteY0" fmla="*/ 175363 h 274362"/>
                  <a:gd name="connsiteX1" fmla="*/ 61512 w 192688"/>
                  <a:gd name="connsiteY1" fmla="*/ 102776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75363 h 274362"/>
                  <a:gd name="connsiteX1" fmla="*/ 68919 w 192688"/>
                  <a:gd name="connsiteY1" fmla="*/ 82108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19669 w 192688"/>
                  <a:gd name="connsiteY8" fmla="*/ 175363 h 274362"/>
                  <a:gd name="connsiteX0" fmla="*/ 19669 w 192688"/>
                  <a:gd name="connsiteY0" fmla="*/ 155541 h 254540"/>
                  <a:gd name="connsiteX1" fmla="*/ 68919 w 192688"/>
                  <a:gd name="connsiteY1" fmla="*/ 62286 h 254540"/>
                  <a:gd name="connsiteX2" fmla="*/ 151713 w 192688"/>
                  <a:gd name="connsiteY2" fmla="*/ 0 h 254540"/>
                  <a:gd name="connsiteX3" fmla="*/ 192688 w 192688"/>
                  <a:gd name="connsiteY3" fmla="*/ 48894 h 254540"/>
                  <a:gd name="connsiteX4" fmla="*/ 192688 w 192688"/>
                  <a:gd name="connsiteY4" fmla="*/ 185824 h 254540"/>
                  <a:gd name="connsiteX5" fmla="*/ 123972 w 192688"/>
                  <a:gd name="connsiteY5" fmla="*/ 254540 h 254540"/>
                  <a:gd name="connsiteX6" fmla="*/ 68716 w 192688"/>
                  <a:gd name="connsiteY6" fmla="*/ 254540 h 254540"/>
                  <a:gd name="connsiteX7" fmla="*/ 0 w 192688"/>
                  <a:gd name="connsiteY7" fmla="*/ 185824 h 254540"/>
                  <a:gd name="connsiteX8" fmla="*/ 19669 w 192688"/>
                  <a:gd name="connsiteY8" fmla="*/ 155541 h 2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88" h="254540">
                    <a:moveTo>
                      <a:pt x="19669" y="155541"/>
                    </a:moveTo>
                    <a:cubicBezTo>
                      <a:pt x="19669" y="117590"/>
                      <a:pt x="30968" y="62286"/>
                      <a:pt x="68919" y="62286"/>
                    </a:cubicBezTo>
                    <a:cubicBezTo>
                      <a:pt x="87338" y="62286"/>
                      <a:pt x="133294" y="0"/>
                      <a:pt x="151713" y="0"/>
                    </a:cubicBezTo>
                    <a:cubicBezTo>
                      <a:pt x="189664" y="0"/>
                      <a:pt x="192688" y="10943"/>
                      <a:pt x="192688" y="48894"/>
                    </a:cubicBezTo>
                    <a:lnTo>
                      <a:pt x="192688" y="185824"/>
                    </a:lnTo>
                    <a:cubicBezTo>
                      <a:pt x="192688" y="223775"/>
                      <a:pt x="161923" y="254540"/>
                      <a:pt x="123972" y="254540"/>
                    </a:cubicBezTo>
                    <a:lnTo>
                      <a:pt x="68716" y="254540"/>
                    </a:lnTo>
                    <a:cubicBezTo>
                      <a:pt x="30765" y="254540"/>
                      <a:pt x="0" y="223775"/>
                      <a:pt x="0" y="185824"/>
                    </a:cubicBezTo>
                    <a:lnTo>
                      <a:pt x="19669" y="155541"/>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9" name="Oval 1438">
                <a:extLst>
                  <a:ext uri="{FF2B5EF4-FFF2-40B4-BE49-F238E27FC236}">
                    <a16:creationId xmlns:a16="http://schemas.microsoft.com/office/drawing/2014/main" id="{068DE2B3-7AB4-6B22-23C4-56DC45D9C09D}"/>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5" name="Group 924">
              <a:extLst>
                <a:ext uri="{FF2B5EF4-FFF2-40B4-BE49-F238E27FC236}">
                  <a16:creationId xmlns:a16="http://schemas.microsoft.com/office/drawing/2014/main" id="{95A4BE06-8917-D8D0-2322-2E0A7870D2C2}"/>
                </a:ext>
              </a:extLst>
            </p:cNvPr>
            <p:cNvGrpSpPr/>
            <p:nvPr/>
          </p:nvGrpSpPr>
          <p:grpSpPr>
            <a:xfrm rot="14027692">
              <a:off x="5155013" y="2255046"/>
              <a:ext cx="203293" cy="190322"/>
              <a:chOff x="5646299" y="2831383"/>
              <a:chExt cx="290497" cy="271962"/>
            </a:xfrm>
          </p:grpSpPr>
          <p:sp>
            <p:nvSpPr>
              <p:cNvPr id="1436" name="Rectangle: Rounded Corners 1179">
                <a:extLst>
                  <a:ext uri="{FF2B5EF4-FFF2-40B4-BE49-F238E27FC236}">
                    <a16:creationId xmlns:a16="http://schemas.microsoft.com/office/drawing/2014/main" id="{0E44006D-E657-A335-140B-15AA274E8F9F}"/>
                  </a:ext>
                </a:extLst>
              </p:cNvPr>
              <p:cNvSpPr/>
              <p:nvPr/>
            </p:nvSpPr>
            <p:spPr>
              <a:xfrm>
                <a:off x="5646299" y="2831383"/>
                <a:ext cx="290497" cy="27196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7" name="Oval 1436">
                <a:extLst>
                  <a:ext uri="{FF2B5EF4-FFF2-40B4-BE49-F238E27FC236}">
                    <a16:creationId xmlns:a16="http://schemas.microsoft.com/office/drawing/2014/main" id="{9854A090-2ABB-57CE-7EF4-1531560D39EB}"/>
                  </a:ext>
                </a:extLst>
              </p:cNvPr>
              <p:cNvSpPr/>
              <p:nvPr/>
            </p:nvSpPr>
            <p:spPr>
              <a:xfrm>
                <a:off x="5727380" y="2930951"/>
                <a:ext cx="141070"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6" name="Group 925">
              <a:extLst>
                <a:ext uri="{FF2B5EF4-FFF2-40B4-BE49-F238E27FC236}">
                  <a16:creationId xmlns:a16="http://schemas.microsoft.com/office/drawing/2014/main" id="{7606233F-3F67-AE78-2197-BAECB5DD78D9}"/>
                </a:ext>
              </a:extLst>
            </p:cNvPr>
            <p:cNvGrpSpPr/>
            <p:nvPr/>
          </p:nvGrpSpPr>
          <p:grpSpPr>
            <a:xfrm rot="4669285">
              <a:off x="5394096" y="2466192"/>
              <a:ext cx="203293" cy="190322"/>
              <a:chOff x="5646299" y="2831383"/>
              <a:chExt cx="290497" cy="271962"/>
            </a:xfrm>
          </p:grpSpPr>
          <p:sp>
            <p:nvSpPr>
              <p:cNvPr id="1434" name="Rectangle: Rounded Corners 1179">
                <a:extLst>
                  <a:ext uri="{FF2B5EF4-FFF2-40B4-BE49-F238E27FC236}">
                    <a16:creationId xmlns:a16="http://schemas.microsoft.com/office/drawing/2014/main" id="{99073F02-FB7D-FA4B-C39A-D8183DEB866D}"/>
                  </a:ext>
                </a:extLst>
              </p:cNvPr>
              <p:cNvSpPr/>
              <p:nvPr/>
            </p:nvSpPr>
            <p:spPr>
              <a:xfrm>
                <a:off x="5646299" y="2831383"/>
                <a:ext cx="290497" cy="271962"/>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93" h="190322">
                    <a:moveTo>
                      <a:pt x="30660" y="69976"/>
                    </a:moveTo>
                    <a:cubicBezTo>
                      <a:pt x="30660" y="32025"/>
                      <a:pt x="-9962" y="15992"/>
                      <a:pt x="27989" y="15992"/>
                    </a:cubicBezTo>
                    <a:cubicBezTo>
                      <a:pt x="46408" y="15992"/>
                      <a:pt x="59542" y="4"/>
                      <a:pt x="77961" y="4"/>
                    </a:cubicBezTo>
                    <a:cubicBezTo>
                      <a:pt x="115912" y="4"/>
                      <a:pt x="178705" y="-1099"/>
                      <a:pt x="178705" y="36852"/>
                    </a:cubicBezTo>
                    <a:lnTo>
                      <a:pt x="203293" y="135506"/>
                    </a:lnTo>
                    <a:cubicBezTo>
                      <a:pt x="203293" y="173457"/>
                      <a:pt x="150200" y="190322"/>
                      <a:pt x="112249" y="190322"/>
                    </a:cubicBezTo>
                    <a:lnTo>
                      <a:pt x="35800" y="147672"/>
                    </a:lnTo>
                    <a:cubicBezTo>
                      <a:pt x="-2151" y="147672"/>
                      <a:pt x="22" y="146807"/>
                      <a:pt x="22" y="108856"/>
                    </a:cubicBezTo>
                    <a:lnTo>
                      <a:pt x="30660" y="69976"/>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5" name="Oval 1434">
                <a:extLst>
                  <a:ext uri="{FF2B5EF4-FFF2-40B4-BE49-F238E27FC236}">
                    <a16:creationId xmlns:a16="http://schemas.microsoft.com/office/drawing/2014/main" id="{C8172E04-51A5-4CD3-84C1-65B2B3BDA833}"/>
                  </a:ext>
                </a:extLst>
              </p:cNvPr>
              <p:cNvSpPr/>
              <p:nvPr/>
            </p:nvSpPr>
            <p:spPr>
              <a:xfrm>
                <a:off x="5727380" y="2930951"/>
                <a:ext cx="141070"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7" name="Group 926">
              <a:extLst>
                <a:ext uri="{FF2B5EF4-FFF2-40B4-BE49-F238E27FC236}">
                  <a16:creationId xmlns:a16="http://schemas.microsoft.com/office/drawing/2014/main" id="{4CDE08CC-273E-C902-2358-8A2A629EB0A3}"/>
                </a:ext>
              </a:extLst>
            </p:cNvPr>
            <p:cNvGrpSpPr/>
            <p:nvPr/>
          </p:nvGrpSpPr>
          <p:grpSpPr>
            <a:xfrm>
              <a:off x="5509261" y="1996841"/>
              <a:ext cx="192686" cy="355007"/>
              <a:chOff x="5535725" y="2489740"/>
              <a:chExt cx="192686" cy="355007"/>
            </a:xfrm>
          </p:grpSpPr>
          <p:grpSp>
            <p:nvGrpSpPr>
              <p:cNvPr id="1427" name="Group 1426">
                <a:extLst>
                  <a:ext uri="{FF2B5EF4-FFF2-40B4-BE49-F238E27FC236}">
                    <a16:creationId xmlns:a16="http://schemas.microsoft.com/office/drawing/2014/main" id="{2E287070-551F-1976-4B59-4FDFA69B44DA}"/>
                  </a:ext>
                </a:extLst>
              </p:cNvPr>
              <p:cNvGrpSpPr/>
              <p:nvPr/>
            </p:nvGrpSpPr>
            <p:grpSpPr>
              <a:xfrm rot="9687536">
                <a:off x="5535725" y="2489740"/>
                <a:ext cx="192686" cy="355007"/>
                <a:chOff x="5661453" y="2615918"/>
                <a:chExt cx="275343" cy="507292"/>
              </a:xfrm>
            </p:grpSpPr>
            <p:sp>
              <p:nvSpPr>
                <p:cNvPr id="1430" name="Freeform: Shape 2769">
                  <a:extLst>
                    <a:ext uri="{FF2B5EF4-FFF2-40B4-BE49-F238E27FC236}">
                      <a16:creationId xmlns:a16="http://schemas.microsoft.com/office/drawing/2014/main" id="{D1824B1A-D741-9F01-2E9F-E0EEEB5DCAD0}"/>
                    </a:ext>
                  </a:extLst>
                </p:cNvPr>
                <p:cNvSpPr/>
                <p:nvPr/>
              </p:nvSpPr>
              <p:spPr>
                <a:xfrm>
                  <a:off x="5855890" y="2678889"/>
                  <a:ext cx="21579" cy="51443"/>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1" name="Freeform: Shape 2770">
                  <a:extLst>
                    <a:ext uri="{FF2B5EF4-FFF2-40B4-BE49-F238E27FC236}">
                      <a16:creationId xmlns:a16="http://schemas.microsoft.com/office/drawing/2014/main" id="{904102A0-26D0-DAD7-A78D-D5E6CC411448}"/>
                    </a:ext>
                  </a:extLst>
                </p:cNvPr>
                <p:cNvSpPr/>
                <p:nvPr/>
              </p:nvSpPr>
              <p:spPr>
                <a:xfrm>
                  <a:off x="5712558" y="2615918"/>
                  <a:ext cx="21504" cy="135816"/>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2" name="Rectangle: Rounded Corners 1431">
                  <a:extLst>
                    <a:ext uri="{FF2B5EF4-FFF2-40B4-BE49-F238E27FC236}">
                      <a16:creationId xmlns:a16="http://schemas.microsoft.com/office/drawing/2014/main" id="{D8AA448A-856E-681E-44DB-699813439B5F}"/>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33" name="Oval 1432">
                  <a:extLst>
                    <a:ext uri="{FF2B5EF4-FFF2-40B4-BE49-F238E27FC236}">
                      <a16:creationId xmlns:a16="http://schemas.microsoft.com/office/drawing/2014/main" id="{59A2ED6B-9862-6B02-CBCA-9639D613DA81}"/>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1428" name="Freeform: Shape 2767">
                <a:extLst>
                  <a:ext uri="{FF2B5EF4-FFF2-40B4-BE49-F238E27FC236}">
                    <a16:creationId xmlns:a16="http://schemas.microsoft.com/office/drawing/2014/main" id="{025D0CA7-A98F-F026-D73A-23BD02830A70}"/>
                  </a:ext>
                </a:extLst>
              </p:cNvPr>
              <p:cNvSpPr/>
              <p:nvPr/>
            </p:nvSpPr>
            <p:spPr>
              <a:xfrm rot="9687536">
                <a:off x="5683287" y="2754713"/>
                <a:ext cx="15101" cy="72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29" name="Freeform: Shape 2768">
                <a:extLst>
                  <a:ext uri="{FF2B5EF4-FFF2-40B4-BE49-F238E27FC236}">
                    <a16:creationId xmlns:a16="http://schemas.microsoft.com/office/drawing/2014/main" id="{CC3CA6BF-5C10-1D97-DC9B-F0FADB29D04F}"/>
                  </a:ext>
                </a:extLst>
              </p:cNvPr>
              <p:cNvSpPr/>
              <p:nvPr/>
            </p:nvSpPr>
            <p:spPr>
              <a:xfrm rot="9687536">
                <a:off x="5651290" y="2770604"/>
                <a:ext cx="15101" cy="54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28" name="Group 927">
              <a:extLst>
                <a:ext uri="{FF2B5EF4-FFF2-40B4-BE49-F238E27FC236}">
                  <a16:creationId xmlns:a16="http://schemas.microsoft.com/office/drawing/2014/main" id="{03DE062A-BB1C-561B-9357-C4EECF9A2817}"/>
                </a:ext>
              </a:extLst>
            </p:cNvPr>
            <p:cNvGrpSpPr/>
            <p:nvPr/>
          </p:nvGrpSpPr>
          <p:grpSpPr>
            <a:xfrm rot="10489209">
              <a:off x="6619596" y="4106925"/>
              <a:ext cx="192686" cy="355007"/>
              <a:chOff x="5535725" y="2489740"/>
              <a:chExt cx="192686" cy="355007"/>
            </a:xfrm>
          </p:grpSpPr>
          <p:grpSp>
            <p:nvGrpSpPr>
              <p:cNvPr id="1420" name="Group 1419">
                <a:extLst>
                  <a:ext uri="{FF2B5EF4-FFF2-40B4-BE49-F238E27FC236}">
                    <a16:creationId xmlns:a16="http://schemas.microsoft.com/office/drawing/2014/main" id="{94B42371-C4D9-BDC7-DD29-1D8984383867}"/>
                  </a:ext>
                </a:extLst>
              </p:cNvPr>
              <p:cNvGrpSpPr/>
              <p:nvPr/>
            </p:nvGrpSpPr>
            <p:grpSpPr>
              <a:xfrm rot="9687536">
                <a:off x="5535725" y="2489740"/>
                <a:ext cx="192686" cy="355007"/>
                <a:chOff x="5661453" y="2615918"/>
                <a:chExt cx="275343" cy="507292"/>
              </a:xfrm>
            </p:grpSpPr>
            <p:sp>
              <p:nvSpPr>
                <p:cNvPr id="1423" name="Freeform: Shape 2762">
                  <a:extLst>
                    <a:ext uri="{FF2B5EF4-FFF2-40B4-BE49-F238E27FC236}">
                      <a16:creationId xmlns:a16="http://schemas.microsoft.com/office/drawing/2014/main" id="{9C8B1AA9-DF87-FEC9-990A-B60AA9CB1755}"/>
                    </a:ext>
                  </a:extLst>
                </p:cNvPr>
                <p:cNvSpPr/>
                <p:nvPr/>
              </p:nvSpPr>
              <p:spPr>
                <a:xfrm>
                  <a:off x="5855890" y="2678889"/>
                  <a:ext cx="21579" cy="51443"/>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24" name="Freeform: Shape 2763">
                  <a:extLst>
                    <a:ext uri="{FF2B5EF4-FFF2-40B4-BE49-F238E27FC236}">
                      <a16:creationId xmlns:a16="http://schemas.microsoft.com/office/drawing/2014/main" id="{49AE282E-77FD-528F-2E6E-B6375BB1F71F}"/>
                    </a:ext>
                  </a:extLst>
                </p:cNvPr>
                <p:cNvSpPr/>
                <p:nvPr/>
              </p:nvSpPr>
              <p:spPr>
                <a:xfrm>
                  <a:off x="5712558" y="2615918"/>
                  <a:ext cx="21504" cy="135816"/>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25" name="Rectangle: Rounded Corners 1424">
                  <a:extLst>
                    <a:ext uri="{FF2B5EF4-FFF2-40B4-BE49-F238E27FC236}">
                      <a16:creationId xmlns:a16="http://schemas.microsoft.com/office/drawing/2014/main" id="{D4C54DE2-CF90-D121-1DD0-33D8249AEC99}"/>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26" name="Oval 1425">
                  <a:extLst>
                    <a:ext uri="{FF2B5EF4-FFF2-40B4-BE49-F238E27FC236}">
                      <a16:creationId xmlns:a16="http://schemas.microsoft.com/office/drawing/2014/main" id="{7B2B1872-AA54-1C8A-3F5E-C9B0DCF24CA1}"/>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1421" name="Freeform: Shape 2760">
                <a:extLst>
                  <a:ext uri="{FF2B5EF4-FFF2-40B4-BE49-F238E27FC236}">
                    <a16:creationId xmlns:a16="http://schemas.microsoft.com/office/drawing/2014/main" id="{ECEC0AA9-FF19-3F50-ABD4-39077FE3F478}"/>
                  </a:ext>
                </a:extLst>
              </p:cNvPr>
              <p:cNvSpPr/>
              <p:nvPr/>
            </p:nvSpPr>
            <p:spPr>
              <a:xfrm rot="9687536">
                <a:off x="5683287" y="2754713"/>
                <a:ext cx="15101" cy="72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22" name="Freeform: Shape 2761">
                <a:extLst>
                  <a:ext uri="{FF2B5EF4-FFF2-40B4-BE49-F238E27FC236}">
                    <a16:creationId xmlns:a16="http://schemas.microsoft.com/office/drawing/2014/main" id="{4117D0C2-E078-991C-F19C-8886E4FD6C7A}"/>
                  </a:ext>
                </a:extLst>
              </p:cNvPr>
              <p:cNvSpPr/>
              <p:nvPr/>
            </p:nvSpPr>
            <p:spPr>
              <a:xfrm rot="9687536">
                <a:off x="5651290" y="2770604"/>
                <a:ext cx="15101" cy="54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929" name="Rectangle: Rounded Corners 928">
              <a:extLst>
                <a:ext uri="{FF2B5EF4-FFF2-40B4-BE49-F238E27FC236}">
                  <a16:creationId xmlns:a16="http://schemas.microsoft.com/office/drawing/2014/main" id="{3169E8D0-23AC-62E2-C00C-3C323F3C052C}"/>
                </a:ext>
              </a:extLst>
            </p:cNvPr>
            <p:cNvSpPr/>
            <p:nvPr/>
          </p:nvSpPr>
          <p:spPr>
            <a:xfrm rot="14319079">
              <a:off x="6763856" y="4201491"/>
              <a:ext cx="39767" cy="39132"/>
            </a:xfrm>
            <a:prstGeom prst="roundRect">
              <a:avLst/>
            </a:prstGeom>
            <a:solidFill>
              <a:srgbClr val="92D050"/>
            </a:solidFill>
            <a:ln w="9525">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30" name="Group 929">
              <a:extLst>
                <a:ext uri="{FF2B5EF4-FFF2-40B4-BE49-F238E27FC236}">
                  <a16:creationId xmlns:a16="http://schemas.microsoft.com/office/drawing/2014/main" id="{C86F9E19-7A00-F452-6D48-38EA1B665E92}"/>
                </a:ext>
              </a:extLst>
            </p:cNvPr>
            <p:cNvGrpSpPr/>
            <p:nvPr/>
          </p:nvGrpSpPr>
          <p:grpSpPr>
            <a:xfrm rot="6228553" flipV="1">
              <a:off x="4995880" y="2499924"/>
              <a:ext cx="192686" cy="355007"/>
              <a:chOff x="5535725" y="2489740"/>
              <a:chExt cx="192686" cy="355007"/>
            </a:xfrm>
          </p:grpSpPr>
          <p:grpSp>
            <p:nvGrpSpPr>
              <p:cNvPr id="1413" name="Group 1412">
                <a:extLst>
                  <a:ext uri="{FF2B5EF4-FFF2-40B4-BE49-F238E27FC236}">
                    <a16:creationId xmlns:a16="http://schemas.microsoft.com/office/drawing/2014/main" id="{FDD11B7E-C77B-7225-5E5F-F82A4BA9358F}"/>
                  </a:ext>
                </a:extLst>
              </p:cNvPr>
              <p:cNvGrpSpPr/>
              <p:nvPr/>
            </p:nvGrpSpPr>
            <p:grpSpPr>
              <a:xfrm rot="9687536">
                <a:off x="5535725" y="2489740"/>
                <a:ext cx="192686" cy="355007"/>
                <a:chOff x="5661453" y="2615918"/>
                <a:chExt cx="275343" cy="507292"/>
              </a:xfrm>
            </p:grpSpPr>
            <p:sp>
              <p:nvSpPr>
                <p:cNvPr id="1416" name="Freeform: Shape 2755">
                  <a:extLst>
                    <a:ext uri="{FF2B5EF4-FFF2-40B4-BE49-F238E27FC236}">
                      <a16:creationId xmlns:a16="http://schemas.microsoft.com/office/drawing/2014/main" id="{B5A2C1BE-804E-3209-0BB0-BD2D9533398D}"/>
                    </a:ext>
                  </a:extLst>
                </p:cNvPr>
                <p:cNvSpPr/>
                <p:nvPr/>
              </p:nvSpPr>
              <p:spPr>
                <a:xfrm>
                  <a:off x="5855890" y="2678889"/>
                  <a:ext cx="21579" cy="51443"/>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17" name="Freeform: Shape 2756">
                  <a:extLst>
                    <a:ext uri="{FF2B5EF4-FFF2-40B4-BE49-F238E27FC236}">
                      <a16:creationId xmlns:a16="http://schemas.microsoft.com/office/drawing/2014/main" id="{8EB3C4C4-68FC-B669-F9AA-ED32E9DDA8E9}"/>
                    </a:ext>
                  </a:extLst>
                </p:cNvPr>
                <p:cNvSpPr/>
                <p:nvPr/>
              </p:nvSpPr>
              <p:spPr>
                <a:xfrm>
                  <a:off x="5712558" y="2615918"/>
                  <a:ext cx="21504" cy="135816"/>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18" name="Rectangle: Rounded Corners 1417">
                  <a:extLst>
                    <a:ext uri="{FF2B5EF4-FFF2-40B4-BE49-F238E27FC236}">
                      <a16:creationId xmlns:a16="http://schemas.microsoft.com/office/drawing/2014/main" id="{7C2ABE3D-6336-DDCA-47A0-1F08C761179C}"/>
                    </a:ext>
                  </a:extLst>
                </p:cNvPr>
                <p:cNvSpPr/>
                <p:nvPr/>
              </p:nvSpPr>
              <p:spPr>
                <a:xfrm>
                  <a:off x="5661453" y="2731159"/>
                  <a:ext cx="275343" cy="392051"/>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19" name="Oval 1418">
                  <a:extLst>
                    <a:ext uri="{FF2B5EF4-FFF2-40B4-BE49-F238E27FC236}">
                      <a16:creationId xmlns:a16="http://schemas.microsoft.com/office/drawing/2014/main" id="{3B2C3049-E9A7-9581-93B5-C4584E5FEACF}"/>
                    </a:ext>
                  </a:extLst>
                </p:cNvPr>
                <p:cNvSpPr/>
                <p:nvPr/>
              </p:nvSpPr>
              <p:spPr>
                <a:xfrm>
                  <a:off x="5727380" y="2930951"/>
                  <a:ext cx="141069" cy="115934"/>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1414" name="Freeform: Shape 2753">
                <a:extLst>
                  <a:ext uri="{FF2B5EF4-FFF2-40B4-BE49-F238E27FC236}">
                    <a16:creationId xmlns:a16="http://schemas.microsoft.com/office/drawing/2014/main" id="{9FCE7729-D5D8-193C-3751-E43CF01018DB}"/>
                  </a:ext>
                </a:extLst>
              </p:cNvPr>
              <p:cNvSpPr/>
              <p:nvPr/>
            </p:nvSpPr>
            <p:spPr>
              <a:xfrm rot="9687536">
                <a:off x="5683287" y="2754713"/>
                <a:ext cx="15101" cy="72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415" name="Freeform: Shape 2754">
                <a:extLst>
                  <a:ext uri="{FF2B5EF4-FFF2-40B4-BE49-F238E27FC236}">
                    <a16:creationId xmlns:a16="http://schemas.microsoft.com/office/drawing/2014/main" id="{57A821B3-F06A-0751-529D-DFE8990F8DB1}"/>
                  </a:ext>
                </a:extLst>
              </p:cNvPr>
              <p:cNvSpPr/>
              <p:nvPr/>
            </p:nvSpPr>
            <p:spPr>
              <a:xfrm rot="9687536">
                <a:off x="5651290" y="2770604"/>
                <a:ext cx="15101" cy="54000"/>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sp>
          <p:nvSpPr>
            <p:cNvPr id="931" name="Rectangle: Rounded Corners 1179">
              <a:extLst>
                <a:ext uri="{FF2B5EF4-FFF2-40B4-BE49-F238E27FC236}">
                  <a16:creationId xmlns:a16="http://schemas.microsoft.com/office/drawing/2014/main" id="{24A7FF9B-8D76-5614-8DE0-2AAB703295C8}"/>
                </a:ext>
              </a:extLst>
            </p:cNvPr>
            <p:cNvSpPr/>
            <p:nvPr/>
          </p:nvSpPr>
          <p:spPr>
            <a:xfrm rot="19997542">
              <a:off x="6596208" y="2645516"/>
              <a:ext cx="169255" cy="225473"/>
            </a:xfrm>
            <a:custGeom>
              <a:avLst/>
              <a:gdLst>
                <a:gd name="connsiteX0" fmla="*/ 0 w 192688"/>
                <a:gd name="connsiteY0" fmla="*/ 68716 h 274362"/>
                <a:gd name="connsiteX1" fmla="*/ 68716 w 192688"/>
                <a:gd name="connsiteY1" fmla="*/ 0 h 274362"/>
                <a:gd name="connsiteX2" fmla="*/ 123972 w 192688"/>
                <a:gd name="connsiteY2" fmla="*/ 0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0 w 192688"/>
                <a:gd name="connsiteY0" fmla="*/ 687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0 w 192688"/>
                <a:gd name="connsiteY8" fmla="*/ 68716 h 274362"/>
                <a:gd name="connsiteX0" fmla="*/ 20055 w 192688"/>
                <a:gd name="connsiteY0" fmla="*/ 140116 h 274362"/>
                <a:gd name="connsiteX1" fmla="*/ 68716 w 192688"/>
                <a:gd name="connsiteY1" fmla="*/ 0 h 274362"/>
                <a:gd name="connsiteX2" fmla="*/ 67356 w 192688"/>
                <a:gd name="connsiteY2" fmla="*/ 70144 h 274362"/>
                <a:gd name="connsiteX3" fmla="*/ 192688 w 192688"/>
                <a:gd name="connsiteY3" fmla="*/ 68716 h 274362"/>
                <a:gd name="connsiteX4" fmla="*/ 192688 w 192688"/>
                <a:gd name="connsiteY4" fmla="*/ 205646 h 274362"/>
                <a:gd name="connsiteX5" fmla="*/ 123972 w 192688"/>
                <a:gd name="connsiteY5" fmla="*/ 274362 h 274362"/>
                <a:gd name="connsiteX6" fmla="*/ 68716 w 192688"/>
                <a:gd name="connsiteY6" fmla="*/ 274362 h 274362"/>
                <a:gd name="connsiteX7" fmla="*/ 0 w 192688"/>
                <a:gd name="connsiteY7" fmla="*/ 205646 h 274362"/>
                <a:gd name="connsiteX8" fmla="*/ 20055 w 192688"/>
                <a:gd name="connsiteY8" fmla="*/ 140116 h 274362"/>
                <a:gd name="connsiteX0" fmla="*/ 20055 w 192688"/>
                <a:gd name="connsiteY0" fmla="*/ 87905 h 222151"/>
                <a:gd name="connsiteX1" fmla="*/ 17384 w 192688"/>
                <a:gd name="connsiteY1" fmla="*/ 33921 h 222151"/>
                <a:gd name="connsiteX2" fmla="*/ 67356 w 192688"/>
                <a:gd name="connsiteY2" fmla="*/ 17933 h 222151"/>
                <a:gd name="connsiteX3" fmla="*/ 192688 w 192688"/>
                <a:gd name="connsiteY3" fmla="*/ 16505 h 222151"/>
                <a:gd name="connsiteX4" fmla="*/ 192688 w 192688"/>
                <a:gd name="connsiteY4" fmla="*/ 153435 h 222151"/>
                <a:gd name="connsiteX5" fmla="*/ 123972 w 192688"/>
                <a:gd name="connsiteY5" fmla="*/ 222151 h 222151"/>
                <a:gd name="connsiteX6" fmla="*/ 68716 w 192688"/>
                <a:gd name="connsiteY6" fmla="*/ 222151 h 222151"/>
                <a:gd name="connsiteX7" fmla="*/ 0 w 192688"/>
                <a:gd name="connsiteY7" fmla="*/ 153435 h 222151"/>
                <a:gd name="connsiteX8" fmla="*/ 20055 w 192688"/>
                <a:gd name="connsiteY8" fmla="*/ 87905 h 222151"/>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23972 w 192688"/>
                <a:gd name="connsiteY5" fmla="*/ 204222 h 204222"/>
                <a:gd name="connsiteX6" fmla="*/ 68716 w 192688"/>
                <a:gd name="connsiteY6" fmla="*/ 204222 h 204222"/>
                <a:gd name="connsiteX7" fmla="*/ 0 w 192688"/>
                <a:gd name="connsiteY7" fmla="*/ 135506 h 204222"/>
                <a:gd name="connsiteX8" fmla="*/ 20055 w 192688"/>
                <a:gd name="connsiteY8" fmla="*/ 69976 h 204222"/>
                <a:gd name="connsiteX0" fmla="*/ 20055 w 192688"/>
                <a:gd name="connsiteY0" fmla="*/ 69976 h 204222"/>
                <a:gd name="connsiteX1" fmla="*/ 17384 w 192688"/>
                <a:gd name="connsiteY1" fmla="*/ 15992 h 204222"/>
                <a:gd name="connsiteX2" fmla="*/ 67356 w 192688"/>
                <a:gd name="connsiteY2" fmla="*/ 4 h 204222"/>
                <a:gd name="connsiteX3" fmla="*/ 168100 w 192688"/>
                <a:gd name="connsiteY3" fmla="*/ 36852 h 204222"/>
                <a:gd name="connsiteX4" fmla="*/ 192688 w 192688"/>
                <a:gd name="connsiteY4" fmla="*/ 135506 h 204222"/>
                <a:gd name="connsiteX5" fmla="*/ 101644 w 192688"/>
                <a:gd name="connsiteY5" fmla="*/ 190322 h 204222"/>
                <a:gd name="connsiteX6" fmla="*/ 68716 w 192688"/>
                <a:gd name="connsiteY6" fmla="*/ 204222 h 204222"/>
                <a:gd name="connsiteX7" fmla="*/ 0 w 192688"/>
                <a:gd name="connsiteY7" fmla="*/ 135506 h 204222"/>
                <a:gd name="connsiteX8" fmla="*/ 20055 w 192688"/>
                <a:gd name="connsiteY8" fmla="*/ 69976 h 204222"/>
                <a:gd name="connsiteX0" fmla="*/ 22116 w 194749"/>
                <a:gd name="connsiteY0" fmla="*/ 69976 h 190322"/>
                <a:gd name="connsiteX1" fmla="*/ 19445 w 194749"/>
                <a:gd name="connsiteY1" fmla="*/ 15992 h 190322"/>
                <a:gd name="connsiteX2" fmla="*/ 69417 w 194749"/>
                <a:gd name="connsiteY2" fmla="*/ 4 h 190322"/>
                <a:gd name="connsiteX3" fmla="*/ 170161 w 194749"/>
                <a:gd name="connsiteY3" fmla="*/ 36852 h 190322"/>
                <a:gd name="connsiteX4" fmla="*/ 194749 w 194749"/>
                <a:gd name="connsiteY4" fmla="*/ 135506 h 190322"/>
                <a:gd name="connsiteX5" fmla="*/ 103705 w 194749"/>
                <a:gd name="connsiteY5" fmla="*/ 190322 h 190322"/>
                <a:gd name="connsiteX6" fmla="*/ 27256 w 194749"/>
                <a:gd name="connsiteY6" fmla="*/ 147672 h 190322"/>
                <a:gd name="connsiteX7" fmla="*/ 2061 w 194749"/>
                <a:gd name="connsiteY7" fmla="*/ 135506 h 190322"/>
                <a:gd name="connsiteX8" fmla="*/ 22116 w 194749"/>
                <a:gd name="connsiteY8" fmla="*/ 69976 h 190322"/>
                <a:gd name="connsiteX0" fmla="*/ 30660 w 203293"/>
                <a:gd name="connsiteY0" fmla="*/ 69976 h 190322"/>
                <a:gd name="connsiteX1" fmla="*/ 27989 w 203293"/>
                <a:gd name="connsiteY1" fmla="*/ 15992 h 190322"/>
                <a:gd name="connsiteX2" fmla="*/ 77961 w 203293"/>
                <a:gd name="connsiteY2" fmla="*/ 4 h 190322"/>
                <a:gd name="connsiteX3" fmla="*/ 178705 w 203293"/>
                <a:gd name="connsiteY3" fmla="*/ 36852 h 190322"/>
                <a:gd name="connsiteX4" fmla="*/ 203293 w 203293"/>
                <a:gd name="connsiteY4" fmla="*/ 135506 h 190322"/>
                <a:gd name="connsiteX5" fmla="*/ 112249 w 203293"/>
                <a:gd name="connsiteY5" fmla="*/ 190322 h 190322"/>
                <a:gd name="connsiteX6" fmla="*/ 35800 w 203293"/>
                <a:gd name="connsiteY6" fmla="*/ 147672 h 190322"/>
                <a:gd name="connsiteX7" fmla="*/ 22 w 203293"/>
                <a:gd name="connsiteY7" fmla="*/ 108856 h 190322"/>
                <a:gd name="connsiteX8" fmla="*/ 30660 w 203293"/>
                <a:gd name="connsiteY8" fmla="*/ 69976 h 190322"/>
                <a:gd name="connsiteX0" fmla="*/ 30660 w 203293"/>
                <a:gd name="connsiteY0" fmla="*/ 104997 h 225343"/>
                <a:gd name="connsiteX1" fmla="*/ 27989 w 203293"/>
                <a:gd name="connsiteY1" fmla="*/ 51013 h 225343"/>
                <a:gd name="connsiteX2" fmla="*/ 124905 w 203293"/>
                <a:gd name="connsiteY2" fmla="*/ 0 h 225343"/>
                <a:gd name="connsiteX3" fmla="*/ 178705 w 203293"/>
                <a:gd name="connsiteY3" fmla="*/ 71873 h 225343"/>
                <a:gd name="connsiteX4" fmla="*/ 203293 w 203293"/>
                <a:gd name="connsiteY4" fmla="*/ 170527 h 225343"/>
                <a:gd name="connsiteX5" fmla="*/ 112249 w 203293"/>
                <a:gd name="connsiteY5" fmla="*/ 225343 h 225343"/>
                <a:gd name="connsiteX6" fmla="*/ 35800 w 203293"/>
                <a:gd name="connsiteY6" fmla="*/ 182693 h 225343"/>
                <a:gd name="connsiteX7" fmla="*/ 22 w 203293"/>
                <a:gd name="connsiteY7" fmla="*/ 143877 h 225343"/>
                <a:gd name="connsiteX8" fmla="*/ 30660 w 203293"/>
                <a:gd name="connsiteY8" fmla="*/ 104997 h 225343"/>
                <a:gd name="connsiteX0" fmla="*/ 30660 w 203293"/>
                <a:gd name="connsiteY0" fmla="*/ 105127 h 225473"/>
                <a:gd name="connsiteX1" fmla="*/ 27989 w 203293"/>
                <a:gd name="connsiteY1" fmla="*/ 51143 h 225473"/>
                <a:gd name="connsiteX2" fmla="*/ 124905 w 203293"/>
                <a:gd name="connsiteY2" fmla="*/ 130 h 225473"/>
                <a:gd name="connsiteX3" fmla="*/ 146771 w 203293"/>
                <a:gd name="connsiteY3" fmla="*/ 66600 h 225473"/>
                <a:gd name="connsiteX4" fmla="*/ 203293 w 203293"/>
                <a:gd name="connsiteY4" fmla="*/ 170657 h 225473"/>
                <a:gd name="connsiteX5" fmla="*/ 112249 w 203293"/>
                <a:gd name="connsiteY5" fmla="*/ 225473 h 225473"/>
                <a:gd name="connsiteX6" fmla="*/ 35800 w 203293"/>
                <a:gd name="connsiteY6" fmla="*/ 182823 h 225473"/>
                <a:gd name="connsiteX7" fmla="*/ 22 w 203293"/>
                <a:gd name="connsiteY7" fmla="*/ 144007 h 225473"/>
                <a:gd name="connsiteX8" fmla="*/ 30660 w 203293"/>
                <a:gd name="connsiteY8" fmla="*/ 105127 h 225473"/>
                <a:gd name="connsiteX0" fmla="*/ 30643 w 203276"/>
                <a:gd name="connsiteY0" fmla="*/ 105127 h 225473"/>
                <a:gd name="connsiteX1" fmla="*/ 27972 w 203276"/>
                <a:gd name="connsiteY1" fmla="*/ 51143 h 225473"/>
                <a:gd name="connsiteX2" fmla="*/ 124888 w 203276"/>
                <a:gd name="connsiteY2" fmla="*/ 130 h 225473"/>
                <a:gd name="connsiteX3" fmla="*/ 146754 w 203276"/>
                <a:gd name="connsiteY3" fmla="*/ 66600 h 225473"/>
                <a:gd name="connsiteX4" fmla="*/ 203276 w 203276"/>
                <a:gd name="connsiteY4" fmla="*/ 170657 h 225473"/>
                <a:gd name="connsiteX5" fmla="*/ 112232 w 203276"/>
                <a:gd name="connsiteY5" fmla="*/ 225473 h 225473"/>
                <a:gd name="connsiteX6" fmla="*/ 36747 w 203276"/>
                <a:gd name="connsiteY6" fmla="*/ 223294 h 225473"/>
                <a:gd name="connsiteX7" fmla="*/ 5 w 203276"/>
                <a:gd name="connsiteY7" fmla="*/ 144007 h 225473"/>
                <a:gd name="connsiteX8" fmla="*/ 30643 w 203276"/>
                <a:gd name="connsiteY8" fmla="*/ 105127 h 225473"/>
                <a:gd name="connsiteX0" fmla="*/ 30643 w 169255"/>
                <a:gd name="connsiteY0" fmla="*/ 105127 h 225473"/>
                <a:gd name="connsiteX1" fmla="*/ 27972 w 169255"/>
                <a:gd name="connsiteY1" fmla="*/ 51143 h 225473"/>
                <a:gd name="connsiteX2" fmla="*/ 124888 w 169255"/>
                <a:gd name="connsiteY2" fmla="*/ 130 h 225473"/>
                <a:gd name="connsiteX3" fmla="*/ 146754 w 169255"/>
                <a:gd name="connsiteY3" fmla="*/ 66600 h 225473"/>
                <a:gd name="connsiteX4" fmla="*/ 169255 w 169255"/>
                <a:gd name="connsiteY4" fmla="*/ 148208 h 225473"/>
                <a:gd name="connsiteX5" fmla="*/ 112232 w 169255"/>
                <a:gd name="connsiteY5" fmla="*/ 225473 h 225473"/>
                <a:gd name="connsiteX6" fmla="*/ 36747 w 169255"/>
                <a:gd name="connsiteY6" fmla="*/ 223294 h 225473"/>
                <a:gd name="connsiteX7" fmla="*/ 5 w 169255"/>
                <a:gd name="connsiteY7" fmla="*/ 144007 h 225473"/>
                <a:gd name="connsiteX8" fmla="*/ 30643 w 169255"/>
                <a:gd name="connsiteY8" fmla="*/ 105127 h 22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255" h="225473">
                  <a:moveTo>
                    <a:pt x="30643" y="105127"/>
                  </a:moveTo>
                  <a:cubicBezTo>
                    <a:pt x="30643" y="67176"/>
                    <a:pt x="12265" y="68642"/>
                    <a:pt x="27972" y="51143"/>
                  </a:cubicBezTo>
                  <a:cubicBezTo>
                    <a:pt x="43679" y="33644"/>
                    <a:pt x="105091" y="-2446"/>
                    <a:pt x="124888" y="130"/>
                  </a:cubicBezTo>
                  <a:cubicBezTo>
                    <a:pt x="144685" y="2706"/>
                    <a:pt x="146754" y="28649"/>
                    <a:pt x="146754" y="66600"/>
                  </a:cubicBezTo>
                  <a:lnTo>
                    <a:pt x="169255" y="148208"/>
                  </a:lnTo>
                  <a:cubicBezTo>
                    <a:pt x="169255" y="186159"/>
                    <a:pt x="150183" y="225473"/>
                    <a:pt x="112232" y="225473"/>
                  </a:cubicBezTo>
                  <a:lnTo>
                    <a:pt x="36747" y="223294"/>
                  </a:lnTo>
                  <a:cubicBezTo>
                    <a:pt x="-1204" y="223294"/>
                    <a:pt x="5" y="181958"/>
                    <a:pt x="5" y="144007"/>
                  </a:cubicBezTo>
                  <a:lnTo>
                    <a:pt x="30643" y="105127"/>
                  </a:lnTo>
                  <a:close/>
                </a:path>
              </a:pathLst>
            </a:cu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932" name="Oval 931">
              <a:extLst>
                <a:ext uri="{FF2B5EF4-FFF2-40B4-BE49-F238E27FC236}">
                  <a16:creationId xmlns:a16="http://schemas.microsoft.com/office/drawing/2014/main" id="{3108B5CD-C9BA-D2C7-7412-159643AA5A6A}"/>
                </a:ext>
              </a:extLst>
            </p:cNvPr>
            <p:cNvSpPr/>
            <p:nvPr/>
          </p:nvSpPr>
          <p:spPr>
            <a:xfrm rot="19997542">
              <a:off x="6665321" y="2737218"/>
              <a:ext cx="98722" cy="81132"/>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933" name="TextBox 932">
              <a:extLst>
                <a:ext uri="{FF2B5EF4-FFF2-40B4-BE49-F238E27FC236}">
                  <a16:creationId xmlns:a16="http://schemas.microsoft.com/office/drawing/2014/main" id="{24815303-F9EB-FF7E-1DDE-72D90772EFE9}"/>
                </a:ext>
              </a:extLst>
            </p:cNvPr>
            <p:cNvSpPr txBox="1"/>
            <p:nvPr/>
          </p:nvSpPr>
          <p:spPr>
            <a:xfrm>
              <a:off x="5734561" y="3113086"/>
              <a:ext cx="474489" cy="249299"/>
            </a:xfrm>
            <a:prstGeom prst="rect">
              <a:avLst/>
            </a:prstGeom>
            <a:noFill/>
          </p:spPr>
          <p:txBody>
            <a:bodyPr wrap="non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900" kern="0">
                  <a:solidFill>
                    <a:srgbClr val="656665">
                      <a:lumMod val="50000"/>
                    </a:srgbClr>
                  </a:solidFill>
                  <a:cs typeface="Arial" panose="020B0604020202020204" pitchFamily="34" charset="0"/>
                </a:rPr>
                <a:t>Smoke/</a:t>
              </a:r>
              <a:b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br>
              <a: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t>pollutants</a:t>
              </a:r>
            </a:p>
          </p:txBody>
        </p:sp>
        <p:sp>
          <p:nvSpPr>
            <p:cNvPr id="934" name="TextBox 933">
              <a:extLst>
                <a:ext uri="{FF2B5EF4-FFF2-40B4-BE49-F238E27FC236}">
                  <a16:creationId xmlns:a16="http://schemas.microsoft.com/office/drawing/2014/main" id="{18BFFEAC-3450-FC61-BDAE-817452711C5D}"/>
                </a:ext>
              </a:extLst>
            </p:cNvPr>
            <p:cNvSpPr txBox="1"/>
            <p:nvPr/>
          </p:nvSpPr>
          <p:spPr>
            <a:xfrm>
              <a:off x="5231393" y="3190150"/>
              <a:ext cx="512332" cy="124650"/>
            </a:xfrm>
            <a:prstGeom prst="rect">
              <a:avLst/>
            </a:prstGeom>
            <a:noFill/>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t>Bacteria</a:t>
              </a:r>
            </a:p>
          </p:txBody>
        </p:sp>
        <p:sp>
          <p:nvSpPr>
            <p:cNvPr id="935" name="TextBox 934">
              <a:extLst>
                <a:ext uri="{FF2B5EF4-FFF2-40B4-BE49-F238E27FC236}">
                  <a16:creationId xmlns:a16="http://schemas.microsoft.com/office/drawing/2014/main" id="{B2EB42E0-C9E1-8D37-17DF-A74A052FE67D}"/>
                </a:ext>
              </a:extLst>
            </p:cNvPr>
            <p:cNvSpPr txBox="1"/>
            <p:nvPr/>
          </p:nvSpPr>
          <p:spPr>
            <a:xfrm>
              <a:off x="6556051" y="3341073"/>
              <a:ext cx="437620" cy="124650"/>
            </a:xfrm>
            <a:prstGeom prst="rect">
              <a:avLst/>
            </a:prstGeom>
            <a:noFill/>
          </p:spPr>
          <p:txBody>
            <a:bodyPr wrap="non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t>Allergens</a:t>
              </a:r>
            </a:p>
          </p:txBody>
        </p:sp>
        <p:sp>
          <p:nvSpPr>
            <p:cNvPr id="936" name="TextBox 935">
              <a:extLst>
                <a:ext uri="{FF2B5EF4-FFF2-40B4-BE49-F238E27FC236}">
                  <a16:creationId xmlns:a16="http://schemas.microsoft.com/office/drawing/2014/main" id="{ADA37926-DF6A-DCA3-A0CF-91AEDCA89D91}"/>
                </a:ext>
              </a:extLst>
            </p:cNvPr>
            <p:cNvSpPr txBox="1"/>
            <p:nvPr/>
          </p:nvSpPr>
          <p:spPr>
            <a:xfrm>
              <a:off x="5768157" y="3780594"/>
              <a:ext cx="270908" cy="124650"/>
            </a:xfrm>
            <a:prstGeom prst="rect">
              <a:avLst/>
            </a:prstGeom>
            <a:noFill/>
          </p:spPr>
          <p:txBody>
            <a:bodyPr wrap="non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t>Injury</a:t>
              </a:r>
            </a:p>
          </p:txBody>
        </p:sp>
        <p:sp>
          <p:nvSpPr>
            <p:cNvPr id="937" name="TextBox 936">
              <a:extLst>
                <a:ext uri="{FF2B5EF4-FFF2-40B4-BE49-F238E27FC236}">
                  <a16:creationId xmlns:a16="http://schemas.microsoft.com/office/drawing/2014/main" id="{12CC5DDC-D93B-004F-2C36-4B3220A9709B}"/>
                </a:ext>
              </a:extLst>
            </p:cNvPr>
            <p:cNvSpPr txBox="1"/>
            <p:nvPr/>
          </p:nvSpPr>
          <p:spPr>
            <a:xfrm>
              <a:off x="6338623" y="3787783"/>
              <a:ext cx="341440" cy="124650"/>
            </a:xfrm>
            <a:prstGeom prst="rect">
              <a:avLst/>
            </a:prstGeom>
            <a:noFill/>
          </p:spPr>
          <p:txBody>
            <a:bodyPr wrap="non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656665">
                      <a:lumMod val="50000"/>
                    </a:srgbClr>
                  </a:solidFill>
                  <a:effectLst/>
                  <a:uLnTx/>
                  <a:uFillTx/>
                  <a:cs typeface="Arial" panose="020B0604020202020204" pitchFamily="34" charset="0"/>
                </a:rPr>
                <a:t>Viruses</a:t>
              </a:r>
            </a:p>
          </p:txBody>
        </p:sp>
        <p:grpSp>
          <p:nvGrpSpPr>
            <p:cNvPr id="938" name="Smoke">
              <a:extLst>
                <a:ext uri="{FF2B5EF4-FFF2-40B4-BE49-F238E27FC236}">
                  <a16:creationId xmlns:a16="http://schemas.microsoft.com/office/drawing/2014/main" id="{242E0748-966C-C3AA-C2BF-0DFE6A397E59}"/>
                </a:ext>
              </a:extLst>
            </p:cNvPr>
            <p:cNvGrpSpPr/>
            <p:nvPr/>
          </p:nvGrpSpPr>
          <p:grpSpPr>
            <a:xfrm>
              <a:off x="6221040" y="2956900"/>
              <a:ext cx="292799" cy="428862"/>
              <a:chOff x="7513888" y="1312502"/>
              <a:chExt cx="370697" cy="536145"/>
            </a:xfrm>
          </p:grpSpPr>
          <p:sp>
            <p:nvSpPr>
              <p:cNvPr id="1407" name="Freeform: Shape 2746">
                <a:extLst>
                  <a:ext uri="{FF2B5EF4-FFF2-40B4-BE49-F238E27FC236}">
                    <a16:creationId xmlns:a16="http://schemas.microsoft.com/office/drawing/2014/main" id="{E21B72A6-445F-D728-FB50-048362620693}"/>
                  </a:ext>
                </a:extLst>
              </p:cNvPr>
              <p:cNvSpPr/>
              <p:nvPr/>
            </p:nvSpPr>
            <p:spPr>
              <a:xfrm>
                <a:off x="7753055" y="1440247"/>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408" name="Freeform: Shape 2747">
                <a:extLst>
                  <a:ext uri="{FF2B5EF4-FFF2-40B4-BE49-F238E27FC236}">
                    <a16:creationId xmlns:a16="http://schemas.microsoft.com/office/drawing/2014/main" id="{77B566DE-328E-BC96-CAB5-3C899E691D15}"/>
                  </a:ext>
                </a:extLst>
              </p:cNvPr>
              <p:cNvSpPr/>
              <p:nvPr/>
            </p:nvSpPr>
            <p:spPr>
              <a:xfrm>
                <a:off x="7680933" y="1374286"/>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409" name="Freeform: Shape 2748">
                <a:extLst>
                  <a:ext uri="{FF2B5EF4-FFF2-40B4-BE49-F238E27FC236}">
                    <a16:creationId xmlns:a16="http://schemas.microsoft.com/office/drawing/2014/main" id="{A29F9B6D-EE40-5E3C-BEBD-D8E0C63C2801}"/>
                  </a:ext>
                </a:extLst>
              </p:cNvPr>
              <p:cNvSpPr/>
              <p:nvPr/>
            </p:nvSpPr>
            <p:spPr>
              <a:xfrm>
                <a:off x="7513888" y="1403704"/>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410" name="Freeform: Shape 2749">
                <a:extLst>
                  <a:ext uri="{FF2B5EF4-FFF2-40B4-BE49-F238E27FC236}">
                    <a16:creationId xmlns:a16="http://schemas.microsoft.com/office/drawing/2014/main" id="{D47CA3C6-1CAA-23F7-442F-C617D2DAE620}"/>
                  </a:ext>
                </a:extLst>
              </p:cNvPr>
              <p:cNvSpPr/>
              <p:nvPr/>
            </p:nvSpPr>
            <p:spPr>
              <a:xfrm>
                <a:off x="7577958" y="1650684"/>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411" name="Freeform: Shape 2750">
                <a:extLst>
                  <a:ext uri="{FF2B5EF4-FFF2-40B4-BE49-F238E27FC236}">
                    <a16:creationId xmlns:a16="http://schemas.microsoft.com/office/drawing/2014/main" id="{D0294090-C709-A6D6-F459-76636BA89EB5}"/>
                  </a:ext>
                </a:extLst>
              </p:cNvPr>
              <p:cNvSpPr/>
              <p:nvPr/>
            </p:nvSpPr>
            <p:spPr>
              <a:xfrm>
                <a:off x="7634770" y="1506634"/>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412" name="Freeform: Shape 2751">
                <a:extLst>
                  <a:ext uri="{FF2B5EF4-FFF2-40B4-BE49-F238E27FC236}">
                    <a16:creationId xmlns:a16="http://schemas.microsoft.com/office/drawing/2014/main" id="{3516434C-A74A-935E-EE8D-07E267F9D82A}"/>
                  </a:ext>
                </a:extLst>
              </p:cNvPr>
              <p:cNvSpPr/>
              <p:nvPr/>
            </p:nvSpPr>
            <p:spPr>
              <a:xfrm>
                <a:off x="7815124" y="1312502"/>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grpSp>
        <p:grpSp>
          <p:nvGrpSpPr>
            <p:cNvPr id="939" name="Microbe">
              <a:extLst>
                <a:ext uri="{FF2B5EF4-FFF2-40B4-BE49-F238E27FC236}">
                  <a16:creationId xmlns:a16="http://schemas.microsoft.com/office/drawing/2014/main" id="{BC486469-219D-B394-D40D-B3DAA451D0B9}"/>
                </a:ext>
              </a:extLst>
            </p:cNvPr>
            <p:cNvGrpSpPr/>
            <p:nvPr/>
          </p:nvGrpSpPr>
          <p:grpSpPr>
            <a:xfrm>
              <a:off x="6530157" y="3532738"/>
              <a:ext cx="226710" cy="221099"/>
              <a:chOff x="7385769" y="1406192"/>
              <a:chExt cx="194763" cy="206588"/>
            </a:xfrm>
          </p:grpSpPr>
          <p:sp>
            <p:nvSpPr>
              <p:cNvPr id="1386" name="Oval 1385">
                <a:extLst>
                  <a:ext uri="{FF2B5EF4-FFF2-40B4-BE49-F238E27FC236}">
                    <a16:creationId xmlns:a16="http://schemas.microsoft.com/office/drawing/2014/main" id="{CFF19292-C591-7609-8E80-48E6CBECA7D7}"/>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87" name="Oval 1386">
                <a:extLst>
                  <a:ext uri="{FF2B5EF4-FFF2-40B4-BE49-F238E27FC236}">
                    <a16:creationId xmlns:a16="http://schemas.microsoft.com/office/drawing/2014/main" id="{CBAE3B55-A90A-7724-E61C-18D6687F23B1}"/>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88" name="Oval 1387">
                <a:extLst>
                  <a:ext uri="{FF2B5EF4-FFF2-40B4-BE49-F238E27FC236}">
                    <a16:creationId xmlns:a16="http://schemas.microsoft.com/office/drawing/2014/main" id="{E41774CB-4399-A753-B35E-5E2F20DF580B}"/>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89" name="Oval 1388">
                <a:extLst>
                  <a:ext uri="{FF2B5EF4-FFF2-40B4-BE49-F238E27FC236}">
                    <a16:creationId xmlns:a16="http://schemas.microsoft.com/office/drawing/2014/main" id="{657125AB-419C-3D09-A5E5-9E9751F6739A}"/>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0" name="Oval 1389">
                <a:extLst>
                  <a:ext uri="{FF2B5EF4-FFF2-40B4-BE49-F238E27FC236}">
                    <a16:creationId xmlns:a16="http://schemas.microsoft.com/office/drawing/2014/main" id="{D4A65FBB-BEC3-4A7A-A2B6-A6A8667CF2A8}"/>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1" name="Oval 1390">
                <a:extLst>
                  <a:ext uri="{FF2B5EF4-FFF2-40B4-BE49-F238E27FC236}">
                    <a16:creationId xmlns:a16="http://schemas.microsoft.com/office/drawing/2014/main" id="{2AB91E4D-90DA-D484-BC77-F74FEC75E8A2}"/>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2" name="Oval 1391">
                <a:extLst>
                  <a:ext uri="{FF2B5EF4-FFF2-40B4-BE49-F238E27FC236}">
                    <a16:creationId xmlns:a16="http://schemas.microsoft.com/office/drawing/2014/main" id="{7C224E5B-84AC-CA93-8020-7CBB97D36D54}"/>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3" name="Oval 1392">
                <a:extLst>
                  <a:ext uri="{FF2B5EF4-FFF2-40B4-BE49-F238E27FC236}">
                    <a16:creationId xmlns:a16="http://schemas.microsoft.com/office/drawing/2014/main" id="{FA00A521-32F1-4240-6FA0-E43DCC688C60}"/>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4" name="Oval 1393">
                <a:extLst>
                  <a:ext uri="{FF2B5EF4-FFF2-40B4-BE49-F238E27FC236}">
                    <a16:creationId xmlns:a16="http://schemas.microsoft.com/office/drawing/2014/main" id="{D9D601C7-90B7-7B79-F0C7-CDCBBAB968F2}"/>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5" name="Oval 1394">
                <a:extLst>
                  <a:ext uri="{FF2B5EF4-FFF2-40B4-BE49-F238E27FC236}">
                    <a16:creationId xmlns:a16="http://schemas.microsoft.com/office/drawing/2014/main" id="{6DFCE9BF-7438-39DC-36FE-1C248D999529}"/>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96" name="Oval 1395">
                <a:extLst>
                  <a:ext uri="{FF2B5EF4-FFF2-40B4-BE49-F238E27FC236}">
                    <a16:creationId xmlns:a16="http://schemas.microsoft.com/office/drawing/2014/main" id="{680CD413-45FA-94F1-D6E9-FACD9EF39A0B}"/>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cxnSp>
            <p:nvCxnSpPr>
              <p:cNvPr id="1397" name="Straight Connector 1396">
                <a:extLst>
                  <a:ext uri="{FF2B5EF4-FFF2-40B4-BE49-F238E27FC236}">
                    <a16:creationId xmlns:a16="http://schemas.microsoft.com/office/drawing/2014/main" id="{0DFA0639-1D03-60BB-0CEF-05B9FBC32A64}"/>
                  </a:ext>
                </a:extLst>
              </p:cNvPr>
              <p:cNvCxnSpPr>
                <a:cxnSpLocks/>
                <a:stCxn id="1396"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1398" name="Straight Connector 1397">
                <a:extLst>
                  <a:ext uri="{FF2B5EF4-FFF2-40B4-BE49-F238E27FC236}">
                    <a16:creationId xmlns:a16="http://schemas.microsoft.com/office/drawing/2014/main" id="{756DC8C3-7BAA-3016-7345-316630AC0719}"/>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1399" name="Straight Connector 1398">
                <a:extLst>
                  <a:ext uri="{FF2B5EF4-FFF2-40B4-BE49-F238E27FC236}">
                    <a16:creationId xmlns:a16="http://schemas.microsoft.com/office/drawing/2014/main" id="{D148A29D-6DAB-F286-4FEF-010588A8C4A8}"/>
                  </a:ext>
                </a:extLst>
              </p:cNvPr>
              <p:cNvCxnSpPr>
                <a:cxnSpLocks/>
                <a:endCxn id="1395"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1400" name="Straight Connector 1399">
                <a:extLst>
                  <a:ext uri="{FF2B5EF4-FFF2-40B4-BE49-F238E27FC236}">
                    <a16:creationId xmlns:a16="http://schemas.microsoft.com/office/drawing/2014/main" id="{B8BCCB68-853B-8CCA-3092-341EC0AF9E07}"/>
                  </a:ext>
                </a:extLst>
              </p:cNvPr>
              <p:cNvCxnSpPr>
                <a:cxnSpLocks/>
                <a:endCxn id="1393"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1401" name="Straight Connector 1400">
                <a:extLst>
                  <a:ext uri="{FF2B5EF4-FFF2-40B4-BE49-F238E27FC236}">
                    <a16:creationId xmlns:a16="http://schemas.microsoft.com/office/drawing/2014/main" id="{9E96EE89-9E3D-EE24-9E5A-81CD965AD5AD}"/>
                  </a:ext>
                </a:extLst>
              </p:cNvPr>
              <p:cNvCxnSpPr>
                <a:cxnSpLocks/>
                <a:endCxn id="1386"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1402" name="Straight Connector 1401">
                <a:extLst>
                  <a:ext uri="{FF2B5EF4-FFF2-40B4-BE49-F238E27FC236}">
                    <a16:creationId xmlns:a16="http://schemas.microsoft.com/office/drawing/2014/main" id="{2FCB1634-0D11-842D-E8C9-B227DAD69BCD}"/>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1403" name="Straight Connector 1402">
                <a:extLst>
                  <a:ext uri="{FF2B5EF4-FFF2-40B4-BE49-F238E27FC236}">
                    <a16:creationId xmlns:a16="http://schemas.microsoft.com/office/drawing/2014/main" id="{7A8CB30F-3186-54CA-3B11-57CDA23406AC}"/>
                  </a:ext>
                </a:extLst>
              </p:cNvPr>
              <p:cNvCxnSpPr>
                <a:cxnSpLocks/>
                <a:endCxn id="1386"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1404" name="Straight Connector 1403">
                <a:extLst>
                  <a:ext uri="{FF2B5EF4-FFF2-40B4-BE49-F238E27FC236}">
                    <a16:creationId xmlns:a16="http://schemas.microsoft.com/office/drawing/2014/main" id="{F8622E1F-61A9-0889-E10B-41502BE044D3}"/>
                  </a:ext>
                </a:extLst>
              </p:cNvPr>
              <p:cNvCxnSpPr>
                <a:cxnSpLocks/>
                <a:stCxn id="1386"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1405" name="Straight Connector 1404">
                <a:extLst>
                  <a:ext uri="{FF2B5EF4-FFF2-40B4-BE49-F238E27FC236}">
                    <a16:creationId xmlns:a16="http://schemas.microsoft.com/office/drawing/2014/main" id="{3975CA44-C302-A7BC-A44E-18770462D199}"/>
                  </a:ext>
                </a:extLst>
              </p:cNvPr>
              <p:cNvCxnSpPr>
                <a:cxnSpLocks/>
                <a:stCxn id="1386" idx="2"/>
                <a:endCxn id="1392"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1406" name="Straight Connector 1405">
                <a:extLst>
                  <a:ext uri="{FF2B5EF4-FFF2-40B4-BE49-F238E27FC236}">
                    <a16:creationId xmlns:a16="http://schemas.microsoft.com/office/drawing/2014/main" id="{8A8811CE-D071-C508-4375-36C4559D8720}"/>
                  </a:ext>
                </a:extLst>
              </p:cNvPr>
              <p:cNvCxnSpPr>
                <a:cxnSpLocks/>
                <a:endCxn id="1390"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940" name="Microbe">
              <a:extLst>
                <a:ext uri="{FF2B5EF4-FFF2-40B4-BE49-F238E27FC236}">
                  <a16:creationId xmlns:a16="http://schemas.microsoft.com/office/drawing/2014/main" id="{2B47BC84-0F48-4465-DCB4-C5A0D3CCA213}"/>
                </a:ext>
              </a:extLst>
            </p:cNvPr>
            <p:cNvGrpSpPr/>
            <p:nvPr/>
          </p:nvGrpSpPr>
          <p:grpSpPr>
            <a:xfrm rot="20047771">
              <a:off x="6209553" y="3538979"/>
              <a:ext cx="260515" cy="254070"/>
              <a:chOff x="7385769" y="1406192"/>
              <a:chExt cx="194763" cy="206588"/>
            </a:xfrm>
          </p:grpSpPr>
          <p:sp>
            <p:nvSpPr>
              <p:cNvPr id="1365" name="Oval 1364">
                <a:extLst>
                  <a:ext uri="{FF2B5EF4-FFF2-40B4-BE49-F238E27FC236}">
                    <a16:creationId xmlns:a16="http://schemas.microsoft.com/office/drawing/2014/main" id="{F0735014-F89D-4E4A-C817-ED032D6803BB}"/>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66" name="Oval 1365">
                <a:extLst>
                  <a:ext uri="{FF2B5EF4-FFF2-40B4-BE49-F238E27FC236}">
                    <a16:creationId xmlns:a16="http://schemas.microsoft.com/office/drawing/2014/main" id="{28BDDA36-A1FE-95E3-0C72-3620794A24DA}"/>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67" name="Oval 1366">
                <a:extLst>
                  <a:ext uri="{FF2B5EF4-FFF2-40B4-BE49-F238E27FC236}">
                    <a16:creationId xmlns:a16="http://schemas.microsoft.com/office/drawing/2014/main" id="{3F8F6D14-6766-C1C7-B394-3022F0FCE0BD}"/>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68" name="Oval 1367">
                <a:extLst>
                  <a:ext uri="{FF2B5EF4-FFF2-40B4-BE49-F238E27FC236}">
                    <a16:creationId xmlns:a16="http://schemas.microsoft.com/office/drawing/2014/main" id="{EA22BABF-36EB-AF8C-E856-DB4057B771B4}"/>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69" name="Oval 1368">
                <a:extLst>
                  <a:ext uri="{FF2B5EF4-FFF2-40B4-BE49-F238E27FC236}">
                    <a16:creationId xmlns:a16="http://schemas.microsoft.com/office/drawing/2014/main" id="{0EA69677-6307-251B-D85C-30050165DCD7}"/>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0" name="Oval 1369">
                <a:extLst>
                  <a:ext uri="{FF2B5EF4-FFF2-40B4-BE49-F238E27FC236}">
                    <a16:creationId xmlns:a16="http://schemas.microsoft.com/office/drawing/2014/main" id="{9DF27C1A-F6A4-3882-344F-385E39B3EB15}"/>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1" name="Oval 1370">
                <a:extLst>
                  <a:ext uri="{FF2B5EF4-FFF2-40B4-BE49-F238E27FC236}">
                    <a16:creationId xmlns:a16="http://schemas.microsoft.com/office/drawing/2014/main" id="{F75B4EAB-8E73-950A-0E04-D019FEDF66F1}"/>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2" name="Oval 1371">
                <a:extLst>
                  <a:ext uri="{FF2B5EF4-FFF2-40B4-BE49-F238E27FC236}">
                    <a16:creationId xmlns:a16="http://schemas.microsoft.com/office/drawing/2014/main" id="{E3F322C5-64D0-8BC7-A2DD-28F1FECDFE48}"/>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3" name="Oval 1372">
                <a:extLst>
                  <a:ext uri="{FF2B5EF4-FFF2-40B4-BE49-F238E27FC236}">
                    <a16:creationId xmlns:a16="http://schemas.microsoft.com/office/drawing/2014/main" id="{E63B2E20-F901-1091-D0F8-8DF092E0A6AF}"/>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4" name="Oval 1373">
                <a:extLst>
                  <a:ext uri="{FF2B5EF4-FFF2-40B4-BE49-F238E27FC236}">
                    <a16:creationId xmlns:a16="http://schemas.microsoft.com/office/drawing/2014/main" id="{ECF648FC-62C1-9024-79C8-92E86BBFE725}"/>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75" name="Oval 1374">
                <a:extLst>
                  <a:ext uri="{FF2B5EF4-FFF2-40B4-BE49-F238E27FC236}">
                    <a16:creationId xmlns:a16="http://schemas.microsoft.com/office/drawing/2014/main" id="{9ED77E44-FB2B-A50C-8C89-2384E5579DC5}"/>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cxnSp>
            <p:nvCxnSpPr>
              <p:cNvPr id="1376" name="Straight Connector 1375">
                <a:extLst>
                  <a:ext uri="{FF2B5EF4-FFF2-40B4-BE49-F238E27FC236}">
                    <a16:creationId xmlns:a16="http://schemas.microsoft.com/office/drawing/2014/main" id="{4C456289-00DE-345F-C2DC-1FB928F50278}"/>
                  </a:ext>
                </a:extLst>
              </p:cNvPr>
              <p:cNvCxnSpPr>
                <a:cxnSpLocks/>
                <a:stCxn id="1375"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1377" name="Straight Connector 1376">
                <a:extLst>
                  <a:ext uri="{FF2B5EF4-FFF2-40B4-BE49-F238E27FC236}">
                    <a16:creationId xmlns:a16="http://schemas.microsoft.com/office/drawing/2014/main" id="{30F0403B-5246-ED64-A715-0E3810D5C504}"/>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1378" name="Straight Connector 1377">
                <a:extLst>
                  <a:ext uri="{FF2B5EF4-FFF2-40B4-BE49-F238E27FC236}">
                    <a16:creationId xmlns:a16="http://schemas.microsoft.com/office/drawing/2014/main" id="{461597C8-1B11-D5B3-D154-FE687E69CD0B}"/>
                  </a:ext>
                </a:extLst>
              </p:cNvPr>
              <p:cNvCxnSpPr>
                <a:cxnSpLocks/>
                <a:endCxn id="1374"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1379" name="Straight Connector 1378">
                <a:extLst>
                  <a:ext uri="{FF2B5EF4-FFF2-40B4-BE49-F238E27FC236}">
                    <a16:creationId xmlns:a16="http://schemas.microsoft.com/office/drawing/2014/main" id="{32F91D61-A5C6-8FAF-7DAC-9EDD7EBA5AC4}"/>
                  </a:ext>
                </a:extLst>
              </p:cNvPr>
              <p:cNvCxnSpPr>
                <a:cxnSpLocks/>
                <a:endCxn id="1372"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1380" name="Straight Connector 1379">
                <a:extLst>
                  <a:ext uri="{FF2B5EF4-FFF2-40B4-BE49-F238E27FC236}">
                    <a16:creationId xmlns:a16="http://schemas.microsoft.com/office/drawing/2014/main" id="{EF62A2A5-BB88-F14A-EFAE-E44898531D52}"/>
                  </a:ext>
                </a:extLst>
              </p:cNvPr>
              <p:cNvCxnSpPr>
                <a:cxnSpLocks/>
                <a:endCxn id="1365"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1381" name="Straight Connector 1380">
                <a:extLst>
                  <a:ext uri="{FF2B5EF4-FFF2-40B4-BE49-F238E27FC236}">
                    <a16:creationId xmlns:a16="http://schemas.microsoft.com/office/drawing/2014/main" id="{C66C4DA0-1E3D-F66A-A6D1-CFDDEA760A89}"/>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1382" name="Straight Connector 1381">
                <a:extLst>
                  <a:ext uri="{FF2B5EF4-FFF2-40B4-BE49-F238E27FC236}">
                    <a16:creationId xmlns:a16="http://schemas.microsoft.com/office/drawing/2014/main" id="{08AD1B6E-BDCE-28B7-FF22-63A2592E964A}"/>
                  </a:ext>
                </a:extLst>
              </p:cNvPr>
              <p:cNvCxnSpPr>
                <a:cxnSpLocks/>
                <a:endCxn id="1365"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1383" name="Straight Connector 1382">
                <a:extLst>
                  <a:ext uri="{FF2B5EF4-FFF2-40B4-BE49-F238E27FC236}">
                    <a16:creationId xmlns:a16="http://schemas.microsoft.com/office/drawing/2014/main" id="{511FF2B5-C538-E10F-85D2-D46CE524CFE3}"/>
                  </a:ext>
                </a:extLst>
              </p:cNvPr>
              <p:cNvCxnSpPr>
                <a:cxnSpLocks/>
                <a:stCxn id="1365"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1384" name="Straight Connector 1383">
                <a:extLst>
                  <a:ext uri="{FF2B5EF4-FFF2-40B4-BE49-F238E27FC236}">
                    <a16:creationId xmlns:a16="http://schemas.microsoft.com/office/drawing/2014/main" id="{86D4E6EE-2A57-3964-BA2B-F3A79A281B61}"/>
                  </a:ext>
                </a:extLst>
              </p:cNvPr>
              <p:cNvCxnSpPr>
                <a:cxnSpLocks/>
                <a:stCxn id="1365" idx="2"/>
                <a:endCxn id="1371"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1385" name="Straight Connector 1384">
                <a:extLst>
                  <a:ext uri="{FF2B5EF4-FFF2-40B4-BE49-F238E27FC236}">
                    <a16:creationId xmlns:a16="http://schemas.microsoft.com/office/drawing/2014/main" id="{DD63BFE4-A666-3C59-2C3A-4B8A28858F11}"/>
                  </a:ext>
                </a:extLst>
              </p:cNvPr>
              <p:cNvCxnSpPr>
                <a:cxnSpLocks/>
                <a:endCxn id="1369"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941" name="Group 940">
              <a:extLst>
                <a:ext uri="{FF2B5EF4-FFF2-40B4-BE49-F238E27FC236}">
                  <a16:creationId xmlns:a16="http://schemas.microsoft.com/office/drawing/2014/main" id="{6D7B6C35-050F-E996-00CC-C21033B75D66}"/>
                </a:ext>
              </a:extLst>
            </p:cNvPr>
            <p:cNvGrpSpPr/>
            <p:nvPr/>
          </p:nvGrpSpPr>
          <p:grpSpPr>
            <a:xfrm>
              <a:off x="5316041" y="3353864"/>
              <a:ext cx="332872" cy="266023"/>
              <a:chOff x="2868308" y="2241594"/>
              <a:chExt cx="150801" cy="120514"/>
            </a:xfrm>
          </p:grpSpPr>
          <p:grpSp>
            <p:nvGrpSpPr>
              <p:cNvPr id="1356" name="Group 1355">
                <a:extLst>
                  <a:ext uri="{FF2B5EF4-FFF2-40B4-BE49-F238E27FC236}">
                    <a16:creationId xmlns:a16="http://schemas.microsoft.com/office/drawing/2014/main" id="{F9621E47-A11B-4DC4-4F93-19A78E071CFC}"/>
                  </a:ext>
                </a:extLst>
              </p:cNvPr>
              <p:cNvGrpSpPr/>
              <p:nvPr/>
            </p:nvGrpSpPr>
            <p:grpSpPr>
              <a:xfrm rot="19712856">
                <a:off x="2947504" y="2316389"/>
                <a:ext cx="71605" cy="45719"/>
                <a:chOff x="3364807" y="1820427"/>
                <a:chExt cx="722492" cy="461298"/>
              </a:xfrm>
            </p:grpSpPr>
            <p:sp>
              <p:nvSpPr>
                <p:cNvPr id="1363" name="Oval 1362">
                  <a:extLst>
                    <a:ext uri="{FF2B5EF4-FFF2-40B4-BE49-F238E27FC236}">
                      <a16:creationId xmlns:a16="http://schemas.microsoft.com/office/drawing/2014/main" id="{20E24282-50E7-7C92-BB44-4E82AFEBA818}"/>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364" name="Oval 1363">
                  <a:extLst>
                    <a:ext uri="{FF2B5EF4-FFF2-40B4-BE49-F238E27FC236}">
                      <a16:creationId xmlns:a16="http://schemas.microsoft.com/office/drawing/2014/main" id="{BFC94128-138A-F170-209C-438B32E644C1}"/>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1357" name="Group 1356">
                <a:extLst>
                  <a:ext uri="{FF2B5EF4-FFF2-40B4-BE49-F238E27FC236}">
                    <a16:creationId xmlns:a16="http://schemas.microsoft.com/office/drawing/2014/main" id="{CA29BE09-4CD1-F6E1-3904-5AC806DF25E2}"/>
                  </a:ext>
                </a:extLst>
              </p:cNvPr>
              <p:cNvGrpSpPr/>
              <p:nvPr/>
            </p:nvGrpSpPr>
            <p:grpSpPr>
              <a:xfrm rot="1293024">
                <a:off x="2868308" y="2273207"/>
                <a:ext cx="71605" cy="45719"/>
                <a:chOff x="3364807" y="1820427"/>
                <a:chExt cx="722492" cy="461298"/>
              </a:xfrm>
            </p:grpSpPr>
            <p:sp>
              <p:nvSpPr>
                <p:cNvPr id="1361" name="Oval 1360">
                  <a:extLst>
                    <a:ext uri="{FF2B5EF4-FFF2-40B4-BE49-F238E27FC236}">
                      <a16:creationId xmlns:a16="http://schemas.microsoft.com/office/drawing/2014/main" id="{DB90D315-C926-94C2-6CF1-A7E3745A8A8B}"/>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362" name="Oval 1361">
                  <a:extLst>
                    <a:ext uri="{FF2B5EF4-FFF2-40B4-BE49-F238E27FC236}">
                      <a16:creationId xmlns:a16="http://schemas.microsoft.com/office/drawing/2014/main" id="{43C60232-2DE2-2459-7528-ABED3916C005}"/>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1358" name="Group 1357">
                <a:extLst>
                  <a:ext uri="{FF2B5EF4-FFF2-40B4-BE49-F238E27FC236}">
                    <a16:creationId xmlns:a16="http://schemas.microsoft.com/office/drawing/2014/main" id="{67EDB720-F657-B6E4-B833-CED54887D670}"/>
                  </a:ext>
                </a:extLst>
              </p:cNvPr>
              <p:cNvGrpSpPr/>
              <p:nvPr/>
            </p:nvGrpSpPr>
            <p:grpSpPr>
              <a:xfrm rot="2044539">
                <a:off x="2933978" y="2241594"/>
                <a:ext cx="71605" cy="45719"/>
                <a:chOff x="3364807" y="1820427"/>
                <a:chExt cx="722492" cy="461298"/>
              </a:xfrm>
            </p:grpSpPr>
            <p:sp>
              <p:nvSpPr>
                <p:cNvPr id="1359" name="Oval 1358">
                  <a:extLst>
                    <a:ext uri="{FF2B5EF4-FFF2-40B4-BE49-F238E27FC236}">
                      <a16:creationId xmlns:a16="http://schemas.microsoft.com/office/drawing/2014/main" id="{289AE6EA-2EC1-C7F0-B1F1-10753D77559E}"/>
                    </a:ext>
                  </a:extLst>
                </p:cNvPr>
                <p:cNvSpPr/>
                <p:nvPr/>
              </p:nvSpPr>
              <p:spPr>
                <a:xfrm>
                  <a:off x="3682613" y="1820427"/>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360" name="Oval 1359">
                  <a:extLst>
                    <a:ext uri="{FF2B5EF4-FFF2-40B4-BE49-F238E27FC236}">
                      <a16:creationId xmlns:a16="http://schemas.microsoft.com/office/drawing/2014/main" id="{D36B489A-C658-EFCC-1E41-709A8960A5F1}"/>
                    </a:ext>
                  </a:extLst>
                </p:cNvPr>
                <p:cNvSpPr/>
                <p:nvPr/>
              </p:nvSpPr>
              <p:spPr>
                <a:xfrm>
                  <a:off x="3364807" y="1849512"/>
                  <a:ext cx="404686" cy="432213"/>
                </a:xfrm>
                <a:prstGeom prst="ellipse">
                  <a:avLst/>
                </a:prstGeom>
                <a:gradFill>
                  <a:gsLst>
                    <a:gs pos="0">
                      <a:srgbClr val="570995">
                        <a:lumMod val="110000"/>
                        <a:satMod val="105000"/>
                        <a:tint val="67000"/>
                      </a:srgbClr>
                    </a:gs>
                    <a:gs pos="50000">
                      <a:srgbClr val="570995">
                        <a:lumMod val="105000"/>
                        <a:satMod val="103000"/>
                        <a:tint val="73000"/>
                      </a:srgbClr>
                    </a:gs>
                    <a:gs pos="100000">
                      <a:srgbClr val="570995">
                        <a:lumMod val="105000"/>
                        <a:satMod val="109000"/>
                        <a:tint val="81000"/>
                      </a:srgbClr>
                    </a:gs>
                  </a:gsLst>
                  <a:lin ang="5400000" scaled="0"/>
                </a:gradFill>
                <a:ln w="3175"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grpSp>
          <p:nvGrpSpPr>
            <p:cNvPr id="942" name="Group 941">
              <a:extLst>
                <a:ext uri="{FF2B5EF4-FFF2-40B4-BE49-F238E27FC236}">
                  <a16:creationId xmlns:a16="http://schemas.microsoft.com/office/drawing/2014/main" id="{EC598E45-C6E1-E8A9-4EE7-D7F2803FCA01}"/>
                </a:ext>
              </a:extLst>
            </p:cNvPr>
            <p:cNvGrpSpPr/>
            <p:nvPr/>
          </p:nvGrpSpPr>
          <p:grpSpPr>
            <a:xfrm rot="5400000">
              <a:off x="6712560" y="3027887"/>
              <a:ext cx="259519" cy="351327"/>
              <a:chOff x="1350461" y="4967375"/>
              <a:chExt cx="145673" cy="163333"/>
            </a:xfrm>
          </p:grpSpPr>
          <p:sp>
            <p:nvSpPr>
              <p:cNvPr id="1349" name="Oval 1348">
                <a:extLst>
                  <a:ext uri="{FF2B5EF4-FFF2-40B4-BE49-F238E27FC236}">
                    <a16:creationId xmlns:a16="http://schemas.microsoft.com/office/drawing/2014/main" id="{FFD06B41-178C-C1CF-CFA6-B0E32599D728}"/>
                  </a:ext>
                </a:extLst>
              </p:cNvPr>
              <p:cNvSpPr/>
              <p:nvPr/>
            </p:nvSpPr>
            <p:spPr>
              <a:xfrm>
                <a:off x="1410190" y="507448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0" name="Oval 1349">
                <a:extLst>
                  <a:ext uri="{FF2B5EF4-FFF2-40B4-BE49-F238E27FC236}">
                    <a16:creationId xmlns:a16="http://schemas.microsoft.com/office/drawing/2014/main" id="{A01D0E81-DE67-F9EC-B1D6-96AD2FC631A2}"/>
                  </a:ext>
                </a:extLst>
              </p:cNvPr>
              <p:cNvSpPr/>
              <p:nvPr/>
            </p:nvSpPr>
            <p:spPr>
              <a:xfrm>
                <a:off x="1421174" y="5028563"/>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1" name="Oval 1350">
                <a:extLst>
                  <a:ext uri="{FF2B5EF4-FFF2-40B4-BE49-F238E27FC236}">
                    <a16:creationId xmlns:a16="http://schemas.microsoft.com/office/drawing/2014/main" id="{F5DF2392-C4A9-A925-1C7C-EC36CF7A0232}"/>
                  </a:ext>
                </a:extLst>
              </p:cNvPr>
              <p:cNvSpPr/>
              <p:nvPr/>
            </p:nvSpPr>
            <p:spPr>
              <a:xfrm>
                <a:off x="1351059" y="5020512"/>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2" name="Oval 1351">
                <a:extLst>
                  <a:ext uri="{FF2B5EF4-FFF2-40B4-BE49-F238E27FC236}">
                    <a16:creationId xmlns:a16="http://schemas.microsoft.com/office/drawing/2014/main" id="{5675E0E6-CCEF-302E-34CD-AF31562A5527}"/>
                  </a:ext>
                </a:extLst>
              </p:cNvPr>
              <p:cNvSpPr/>
              <p:nvPr/>
            </p:nvSpPr>
            <p:spPr>
              <a:xfrm>
                <a:off x="1407420" y="4967375"/>
                <a:ext cx="34387" cy="28567"/>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3" name="Oval 1352">
                <a:extLst>
                  <a:ext uri="{FF2B5EF4-FFF2-40B4-BE49-F238E27FC236}">
                    <a16:creationId xmlns:a16="http://schemas.microsoft.com/office/drawing/2014/main" id="{C4ED87F2-6B50-E061-8C3C-60B7598B0FFA}"/>
                  </a:ext>
                </a:extLst>
              </p:cNvPr>
              <p:cNvSpPr/>
              <p:nvPr/>
            </p:nvSpPr>
            <p:spPr>
              <a:xfrm>
                <a:off x="1350461" y="5108229"/>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4" name="Oval 1353">
                <a:extLst>
                  <a:ext uri="{FF2B5EF4-FFF2-40B4-BE49-F238E27FC236}">
                    <a16:creationId xmlns:a16="http://schemas.microsoft.com/office/drawing/2014/main" id="{F7E816AA-3EB0-203B-7757-D854E878F9DE}"/>
                  </a:ext>
                </a:extLst>
              </p:cNvPr>
              <p:cNvSpPr/>
              <p:nvPr/>
            </p:nvSpPr>
            <p:spPr>
              <a:xfrm>
                <a:off x="1465297" y="5113568"/>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sp>
            <p:nvSpPr>
              <p:cNvPr id="1355" name="Oval 1354">
                <a:extLst>
                  <a:ext uri="{FF2B5EF4-FFF2-40B4-BE49-F238E27FC236}">
                    <a16:creationId xmlns:a16="http://schemas.microsoft.com/office/drawing/2014/main" id="{362662BC-CF9C-A739-C837-B658A9728EB0}"/>
                  </a:ext>
                </a:extLst>
              </p:cNvPr>
              <p:cNvSpPr/>
              <p:nvPr/>
            </p:nvSpPr>
            <p:spPr>
              <a:xfrm>
                <a:off x="1475501" y="5001754"/>
                <a:ext cx="20633" cy="17140"/>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262B25"/>
                  </a:solidFill>
                  <a:effectLst/>
                  <a:uLnTx/>
                  <a:uFillTx/>
                  <a:latin typeface="Arial" panose="020B0604020202020204"/>
                  <a:ea typeface="+mn-ea"/>
                  <a:cs typeface="+mn-cs"/>
                </a:endParaRPr>
              </a:p>
            </p:txBody>
          </p:sp>
        </p:grpSp>
        <p:sp>
          <p:nvSpPr>
            <p:cNvPr id="943" name="TextBox 942">
              <a:extLst>
                <a:ext uri="{FF2B5EF4-FFF2-40B4-BE49-F238E27FC236}">
                  <a16:creationId xmlns:a16="http://schemas.microsoft.com/office/drawing/2014/main" id="{244B652D-DD08-1966-1B7A-36946AE27C79}"/>
                </a:ext>
              </a:extLst>
            </p:cNvPr>
            <p:cNvSpPr txBox="1"/>
            <p:nvPr/>
          </p:nvSpPr>
          <p:spPr>
            <a:xfrm>
              <a:off x="5953329" y="2479413"/>
              <a:ext cx="256480" cy="124650"/>
            </a:xfrm>
            <a:prstGeom prst="rect">
              <a:avLst/>
            </a:prstGeom>
            <a:noFill/>
          </p:spPr>
          <p:txBody>
            <a:bodyPr wrap="non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000000"/>
                  </a:solidFill>
                  <a:effectLst/>
                  <a:uLnTx/>
                  <a:uFillTx/>
                  <a:cs typeface="Arial" panose="020B0604020202020204" pitchFamily="34" charset="0"/>
                </a:rPr>
                <a:t>Fungi</a:t>
              </a:r>
            </a:p>
          </p:txBody>
        </p:sp>
        <p:grpSp>
          <p:nvGrpSpPr>
            <p:cNvPr id="944" name="Group 943">
              <a:extLst>
                <a:ext uri="{FF2B5EF4-FFF2-40B4-BE49-F238E27FC236}">
                  <a16:creationId xmlns:a16="http://schemas.microsoft.com/office/drawing/2014/main" id="{795C468D-2E38-E71C-23E8-8331C243E860}"/>
                </a:ext>
              </a:extLst>
            </p:cNvPr>
            <p:cNvGrpSpPr/>
            <p:nvPr/>
          </p:nvGrpSpPr>
          <p:grpSpPr>
            <a:xfrm>
              <a:off x="5918883" y="2627796"/>
              <a:ext cx="299989" cy="310416"/>
              <a:chOff x="2887782" y="4331819"/>
              <a:chExt cx="1324276" cy="1370298"/>
            </a:xfrm>
          </p:grpSpPr>
          <p:sp>
            <p:nvSpPr>
              <p:cNvPr id="1291" name="Freeform: Shape 2630">
                <a:extLst>
                  <a:ext uri="{FF2B5EF4-FFF2-40B4-BE49-F238E27FC236}">
                    <a16:creationId xmlns:a16="http://schemas.microsoft.com/office/drawing/2014/main" id="{D7AD0607-B088-F34E-743E-848CE45A5127}"/>
                  </a:ext>
                </a:extLst>
              </p:cNvPr>
              <p:cNvSpPr/>
              <p:nvPr/>
            </p:nvSpPr>
            <p:spPr>
              <a:xfrm rot="15922158">
                <a:off x="3139228" y="4967776"/>
                <a:ext cx="3249" cy="3249"/>
              </a:xfrm>
              <a:custGeom>
                <a:avLst/>
                <a:gdLst>
                  <a:gd name="connsiteX0" fmla="*/ -838 w 3249"/>
                  <a:gd name="connsiteY0" fmla="*/ -1124 h 3249"/>
                  <a:gd name="connsiteX1" fmla="*/ -838 w 3249"/>
                  <a:gd name="connsiteY1" fmla="*/ -1124 h 3249"/>
                </a:gdLst>
                <a:ahLst/>
                <a:cxnLst>
                  <a:cxn ang="0">
                    <a:pos x="connsiteX0" y="connsiteY0"/>
                  </a:cxn>
                  <a:cxn ang="0">
                    <a:pos x="connsiteX1" y="connsiteY1"/>
                  </a:cxn>
                </a:cxnLst>
                <a:rect l="l" t="t" r="r" b="b"/>
                <a:pathLst>
                  <a:path w="3249" h="3249">
                    <a:moveTo>
                      <a:pt x="-838" y="-1124"/>
                    </a:moveTo>
                    <a:lnTo>
                      <a:pt x="-838" y="-1124"/>
                    </a:lnTo>
                    <a:close/>
                  </a:path>
                </a:pathLst>
              </a:custGeom>
              <a:solidFill>
                <a:srgbClr val="FFBBAE"/>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2" name="Freeform: Shape 2631">
                <a:extLst>
                  <a:ext uri="{FF2B5EF4-FFF2-40B4-BE49-F238E27FC236}">
                    <a16:creationId xmlns:a16="http://schemas.microsoft.com/office/drawing/2014/main" id="{EDFAA5A1-4F22-29CE-442F-D66B9F120C8A}"/>
                  </a:ext>
                </a:extLst>
              </p:cNvPr>
              <p:cNvSpPr/>
              <p:nvPr/>
            </p:nvSpPr>
            <p:spPr>
              <a:xfrm>
                <a:off x="3651131" y="4331819"/>
                <a:ext cx="288032" cy="1017555"/>
              </a:xfrm>
              <a:custGeom>
                <a:avLst/>
                <a:gdLst>
                  <a:gd name="connsiteX0" fmla="*/ 286039 w 288032"/>
                  <a:gd name="connsiteY0" fmla="*/ 1017432 h 1017555"/>
                  <a:gd name="connsiteX1" fmla="*/ 110779 w 288032"/>
                  <a:gd name="connsiteY1" fmla="*/ 303057 h 1017555"/>
                  <a:gd name="connsiteX2" fmla="*/ -187 w 288032"/>
                  <a:gd name="connsiteY2" fmla="*/ -124 h 1017555"/>
                </a:gdLst>
                <a:ahLst/>
                <a:cxnLst>
                  <a:cxn ang="0">
                    <a:pos x="connsiteX0" y="connsiteY0"/>
                  </a:cxn>
                  <a:cxn ang="0">
                    <a:pos x="connsiteX1" y="connsiteY1"/>
                  </a:cxn>
                  <a:cxn ang="0">
                    <a:pos x="connsiteX2" y="connsiteY2"/>
                  </a:cxn>
                </a:cxnLst>
                <a:rect l="l" t="t" r="r" b="b"/>
                <a:pathLst>
                  <a:path w="288032" h="1017555">
                    <a:moveTo>
                      <a:pt x="286039" y="1017432"/>
                    </a:moveTo>
                    <a:cubicBezTo>
                      <a:pt x="286039" y="1017432"/>
                      <a:pt x="318233" y="687581"/>
                      <a:pt x="110779" y="303057"/>
                    </a:cubicBezTo>
                    <a:cubicBezTo>
                      <a:pt x="35246" y="163230"/>
                      <a:pt x="9242" y="164183"/>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3" name="Freeform: Shape 2632">
                <a:extLst>
                  <a:ext uri="{FF2B5EF4-FFF2-40B4-BE49-F238E27FC236}">
                    <a16:creationId xmlns:a16="http://schemas.microsoft.com/office/drawing/2014/main" id="{2B458548-E5BA-54FA-463B-3C052046A64D}"/>
                  </a:ext>
                </a:extLst>
              </p:cNvPr>
              <p:cNvSpPr/>
              <p:nvPr/>
            </p:nvSpPr>
            <p:spPr>
              <a:xfrm>
                <a:off x="3310422" y="4529939"/>
                <a:ext cx="540162" cy="301656"/>
              </a:xfrm>
              <a:custGeom>
                <a:avLst/>
                <a:gdLst>
                  <a:gd name="connsiteX0" fmla="*/ -187 w 540162"/>
                  <a:gd name="connsiteY0" fmla="*/ -124 h 301656"/>
                  <a:gd name="connsiteX1" fmla="*/ 539976 w 540162"/>
                  <a:gd name="connsiteY1" fmla="*/ 301533 h 301656"/>
                </a:gdLst>
                <a:ahLst/>
                <a:cxnLst>
                  <a:cxn ang="0">
                    <a:pos x="connsiteX0" y="connsiteY0"/>
                  </a:cxn>
                  <a:cxn ang="0">
                    <a:pos x="connsiteX1" y="connsiteY1"/>
                  </a:cxn>
                </a:cxnLst>
                <a:rect l="l" t="t" r="r" b="b"/>
                <a:pathLst>
                  <a:path w="540162" h="301656">
                    <a:moveTo>
                      <a:pt x="-187" y="-124"/>
                    </a:moveTo>
                    <a:cubicBezTo>
                      <a:pt x="152213" y="108747"/>
                      <a:pt x="539976" y="301533"/>
                      <a:pt x="539976" y="301533"/>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4" name="Freeform: Shape 2633">
                <a:extLst>
                  <a:ext uri="{FF2B5EF4-FFF2-40B4-BE49-F238E27FC236}">
                    <a16:creationId xmlns:a16="http://schemas.microsoft.com/office/drawing/2014/main" id="{C35D766B-D22F-AAB8-CF11-24EDDB67E512}"/>
                  </a:ext>
                </a:extLst>
              </p:cNvPr>
              <p:cNvSpPr/>
              <p:nvPr/>
            </p:nvSpPr>
            <p:spPr>
              <a:xfrm>
                <a:off x="3285049" y="4503861"/>
                <a:ext cx="53917" cy="53957"/>
              </a:xfrm>
              <a:custGeom>
                <a:avLst/>
                <a:gdLst>
                  <a:gd name="connsiteX0" fmla="*/ 10518 w 53917"/>
                  <a:gd name="connsiteY0" fmla="*/ 48338 h 53957"/>
                  <a:gd name="connsiteX1" fmla="*/ 5269 w 53917"/>
                  <a:gd name="connsiteY1" fmla="*/ 10581 h 53957"/>
                  <a:gd name="connsiteX2" fmla="*/ 43026 w 53917"/>
                  <a:gd name="connsiteY2" fmla="*/ 5333 h 53957"/>
                  <a:gd name="connsiteX3" fmla="*/ 48618 w 53917"/>
                  <a:gd name="connsiteY3" fmla="*/ 42623 h 53957"/>
                  <a:gd name="connsiteX4" fmla="*/ 11137 w 53917"/>
                  <a:gd name="connsiteY4" fmla="*/ 48796 h 53957"/>
                  <a:gd name="connsiteX5" fmla="*/ 10518 w 53917"/>
                  <a:gd name="connsiteY5" fmla="*/ 48338 h 5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7" h="53957">
                    <a:moveTo>
                      <a:pt x="10518" y="48338"/>
                    </a:moveTo>
                    <a:cubicBezTo>
                      <a:pt x="-1360" y="39366"/>
                      <a:pt x="-3713" y="22459"/>
                      <a:pt x="5269" y="10581"/>
                    </a:cubicBezTo>
                    <a:cubicBezTo>
                      <a:pt x="14242" y="-1296"/>
                      <a:pt x="31149" y="-3649"/>
                      <a:pt x="43026" y="5333"/>
                    </a:cubicBezTo>
                    <a:cubicBezTo>
                      <a:pt x="54723" y="14172"/>
                      <a:pt x="57209" y="30736"/>
                      <a:pt x="48618" y="42623"/>
                    </a:cubicBezTo>
                    <a:cubicBezTo>
                      <a:pt x="39969" y="54682"/>
                      <a:pt x="23186" y="57444"/>
                      <a:pt x="11137" y="48796"/>
                    </a:cubicBezTo>
                    <a:cubicBezTo>
                      <a:pt x="10927" y="48643"/>
                      <a:pt x="10718" y="48491"/>
                      <a:pt x="10518" y="48338"/>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5" name="Freeform: Shape 2634">
                <a:extLst>
                  <a:ext uri="{FF2B5EF4-FFF2-40B4-BE49-F238E27FC236}">
                    <a16:creationId xmlns:a16="http://schemas.microsoft.com/office/drawing/2014/main" id="{8DCEF59E-4F9D-32AA-E1F2-9740920EA8F5}"/>
                  </a:ext>
                </a:extLst>
              </p:cNvPr>
              <p:cNvSpPr/>
              <p:nvPr/>
            </p:nvSpPr>
            <p:spPr>
              <a:xfrm>
                <a:off x="3557310" y="4419258"/>
                <a:ext cx="185166" cy="180975"/>
              </a:xfrm>
              <a:custGeom>
                <a:avLst/>
                <a:gdLst>
                  <a:gd name="connsiteX0" fmla="*/ -187 w 185166"/>
                  <a:gd name="connsiteY0" fmla="*/ -124 h 180975"/>
                  <a:gd name="connsiteX1" fmla="*/ 184979 w 185166"/>
                  <a:gd name="connsiteY1" fmla="*/ 180851 h 180975"/>
                </a:gdLst>
                <a:ahLst/>
                <a:cxnLst>
                  <a:cxn ang="0">
                    <a:pos x="connsiteX0" y="connsiteY0"/>
                  </a:cxn>
                  <a:cxn ang="0">
                    <a:pos x="connsiteX1" y="connsiteY1"/>
                  </a:cxn>
                </a:cxnLst>
                <a:rect l="l" t="t" r="r" b="b"/>
                <a:pathLst>
                  <a:path w="185166" h="180975">
                    <a:moveTo>
                      <a:pt x="-187" y="-124"/>
                    </a:moveTo>
                    <a:cubicBezTo>
                      <a:pt x="64583" y="56998"/>
                      <a:pt x="126390" y="117405"/>
                      <a:pt x="184979" y="180851"/>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6" name="Freeform: Shape 2635">
                <a:extLst>
                  <a:ext uri="{FF2B5EF4-FFF2-40B4-BE49-F238E27FC236}">
                    <a16:creationId xmlns:a16="http://schemas.microsoft.com/office/drawing/2014/main" id="{955C81C7-8B4A-EBE2-B1FB-433CC43F39E4}"/>
                  </a:ext>
                </a:extLst>
              </p:cNvPr>
              <p:cNvSpPr/>
              <p:nvPr/>
            </p:nvSpPr>
            <p:spPr>
              <a:xfrm>
                <a:off x="3531069" y="4393619"/>
                <a:ext cx="53914" cy="53950"/>
              </a:xfrm>
              <a:custGeom>
                <a:avLst/>
                <a:gdLst>
                  <a:gd name="connsiteX0" fmla="*/ 8718 w 53914"/>
                  <a:gd name="connsiteY0" fmla="*/ 46851 h 53950"/>
                  <a:gd name="connsiteX1" fmla="*/ 6746 w 53914"/>
                  <a:gd name="connsiteY1" fmla="*/ 8780 h 53950"/>
                  <a:gd name="connsiteX2" fmla="*/ 44818 w 53914"/>
                  <a:gd name="connsiteY2" fmla="*/ 6818 h 53950"/>
                  <a:gd name="connsiteX3" fmla="*/ 46818 w 53914"/>
                  <a:gd name="connsiteY3" fmla="*/ 44851 h 53950"/>
                  <a:gd name="connsiteX4" fmla="*/ 8889 w 53914"/>
                  <a:gd name="connsiteY4" fmla="*/ 47013 h 53950"/>
                  <a:gd name="connsiteX5" fmla="*/ 8718 w 53914"/>
                  <a:gd name="connsiteY5" fmla="*/ 46851 h 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50">
                    <a:moveTo>
                      <a:pt x="8718" y="46851"/>
                    </a:moveTo>
                    <a:cubicBezTo>
                      <a:pt x="-2341" y="36879"/>
                      <a:pt x="-3217" y="19839"/>
                      <a:pt x="6746" y="8780"/>
                    </a:cubicBezTo>
                    <a:cubicBezTo>
                      <a:pt x="16719" y="-2278"/>
                      <a:pt x="33769" y="-3155"/>
                      <a:pt x="44818" y="6818"/>
                    </a:cubicBezTo>
                    <a:cubicBezTo>
                      <a:pt x="55867" y="16772"/>
                      <a:pt x="56762" y="33793"/>
                      <a:pt x="46818" y="44851"/>
                    </a:cubicBezTo>
                    <a:cubicBezTo>
                      <a:pt x="36940" y="55919"/>
                      <a:pt x="19957" y="56881"/>
                      <a:pt x="8889" y="47013"/>
                    </a:cubicBezTo>
                    <a:cubicBezTo>
                      <a:pt x="8832" y="46956"/>
                      <a:pt x="8775" y="46909"/>
                      <a:pt x="8718" y="46851"/>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7" name="Freeform: Shape 2636">
                <a:extLst>
                  <a:ext uri="{FF2B5EF4-FFF2-40B4-BE49-F238E27FC236}">
                    <a16:creationId xmlns:a16="http://schemas.microsoft.com/office/drawing/2014/main" id="{FE23C201-E08F-6F70-AF27-727DF6C6EB8C}"/>
                  </a:ext>
                </a:extLst>
              </p:cNvPr>
              <p:cNvSpPr/>
              <p:nvPr/>
            </p:nvSpPr>
            <p:spPr>
              <a:xfrm>
                <a:off x="3162404" y="4552989"/>
                <a:ext cx="402716" cy="130587"/>
              </a:xfrm>
              <a:custGeom>
                <a:avLst/>
                <a:gdLst>
                  <a:gd name="connsiteX0" fmla="*/ -187 w 402716"/>
                  <a:gd name="connsiteY0" fmla="*/ -124 h 130587"/>
                  <a:gd name="connsiteX1" fmla="*/ 186503 w 402716"/>
                  <a:gd name="connsiteY1" fmla="*/ 125225 h 130587"/>
                  <a:gd name="connsiteX2" fmla="*/ 402530 w 402716"/>
                  <a:gd name="connsiteY2" fmla="*/ 129416 h 130587"/>
                </a:gdLst>
                <a:ahLst/>
                <a:cxnLst>
                  <a:cxn ang="0">
                    <a:pos x="connsiteX0" y="connsiteY0"/>
                  </a:cxn>
                  <a:cxn ang="0">
                    <a:pos x="connsiteX1" y="connsiteY1"/>
                  </a:cxn>
                  <a:cxn ang="0">
                    <a:pos x="connsiteX2" y="connsiteY2"/>
                  </a:cxn>
                </a:cxnLst>
                <a:rect l="l" t="t" r="r" b="b"/>
                <a:pathLst>
                  <a:path w="402716" h="130587">
                    <a:moveTo>
                      <a:pt x="-187" y="-124"/>
                    </a:moveTo>
                    <a:cubicBezTo>
                      <a:pt x="35912" y="37405"/>
                      <a:pt x="121256" y="118844"/>
                      <a:pt x="186503" y="125225"/>
                    </a:cubicBezTo>
                    <a:cubicBezTo>
                      <a:pt x="271561" y="133607"/>
                      <a:pt x="402530" y="129416"/>
                      <a:pt x="402530" y="129416"/>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8" name="Freeform: Shape 2637">
                <a:extLst>
                  <a:ext uri="{FF2B5EF4-FFF2-40B4-BE49-F238E27FC236}">
                    <a16:creationId xmlns:a16="http://schemas.microsoft.com/office/drawing/2014/main" id="{2DD5BE29-AEB0-58A3-4AED-764D0FE9E62A}"/>
                  </a:ext>
                </a:extLst>
              </p:cNvPr>
              <p:cNvSpPr/>
              <p:nvPr/>
            </p:nvSpPr>
            <p:spPr>
              <a:xfrm>
                <a:off x="3136399" y="4526985"/>
                <a:ext cx="53913" cy="53874"/>
              </a:xfrm>
              <a:custGeom>
                <a:avLst/>
                <a:gdLst>
                  <a:gd name="connsiteX0" fmla="*/ 7053 w 53913"/>
                  <a:gd name="connsiteY0" fmla="*/ 45217 h 53874"/>
                  <a:gd name="connsiteX1" fmla="*/ 8386 w 53913"/>
                  <a:gd name="connsiteY1" fmla="*/ 7117 h 53874"/>
                  <a:gd name="connsiteX2" fmla="*/ 46486 w 53913"/>
                  <a:gd name="connsiteY2" fmla="*/ 8450 h 53874"/>
                  <a:gd name="connsiteX3" fmla="*/ 45153 w 53913"/>
                  <a:gd name="connsiteY3" fmla="*/ 46550 h 53874"/>
                  <a:gd name="connsiteX4" fmla="*/ 7053 w 53913"/>
                  <a:gd name="connsiteY4" fmla="*/ 45217 h 53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3" h="53874">
                    <a:moveTo>
                      <a:pt x="7053" y="45217"/>
                    </a:moveTo>
                    <a:cubicBezTo>
                      <a:pt x="-3101" y="34329"/>
                      <a:pt x="-2501" y="17270"/>
                      <a:pt x="8386" y="7117"/>
                    </a:cubicBezTo>
                    <a:cubicBezTo>
                      <a:pt x="19273" y="-3037"/>
                      <a:pt x="36333" y="-2437"/>
                      <a:pt x="46486" y="8450"/>
                    </a:cubicBezTo>
                    <a:cubicBezTo>
                      <a:pt x="56640" y="19347"/>
                      <a:pt x="56040" y="36396"/>
                      <a:pt x="45153" y="46550"/>
                    </a:cubicBezTo>
                    <a:cubicBezTo>
                      <a:pt x="34247" y="56647"/>
                      <a:pt x="17226" y="56056"/>
                      <a:pt x="7053" y="45217"/>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299" name="Freeform: Shape 2638">
                <a:extLst>
                  <a:ext uri="{FF2B5EF4-FFF2-40B4-BE49-F238E27FC236}">
                    <a16:creationId xmlns:a16="http://schemas.microsoft.com/office/drawing/2014/main" id="{7288B374-4188-A2CD-1FE9-AEDA334E2195}"/>
                  </a:ext>
                </a:extLst>
              </p:cNvPr>
              <p:cNvSpPr/>
              <p:nvPr/>
            </p:nvSpPr>
            <p:spPr>
              <a:xfrm>
                <a:off x="3937929" y="4760825"/>
                <a:ext cx="272011" cy="489204"/>
              </a:xfrm>
              <a:custGeom>
                <a:avLst/>
                <a:gdLst>
                  <a:gd name="connsiteX0" fmla="*/ 193456 w 272011"/>
                  <a:gd name="connsiteY0" fmla="*/ -124 h 489204"/>
                  <a:gd name="connsiteX1" fmla="*/ 263941 w 272011"/>
                  <a:gd name="connsiteY1" fmla="*/ 300485 h 489204"/>
                  <a:gd name="connsiteX2" fmla="*/ -187 w 272011"/>
                  <a:gd name="connsiteY2" fmla="*/ 489080 h 489204"/>
                </a:gdLst>
                <a:ahLst/>
                <a:cxnLst>
                  <a:cxn ang="0">
                    <a:pos x="connsiteX0" y="connsiteY0"/>
                  </a:cxn>
                  <a:cxn ang="0">
                    <a:pos x="connsiteX1" y="connsiteY1"/>
                  </a:cxn>
                  <a:cxn ang="0">
                    <a:pos x="connsiteX2" y="connsiteY2"/>
                  </a:cxn>
                </a:cxnLst>
                <a:rect l="l" t="t" r="r" b="b"/>
                <a:pathLst>
                  <a:path w="272011" h="489204">
                    <a:moveTo>
                      <a:pt x="193456" y="-124"/>
                    </a:moveTo>
                    <a:cubicBezTo>
                      <a:pt x="222031" y="65027"/>
                      <a:pt x="295945" y="247526"/>
                      <a:pt x="263941" y="300485"/>
                    </a:cubicBezTo>
                    <a:cubicBezTo>
                      <a:pt x="224793" y="365636"/>
                      <a:pt x="-187" y="489080"/>
                      <a:pt x="-187" y="489080"/>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0" name="Freeform: Shape 2639">
                <a:extLst>
                  <a:ext uri="{FF2B5EF4-FFF2-40B4-BE49-F238E27FC236}">
                    <a16:creationId xmlns:a16="http://schemas.microsoft.com/office/drawing/2014/main" id="{672D9D46-629D-B979-5547-51D3EB2EE8BA}"/>
                  </a:ext>
                </a:extLst>
              </p:cNvPr>
              <p:cNvSpPr/>
              <p:nvPr/>
            </p:nvSpPr>
            <p:spPr>
              <a:xfrm>
                <a:off x="4105027" y="4735271"/>
                <a:ext cx="53927" cy="53895"/>
              </a:xfrm>
              <a:custGeom>
                <a:avLst/>
                <a:gdLst>
                  <a:gd name="connsiteX0" fmla="*/ 2069 w 53927"/>
                  <a:gd name="connsiteY0" fmla="*/ 37622 h 53895"/>
                  <a:gd name="connsiteX1" fmla="*/ 15995 w 53927"/>
                  <a:gd name="connsiteY1" fmla="*/ 2132 h 53895"/>
                  <a:gd name="connsiteX2" fmla="*/ 51485 w 53927"/>
                  <a:gd name="connsiteY2" fmla="*/ 16057 h 53895"/>
                  <a:gd name="connsiteX3" fmla="*/ 37598 w 53927"/>
                  <a:gd name="connsiteY3" fmla="*/ 51528 h 53895"/>
                  <a:gd name="connsiteX4" fmla="*/ 2069 w 53927"/>
                  <a:gd name="connsiteY4" fmla="*/ 37622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7" h="53895">
                    <a:moveTo>
                      <a:pt x="2069" y="37622"/>
                    </a:moveTo>
                    <a:cubicBezTo>
                      <a:pt x="-3884" y="23973"/>
                      <a:pt x="2346" y="8085"/>
                      <a:pt x="15995" y="2132"/>
                    </a:cubicBezTo>
                    <a:cubicBezTo>
                      <a:pt x="29635" y="-3821"/>
                      <a:pt x="45523" y="2417"/>
                      <a:pt x="51485" y="16057"/>
                    </a:cubicBezTo>
                    <a:cubicBezTo>
                      <a:pt x="57429" y="29688"/>
                      <a:pt x="51218" y="45556"/>
                      <a:pt x="37598" y="51528"/>
                    </a:cubicBezTo>
                    <a:cubicBezTo>
                      <a:pt x="23949" y="57453"/>
                      <a:pt x="8070" y="51243"/>
                      <a:pt x="2069" y="37622"/>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1" name="Freeform: Shape 2640">
                <a:extLst>
                  <a:ext uri="{FF2B5EF4-FFF2-40B4-BE49-F238E27FC236}">
                    <a16:creationId xmlns:a16="http://schemas.microsoft.com/office/drawing/2014/main" id="{4394D2B8-1635-679F-C3BD-328CE6127C47}"/>
                  </a:ext>
                </a:extLst>
              </p:cNvPr>
              <p:cNvSpPr/>
              <p:nvPr/>
            </p:nvSpPr>
            <p:spPr>
              <a:xfrm>
                <a:off x="3877064" y="4580040"/>
                <a:ext cx="334994" cy="411956"/>
              </a:xfrm>
              <a:custGeom>
                <a:avLst/>
                <a:gdLst>
                  <a:gd name="connsiteX0" fmla="*/ -187 w 334994"/>
                  <a:gd name="connsiteY0" fmla="*/ -124 h 411956"/>
                  <a:gd name="connsiteX1" fmla="*/ 109636 w 334994"/>
                  <a:gd name="connsiteY1" fmla="*/ 187424 h 411956"/>
                  <a:gd name="connsiteX2" fmla="*/ 334807 w 334994"/>
                  <a:gd name="connsiteY2" fmla="*/ 411833 h 411956"/>
                </a:gdLst>
                <a:ahLst/>
                <a:cxnLst>
                  <a:cxn ang="0">
                    <a:pos x="connsiteX0" y="connsiteY0"/>
                  </a:cxn>
                  <a:cxn ang="0">
                    <a:pos x="connsiteX1" y="connsiteY1"/>
                  </a:cxn>
                  <a:cxn ang="0">
                    <a:pos x="connsiteX2" y="connsiteY2"/>
                  </a:cxn>
                </a:cxnLst>
                <a:rect l="l" t="t" r="r" b="b"/>
                <a:pathLst>
                  <a:path w="334994" h="411956">
                    <a:moveTo>
                      <a:pt x="-187" y="-124"/>
                    </a:moveTo>
                    <a:cubicBezTo>
                      <a:pt x="14767" y="39786"/>
                      <a:pt x="50200" y="121511"/>
                      <a:pt x="109636" y="187424"/>
                    </a:cubicBezTo>
                    <a:cubicBezTo>
                      <a:pt x="191456" y="278292"/>
                      <a:pt x="334807" y="411833"/>
                      <a:pt x="334807" y="411833"/>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2" name="Freeform: Shape 2641">
                <a:extLst>
                  <a:ext uri="{FF2B5EF4-FFF2-40B4-BE49-F238E27FC236}">
                    <a16:creationId xmlns:a16="http://schemas.microsoft.com/office/drawing/2014/main" id="{1E047DAE-840E-2F1A-2BAE-E1ED2B031103}"/>
                  </a:ext>
                </a:extLst>
              </p:cNvPr>
              <p:cNvSpPr/>
              <p:nvPr/>
            </p:nvSpPr>
            <p:spPr>
              <a:xfrm>
                <a:off x="3850839" y="4554368"/>
                <a:ext cx="53926" cy="53895"/>
              </a:xfrm>
              <a:custGeom>
                <a:avLst/>
                <a:gdLst>
                  <a:gd name="connsiteX0" fmla="*/ 1368 w 53926"/>
                  <a:gd name="connsiteY0" fmla="*/ 35836 h 53895"/>
                  <a:gd name="connsiteX1" fmla="*/ 17779 w 53926"/>
                  <a:gd name="connsiteY1" fmla="*/ 1432 h 53895"/>
                  <a:gd name="connsiteX2" fmla="*/ 52184 w 53926"/>
                  <a:gd name="connsiteY2" fmla="*/ 17834 h 53895"/>
                  <a:gd name="connsiteX3" fmla="*/ 35848 w 53926"/>
                  <a:gd name="connsiteY3" fmla="*/ 52219 h 53895"/>
                  <a:gd name="connsiteX4" fmla="*/ 1368 w 53926"/>
                  <a:gd name="connsiteY4" fmla="*/ 35836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6" h="53895">
                    <a:moveTo>
                      <a:pt x="1368" y="35836"/>
                    </a:moveTo>
                    <a:cubicBezTo>
                      <a:pt x="-3604" y="21806"/>
                      <a:pt x="3740" y="6394"/>
                      <a:pt x="17779" y="1432"/>
                    </a:cubicBezTo>
                    <a:cubicBezTo>
                      <a:pt x="31810" y="-3540"/>
                      <a:pt x="47212" y="3803"/>
                      <a:pt x="52184" y="17834"/>
                    </a:cubicBezTo>
                    <a:cubicBezTo>
                      <a:pt x="57146" y="31845"/>
                      <a:pt x="49841" y="47218"/>
                      <a:pt x="35848" y="52219"/>
                    </a:cubicBezTo>
                    <a:cubicBezTo>
                      <a:pt x="21809" y="57181"/>
                      <a:pt x="6387" y="49857"/>
                      <a:pt x="1368" y="35836"/>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3" name="Freeform: Shape 2642">
                <a:extLst>
                  <a:ext uri="{FF2B5EF4-FFF2-40B4-BE49-F238E27FC236}">
                    <a16:creationId xmlns:a16="http://schemas.microsoft.com/office/drawing/2014/main" id="{F77DACCF-6F02-AE8F-E122-284042AE6B72}"/>
                  </a:ext>
                </a:extLst>
              </p:cNvPr>
              <p:cNvSpPr/>
              <p:nvPr/>
            </p:nvSpPr>
            <p:spPr>
              <a:xfrm>
                <a:off x="3523115" y="4492124"/>
                <a:ext cx="203168" cy="272415"/>
              </a:xfrm>
              <a:custGeom>
                <a:avLst/>
                <a:gdLst>
                  <a:gd name="connsiteX0" fmla="*/ -187 w 203168"/>
                  <a:gd name="connsiteY0" fmla="*/ -124 h 272415"/>
                  <a:gd name="connsiteX1" fmla="*/ 202981 w 203168"/>
                  <a:gd name="connsiteY1" fmla="*/ 272291 h 272415"/>
                </a:gdLst>
                <a:ahLst/>
                <a:cxnLst>
                  <a:cxn ang="0">
                    <a:pos x="connsiteX0" y="connsiteY0"/>
                  </a:cxn>
                  <a:cxn ang="0">
                    <a:pos x="connsiteX1" y="connsiteY1"/>
                  </a:cxn>
                </a:cxnLst>
                <a:rect l="l" t="t" r="r" b="b"/>
                <a:pathLst>
                  <a:path w="203168" h="272415">
                    <a:moveTo>
                      <a:pt x="-187" y="-124"/>
                    </a:moveTo>
                    <a:cubicBezTo>
                      <a:pt x="92205" y="88078"/>
                      <a:pt x="202981" y="272291"/>
                      <a:pt x="202981" y="272291"/>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4" name="Freeform: Shape 2643">
                <a:extLst>
                  <a:ext uri="{FF2B5EF4-FFF2-40B4-BE49-F238E27FC236}">
                    <a16:creationId xmlns:a16="http://schemas.microsoft.com/office/drawing/2014/main" id="{E4ECCFF3-F88D-311A-28BF-8311C637AFC8}"/>
                  </a:ext>
                </a:extLst>
              </p:cNvPr>
              <p:cNvSpPr/>
              <p:nvPr/>
            </p:nvSpPr>
            <p:spPr>
              <a:xfrm>
                <a:off x="3496917" y="4465926"/>
                <a:ext cx="54101" cy="54141"/>
              </a:xfrm>
              <a:custGeom>
                <a:avLst/>
                <a:gdLst>
                  <a:gd name="connsiteX0" fmla="*/ 8866 w 54101"/>
                  <a:gd name="connsiteY0" fmla="*/ 47125 h 54141"/>
                  <a:gd name="connsiteX1" fmla="*/ 6666 w 54101"/>
                  <a:gd name="connsiteY1" fmla="*/ 8930 h 54141"/>
                  <a:gd name="connsiteX2" fmla="*/ 44861 w 54101"/>
                  <a:gd name="connsiteY2" fmla="*/ 6729 h 54141"/>
                  <a:gd name="connsiteX3" fmla="*/ 47061 w 54101"/>
                  <a:gd name="connsiteY3" fmla="*/ 44925 h 54141"/>
                  <a:gd name="connsiteX4" fmla="*/ 46966 w 54101"/>
                  <a:gd name="connsiteY4" fmla="*/ 45029 h 54141"/>
                  <a:gd name="connsiteX5" fmla="*/ 8904 w 54101"/>
                  <a:gd name="connsiteY5" fmla="*/ 47163 h 54141"/>
                  <a:gd name="connsiteX6" fmla="*/ 8866 w 54101"/>
                  <a:gd name="connsiteY6" fmla="*/ 47125 h 5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01" h="54141">
                    <a:moveTo>
                      <a:pt x="8866" y="47125"/>
                    </a:moveTo>
                    <a:cubicBezTo>
                      <a:pt x="-2288" y="37181"/>
                      <a:pt x="-3269" y="20083"/>
                      <a:pt x="6666" y="8930"/>
                    </a:cubicBezTo>
                    <a:cubicBezTo>
                      <a:pt x="16610" y="-2224"/>
                      <a:pt x="33707" y="-3205"/>
                      <a:pt x="44861" y="6729"/>
                    </a:cubicBezTo>
                    <a:cubicBezTo>
                      <a:pt x="56015" y="16673"/>
                      <a:pt x="56996" y="33771"/>
                      <a:pt x="47061" y="44925"/>
                    </a:cubicBezTo>
                    <a:cubicBezTo>
                      <a:pt x="47023" y="44963"/>
                      <a:pt x="46995" y="44991"/>
                      <a:pt x="46966" y="45029"/>
                    </a:cubicBezTo>
                    <a:cubicBezTo>
                      <a:pt x="37041" y="56126"/>
                      <a:pt x="20001" y="57078"/>
                      <a:pt x="8904" y="47163"/>
                    </a:cubicBezTo>
                    <a:cubicBezTo>
                      <a:pt x="8895" y="47144"/>
                      <a:pt x="8876" y="47134"/>
                      <a:pt x="8866" y="47125"/>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5" name="Freeform: Shape 2644">
                <a:extLst>
                  <a:ext uri="{FF2B5EF4-FFF2-40B4-BE49-F238E27FC236}">
                    <a16:creationId xmlns:a16="http://schemas.microsoft.com/office/drawing/2014/main" id="{FBE761E1-33BB-5B6D-6DB2-D8A7BD764EE9}"/>
                  </a:ext>
                </a:extLst>
              </p:cNvPr>
              <p:cNvSpPr/>
              <p:nvPr/>
            </p:nvSpPr>
            <p:spPr>
              <a:xfrm>
                <a:off x="3510733" y="4786066"/>
                <a:ext cx="397192" cy="354615"/>
              </a:xfrm>
              <a:custGeom>
                <a:avLst/>
                <a:gdLst>
                  <a:gd name="connsiteX0" fmla="*/ 397005 w 397192"/>
                  <a:gd name="connsiteY0" fmla="*/ 354492 h 354615"/>
                  <a:gd name="connsiteX1" fmla="*/ -187 w 397192"/>
                  <a:gd name="connsiteY1" fmla="*/ -124 h 354615"/>
                </a:gdLst>
                <a:ahLst/>
                <a:cxnLst>
                  <a:cxn ang="0">
                    <a:pos x="connsiteX0" y="connsiteY0"/>
                  </a:cxn>
                  <a:cxn ang="0">
                    <a:pos x="connsiteX1" y="connsiteY1"/>
                  </a:cxn>
                </a:cxnLst>
                <a:rect l="l" t="t" r="r" b="b"/>
                <a:pathLst>
                  <a:path w="397192" h="354615">
                    <a:moveTo>
                      <a:pt x="397005" y="354492"/>
                    </a:moveTo>
                    <a:cubicBezTo>
                      <a:pt x="339855" y="316964"/>
                      <a:pt x="174596" y="201044"/>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6" name="Freeform: Shape 2645">
                <a:extLst>
                  <a:ext uri="{FF2B5EF4-FFF2-40B4-BE49-F238E27FC236}">
                    <a16:creationId xmlns:a16="http://schemas.microsoft.com/office/drawing/2014/main" id="{4A615E1D-9320-B51A-69E1-73D71D7BE40F}"/>
                  </a:ext>
                </a:extLst>
              </p:cNvPr>
              <p:cNvSpPr/>
              <p:nvPr/>
            </p:nvSpPr>
            <p:spPr>
              <a:xfrm>
                <a:off x="3879965" y="5112804"/>
                <a:ext cx="53918" cy="53922"/>
              </a:xfrm>
              <a:custGeom>
                <a:avLst/>
                <a:gdLst>
                  <a:gd name="connsiteX0" fmla="*/ 41298 w 53918"/>
                  <a:gd name="connsiteY0" fmla="*/ 4132 h 53922"/>
                  <a:gd name="connsiteX1" fmla="*/ 49480 w 53918"/>
                  <a:gd name="connsiteY1" fmla="*/ 41365 h 53922"/>
                  <a:gd name="connsiteX2" fmla="*/ 12237 w 53918"/>
                  <a:gd name="connsiteY2" fmla="*/ 49547 h 53922"/>
                  <a:gd name="connsiteX3" fmla="*/ 4055 w 53918"/>
                  <a:gd name="connsiteY3" fmla="*/ 12323 h 53922"/>
                  <a:gd name="connsiteX4" fmla="*/ 41289 w 53918"/>
                  <a:gd name="connsiteY4" fmla="*/ 4122 h 53922"/>
                  <a:gd name="connsiteX5" fmla="*/ 41298 w 53918"/>
                  <a:gd name="connsiteY5" fmla="*/ 4132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8" h="53922">
                    <a:moveTo>
                      <a:pt x="41298" y="4132"/>
                    </a:moveTo>
                    <a:cubicBezTo>
                      <a:pt x="53842" y="12152"/>
                      <a:pt x="57500" y="28830"/>
                      <a:pt x="49480" y="41365"/>
                    </a:cubicBezTo>
                    <a:cubicBezTo>
                      <a:pt x="41451" y="53910"/>
                      <a:pt x="24782" y="57567"/>
                      <a:pt x="12237" y="49547"/>
                    </a:cubicBezTo>
                    <a:cubicBezTo>
                      <a:pt x="-288" y="41527"/>
                      <a:pt x="-3955" y="24858"/>
                      <a:pt x="4055" y="12323"/>
                    </a:cubicBezTo>
                    <a:cubicBezTo>
                      <a:pt x="12076" y="-221"/>
                      <a:pt x="28735" y="-3898"/>
                      <a:pt x="41289" y="4122"/>
                    </a:cubicBezTo>
                    <a:cubicBezTo>
                      <a:pt x="41289" y="4122"/>
                      <a:pt x="41298" y="4132"/>
                      <a:pt x="41298" y="4132"/>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7" name="Freeform: Shape 2646">
                <a:extLst>
                  <a:ext uri="{FF2B5EF4-FFF2-40B4-BE49-F238E27FC236}">
                    <a16:creationId xmlns:a16="http://schemas.microsoft.com/office/drawing/2014/main" id="{6A2085AE-79CA-4434-D348-FCB044D1AEAC}"/>
                  </a:ext>
                </a:extLst>
              </p:cNvPr>
              <p:cNvSpPr/>
              <p:nvPr/>
            </p:nvSpPr>
            <p:spPr>
              <a:xfrm>
                <a:off x="3363949" y="4759872"/>
                <a:ext cx="527307" cy="634365"/>
              </a:xfrm>
              <a:custGeom>
                <a:avLst/>
                <a:gdLst>
                  <a:gd name="connsiteX0" fmla="*/ 527120 w 527307"/>
                  <a:gd name="connsiteY0" fmla="*/ 634241 h 634365"/>
                  <a:gd name="connsiteX1" fmla="*/ 197 w 527307"/>
                  <a:gd name="connsiteY1" fmla="*/ -124 h 634365"/>
                </a:gdLst>
                <a:ahLst/>
                <a:cxnLst>
                  <a:cxn ang="0">
                    <a:pos x="connsiteX0" y="connsiteY0"/>
                  </a:cxn>
                  <a:cxn ang="0">
                    <a:pos x="connsiteX1" y="connsiteY1"/>
                  </a:cxn>
                </a:cxnLst>
                <a:rect l="l" t="t" r="r" b="b"/>
                <a:pathLst>
                  <a:path w="527307" h="634365">
                    <a:moveTo>
                      <a:pt x="527120" y="634241"/>
                    </a:moveTo>
                    <a:cubicBezTo>
                      <a:pt x="527120" y="634241"/>
                      <a:pt x="-16663" y="107795"/>
                      <a:pt x="19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8" name="Freeform: Shape 2647">
                <a:extLst>
                  <a:ext uri="{FF2B5EF4-FFF2-40B4-BE49-F238E27FC236}">
                    <a16:creationId xmlns:a16="http://schemas.microsoft.com/office/drawing/2014/main" id="{9AB582FD-9332-4D8D-3AE6-C1C5B0023346}"/>
                  </a:ext>
                </a:extLst>
              </p:cNvPr>
              <p:cNvSpPr/>
              <p:nvPr/>
            </p:nvSpPr>
            <p:spPr>
              <a:xfrm>
                <a:off x="2999717" y="4924750"/>
                <a:ext cx="788288" cy="367188"/>
              </a:xfrm>
              <a:custGeom>
                <a:avLst/>
                <a:gdLst>
                  <a:gd name="connsiteX0" fmla="*/ -187 w 788288"/>
                  <a:gd name="connsiteY0" fmla="*/ -124 h 367188"/>
                  <a:gd name="connsiteX1" fmla="*/ 325377 w 788288"/>
                  <a:gd name="connsiteY1" fmla="*/ 104651 h 367188"/>
                  <a:gd name="connsiteX2" fmla="*/ 788102 w 788288"/>
                  <a:gd name="connsiteY2" fmla="*/ 367065 h 367188"/>
                </a:gdLst>
                <a:ahLst/>
                <a:cxnLst>
                  <a:cxn ang="0">
                    <a:pos x="connsiteX0" y="connsiteY0"/>
                  </a:cxn>
                  <a:cxn ang="0">
                    <a:pos x="connsiteX1" y="connsiteY1"/>
                  </a:cxn>
                  <a:cxn ang="0">
                    <a:pos x="connsiteX2" y="connsiteY2"/>
                  </a:cxn>
                </a:cxnLst>
                <a:rect l="l" t="t" r="r" b="b"/>
                <a:pathLst>
                  <a:path w="788288" h="367188">
                    <a:moveTo>
                      <a:pt x="-187" y="-124"/>
                    </a:moveTo>
                    <a:cubicBezTo>
                      <a:pt x="147450" y="82934"/>
                      <a:pt x="276038" y="123035"/>
                      <a:pt x="325377" y="104651"/>
                    </a:cubicBezTo>
                    <a:cubicBezTo>
                      <a:pt x="414722" y="71314"/>
                      <a:pt x="788102" y="367065"/>
                      <a:pt x="788102" y="367065"/>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09" name="Freeform: Shape 2648">
                <a:extLst>
                  <a:ext uri="{FF2B5EF4-FFF2-40B4-BE49-F238E27FC236}">
                    <a16:creationId xmlns:a16="http://schemas.microsoft.com/office/drawing/2014/main" id="{F7D9E7D0-0958-0A18-FC6D-BC806D713680}"/>
                  </a:ext>
                </a:extLst>
              </p:cNvPr>
              <p:cNvSpPr/>
              <p:nvPr/>
            </p:nvSpPr>
            <p:spPr>
              <a:xfrm>
                <a:off x="2974047" y="4898141"/>
                <a:ext cx="53920" cy="53885"/>
              </a:xfrm>
              <a:custGeom>
                <a:avLst/>
                <a:gdLst>
                  <a:gd name="connsiteX0" fmla="*/ 13671 w 53920"/>
                  <a:gd name="connsiteY0" fmla="*/ 50393 h 53885"/>
                  <a:gd name="connsiteX1" fmla="*/ 3213 w 53920"/>
                  <a:gd name="connsiteY1" fmla="*/ 13732 h 53885"/>
                  <a:gd name="connsiteX2" fmla="*/ 39874 w 53920"/>
                  <a:gd name="connsiteY2" fmla="*/ 3283 h 53885"/>
                  <a:gd name="connsiteX3" fmla="*/ 50342 w 53920"/>
                  <a:gd name="connsiteY3" fmla="*/ 39916 h 53885"/>
                  <a:gd name="connsiteX4" fmla="*/ 13671 w 53920"/>
                  <a:gd name="connsiteY4" fmla="*/ 50393 h 53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0" h="53885">
                    <a:moveTo>
                      <a:pt x="13671" y="50393"/>
                    </a:moveTo>
                    <a:cubicBezTo>
                      <a:pt x="660" y="43154"/>
                      <a:pt x="-4017" y="26743"/>
                      <a:pt x="3213" y="13732"/>
                    </a:cubicBezTo>
                    <a:cubicBezTo>
                      <a:pt x="10451" y="720"/>
                      <a:pt x="26863" y="-3956"/>
                      <a:pt x="39874" y="3283"/>
                    </a:cubicBezTo>
                    <a:cubicBezTo>
                      <a:pt x="52876" y="10512"/>
                      <a:pt x="57562" y="26905"/>
                      <a:pt x="50342" y="39916"/>
                    </a:cubicBezTo>
                    <a:cubicBezTo>
                      <a:pt x="43075" y="52898"/>
                      <a:pt x="26692" y="57575"/>
                      <a:pt x="13671" y="50393"/>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0" name="Freeform: Shape 2649">
                <a:extLst>
                  <a:ext uri="{FF2B5EF4-FFF2-40B4-BE49-F238E27FC236}">
                    <a16:creationId xmlns:a16="http://schemas.microsoft.com/office/drawing/2014/main" id="{74CFE4D3-7986-12B5-9E1C-61E6802C8A09}"/>
                  </a:ext>
                </a:extLst>
              </p:cNvPr>
              <p:cNvSpPr/>
              <p:nvPr/>
            </p:nvSpPr>
            <p:spPr>
              <a:xfrm>
                <a:off x="3126971" y="4669671"/>
                <a:ext cx="332041" cy="260127"/>
              </a:xfrm>
              <a:custGeom>
                <a:avLst/>
                <a:gdLst>
                  <a:gd name="connsiteX0" fmla="*/ -187 w 332041"/>
                  <a:gd name="connsiteY0" fmla="*/ -124 h 260127"/>
                  <a:gd name="connsiteX1" fmla="*/ 331854 w 332041"/>
                  <a:gd name="connsiteY1" fmla="*/ 260004 h 260127"/>
                </a:gdLst>
                <a:ahLst/>
                <a:cxnLst>
                  <a:cxn ang="0">
                    <a:pos x="connsiteX0" y="connsiteY0"/>
                  </a:cxn>
                  <a:cxn ang="0">
                    <a:pos x="connsiteX1" y="connsiteY1"/>
                  </a:cxn>
                </a:cxnLst>
                <a:rect l="l" t="t" r="r" b="b"/>
                <a:pathLst>
                  <a:path w="332041" h="260127">
                    <a:moveTo>
                      <a:pt x="-187" y="-124"/>
                    </a:moveTo>
                    <a:cubicBezTo>
                      <a:pt x="123638" y="65218"/>
                      <a:pt x="331854" y="260004"/>
                      <a:pt x="331854" y="26000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1" name="Freeform: Shape 2650">
                <a:extLst>
                  <a:ext uri="{FF2B5EF4-FFF2-40B4-BE49-F238E27FC236}">
                    <a16:creationId xmlns:a16="http://schemas.microsoft.com/office/drawing/2014/main" id="{898C3E1F-0111-5D51-A277-AF2949014C4C}"/>
                  </a:ext>
                </a:extLst>
              </p:cNvPr>
              <p:cNvSpPr/>
              <p:nvPr/>
            </p:nvSpPr>
            <p:spPr>
              <a:xfrm>
                <a:off x="3101174" y="4643352"/>
                <a:ext cx="53924" cy="53923"/>
              </a:xfrm>
              <a:custGeom>
                <a:avLst/>
                <a:gdLst>
                  <a:gd name="connsiteX0" fmla="*/ 15132 w 53924"/>
                  <a:gd name="connsiteY0" fmla="*/ 51151 h 53923"/>
                  <a:gd name="connsiteX1" fmla="*/ 2463 w 53924"/>
                  <a:gd name="connsiteY1" fmla="*/ 15194 h 53923"/>
                  <a:gd name="connsiteX2" fmla="*/ 38420 w 53924"/>
                  <a:gd name="connsiteY2" fmla="*/ 2525 h 53923"/>
                  <a:gd name="connsiteX3" fmla="*/ 51089 w 53924"/>
                  <a:gd name="connsiteY3" fmla="*/ 38482 h 53923"/>
                  <a:gd name="connsiteX4" fmla="*/ 51041 w 53924"/>
                  <a:gd name="connsiteY4" fmla="*/ 38577 h 53923"/>
                  <a:gd name="connsiteX5" fmla="*/ 15132 w 53924"/>
                  <a:gd name="connsiteY5" fmla="*/ 51151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4" h="53923">
                    <a:moveTo>
                      <a:pt x="15132" y="51151"/>
                    </a:moveTo>
                    <a:cubicBezTo>
                      <a:pt x="1701" y="44721"/>
                      <a:pt x="-3966" y="28624"/>
                      <a:pt x="2463" y="15194"/>
                    </a:cubicBezTo>
                    <a:cubicBezTo>
                      <a:pt x="8893" y="1773"/>
                      <a:pt x="24990" y="-3904"/>
                      <a:pt x="38420" y="2525"/>
                    </a:cubicBezTo>
                    <a:cubicBezTo>
                      <a:pt x="51841" y="8955"/>
                      <a:pt x="57518" y="25052"/>
                      <a:pt x="51089" y="38482"/>
                    </a:cubicBezTo>
                    <a:cubicBezTo>
                      <a:pt x="51069" y="38511"/>
                      <a:pt x="51060" y="38549"/>
                      <a:pt x="51041" y="38577"/>
                    </a:cubicBezTo>
                    <a:cubicBezTo>
                      <a:pt x="44573" y="51941"/>
                      <a:pt x="28524" y="57561"/>
                      <a:pt x="15132" y="51151"/>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2" name="Freeform: Shape 2651">
                <a:extLst>
                  <a:ext uri="{FF2B5EF4-FFF2-40B4-BE49-F238E27FC236}">
                    <a16:creationId xmlns:a16="http://schemas.microsoft.com/office/drawing/2014/main" id="{83B232EF-4ACC-1EA8-A11C-DA7018585944}"/>
                  </a:ext>
                </a:extLst>
              </p:cNvPr>
              <p:cNvSpPr/>
              <p:nvPr/>
            </p:nvSpPr>
            <p:spPr>
              <a:xfrm>
                <a:off x="3538464" y="4926369"/>
                <a:ext cx="52468" cy="157638"/>
              </a:xfrm>
              <a:custGeom>
                <a:avLst/>
                <a:gdLst>
                  <a:gd name="connsiteX0" fmla="*/ -106 w 52468"/>
                  <a:gd name="connsiteY0" fmla="*/ -124 h 157638"/>
                  <a:gd name="connsiteX1" fmla="*/ 52282 w 52468"/>
                  <a:gd name="connsiteY1" fmla="*/ 157515 h 157638"/>
                </a:gdLst>
                <a:ahLst/>
                <a:cxnLst>
                  <a:cxn ang="0">
                    <a:pos x="connsiteX0" y="connsiteY0"/>
                  </a:cxn>
                  <a:cxn ang="0">
                    <a:pos x="connsiteX1" y="connsiteY1"/>
                  </a:cxn>
                </a:cxnLst>
                <a:rect l="l" t="t" r="r" b="b"/>
                <a:pathLst>
                  <a:path w="52468" h="157638">
                    <a:moveTo>
                      <a:pt x="-106" y="-124"/>
                    </a:moveTo>
                    <a:cubicBezTo>
                      <a:pt x="-2582" y="53312"/>
                      <a:pt x="52282" y="157515"/>
                      <a:pt x="52282" y="157515"/>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3" name="Freeform: Shape 2652">
                <a:extLst>
                  <a:ext uri="{FF2B5EF4-FFF2-40B4-BE49-F238E27FC236}">
                    <a16:creationId xmlns:a16="http://schemas.microsoft.com/office/drawing/2014/main" id="{81F60B10-3347-2097-841F-576F57D53537}"/>
                  </a:ext>
                </a:extLst>
              </p:cNvPr>
              <p:cNvSpPr/>
              <p:nvPr/>
            </p:nvSpPr>
            <p:spPr>
              <a:xfrm>
                <a:off x="3512201" y="4900596"/>
                <a:ext cx="53923" cy="53928"/>
              </a:xfrm>
              <a:custGeom>
                <a:avLst/>
                <a:gdLst>
                  <a:gd name="connsiteX0" fmla="*/ 1202 w 53923"/>
                  <a:gd name="connsiteY0" fmla="*/ 18316 h 53928"/>
                  <a:gd name="connsiteX1" fmla="*/ 35302 w 53923"/>
                  <a:gd name="connsiteY1" fmla="*/ 1266 h 53928"/>
                  <a:gd name="connsiteX2" fmla="*/ 52342 w 53923"/>
                  <a:gd name="connsiteY2" fmla="*/ 35366 h 53928"/>
                  <a:gd name="connsiteX3" fmla="*/ 18252 w 53923"/>
                  <a:gd name="connsiteY3" fmla="*/ 52415 h 53928"/>
                  <a:gd name="connsiteX4" fmla="*/ 1202 w 53923"/>
                  <a:gd name="connsiteY4" fmla="*/ 18316 h 53928"/>
                  <a:gd name="connsiteX5" fmla="*/ 1202 w 53923"/>
                  <a:gd name="connsiteY5" fmla="*/ 18316 h 5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8">
                    <a:moveTo>
                      <a:pt x="1202" y="18316"/>
                    </a:moveTo>
                    <a:cubicBezTo>
                      <a:pt x="5908" y="4190"/>
                      <a:pt x="21176" y="-3439"/>
                      <a:pt x="35302" y="1266"/>
                    </a:cubicBezTo>
                    <a:cubicBezTo>
                      <a:pt x="49427" y="5981"/>
                      <a:pt x="57057" y="21250"/>
                      <a:pt x="52342" y="35366"/>
                    </a:cubicBezTo>
                    <a:cubicBezTo>
                      <a:pt x="47637" y="49491"/>
                      <a:pt x="32378" y="57121"/>
                      <a:pt x="18252" y="52415"/>
                    </a:cubicBezTo>
                    <a:cubicBezTo>
                      <a:pt x="4127" y="47710"/>
                      <a:pt x="-3503" y="32441"/>
                      <a:pt x="1202" y="18316"/>
                    </a:cubicBezTo>
                    <a:cubicBezTo>
                      <a:pt x="1202" y="18316"/>
                      <a:pt x="1202" y="18316"/>
                      <a:pt x="1202" y="18316"/>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4" name="Freeform: Shape 2653">
                <a:extLst>
                  <a:ext uri="{FF2B5EF4-FFF2-40B4-BE49-F238E27FC236}">
                    <a16:creationId xmlns:a16="http://schemas.microsoft.com/office/drawing/2014/main" id="{4819D496-BFBF-D453-0C92-257DDC34A204}"/>
                  </a:ext>
                </a:extLst>
              </p:cNvPr>
              <p:cNvSpPr/>
              <p:nvPr/>
            </p:nvSpPr>
            <p:spPr>
              <a:xfrm>
                <a:off x="3017052" y="4704913"/>
                <a:ext cx="468725" cy="377951"/>
              </a:xfrm>
              <a:custGeom>
                <a:avLst/>
                <a:gdLst>
                  <a:gd name="connsiteX0" fmla="*/ -187 w 468725"/>
                  <a:gd name="connsiteY0" fmla="*/ -124 h 377951"/>
                  <a:gd name="connsiteX1" fmla="*/ 196314 w 468725"/>
                  <a:gd name="connsiteY1" fmla="*/ 104651 h 377951"/>
                  <a:gd name="connsiteX2" fmla="*/ 468538 w 468725"/>
                  <a:gd name="connsiteY2" fmla="*/ 377828 h 377951"/>
                </a:gdLst>
                <a:ahLst/>
                <a:cxnLst>
                  <a:cxn ang="0">
                    <a:pos x="connsiteX0" y="connsiteY0"/>
                  </a:cxn>
                  <a:cxn ang="0">
                    <a:pos x="connsiteX1" y="connsiteY1"/>
                  </a:cxn>
                  <a:cxn ang="0">
                    <a:pos x="connsiteX2" y="connsiteY2"/>
                  </a:cxn>
                </a:cxnLst>
                <a:rect l="l" t="t" r="r" b="b"/>
                <a:pathLst>
                  <a:path w="468725" h="377951">
                    <a:moveTo>
                      <a:pt x="-187" y="-124"/>
                    </a:moveTo>
                    <a:cubicBezTo>
                      <a:pt x="45152" y="10354"/>
                      <a:pt x="141259" y="39215"/>
                      <a:pt x="196314" y="104651"/>
                    </a:cubicBezTo>
                    <a:cubicBezTo>
                      <a:pt x="270323" y="192948"/>
                      <a:pt x="468538" y="377828"/>
                      <a:pt x="468538" y="377828"/>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5" name="Freeform: Shape 2654">
                <a:extLst>
                  <a:ext uri="{FF2B5EF4-FFF2-40B4-BE49-F238E27FC236}">
                    <a16:creationId xmlns:a16="http://schemas.microsoft.com/office/drawing/2014/main" id="{882C3043-6E2C-3A6F-ABBD-0F977E406ED8}"/>
                  </a:ext>
                </a:extLst>
              </p:cNvPr>
              <p:cNvSpPr/>
              <p:nvPr/>
            </p:nvSpPr>
            <p:spPr>
              <a:xfrm>
                <a:off x="2991393" y="4678311"/>
                <a:ext cx="53919" cy="53921"/>
              </a:xfrm>
              <a:custGeom>
                <a:avLst/>
                <a:gdLst>
                  <a:gd name="connsiteX0" fmla="*/ 21376 w 53919"/>
                  <a:gd name="connsiteY0" fmla="*/ 53244 h 53921"/>
                  <a:gd name="connsiteX1" fmla="*/ 364 w 53919"/>
                  <a:gd name="connsiteY1" fmla="*/ 21440 h 53921"/>
                  <a:gd name="connsiteX2" fmla="*/ 32168 w 53919"/>
                  <a:gd name="connsiteY2" fmla="*/ 428 h 53921"/>
                  <a:gd name="connsiteX3" fmla="*/ 53190 w 53919"/>
                  <a:gd name="connsiteY3" fmla="*/ 32194 h 53921"/>
                  <a:gd name="connsiteX4" fmla="*/ 21414 w 53919"/>
                  <a:gd name="connsiteY4" fmla="*/ 53254 h 53921"/>
                  <a:gd name="connsiteX5" fmla="*/ 21376 w 53919"/>
                  <a:gd name="connsiteY5" fmla="*/ 53244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9" h="53921">
                    <a:moveTo>
                      <a:pt x="21376" y="53244"/>
                    </a:moveTo>
                    <a:cubicBezTo>
                      <a:pt x="6793" y="50263"/>
                      <a:pt x="-2617" y="36023"/>
                      <a:pt x="364" y="21440"/>
                    </a:cubicBezTo>
                    <a:cubicBezTo>
                      <a:pt x="3345" y="6848"/>
                      <a:pt x="17585" y="-2553"/>
                      <a:pt x="32168" y="428"/>
                    </a:cubicBezTo>
                    <a:cubicBezTo>
                      <a:pt x="46741" y="3400"/>
                      <a:pt x="56142" y="17621"/>
                      <a:pt x="53190" y="32194"/>
                    </a:cubicBezTo>
                    <a:cubicBezTo>
                      <a:pt x="50227" y="46786"/>
                      <a:pt x="36006" y="56216"/>
                      <a:pt x="21414" y="53254"/>
                    </a:cubicBezTo>
                    <a:cubicBezTo>
                      <a:pt x="21405" y="53254"/>
                      <a:pt x="21386" y="53244"/>
                      <a:pt x="21376" y="53244"/>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6" name="Freeform: Shape 2655">
                <a:extLst>
                  <a:ext uri="{FF2B5EF4-FFF2-40B4-BE49-F238E27FC236}">
                    <a16:creationId xmlns:a16="http://schemas.microsoft.com/office/drawing/2014/main" id="{77FDA32D-E689-E5FB-1315-D17C3CEAEB58}"/>
                  </a:ext>
                </a:extLst>
              </p:cNvPr>
              <p:cNvSpPr/>
              <p:nvPr/>
            </p:nvSpPr>
            <p:spPr>
              <a:xfrm>
                <a:off x="3690374" y="4859504"/>
                <a:ext cx="143310" cy="458438"/>
              </a:xfrm>
              <a:custGeom>
                <a:avLst/>
                <a:gdLst>
                  <a:gd name="connsiteX0" fmla="*/ -187 w 143310"/>
                  <a:gd name="connsiteY0" fmla="*/ -124 h 458438"/>
                  <a:gd name="connsiteX1" fmla="*/ 129924 w 143310"/>
                  <a:gd name="connsiteY1" fmla="*/ 270863 h 458438"/>
                  <a:gd name="connsiteX2" fmla="*/ 127733 w 143310"/>
                  <a:gd name="connsiteY2" fmla="*/ 458315 h 458438"/>
                </a:gdLst>
                <a:ahLst/>
                <a:cxnLst>
                  <a:cxn ang="0">
                    <a:pos x="connsiteX0" y="connsiteY0"/>
                  </a:cxn>
                  <a:cxn ang="0">
                    <a:pos x="connsiteX1" y="connsiteY1"/>
                  </a:cxn>
                  <a:cxn ang="0">
                    <a:pos x="connsiteX2" y="connsiteY2"/>
                  </a:cxn>
                </a:cxnLst>
                <a:rect l="l" t="t" r="r" b="b"/>
                <a:pathLst>
                  <a:path w="143310" h="458438">
                    <a:moveTo>
                      <a:pt x="-187" y="-124"/>
                    </a:moveTo>
                    <a:cubicBezTo>
                      <a:pt x="-187" y="-124"/>
                      <a:pt x="99063" y="169421"/>
                      <a:pt x="129924" y="270863"/>
                    </a:cubicBezTo>
                    <a:cubicBezTo>
                      <a:pt x="148241" y="332118"/>
                      <a:pt x="147479" y="397497"/>
                      <a:pt x="127733" y="458315"/>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7" name="Freeform: Shape 2656">
                <a:extLst>
                  <a:ext uri="{FF2B5EF4-FFF2-40B4-BE49-F238E27FC236}">
                    <a16:creationId xmlns:a16="http://schemas.microsoft.com/office/drawing/2014/main" id="{13BCED40-DD00-36CF-2523-BA2042484E16}"/>
                  </a:ext>
                </a:extLst>
              </p:cNvPr>
              <p:cNvSpPr/>
              <p:nvPr/>
            </p:nvSpPr>
            <p:spPr>
              <a:xfrm>
                <a:off x="3055247" y="4839597"/>
                <a:ext cx="128873" cy="162877"/>
              </a:xfrm>
              <a:custGeom>
                <a:avLst/>
                <a:gdLst>
                  <a:gd name="connsiteX0" fmla="*/ -187 w 128873"/>
                  <a:gd name="connsiteY0" fmla="*/ -124 h 162877"/>
                  <a:gd name="connsiteX1" fmla="*/ 128686 w 128873"/>
                  <a:gd name="connsiteY1" fmla="*/ 162754 h 162877"/>
                </a:gdLst>
                <a:ahLst/>
                <a:cxnLst>
                  <a:cxn ang="0">
                    <a:pos x="connsiteX0" y="connsiteY0"/>
                  </a:cxn>
                  <a:cxn ang="0">
                    <a:pos x="connsiteX1" y="connsiteY1"/>
                  </a:cxn>
                </a:cxnLst>
                <a:rect l="l" t="t" r="r" b="b"/>
                <a:pathLst>
                  <a:path w="128873" h="162877">
                    <a:moveTo>
                      <a:pt x="-187" y="-124"/>
                    </a:moveTo>
                    <a:cubicBezTo>
                      <a:pt x="99349" y="136274"/>
                      <a:pt x="128686" y="162754"/>
                      <a:pt x="128686" y="16275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8" name="Freeform: Shape 2657">
                <a:extLst>
                  <a:ext uri="{FF2B5EF4-FFF2-40B4-BE49-F238E27FC236}">
                    <a16:creationId xmlns:a16="http://schemas.microsoft.com/office/drawing/2014/main" id="{91EC9ADD-D0F9-CC4C-FE72-2BF30B67FC35}"/>
                  </a:ext>
                </a:extLst>
              </p:cNvPr>
              <p:cNvSpPr/>
              <p:nvPr/>
            </p:nvSpPr>
            <p:spPr>
              <a:xfrm>
                <a:off x="3029424" y="4813742"/>
                <a:ext cx="53915" cy="53875"/>
              </a:xfrm>
              <a:custGeom>
                <a:avLst/>
                <a:gdLst>
                  <a:gd name="connsiteX0" fmla="*/ 4966 w 53915"/>
                  <a:gd name="connsiteY0" fmla="*/ 42685 h 53875"/>
                  <a:gd name="connsiteX1" fmla="*/ 10920 w 53915"/>
                  <a:gd name="connsiteY1" fmla="*/ 5033 h 53875"/>
                  <a:gd name="connsiteX2" fmla="*/ 48572 w 53915"/>
                  <a:gd name="connsiteY2" fmla="*/ 10986 h 53875"/>
                  <a:gd name="connsiteX3" fmla="*/ 43066 w 53915"/>
                  <a:gd name="connsiteY3" fmla="*/ 48305 h 53875"/>
                  <a:gd name="connsiteX4" fmla="*/ 5185 w 53915"/>
                  <a:gd name="connsiteY4" fmla="*/ 42980 h 53875"/>
                  <a:gd name="connsiteX5" fmla="*/ 4966 w 53915"/>
                  <a:gd name="connsiteY5" fmla="*/ 42685 h 5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5" h="53875">
                    <a:moveTo>
                      <a:pt x="4966" y="42685"/>
                    </a:moveTo>
                    <a:cubicBezTo>
                      <a:pt x="-3787" y="30645"/>
                      <a:pt x="-1120" y="13786"/>
                      <a:pt x="10920" y="5033"/>
                    </a:cubicBezTo>
                    <a:cubicBezTo>
                      <a:pt x="22959" y="-3721"/>
                      <a:pt x="39818" y="-1063"/>
                      <a:pt x="48572" y="10986"/>
                    </a:cubicBezTo>
                    <a:cubicBezTo>
                      <a:pt x="57201" y="22844"/>
                      <a:pt x="54753" y="39437"/>
                      <a:pt x="43066" y="48305"/>
                    </a:cubicBezTo>
                    <a:cubicBezTo>
                      <a:pt x="31131" y="57296"/>
                      <a:pt x="14177" y="54906"/>
                      <a:pt x="5185" y="42980"/>
                    </a:cubicBezTo>
                    <a:cubicBezTo>
                      <a:pt x="5109" y="42876"/>
                      <a:pt x="5043" y="42780"/>
                      <a:pt x="4966" y="42685"/>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19" name="Freeform: Shape 2658">
                <a:extLst>
                  <a:ext uri="{FF2B5EF4-FFF2-40B4-BE49-F238E27FC236}">
                    <a16:creationId xmlns:a16="http://schemas.microsoft.com/office/drawing/2014/main" id="{82CF3F8F-4964-657D-4B79-065D2084793F}"/>
                  </a:ext>
                </a:extLst>
              </p:cNvPr>
              <p:cNvSpPr/>
              <p:nvPr/>
            </p:nvSpPr>
            <p:spPr>
              <a:xfrm>
                <a:off x="2997526" y="5229580"/>
                <a:ext cx="878014" cy="187994"/>
              </a:xfrm>
              <a:custGeom>
                <a:avLst/>
                <a:gdLst>
                  <a:gd name="connsiteX0" fmla="*/ 877827 w 878014"/>
                  <a:gd name="connsiteY0" fmla="*/ 187870 h 187994"/>
                  <a:gd name="connsiteX1" fmla="*/ 661324 w 878014"/>
                  <a:gd name="connsiteY1" fmla="*/ 187870 h 187994"/>
                  <a:gd name="connsiteX2" fmla="*/ -187 w 878014"/>
                  <a:gd name="connsiteY2" fmla="*/ 2989 h 187994"/>
                </a:gdLst>
                <a:ahLst/>
                <a:cxnLst>
                  <a:cxn ang="0">
                    <a:pos x="connsiteX0" y="connsiteY0"/>
                  </a:cxn>
                  <a:cxn ang="0">
                    <a:pos x="connsiteX1" y="connsiteY1"/>
                  </a:cxn>
                  <a:cxn ang="0">
                    <a:pos x="connsiteX2" y="connsiteY2"/>
                  </a:cxn>
                </a:cxnLst>
                <a:rect l="l" t="t" r="r" b="b"/>
                <a:pathLst>
                  <a:path w="878014" h="187994">
                    <a:moveTo>
                      <a:pt x="877827" y="187870"/>
                    </a:moveTo>
                    <a:cubicBezTo>
                      <a:pt x="877827" y="187870"/>
                      <a:pt x="781148" y="187203"/>
                      <a:pt x="661324" y="187870"/>
                    </a:cubicBezTo>
                    <a:cubicBezTo>
                      <a:pt x="541499" y="188536"/>
                      <a:pt x="206219" y="-28443"/>
                      <a:pt x="-187" y="2989"/>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0" name="Freeform: Shape 2659">
                <a:extLst>
                  <a:ext uri="{FF2B5EF4-FFF2-40B4-BE49-F238E27FC236}">
                    <a16:creationId xmlns:a16="http://schemas.microsoft.com/office/drawing/2014/main" id="{40212422-95C8-4526-5E2E-786B938EDF98}"/>
                  </a:ext>
                </a:extLst>
              </p:cNvPr>
              <p:cNvSpPr/>
              <p:nvPr/>
            </p:nvSpPr>
            <p:spPr>
              <a:xfrm>
                <a:off x="2913515" y="5045051"/>
                <a:ext cx="187833" cy="189166"/>
              </a:xfrm>
              <a:custGeom>
                <a:avLst/>
                <a:gdLst>
                  <a:gd name="connsiteX0" fmla="*/ -187 w 187833"/>
                  <a:gd name="connsiteY0" fmla="*/ -124 h 189166"/>
                  <a:gd name="connsiteX1" fmla="*/ 187646 w 187833"/>
                  <a:gd name="connsiteY1" fmla="*/ 189043 h 189166"/>
                </a:gdLst>
                <a:ahLst/>
                <a:cxnLst>
                  <a:cxn ang="0">
                    <a:pos x="connsiteX0" y="connsiteY0"/>
                  </a:cxn>
                  <a:cxn ang="0">
                    <a:pos x="connsiteX1" y="connsiteY1"/>
                  </a:cxn>
                </a:cxnLst>
                <a:rect l="l" t="t" r="r" b="b"/>
                <a:pathLst>
                  <a:path w="187833" h="189166">
                    <a:moveTo>
                      <a:pt x="-187" y="-124"/>
                    </a:moveTo>
                    <a:cubicBezTo>
                      <a:pt x="72203" y="87697"/>
                      <a:pt x="187646" y="189043"/>
                      <a:pt x="187646" y="189043"/>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1" name="Freeform: Shape 2660">
                <a:extLst>
                  <a:ext uri="{FF2B5EF4-FFF2-40B4-BE49-F238E27FC236}">
                    <a16:creationId xmlns:a16="http://schemas.microsoft.com/office/drawing/2014/main" id="{96C2B267-7AFE-2A64-C618-030A3CAEFE7A}"/>
                  </a:ext>
                </a:extLst>
              </p:cNvPr>
              <p:cNvSpPr/>
              <p:nvPr/>
            </p:nvSpPr>
            <p:spPr>
              <a:xfrm>
                <a:off x="2887782" y="5018927"/>
                <a:ext cx="53912" cy="53915"/>
              </a:xfrm>
              <a:custGeom>
                <a:avLst/>
                <a:gdLst>
                  <a:gd name="connsiteX0" fmla="*/ 5829 w 53912"/>
                  <a:gd name="connsiteY0" fmla="*/ 43812 h 53915"/>
                  <a:gd name="connsiteX1" fmla="*/ 9792 w 53912"/>
                  <a:gd name="connsiteY1" fmla="*/ 5893 h 53915"/>
                  <a:gd name="connsiteX2" fmla="*/ 47701 w 53912"/>
                  <a:gd name="connsiteY2" fmla="*/ 9855 h 53915"/>
                  <a:gd name="connsiteX3" fmla="*/ 43929 w 53912"/>
                  <a:gd name="connsiteY3" fmla="*/ 47622 h 53915"/>
                  <a:gd name="connsiteX4" fmla="*/ 5982 w 53912"/>
                  <a:gd name="connsiteY4" fmla="*/ 43993 h 53915"/>
                  <a:gd name="connsiteX5" fmla="*/ 5829 w 53912"/>
                  <a:gd name="connsiteY5" fmla="*/ 43812 h 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2" h="53915">
                    <a:moveTo>
                      <a:pt x="5829" y="43812"/>
                    </a:moveTo>
                    <a:cubicBezTo>
                      <a:pt x="-3543" y="32249"/>
                      <a:pt x="-1772" y="15275"/>
                      <a:pt x="9792" y="5893"/>
                    </a:cubicBezTo>
                    <a:cubicBezTo>
                      <a:pt x="21355" y="-3480"/>
                      <a:pt x="38329" y="-1708"/>
                      <a:pt x="47701" y="9855"/>
                    </a:cubicBezTo>
                    <a:cubicBezTo>
                      <a:pt x="57026" y="21352"/>
                      <a:pt x="55340" y="38202"/>
                      <a:pt x="43929" y="47622"/>
                    </a:cubicBezTo>
                    <a:cubicBezTo>
                      <a:pt x="32452" y="57099"/>
                      <a:pt x="15459" y="55480"/>
                      <a:pt x="5982" y="43993"/>
                    </a:cubicBezTo>
                    <a:cubicBezTo>
                      <a:pt x="5934" y="43936"/>
                      <a:pt x="5877" y="43879"/>
                      <a:pt x="5829" y="43812"/>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2" name="Freeform: Shape 2661">
                <a:extLst>
                  <a:ext uri="{FF2B5EF4-FFF2-40B4-BE49-F238E27FC236}">
                    <a16:creationId xmlns:a16="http://schemas.microsoft.com/office/drawing/2014/main" id="{B886B835-27C5-F7FB-ECD9-3D2DCAFC8033}"/>
                  </a:ext>
                </a:extLst>
              </p:cNvPr>
              <p:cNvSpPr/>
              <p:nvPr/>
            </p:nvSpPr>
            <p:spPr>
              <a:xfrm>
                <a:off x="3229079" y="5323467"/>
                <a:ext cx="156114" cy="230600"/>
              </a:xfrm>
              <a:custGeom>
                <a:avLst/>
                <a:gdLst>
                  <a:gd name="connsiteX0" fmla="*/ -187 w 156114"/>
                  <a:gd name="connsiteY0" fmla="*/ 230477 h 230600"/>
                  <a:gd name="connsiteX1" fmla="*/ 88395 w 156114"/>
                  <a:gd name="connsiteY1" fmla="*/ 149800 h 230600"/>
                  <a:gd name="connsiteX2" fmla="*/ 155927 w 156114"/>
                  <a:gd name="connsiteY2" fmla="*/ -124 h 230600"/>
                </a:gdLst>
                <a:ahLst/>
                <a:cxnLst>
                  <a:cxn ang="0">
                    <a:pos x="connsiteX0" y="connsiteY0"/>
                  </a:cxn>
                  <a:cxn ang="0">
                    <a:pos x="connsiteX1" y="connsiteY1"/>
                  </a:cxn>
                  <a:cxn ang="0">
                    <a:pos x="connsiteX2" y="connsiteY2"/>
                  </a:cxn>
                </a:cxnLst>
                <a:rect l="l" t="t" r="r" b="b"/>
                <a:pathLst>
                  <a:path w="156114" h="230600">
                    <a:moveTo>
                      <a:pt x="-187" y="230477"/>
                    </a:moveTo>
                    <a:cubicBezTo>
                      <a:pt x="27530" y="229715"/>
                      <a:pt x="70298" y="216951"/>
                      <a:pt x="88395" y="149800"/>
                    </a:cubicBezTo>
                    <a:cubicBezTo>
                      <a:pt x="116208" y="46644"/>
                      <a:pt x="155927" y="-124"/>
                      <a:pt x="15592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3" name="Freeform: Shape 2662">
                <a:extLst>
                  <a:ext uri="{FF2B5EF4-FFF2-40B4-BE49-F238E27FC236}">
                    <a16:creationId xmlns:a16="http://schemas.microsoft.com/office/drawing/2014/main" id="{E6784AAC-7869-C36C-A7EB-F718D64DDE03}"/>
                  </a:ext>
                </a:extLst>
              </p:cNvPr>
              <p:cNvSpPr/>
              <p:nvPr/>
            </p:nvSpPr>
            <p:spPr>
              <a:xfrm>
                <a:off x="3203376" y="5527033"/>
                <a:ext cx="53914" cy="53908"/>
              </a:xfrm>
              <a:custGeom>
                <a:avLst/>
                <a:gdLst>
                  <a:gd name="connsiteX0" fmla="*/ 24277 w 53914"/>
                  <a:gd name="connsiteY0" fmla="*/ 53676 h 53908"/>
                  <a:gd name="connsiteX1" fmla="*/ -69 w 53914"/>
                  <a:gd name="connsiteY1" fmla="*/ 24339 h 53908"/>
                  <a:gd name="connsiteX2" fmla="*/ 29268 w 53914"/>
                  <a:gd name="connsiteY2" fmla="*/ -7 h 53908"/>
                  <a:gd name="connsiteX3" fmla="*/ 53614 w 53914"/>
                  <a:gd name="connsiteY3" fmla="*/ 29292 h 53908"/>
                  <a:gd name="connsiteX4" fmla="*/ 24277 w 53914"/>
                  <a:gd name="connsiteY4" fmla="*/ 53676 h 53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4" h="53908">
                    <a:moveTo>
                      <a:pt x="24277" y="53676"/>
                    </a:moveTo>
                    <a:cubicBezTo>
                      <a:pt x="9456" y="52295"/>
                      <a:pt x="-1450" y="39169"/>
                      <a:pt x="-69" y="24339"/>
                    </a:cubicBezTo>
                    <a:cubicBezTo>
                      <a:pt x="1302" y="9518"/>
                      <a:pt x="14437" y="-1379"/>
                      <a:pt x="29268" y="-7"/>
                    </a:cubicBezTo>
                    <a:cubicBezTo>
                      <a:pt x="44070" y="1374"/>
                      <a:pt x="54966" y="14481"/>
                      <a:pt x="53614" y="29292"/>
                    </a:cubicBezTo>
                    <a:cubicBezTo>
                      <a:pt x="52204" y="44103"/>
                      <a:pt x="39097" y="55000"/>
                      <a:pt x="24277" y="53676"/>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4" name="Freeform: Shape 2663">
                <a:extLst>
                  <a:ext uri="{FF2B5EF4-FFF2-40B4-BE49-F238E27FC236}">
                    <a16:creationId xmlns:a16="http://schemas.microsoft.com/office/drawing/2014/main" id="{5C298802-4916-1F8B-3E32-53703EDA976C}"/>
                  </a:ext>
                </a:extLst>
              </p:cNvPr>
              <p:cNvSpPr/>
              <p:nvPr/>
            </p:nvSpPr>
            <p:spPr>
              <a:xfrm>
                <a:off x="3186597" y="5417288"/>
                <a:ext cx="616458" cy="211926"/>
              </a:xfrm>
              <a:custGeom>
                <a:avLst/>
                <a:gdLst>
                  <a:gd name="connsiteX0" fmla="*/ 616271 w 616458"/>
                  <a:gd name="connsiteY0" fmla="*/ -124 h 211926"/>
                  <a:gd name="connsiteX1" fmla="*/ 463871 w 616458"/>
                  <a:gd name="connsiteY1" fmla="*/ 210474 h 211926"/>
                  <a:gd name="connsiteX2" fmla="*/ -187 w 616458"/>
                  <a:gd name="connsiteY2" fmla="*/ 59408 h 211926"/>
                </a:gdLst>
                <a:ahLst/>
                <a:cxnLst>
                  <a:cxn ang="0">
                    <a:pos x="connsiteX0" y="connsiteY0"/>
                  </a:cxn>
                  <a:cxn ang="0">
                    <a:pos x="connsiteX1" y="connsiteY1"/>
                  </a:cxn>
                  <a:cxn ang="0">
                    <a:pos x="connsiteX2" y="connsiteY2"/>
                  </a:cxn>
                </a:cxnLst>
                <a:rect l="l" t="t" r="r" b="b"/>
                <a:pathLst>
                  <a:path w="616458" h="211926">
                    <a:moveTo>
                      <a:pt x="616271" y="-124"/>
                    </a:moveTo>
                    <a:cubicBezTo>
                      <a:pt x="616271" y="-124"/>
                      <a:pt x="543119" y="192567"/>
                      <a:pt x="463871" y="210474"/>
                    </a:cubicBezTo>
                    <a:cubicBezTo>
                      <a:pt x="384623" y="228381"/>
                      <a:pt x="-187" y="59408"/>
                      <a:pt x="-187" y="59408"/>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5" name="Freeform: Shape 2664">
                <a:extLst>
                  <a:ext uri="{FF2B5EF4-FFF2-40B4-BE49-F238E27FC236}">
                    <a16:creationId xmlns:a16="http://schemas.microsoft.com/office/drawing/2014/main" id="{0E1D57E1-24BA-2CC6-BB93-7F5A60AB1569}"/>
                  </a:ext>
                </a:extLst>
              </p:cNvPr>
              <p:cNvSpPr/>
              <p:nvPr/>
            </p:nvSpPr>
            <p:spPr>
              <a:xfrm>
                <a:off x="3343283" y="5203356"/>
                <a:ext cx="285845" cy="48958"/>
              </a:xfrm>
              <a:custGeom>
                <a:avLst/>
                <a:gdLst>
                  <a:gd name="connsiteX0" fmla="*/ 285658 w 285845"/>
                  <a:gd name="connsiteY0" fmla="*/ -124 h 48958"/>
                  <a:gd name="connsiteX1" fmla="*/ 184217 w 285845"/>
                  <a:gd name="connsiteY1" fmla="*/ 24356 h 48958"/>
                  <a:gd name="connsiteX2" fmla="*/ -187 w 285845"/>
                  <a:gd name="connsiteY2" fmla="*/ 48835 h 48958"/>
                </a:gdLst>
                <a:ahLst/>
                <a:cxnLst>
                  <a:cxn ang="0">
                    <a:pos x="connsiteX0" y="connsiteY0"/>
                  </a:cxn>
                  <a:cxn ang="0">
                    <a:pos x="connsiteX1" y="connsiteY1"/>
                  </a:cxn>
                  <a:cxn ang="0">
                    <a:pos x="connsiteX2" y="connsiteY2"/>
                  </a:cxn>
                </a:cxnLst>
                <a:rect l="l" t="t" r="r" b="b"/>
                <a:pathLst>
                  <a:path w="285845" h="48958">
                    <a:moveTo>
                      <a:pt x="285658" y="-124"/>
                    </a:moveTo>
                    <a:cubicBezTo>
                      <a:pt x="258512" y="14831"/>
                      <a:pt x="212506" y="35786"/>
                      <a:pt x="184217" y="24356"/>
                    </a:cubicBezTo>
                    <a:cubicBezTo>
                      <a:pt x="142116" y="7401"/>
                      <a:pt x="35055" y="-26889"/>
                      <a:pt x="-187" y="48835"/>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6" name="Freeform: Shape 2665">
                <a:extLst>
                  <a:ext uri="{FF2B5EF4-FFF2-40B4-BE49-F238E27FC236}">
                    <a16:creationId xmlns:a16="http://schemas.microsoft.com/office/drawing/2014/main" id="{50D8CF1D-99DE-4FF1-4C71-2813299CEA2D}"/>
                  </a:ext>
                </a:extLst>
              </p:cNvPr>
              <p:cNvSpPr/>
              <p:nvPr/>
            </p:nvSpPr>
            <p:spPr>
              <a:xfrm rot="19580401">
                <a:off x="3600804" y="5176702"/>
                <a:ext cx="53911" cy="53911"/>
              </a:xfrm>
              <a:custGeom>
                <a:avLst/>
                <a:gdLst>
                  <a:gd name="connsiteX0" fmla="*/ 53724 w 53911"/>
                  <a:gd name="connsiteY0" fmla="*/ 26832 h 53911"/>
                  <a:gd name="connsiteX1" fmla="*/ 26769 w 53911"/>
                  <a:gd name="connsiteY1" fmla="*/ 53788 h 53911"/>
                  <a:gd name="connsiteX2" fmla="*/ -187 w 53911"/>
                  <a:gd name="connsiteY2" fmla="*/ 26832 h 53911"/>
                  <a:gd name="connsiteX3" fmla="*/ 26769 w 53911"/>
                  <a:gd name="connsiteY3" fmla="*/ -124 h 53911"/>
                  <a:gd name="connsiteX4" fmla="*/ 53724 w 53911"/>
                  <a:gd name="connsiteY4" fmla="*/ 26832 h 53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1" h="53911">
                    <a:moveTo>
                      <a:pt x="53724" y="26832"/>
                    </a:moveTo>
                    <a:cubicBezTo>
                      <a:pt x="53724" y="41719"/>
                      <a:pt x="41656" y="53788"/>
                      <a:pt x="26769" y="53788"/>
                    </a:cubicBezTo>
                    <a:cubicBezTo>
                      <a:pt x="11881" y="53788"/>
                      <a:pt x="-187" y="41719"/>
                      <a:pt x="-187" y="26832"/>
                    </a:cubicBezTo>
                    <a:cubicBezTo>
                      <a:pt x="-187" y="11945"/>
                      <a:pt x="11881" y="-124"/>
                      <a:pt x="26769" y="-124"/>
                    </a:cubicBezTo>
                    <a:cubicBezTo>
                      <a:pt x="41656" y="-124"/>
                      <a:pt x="53724" y="11945"/>
                      <a:pt x="53724" y="26832"/>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7" name="Freeform: Shape 2666">
                <a:extLst>
                  <a:ext uri="{FF2B5EF4-FFF2-40B4-BE49-F238E27FC236}">
                    <a16:creationId xmlns:a16="http://schemas.microsoft.com/office/drawing/2014/main" id="{AB1DC99E-A65F-7F67-E874-E10D636C6D1B}"/>
                  </a:ext>
                </a:extLst>
              </p:cNvPr>
              <p:cNvSpPr/>
              <p:nvPr/>
            </p:nvSpPr>
            <p:spPr>
              <a:xfrm>
                <a:off x="2969046" y="5042003"/>
                <a:ext cx="301466" cy="68434"/>
              </a:xfrm>
              <a:custGeom>
                <a:avLst/>
                <a:gdLst>
                  <a:gd name="connsiteX0" fmla="*/ 301279 w 301466"/>
                  <a:gd name="connsiteY0" fmla="*/ 11306 h 68434"/>
                  <a:gd name="connsiteX1" fmla="*/ 208410 w 301466"/>
                  <a:gd name="connsiteY1" fmla="*/ 67790 h 68434"/>
                  <a:gd name="connsiteX2" fmla="*/ -187 w 301466"/>
                  <a:gd name="connsiteY2" fmla="*/ -124 h 68434"/>
                </a:gdLst>
                <a:ahLst/>
                <a:cxnLst>
                  <a:cxn ang="0">
                    <a:pos x="connsiteX0" y="connsiteY0"/>
                  </a:cxn>
                  <a:cxn ang="0">
                    <a:pos x="connsiteX1" y="connsiteY1"/>
                  </a:cxn>
                  <a:cxn ang="0">
                    <a:pos x="connsiteX2" y="connsiteY2"/>
                  </a:cxn>
                </a:cxnLst>
                <a:rect l="l" t="t" r="r" b="b"/>
                <a:pathLst>
                  <a:path w="301466" h="68434">
                    <a:moveTo>
                      <a:pt x="301279" y="11306"/>
                    </a:moveTo>
                    <a:cubicBezTo>
                      <a:pt x="284039" y="36357"/>
                      <a:pt x="251082" y="73124"/>
                      <a:pt x="208410" y="67790"/>
                    </a:cubicBezTo>
                    <a:cubicBezTo>
                      <a:pt x="144497" y="59789"/>
                      <a:pt x="-187" y="-124"/>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8" name="Freeform: Shape 2667">
                <a:extLst>
                  <a:ext uri="{FF2B5EF4-FFF2-40B4-BE49-F238E27FC236}">
                    <a16:creationId xmlns:a16="http://schemas.microsoft.com/office/drawing/2014/main" id="{1A580280-9D20-B46D-33DF-046E27F536CA}"/>
                  </a:ext>
                </a:extLst>
              </p:cNvPr>
              <p:cNvSpPr/>
              <p:nvPr/>
            </p:nvSpPr>
            <p:spPr>
              <a:xfrm>
                <a:off x="3242895" y="5027543"/>
                <a:ext cx="53916" cy="53919"/>
              </a:xfrm>
              <a:custGeom>
                <a:avLst/>
                <a:gdLst>
                  <a:gd name="connsiteX0" fmla="*/ 3808 w 53916"/>
                  <a:gd name="connsiteY0" fmla="*/ 12717 h 53919"/>
                  <a:gd name="connsiteX1" fmla="*/ 40889 w 53916"/>
                  <a:gd name="connsiteY1" fmla="*/ 3868 h 53919"/>
                  <a:gd name="connsiteX2" fmla="*/ 49737 w 53916"/>
                  <a:gd name="connsiteY2" fmla="*/ 40949 h 53919"/>
                  <a:gd name="connsiteX3" fmla="*/ 12761 w 53916"/>
                  <a:gd name="connsiteY3" fmla="*/ 49865 h 53919"/>
                  <a:gd name="connsiteX4" fmla="*/ 3741 w 53916"/>
                  <a:gd name="connsiteY4" fmla="*/ 12822 h 53919"/>
                  <a:gd name="connsiteX5" fmla="*/ 3808 w 53916"/>
                  <a:gd name="connsiteY5" fmla="*/ 12717 h 5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6" h="53919">
                    <a:moveTo>
                      <a:pt x="3808" y="12717"/>
                    </a:moveTo>
                    <a:cubicBezTo>
                      <a:pt x="11609" y="39"/>
                      <a:pt x="28211" y="-3923"/>
                      <a:pt x="40889" y="3868"/>
                    </a:cubicBezTo>
                    <a:cubicBezTo>
                      <a:pt x="53566" y="11669"/>
                      <a:pt x="57529" y="28271"/>
                      <a:pt x="49737" y="40949"/>
                    </a:cubicBezTo>
                    <a:cubicBezTo>
                      <a:pt x="41965" y="53589"/>
                      <a:pt x="25439" y="57580"/>
                      <a:pt x="12761" y="49865"/>
                    </a:cubicBezTo>
                    <a:cubicBezTo>
                      <a:pt x="45" y="42130"/>
                      <a:pt x="-3993" y="25547"/>
                      <a:pt x="3741" y="12822"/>
                    </a:cubicBezTo>
                    <a:cubicBezTo>
                      <a:pt x="3760" y="12793"/>
                      <a:pt x="3789" y="12755"/>
                      <a:pt x="3808" y="12717"/>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29" name="Freeform: Shape 2668">
                <a:extLst>
                  <a:ext uri="{FF2B5EF4-FFF2-40B4-BE49-F238E27FC236}">
                    <a16:creationId xmlns:a16="http://schemas.microsoft.com/office/drawing/2014/main" id="{188F6B58-EB20-0C20-1F19-43A6FA2045C0}"/>
                  </a:ext>
                </a:extLst>
              </p:cNvPr>
              <p:cNvSpPr/>
              <p:nvPr/>
            </p:nvSpPr>
            <p:spPr>
              <a:xfrm>
                <a:off x="3932690" y="4571373"/>
                <a:ext cx="107504" cy="449199"/>
              </a:xfrm>
              <a:custGeom>
                <a:avLst/>
                <a:gdLst>
                  <a:gd name="connsiteX0" fmla="*/ -187 w 107504"/>
                  <a:gd name="connsiteY0" fmla="*/ 449075 h 449199"/>
                  <a:gd name="connsiteX1" fmla="*/ 76013 w 107504"/>
                  <a:gd name="connsiteY1" fmla="*/ 423072 h 449199"/>
                  <a:gd name="connsiteX2" fmla="*/ 47438 w 107504"/>
                  <a:gd name="connsiteY2" fmla="*/ -124 h 449199"/>
                </a:gdLst>
                <a:ahLst/>
                <a:cxnLst>
                  <a:cxn ang="0">
                    <a:pos x="connsiteX0" y="connsiteY0"/>
                  </a:cxn>
                  <a:cxn ang="0">
                    <a:pos x="connsiteX1" y="connsiteY1"/>
                  </a:cxn>
                  <a:cxn ang="0">
                    <a:pos x="connsiteX2" y="connsiteY2"/>
                  </a:cxn>
                </a:cxnLst>
                <a:rect l="l" t="t" r="r" b="b"/>
                <a:pathLst>
                  <a:path w="107504" h="449199">
                    <a:moveTo>
                      <a:pt x="-187" y="449075"/>
                    </a:moveTo>
                    <a:cubicBezTo>
                      <a:pt x="24673" y="442979"/>
                      <a:pt x="61058" y="432788"/>
                      <a:pt x="76013" y="423072"/>
                    </a:cubicBezTo>
                    <a:cubicBezTo>
                      <a:pt x="160404" y="368113"/>
                      <a:pt x="47438" y="-124"/>
                      <a:pt x="47438"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0" name="Freeform: Shape 2669">
                <a:extLst>
                  <a:ext uri="{FF2B5EF4-FFF2-40B4-BE49-F238E27FC236}">
                    <a16:creationId xmlns:a16="http://schemas.microsoft.com/office/drawing/2014/main" id="{0953D2B9-47D8-F4B3-D2F0-A4DC337ECCA9}"/>
                  </a:ext>
                </a:extLst>
              </p:cNvPr>
              <p:cNvSpPr/>
              <p:nvPr/>
            </p:nvSpPr>
            <p:spPr>
              <a:xfrm>
                <a:off x="3906663" y="4992973"/>
                <a:ext cx="54115" cy="54111"/>
              </a:xfrm>
              <a:custGeom>
                <a:avLst/>
                <a:gdLst>
                  <a:gd name="connsiteX0" fmla="*/ 33365 w 54115"/>
                  <a:gd name="connsiteY0" fmla="*/ 53193 h 54111"/>
                  <a:gd name="connsiteX1" fmla="*/ 608 w 54115"/>
                  <a:gd name="connsiteY1" fmla="*/ 33428 h 54111"/>
                  <a:gd name="connsiteX2" fmla="*/ 20382 w 54115"/>
                  <a:gd name="connsiteY2" fmla="*/ 672 h 54111"/>
                  <a:gd name="connsiteX3" fmla="*/ 53129 w 54115"/>
                  <a:gd name="connsiteY3" fmla="*/ 20436 h 54111"/>
                  <a:gd name="connsiteX4" fmla="*/ 53177 w 54115"/>
                  <a:gd name="connsiteY4" fmla="*/ 20617 h 54111"/>
                  <a:gd name="connsiteX5" fmla="*/ 33365 w 54115"/>
                  <a:gd name="connsiteY5" fmla="*/ 53193 h 5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5" h="54111">
                    <a:moveTo>
                      <a:pt x="33365" y="53193"/>
                    </a:moveTo>
                    <a:cubicBezTo>
                      <a:pt x="18858" y="56774"/>
                      <a:pt x="4199" y="47925"/>
                      <a:pt x="608" y="33428"/>
                    </a:cubicBezTo>
                    <a:cubicBezTo>
                      <a:pt x="-2973" y="18922"/>
                      <a:pt x="5875" y="4253"/>
                      <a:pt x="20382" y="672"/>
                    </a:cubicBezTo>
                    <a:cubicBezTo>
                      <a:pt x="34889" y="-2909"/>
                      <a:pt x="49548" y="5939"/>
                      <a:pt x="53129" y="20436"/>
                    </a:cubicBezTo>
                    <a:cubicBezTo>
                      <a:pt x="53148" y="20503"/>
                      <a:pt x="53158" y="20560"/>
                      <a:pt x="53177" y="20617"/>
                    </a:cubicBezTo>
                    <a:cubicBezTo>
                      <a:pt x="56644" y="35076"/>
                      <a:pt x="47795" y="49621"/>
                      <a:pt x="33365" y="53193"/>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1" name="Freeform: Shape 2670">
                <a:extLst>
                  <a:ext uri="{FF2B5EF4-FFF2-40B4-BE49-F238E27FC236}">
                    <a16:creationId xmlns:a16="http://schemas.microsoft.com/office/drawing/2014/main" id="{C45C1EC7-D0AD-398B-7155-55AEAAD6DDA9}"/>
                  </a:ext>
                </a:extLst>
              </p:cNvPr>
              <p:cNvSpPr/>
              <p:nvPr/>
            </p:nvSpPr>
            <p:spPr>
              <a:xfrm>
                <a:off x="3474823" y="5428527"/>
                <a:ext cx="112109" cy="60308"/>
              </a:xfrm>
              <a:custGeom>
                <a:avLst/>
                <a:gdLst>
                  <a:gd name="connsiteX0" fmla="*/ 111922 w 112109"/>
                  <a:gd name="connsiteY0" fmla="*/ -124 h 60308"/>
                  <a:gd name="connsiteX1" fmla="*/ -187 w 112109"/>
                  <a:gd name="connsiteY1" fmla="*/ 57884 h 60308"/>
                </a:gdLst>
                <a:ahLst/>
                <a:cxnLst>
                  <a:cxn ang="0">
                    <a:pos x="connsiteX0" y="connsiteY0"/>
                  </a:cxn>
                  <a:cxn ang="0">
                    <a:pos x="connsiteX1" y="connsiteY1"/>
                  </a:cxn>
                </a:cxnLst>
                <a:rect l="l" t="t" r="r" b="b"/>
                <a:pathLst>
                  <a:path w="112109" h="60308">
                    <a:moveTo>
                      <a:pt x="111922" y="-124"/>
                    </a:moveTo>
                    <a:cubicBezTo>
                      <a:pt x="90491" y="27404"/>
                      <a:pt x="47914" y="70647"/>
                      <a:pt x="-187" y="5788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2" name="Freeform: Shape 2671">
                <a:extLst>
                  <a:ext uri="{FF2B5EF4-FFF2-40B4-BE49-F238E27FC236}">
                    <a16:creationId xmlns:a16="http://schemas.microsoft.com/office/drawing/2014/main" id="{6355AC6E-0828-EC34-7791-92EF1E868489}"/>
                  </a:ext>
                </a:extLst>
              </p:cNvPr>
              <p:cNvSpPr/>
              <p:nvPr/>
            </p:nvSpPr>
            <p:spPr>
              <a:xfrm>
                <a:off x="3558817" y="5403366"/>
                <a:ext cx="53914" cy="53911"/>
              </a:xfrm>
              <a:custGeom>
                <a:avLst/>
                <a:gdLst>
                  <a:gd name="connsiteX0" fmla="*/ 5068 w 53914"/>
                  <a:gd name="connsiteY0" fmla="*/ 10845 h 53911"/>
                  <a:gd name="connsiteX1" fmla="*/ 42759 w 53914"/>
                  <a:gd name="connsiteY1" fmla="*/ 5130 h 53911"/>
                  <a:gd name="connsiteX2" fmla="*/ 48474 w 53914"/>
                  <a:gd name="connsiteY2" fmla="*/ 42820 h 53911"/>
                  <a:gd name="connsiteX3" fmla="*/ 11355 w 53914"/>
                  <a:gd name="connsiteY3" fmla="*/ 48945 h 53911"/>
                  <a:gd name="connsiteX4" fmla="*/ 4659 w 53914"/>
                  <a:gd name="connsiteY4" fmla="*/ 11417 h 53911"/>
                  <a:gd name="connsiteX5" fmla="*/ 5068 w 53914"/>
                  <a:gd name="connsiteY5" fmla="*/ 10845 h 5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11">
                    <a:moveTo>
                      <a:pt x="5068" y="10845"/>
                    </a:moveTo>
                    <a:cubicBezTo>
                      <a:pt x="13898" y="-1137"/>
                      <a:pt x="30776" y="-3699"/>
                      <a:pt x="42759" y="5130"/>
                    </a:cubicBezTo>
                    <a:cubicBezTo>
                      <a:pt x="54741" y="13960"/>
                      <a:pt x="57303" y="30838"/>
                      <a:pt x="48474" y="42820"/>
                    </a:cubicBezTo>
                    <a:cubicBezTo>
                      <a:pt x="39806" y="54584"/>
                      <a:pt x="23347" y="57299"/>
                      <a:pt x="11355" y="48945"/>
                    </a:cubicBezTo>
                    <a:cubicBezTo>
                      <a:pt x="-856" y="40430"/>
                      <a:pt x="-3857" y="23628"/>
                      <a:pt x="4659" y="11417"/>
                    </a:cubicBezTo>
                    <a:cubicBezTo>
                      <a:pt x="4792" y="11226"/>
                      <a:pt x="4925" y="11036"/>
                      <a:pt x="5068" y="10845"/>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3" name="Freeform: Shape 2672">
                <a:extLst>
                  <a:ext uri="{FF2B5EF4-FFF2-40B4-BE49-F238E27FC236}">
                    <a16:creationId xmlns:a16="http://schemas.microsoft.com/office/drawing/2014/main" id="{45C13227-1F5F-DFBA-B73E-DA8E1AF8735C}"/>
                  </a:ext>
                </a:extLst>
              </p:cNvPr>
              <p:cNvSpPr/>
              <p:nvPr/>
            </p:nvSpPr>
            <p:spPr>
              <a:xfrm>
                <a:off x="3153545" y="5292891"/>
                <a:ext cx="78390" cy="61600"/>
              </a:xfrm>
              <a:custGeom>
                <a:avLst/>
                <a:gdLst>
                  <a:gd name="connsiteX0" fmla="*/ 78203 w 78390"/>
                  <a:gd name="connsiteY0" fmla="*/ -124 h 61600"/>
                  <a:gd name="connsiteX1" fmla="*/ -187 w 78390"/>
                  <a:gd name="connsiteY1" fmla="*/ 60741 h 61600"/>
                </a:gdLst>
                <a:ahLst/>
                <a:cxnLst>
                  <a:cxn ang="0">
                    <a:pos x="connsiteX0" y="connsiteY0"/>
                  </a:cxn>
                  <a:cxn ang="0">
                    <a:pos x="connsiteX1" y="connsiteY1"/>
                  </a:cxn>
                </a:cxnLst>
                <a:rect l="l" t="t" r="r" b="b"/>
                <a:pathLst>
                  <a:path w="78390" h="61600">
                    <a:moveTo>
                      <a:pt x="78203" y="-124"/>
                    </a:moveTo>
                    <a:cubicBezTo>
                      <a:pt x="65916" y="27308"/>
                      <a:pt x="40103" y="67409"/>
                      <a:pt x="-187" y="60741"/>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4" name="Freeform: Shape 2673">
                <a:extLst>
                  <a:ext uri="{FF2B5EF4-FFF2-40B4-BE49-F238E27FC236}">
                    <a16:creationId xmlns:a16="http://schemas.microsoft.com/office/drawing/2014/main" id="{452F7FB1-4874-4C4D-BE03-8CE2637B2D9D}"/>
                  </a:ext>
                </a:extLst>
              </p:cNvPr>
              <p:cNvSpPr/>
              <p:nvPr/>
            </p:nvSpPr>
            <p:spPr>
              <a:xfrm>
                <a:off x="3204250" y="5267136"/>
                <a:ext cx="53897" cy="53928"/>
              </a:xfrm>
              <a:custGeom>
                <a:avLst/>
                <a:gdLst>
                  <a:gd name="connsiteX0" fmla="*/ 1590 w 53897"/>
                  <a:gd name="connsiteY0" fmla="*/ 17155 h 53928"/>
                  <a:gd name="connsiteX1" fmla="*/ 36433 w 53897"/>
                  <a:gd name="connsiteY1" fmla="*/ 1686 h 53928"/>
                  <a:gd name="connsiteX2" fmla="*/ 51901 w 53897"/>
                  <a:gd name="connsiteY2" fmla="*/ 36529 h 53928"/>
                  <a:gd name="connsiteX3" fmla="*/ 17116 w 53897"/>
                  <a:gd name="connsiteY3" fmla="*/ 52016 h 53928"/>
                  <a:gd name="connsiteX4" fmla="*/ 1590 w 53897"/>
                  <a:gd name="connsiteY4" fmla="*/ 17155 h 53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97" h="53928">
                    <a:moveTo>
                      <a:pt x="1590" y="17155"/>
                    </a:moveTo>
                    <a:cubicBezTo>
                      <a:pt x="6943" y="3258"/>
                      <a:pt x="22536" y="-3667"/>
                      <a:pt x="36433" y="1686"/>
                    </a:cubicBezTo>
                    <a:cubicBezTo>
                      <a:pt x="50320" y="7030"/>
                      <a:pt x="57254" y="22632"/>
                      <a:pt x="51901" y="36529"/>
                    </a:cubicBezTo>
                    <a:cubicBezTo>
                      <a:pt x="46558" y="50397"/>
                      <a:pt x="31004" y="57331"/>
                      <a:pt x="17116" y="52016"/>
                    </a:cubicBezTo>
                    <a:cubicBezTo>
                      <a:pt x="3229" y="46644"/>
                      <a:pt x="-3706" y="31071"/>
                      <a:pt x="1590" y="17155"/>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5" name="Freeform: Shape 2674">
                <a:extLst>
                  <a:ext uri="{FF2B5EF4-FFF2-40B4-BE49-F238E27FC236}">
                    <a16:creationId xmlns:a16="http://schemas.microsoft.com/office/drawing/2014/main" id="{54E7134A-D35D-316A-F963-453EE584FA60}"/>
                  </a:ext>
                </a:extLst>
              </p:cNvPr>
              <p:cNvSpPr/>
              <p:nvPr/>
            </p:nvSpPr>
            <p:spPr>
              <a:xfrm>
                <a:off x="3846013" y="4682720"/>
                <a:ext cx="26293" cy="69627"/>
              </a:xfrm>
              <a:custGeom>
                <a:avLst/>
                <a:gdLst>
                  <a:gd name="connsiteX0" fmla="*/ -187 w 26293"/>
                  <a:gd name="connsiteY0" fmla="*/ 69504 h 69627"/>
                  <a:gd name="connsiteX1" fmla="*/ 26102 w 26293"/>
                  <a:gd name="connsiteY1" fmla="*/ -124 h 69627"/>
                </a:gdLst>
                <a:ahLst/>
                <a:cxnLst>
                  <a:cxn ang="0">
                    <a:pos x="connsiteX0" y="connsiteY0"/>
                  </a:cxn>
                  <a:cxn ang="0">
                    <a:pos x="connsiteX1" y="connsiteY1"/>
                  </a:cxn>
                </a:cxnLst>
                <a:rect l="l" t="t" r="r" b="b"/>
                <a:pathLst>
                  <a:path w="26293" h="69627">
                    <a:moveTo>
                      <a:pt x="-187" y="69504"/>
                    </a:moveTo>
                    <a:cubicBezTo>
                      <a:pt x="12957" y="61694"/>
                      <a:pt x="26388" y="43120"/>
                      <a:pt x="26102"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6" name="Freeform: Shape 2675">
                <a:extLst>
                  <a:ext uri="{FF2B5EF4-FFF2-40B4-BE49-F238E27FC236}">
                    <a16:creationId xmlns:a16="http://schemas.microsoft.com/office/drawing/2014/main" id="{74982F69-9969-D3A3-C323-D4EA1187D06E}"/>
                  </a:ext>
                </a:extLst>
              </p:cNvPr>
              <p:cNvSpPr/>
              <p:nvPr/>
            </p:nvSpPr>
            <p:spPr>
              <a:xfrm>
                <a:off x="3820366" y="4724595"/>
                <a:ext cx="53923" cy="53923"/>
              </a:xfrm>
              <a:custGeom>
                <a:avLst/>
                <a:gdLst>
                  <a:gd name="connsiteX0" fmla="*/ 32603 w 53923"/>
                  <a:gd name="connsiteY0" fmla="*/ 53156 h 53923"/>
                  <a:gd name="connsiteX1" fmla="*/ 456 w 53923"/>
                  <a:gd name="connsiteY1" fmla="*/ 32668 h 53923"/>
                  <a:gd name="connsiteX2" fmla="*/ 20945 w 53923"/>
                  <a:gd name="connsiteY2" fmla="*/ 521 h 53923"/>
                  <a:gd name="connsiteX3" fmla="*/ 53082 w 53923"/>
                  <a:gd name="connsiteY3" fmla="*/ 20962 h 53923"/>
                  <a:gd name="connsiteX4" fmla="*/ 32651 w 53923"/>
                  <a:gd name="connsiteY4" fmla="*/ 53147 h 53923"/>
                  <a:gd name="connsiteX5" fmla="*/ 32603 w 53923"/>
                  <a:gd name="connsiteY5" fmla="*/ 53156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3">
                    <a:moveTo>
                      <a:pt x="32603" y="53156"/>
                    </a:moveTo>
                    <a:cubicBezTo>
                      <a:pt x="18068" y="56376"/>
                      <a:pt x="3676" y="47203"/>
                      <a:pt x="456" y="32668"/>
                    </a:cubicBezTo>
                    <a:cubicBezTo>
                      <a:pt x="-2763" y="18133"/>
                      <a:pt x="6409" y="3741"/>
                      <a:pt x="20945" y="521"/>
                    </a:cubicBezTo>
                    <a:cubicBezTo>
                      <a:pt x="35461" y="-2698"/>
                      <a:pt x="49843" y="6455"/>
                      <a:pt x="53082" y="20962"/>
                    </a:cubicBezTo>
                    <a:cubicBezTo>
                      <a:pt x="56330" y="35487"/>
                      <a:pt x="47176" y="49899"/>
                      <a:pt x="32651" y="53147"/>
                    </a:cubicBezTo>
                    <a:cubicBezTo>
                      <a:pt x="32632" y="53147"/>
                      <a:pt x="32622" y="53156"/>
                      <a:pt x="32603" y="53156"/>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7" name="Freeform: Shape 2676">
                <a:extLst>
                  <a:ext uri="{FF2B5EF4-FFF2-40B4-BE49-F238E27FC236}">
                    <a16:creationId xmlns:a16="http://schemas.microsoft.com/office/drawing/2014/main" id="{F033A9FB-F820-C30D-F1E3-B2EB642B6985}"/>
                  </a:ext>
                </a:extLst>
              </p:cNvPr>
              <p:cNvSpPr/>
              <p:nvPr/>
            </p:nvSpPr>
            <p:spPr>
              <a:xfrm>
                <a:off x="3636272" y="5098962"/>
                <a:ext cx="286226" cy="264890"/>
              </a:xfrm>
              <a:custGeom>
                <a:avLst/>
                <a:gdLst>
                  <a:gd name="connsiteX0" fmla="*/ 286039 w 286226"/>
                  <a:gd name="connsiteY0" fmla="*/ 264767 h 264890"/>
                  <a:gd name="connsiteX1" fmla="*/ 126209 w 286226"/>
                  <a:gd name="connsiteY1" fmla="*/ 70647 h 264890"/>
                  <a:gd name="connsiteX2" fmla="*/ -187 w 286226"/>
                  <a:gd name="connsiteY2" fmla="*/ -124 h 264890"/>
                </a:gdLst>
                <a:ahLst/>
                <a:cxnLst>
                  <a:cxn ang="0">
                    <a:pos x="connsiteX0" y="connsiteY0"/>
                  </a:cxn>
                  <a:cxn ang="0">
                    <a:pos x="connsiteX1" y="connsiteY1"/>
                  </a:cxn>
                  <a:cxn ang="0">
                    <a:pos x="connsiteX2" y="connsiteY2"/>
                  </a:cxn>
                </a:cxnLst>
                <a:rect l="l" t="t" r="r" b="b"/>
                <a:pathLst>
                  <a:path w="286226" h="264890">
                    <a:moveTo>
                      <a:pt x="286039" y="264767"/>
                    </a:moveTo>
                    <a:cubicBezTo>
                      <a:pt x="286039" y="264767"/>
                      <a:pt x="209839" y="138275"/>
                      <a:pt x="126209" y="70647"/>
                    </a:cubicBezTo>
                    <a:cubicBezTo>
                      <a:pt x="42580" y="3020"/>
                      <a:pt x="-187" y="-124"/>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8" name="Freeform: Shape 2677">
                <a:extLst>
                  <a:ext uri="{FF2B5EF4-FFF2-40B4-BE49-F238E27FC236}">
                    <a16:creationId xmlns:a16="http://schemas.microsoft.com/office/drawing/2014/main" id="{63F72940-822B-3EED-32C9-48C250D29CC4}"/>
                  </a:ext>
                </a:extLst>
              </p:cNvPr>
              <p:cNvSpPr/>
              <p:nvPr/>
            </p:nvSpPr>
            <p:spPr>
              <a:xfrm>
                <a:off x="3627414" y="5277270"/>
                <a:ext cx="244887" cy="173259"/>
              </a:xfrm>
              <a:custGeom>
                <a:avLst/>
                <a:gdLst>
                  <a:gd name="connsiteX0" fmla="*/ 244700 w 244887"/>
                  <a:gd name="connsiteY0" fmla="*/ 173136 h 173259"/>
                  <a:gd name="connsiteX1" fmla="*/ -187 w 244887"/>
                  <a:gd name="connsiteY1" fmla="*/ -124 h 173259"/>
                </a:gdLst>
                <a:ahLst/>
                <a:cxnLst>
                  <a:cxn ang="0">
                    <a:pos x="connsiteX0" y="connsiteY0"/>
                  </a:cxn>
                  <a:cxn ang="0">
                    <a:pos x="connsiteX1" y="connsiteY1"/>
                  </a:cxn>
                </a:cxnLst>
                <a:rect l="l" t="t" r="r" b="b"/>
                <a:pathLst>
                  <a:path w="244887" h="173259">
                    <a:moveTo>
                      <a:pt x="244700" y="173136"/>
                    </a:moveTo>
                    <a:cubicBezTo>
                      <a:pt x="244700" y="173136"/>
                      <a:pt x="85157" y="92459"/>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39" name="Freeform: Shape 2678">
                <a:extLst>
                  <a:ext uri="{FF2B5EF4-FFF2-40B4-BE49-F238E27FC236}">
                    <a16:creationId xmlns:a16="http://schemas.microsoft.com/office/drawing/2014/main" id="{1AD0EB69-3576-D2D7-F7F4-24813DC88C4B}"/>
                  </a:ext>
                </a:extLst>
              </p:cNvPr>
              <p:cNvSpPr/>
              <p:nvPr/>
            </p:nvSpPr>
            <p:spPr>
              <a:xfrm>
                <a:off x="3786386" y="5348898"/>
                <a:ext cx="102869" cy="63055"/>
              </a:xfrm>
              <a:custGeom>
                <a:avLst/>
                <a:gdLst>
                  <a:gd name="connsiteX0" fmla="*/ 102683 w 102869"/>
                  <a:gd name="connsiteY0" fmla="*/ 62932 h 63055"/>
                  <a:gd name="connsiteX1" fmla="*/ -187 w 102869"/>
                  <a:gd name="connsiteY1" fmla="*/ -124 h 63055"/>
                </a:gdLst>
                <a:ahLst/>
                <a:cxnLst>
                  <a:cxn ang="0">
                    <a:pos x="connsiteX0" y="connsiteY0"/>
                  </a:cxn>
                  <a:cxn ang="0">
                    <a:pos x="connsiteX1" y="connsiteY1"/>
                  </a:cxn>
                </a:cxnLst>
                <a:rect l="l" t="t" r="r" b="b"/>
                <a:pathLst>
                  <a:path w="102869" h="63055">
                    <a:moveTo>
                      <a:pt x="102683" y="62932"/>
                    </a:moveTo>
                    <a:cubicBezTo>
                      <a:pt x="102683" y="62932"/>
                      <a:pt x="41913" y="16069"/>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0" name="Freeform: Shape 2679">
                <a:extLst>
                  <a:ext uri="{FF2B5EF4-FFF2-40B4-BE49-F238E27FC236}">
                    <a16:creationId xmlns:a16="http://schemas.microsoft.com/office/drawing/2014/main" id="{903EBFBE-BCD8-1177-D9A0-92BC6954D1B2}"/>
                  </a:ext>
                </a:extLst>
              </p:cNvPr>
              <p:cNvSpPr/>
              <p:nvPr/>
            </p:nvSpPr>
            <p:spPr>
              <a:xfrm>
                <a:off x="3771718" y="5225073"/>
                <a:ext cx="136016" cy="153162"/>
              </a:xfrm>
              <a:custGeom>
                <a:avLst/>
                <a:gdLst>
                  <a:gd name="connsiteX0" fmla="*/ 135830 w 136016"/>
                  <a:gd name="connsiteY0" fmla="*/ 153038 h 153162"/>
                  <a:gd name="connsiteX1" fmla="*/ -187 w 136016"/>
                  <a:gd name="connsiteY1" fmla="*/ -124 h 153162"/>
                </a:gdLst>
                <a:ahLst/>
                <a:cxnLst>
                  <a:cxn ang="0">
                    <a:pos x="connsiteX0" y="connsiteY0"/>
                  </a:cxn>
                  <a:cxn ang="0">
                    <a:pos x="connsiteX1" y="connsiteY1"/>
                  </a:cxn>
                </a:cxnLst>
                <a:rect l="l" t="t" r="r" b="b"/>
                <a:pathLst>
                  <a:path w="136016" h="153162">
                    <a:moveTo>
                      <a:pt x="135830" y="153038"/>
                    </a:moveTo>
                    <a:cubicBezTo>
                      <a:pt x="135830" y="153038"/>
                      <a:pt x="26292" y="48263"/>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1" name="Freeform: Shape 2680">
                <a:extLst>
                  <a:ext uri="{FF2B5EF4-FFF2-40B4-BE49-F238E27FC236}">
                    <a16:creationId xmlns:a16="http://schemas.microsoft.com/office/drawing/2014/main" id="{971A1A5C-4B1C-1820-F59E-ECF2A9B831F7}"/>
                  </a:ext>
                </a:extLst>
              </p:cNvPr>
              <p:cNvSpPr/>
              <p:nvPr/>
            </p:nvSpPr>
            <p:spPr>
              <a:xfrm>
                <a:off x="3892440" y="5240504"/>
                <a:ext cx="37487" cy="116109"/>
              </a:xfrm>
              <a:custGeom>
                <a:avLst/>
                <a:gdLst>
                  <a:gd name="connsiteX0" fmla="*/ 37301 w 37487"/>
                  <a:gd name="connsiteY0" fmla="*/ 115986 h 116109"/>
                  <a:gd name="connsiteX1" fmla="*/ -133 w 37487"/>
                  <a:gd name="connsiteY1" fmla="*/ -124 h 116109"/>
                </a:gdLst>
                <a:ahLst/>
                <a:cxnLst>
                  <a:cxn ang="0">
                    <a:pos x="connsiteX0" y="connsiteY0"/>
                  </a:cxn>
                  <a:cxn ang="0">
                    <a:pos x="connsiteX1" y="connsiteY1"/>
                  </a:cxn>
                </a:cxnLst>
                <a:rect l="l" t="t" r="r" b="b"/>
                <a:pathLst>
                  <a:path w="37487" h="116109">
                    <a:moveTo>
                      <a:pt x="37301" y="115986"/>
                    </a:moveTo>
                    <a:cubicBezTo>
                      <a:pt x="37301" y="115986"/>
                      <a:pt x="-1847" y="35976"/>
                      <a:pt x="-133"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2" name="Freeform: Shape 2681">
                <a:extLst>
                  <a:ext uri="{FF2B5EF4-FFF2-40B4-BE49-F238E27FC236}">
                    <a16:creationId xmlns:a16="http://schemas.microsoft.com/office/drawing/2014/main" id="{EA7B356A-CB60-2478-6D83-9528C47DDF4B}"/>
                  </a:ext>
                </a:extLst>
              </p:cNvPr>
              <p:cNvSpPr/>
              <p:nvPr/>
            </p:nvSpPr>
            <p:spPr>
              <a:xfrm>
                <a:off x="3954217" y="5006665"/>
                <a:ext cx="116385" cy="342137"/>
              </a:xfrm>
              <a:custGeom>
                <a:avLst/>
                <a:gdLst>
                  <a:gd name="connsiteX0" fmla="*/ -187 w 116385"/>
                  <a:gd name="connsiteY0" fmla="*/ 342014 h 342137"/>
                  <a:gd name="connsiteX1" fmla="*/ 66488 w 116385"/>
                  <a:gd name="connsiteY1" fmla="*/ 277149 h 342137"/>
                  <a:gd name="connsiteX2" fmla="*/ 108683 w 116385"/>
                  <a:gd name="connsiteY2" fmla="*/ -124 h 342137"/>
                </a:gdLst>
                <a:ahLst/>
                <a:cxnLst>
                  <a:cxn ang="0">
                    <a:pos x="connsiteX0" y="connsiteY0"/>
                  </a:cxn>
                  <a:cxn ang="0">
                    <a:pos x="connsiteX1" y="connsiteY1"/>
                  </a:cxn>
                  <a:cxn ang="0">
                    <a:pos x="connsiteX2" y="connsiteY2"/>
                  </a:cxn>
                </a:cxnLst>
                <a:rect l="l" t="t" r="r" b="b"/>
                <a:pathLst>
                  <a:path w="116385" h="342137">
                    <a:moveTo>
                      <a:pt x="-187" y="342014"/>
                    </a:moveTo>
                    <a:cubicBezTo>
                      <a:pt x="-187" y="342014"/>
                      <a:pt x="37913" y="289341"/>
                      <a:pt x="66488" y="277149"/>
                    </a:cubicBezTo>
                    <a:cubicBezTo>
                      <a:pt x="87919" y="267624"/>
                      <a:pt x="134306" y="87221"/>
                      <a:pt x="108683"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3" name="Freeform: Shape 2682">
                <a:extLst>
                  <a:ext uri="{FF2B5EF4-FFF2-40B4-BE49-F238E27FC236}">
                    <a16:creationId xmlns:a16="http://schemas.microsoft.com/office/drawing/2014/main" id="{6A51D5E2-9722-6DC7-F253-952E7827C130}"/>
                  </a:ext>
                </a:extLst>
              </p:cNvPr>
              <p:cNvSpPr/>
              <p:nvPr/>
            </p:nvSpPr>
            <p:spPr>
              <a:xfrm>
                <a:off x="3598744" y="5437423"/>
                <a:ext cx="280320" cy="111834"/>
              </a:xfrm>
              <a:custGeom>
                <a:avLst/>
                <a:gdLst>
                  <a:gd name="connsiteX0" fmla="*/ 280133 w 280320"/>
                  <a:gd name="connsiteY0" fmla="*/ -66 h 111834"/>
                  <a:gd name="connsiteX1" fmla="*/ 219364 w 280320"/>
                  <a:gd name="connsiteY1" fmla="*/ 33177 h 111834"/>
                  <a:gd name="connsiteX2" fmla="*/ -187 w 280320"/>
                  <a:gd name="connsiteY2" fmla="*/ 85183 h 111834"/>
                </a:gdLst>
                <a:ahLst/>
                <a:cxnLst>
                  <a:cxn ang="0">
                    <a:pos x="connsiteX0" y="connsiteY0"/>
                  </a:cxn>
                  <a:cxn ang="0">
                    <a:pos x="connsiteX1" y="connsiteY1"/>
                  </a:cxn>
                  <a:cxn ang="0">
                    <a:pos x="connsiteX2" y="connsiteY2"/>
                  </a:cxn>
                </a:cxnLst>
                <a:rect l="l" t="t" r="r" b="b"/>
                <a:pathLst>
                  <a:path w="280320" h="111834">
                    <a:moveTo>
                      <a:pt x="280133" y="-66"/>
                    </a:moveTo>
                    <a:cubicBezTo>
                      <a:pt x="280133" y="-66"/>
                      <a:pt x="232508" y="-3018"/>
                      <a:pt x="219364" y="33177"/>
                    </a:cubicBezTo>
                    <a:cubicBezTo>
                      <a:pt x="190789" y="114330"/>
                      <a:pt x="95539" y="134237"/>
                      <a:pt x="-187" y="85183"/>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4" name="Freeform: Shape 2683">
                <a:extLst>
                  <a:ext uri="{FF2B5EF4-FFF2-40B4-BE49-F238E27FC236}">
                    <a16:creationId xmlns:a16="http://schemas.microsoft.com/office/drawing/2014/main" id="{FAD89858-DF20-C1BB-EA2E-1AB571019704}"/>
                  </a:ext>
                </a:extLst>
              </p:cNvPr>
              <p:cNvSpPr/>
              <p:nvPr/>
            </p:nvSpPr>
            <p:spPr>
              <a:xfrm>
                <a:off x="3511114" y="5646840"/>
                <a:ext cx="96297" cy="55277"/>
              </a:xfrm>
              <a:custGeom>
                <a:avLst/>
                <a:gdLst>
                  <a:gd name="connsiteX0" fmla="*/ 96110 w 96297"/>
                  <a:gd name="connsiteY0" fmla="*/ -124 h 55277"/>
                  <a:gd name="connsiteX1" fmla="*/ -187 w 96297"/>
                  <a:gd name="connsiteY1" fmla="*/ 54645 h 55277"/>
                </a:gdLst>
                <a:ahLst/>
                <a:cxnLst>
                  <a:cxn ang="0">
                    <a:pos x="connsiteX0" y="connsiteY0"/>
                  </a:cxn>
                  <a:cxn ang="0">
                    <a:pos x="connsiteX1" y="connsiteY1"/>
                  </a:cxn>
                </a:cxnLst>
                <a:rect l="l" t="t" r="r" b="b"/>
                <a:pathLst>
                  <a:path w="96297" h="55277">
                    <a:moveTo>
                      <a:pt x="96110" y="-124"/>
                    </a:moveTo>
                    <a:cubicBezTo>
                      <a:pt x="73441" y="23498"/>
                      <a:pt x="32579" y="59884"/>
                      <a:pt x="-187" y="54645"/>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5" name="Freeform: Shape 2684">
                <a:extLst>
                  <a:ext uri="{FF2B5EF4-FFF2-40B4-BE49-F238E27FC236}">
                    <a16:creationId xmlns:a16="http://schemas.microsoft.com/office/drawing/2014/main" id="{C5590BBB-6783-0AFB-C05A-B5A8116FD896}"/>
                  </a:ext>
                </a:extLst>
              </p:cNvPr>
              <p:cNvSpPr/>
              <p:nvPr/>
            </p:nvSpPr>
            <p:spPr>
              <a:xfrm>
                <a:off x="3579206" y="5620649"/>
                <a:ext cx="53910" cy="53908"/>
              </a:xfrm>
              <a:custGeom>
                <a:avLst/>
                <a:gdLst>
                  <a:gd name="connsiteX0" fmla="*/ 6968 w 53910"/>
                  <a:gd name="connsiteY0" fmla="*/ 8542 h 53908"/>
                  <a:gd name="connsiteX1" fmla="*/ 45058 w 53910"/>
                  <a:gd name="connsiteY1" fmla="*/ 7027 h 53908"/>
                  <a:gd name="connsiteX2" fmla="*/ 46573 w 53910"/>
                  <a:gd name="connsiteY2" fmla="*/ 45118 h 53908"/>
                  <a:gd name="connsiteX3" fmla="*/ 8492 w 53910"/>
                  <a:gd name="connsiteY3" fmla="*/ 46642 h 53908"/>
                  <a:gd name="connsiteX4" fmla="*/ 6958 w 53910"/>
                  <a:gd name="connsiteY4" fmla="*/ 8551 h 53908"/>
                  <a:gd name="connsiteX5" fmla="*/ 6968 w 53910"/>
                  <a:gd name="connsiteY5" fmla="*/ 8542 h 5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0" h="53908">
                    <a:moveTo>
                      <a:pt x="6968" y="8542"/>
                    </a:moveTo>
                    <a:cubicBezTo>
                      <a:pt x="17064" y="-2393"/>
                      <a:pt x="34123" y="-3069"/>
                      <a:pt x="45058" y="7027"/>
                    </a:cubicBezTo>
                    <a:cubicBezTo>
                      <a:pt x="55993" y="17124"/>
                      <a:pt x="56669" y="34183"/>
                      <a:pt x="46573" y="45118"/>
                    </a:cubicBezTo>
                    <a:cubicBezTo>
                      <a:pt x="36476" y="56052"/>
                      <a:pt x="19426" y="56729"/>
                      <a:pt x="8492" y="46642"/>
                    </a:cubicBezTo>
                    <a:cubicBezTo>
                      <a:pt x="-2453" y="36545"/>
                      <a:pt x="-3138" y="19495"/>
                      <a:pt x="6958" y="8551"/>
                    </a:cubicBezTo>
                    <a:cubicBezTo>
                      <a:pt x="6958" y="8551"/>
                      <a:pt x="6968" y="8542"/>
                      <a:pt x="6968" y="8542"/>
                    </a:cubicBezTo>
                    <a:close/>
                  </a:path>
                </a:pathLst>
              </a:custGeom>
              <a:solidFill>
                <a:srgbClr val="CC4C7A"/>
              </a:solidFill>
              <a:ln w="3175" cap="flat">
                <a:solidFill>
                  <a:srgbClr val="6566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6" name="Freeform: Shape 2685">
                <a:extLst>
                  <a:ext uri="{FF2B5EF4-FFF2-40B4-BE49-F238E27FC236}">
                    <a16:creationId xmlns:a16="http://schemas.microsoft.com/office/drawing/2014/main" id="{C1631CD2-CF50-2525-82CB-04E6F985A7F5}"/>
                  </a:ext>
                </a:extLst>
              </p:cNvPr>
              <p:cNvSpPr/>
              <p:nvPr/>
            </p:nvSpPr>
            <p:spPr>
              <a:xfrm>
                <a:off x="3885732" y="5323562"/>
                <a:ext cx="28575" cy="48291"/>
              </a:xfrm>
              <a:custGeom>
                <a:avLst/>
                <a:gdLst>
                  <a:gd name="connsiteX0" fmla="*/ 28388 w 28575"/>
                  <a:gd name="connsiteY0" fmla="*/ 48168 h 48291"/>
                  <a:gd name="connsiteX1" fmla="*/ -187 w 28575"/>
                  <a:gd name="connsiteY1" fmla="*/ -124 h 48291"/>
                </a:gdLst>
                <a:ahLst/>
                <a:cxnLst>
                  <a:cxn ang="0">
                    <a:pos x="connsiteX0" y="connsiteY0"/>
                  </a:cxn>
                  <a:cxn ang="0">
                    <a:pos x="connsiteX1" y="connsiteY1"/>
                  </a:cxn>
                </a:cxnLst>
                <a:rect l="l" t="t" r="r" b="b"/>
                <a:pathLst>
                  <a:path w="28575" h="48291">
                    <a:moveTo>
                      <a:pt x="28388" y="48168"/>
                    </a:moveTo>
                    <a:cubicBezTo>
                      <a:pt x="28388" y="48168"/>
                      <a:pt x="-187" y="16355"/>
                      <a:pt x="-187" y="-124"/>
                    </a:cubicBezTo>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7" name="Freeform: Shape 2686">
                <a:extLst>
                  <a:ext uri="{FF2B5EF4-FFF2-40B4-BE49-F238E27FC236}">
                    <a16:creationId xmlns:a16="http://schemas.microsoft.com/office/drawing/2014/main" id="{AA3F0EE1-8FC5-4874-CBF7-63175A36889C}"/>
                  </a:ext>
                </a:extLst>
              </p:cNvPr>
              <p:cNvSpPr/>
              <p:nvPr/>
            </p:nvSpPr>
            <p:spPr>
              <a:xfrm>
                <a:off x="3873512" y="5350346"/>
                <a:ext cx="89857" cy="108808"/>
              </a:xfrm>
              <a:custGeom>
                <a:avLst/>
                <a:gdLst>
                  <a:gd name="connsiteX0" fmla="*/ 89661 w 89857"/>
                  <a:gd name="connsiteY0" fmla="*/ 11668 h 108808"/>
                  <a:gd name="connsiteX1" fmla="*/ 59562 w 89857"/>
                  <a:gd name="connsiteY1" fmla="*/ 7953 h 108808"/>
                  <a:gd name="connsiteX2" fmla="*/ 50037 w 89857"/>
                  <a:gd name="connsiteY2" fmla="*/ 31099 h 108808"/>
                  <a:gd name="connsiteX3" fmla="*/ 19653 w 89857"/>
                  <a:gd name="connsiteY3" fmla="*/ 53102 h 108808"/>
                  <a:gd name="connsiteX4" fmla="*/ 5365 w 89857"/>
                  <a:gd name="connsiteY4" fmla="*/ 75676 h 108808"/>
                  <a:gd name="connsiteX5" fmla="*/ 6032 w 89857"/>
                  <a:gd name="connsiteY5" fmla="*/ 105013 h 108808"/>
                  <a:gd name="connsiteX6" fmla="*/ 27558 w 89857"/>
                  <a:gd name="connsiteY6" fmla="*/ 81201 h 108808"/>
                  <a:gd name="connsiteX7" fmla="*/ 46608 w 89857"/>
                  <a:gd name="connsiteY7" fmla="*/ 56054 h 108808"/>
                  <a:gd name="connsiteX8" fmla="*/ 66135 w 89857"/>
                  <a:gd name="connsiteY8" fmla="*/ 46053 h 108808"/>
                  <a:gd name="connsiteX9" fmla="*/ 78327 w 89857"/>
                  <a:gd name="connsiteY9" fmla="*/ 19860 h 108808"/>
                  <a:gd name="connsiteX10" fmla="*/ 89661 w 89857"/>
                  <a:gd name="connsiteY10" fmla="*/ 11668 h 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857" h="108808">
                    <a:moveTo>
                      <a:pt x="89661" y="11668"/>
                    </a:moveTo>
                    <a:cubicBezTo>
                      <a:pt x="89661" y="2143"/>
                      <a:pt x="64801" y="-7382"/>
                      <a:pt x="59562" y="7953"/>
                    </a:cubicBezTo>
                    <a:cubicBezTo>
                      <a:pt x="54324" y="23289"/>
                      <a:pt x="66896" y="30242"/>
                      <a:pt x="50037" y="31099"/>
                    </a:cubicBezTo>
                    <a:cubicBezTo>
                      <a:pt x="33178" y="31956"/>
                      <a:pt x="20986" y="37957"/>
                      <a:pt x="19653" y="53102"/>
                    </a:cubicBezTo>
                    <a:cubicBezTo>
                      <a:pt x="18319" y="68247"/>
                      <a:pt x="-1779" y="58912"/>
                      <a:pt x="5365" y="75676"/>
                    </a:cubicBezTo>
                    <a:cubicBezTo>
                      <a:pt x="14033" y="96155"/>
                      <a:pt x="-11304" y="94726"/>
                      <a:pt x="6032" y="105013"/>
                    </a:cubicBezTo>
                    <a:cubicBezTo>
                      <a:pt x="27844" y="118348"/>
                      <a:pt x="28130" y="91869"/>
                      <a:pt x="27558" y="81201"/>
                    </a:cubicBezTo>
                    <a:cubicBezTo>
                      <a:pt x="26606" y="64246"/>
                      <a:pt x="33083" y="58245"/>
                      <a:pt x="46608" y="56054"/>
                    </a:cubicBezTo>
                    <a:cubicBezTo>
                      <a:pt x="61944" y="53578"/>
                      <a:pt x="59277" y="52816"/>
                      <a:pt x="66135" y="46053"/>
                    </a:cubicBezTo>
                    <a:cubicBezTo>
                      <a:pt x="72993" y="39290"/>
                      <a:pt x="64515" y="19478"/>
                      <a:pt x="78327" y="19860"/>
                    </a:cubicBezTo>
                    <a:cubicBezTo>
                      <a:pt x="86994" y="20145"/>
                      <a:pt x="89852" y="20050"/>
                      <a:pt x="89661" y="11668"/>
                    </a:cubicBezTo>
                    <a:close/>
                  </a:path>
                </a:pathLst>
              </a:custGeom>
              <a:no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sp>
            <p:nvSpPr>
              <p:cNvPr id="1348" name="Rectangle: Rounded Corners 1347">
                <a:extLst>
                  <a:ext uri="{FF2B5EF4-FFF2-40B4-BE49-F238E27FC236}">
                    <a16:creationId xmlns:a16="http://schemas.microsoft.com/office/drawing/2014/main" id="{6354A3C1-2346-7CA3-4B80-8B5F536A588A}"/>
                  </a:ext>
                </a:extLst>
              </p:cNvPr>
              <p:cNvSpPr/>
              <p:nvPr/>
            </p:nvSpPr>
            <p:spPr>
              <a:xfrm rot="18729600">
                <a:off x="3960548" y="5338406"/>
                <a:ext cx="137636" cy="324040"/>
              </a:xfrm>
              <a:prstGeom prst="roundRect">
                <a:avLst/>
              </a:prstGeom>
              <a:solidFill>
                <a:srgbClr val="656665"/>
              </a:solidFill>
              <a:ln w="3175" cap="rnd">
                <a:solidFill>
                  <a:srgbClr val="656665"/>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656665"/>
                  </a:solidFill>
                  <a:effectLst/>
                  <a:uLnTx/>
                  <a:uFillTx/>
                  <a:latin typeface="Calibri"/>
                  <a:ea typeface="+mn-ea"/>
                  <a:cs typeface="+mn-cs"/>
                </a:endParaRPr>
              </a:p>
            </p:txBody>
          </p:sp>
        </p:grpSp>
        <p:grpSp>
          <p:nvGrpSpPr>
            <p:cNvPr id="945" name="Group 944">
              <a:extLst>
                <a:ext uri="{FF2B5EF4-FFF2-40B4-BE49-F238E27FC236}">
                  <a16:creationId xmlns:a16="http://schemas.microsoft.com/office/drawing/2014/main" id="{9930B4B5-FB95-A16C-E03F-F1869ADA0DAA}"/>
                </a:ext>
              </a:extLst>
            </p:cNvPr>
            <p:cNvGrpSpPr/>
            <p:nvPr/>
          </p:nvGrpSpPr>
          <p:grpSpPr>
            <a:xfrm rot="18226726">
              <a:off x="4623794" y="2521299"/>
              <a:ext cx="120530" cy="119530"/>
              <a:chOff x="3390226" y="902644"/>
              <a:chExt cx="294782" cy="292335"/>
            </a:xfrm>
          </p:grpSpPr>
          <p:grpSp>
            <p:nvGrpSpPr>
              <p:cNvPr id="1219" name="Group 1218">
                <a:extLst>
                  <a:ext uri="{FF2B5EF4-FFF2-40B4-BE49-F238E27FC236}">
                    <a16:creationId xmlns:a16="http://schemas.microsoft.com/office/drawing/2014/main" id="{8C776652-EBDE-8EB1-6B06-431FA96C7F04}"/>
                  </a:ext>
                </a:extLst>
              </p:cNvPr>
              <p:cNvGrpSpPr/>
              <p:nvPr/>
            </p:nvGrpSpPr>
            <p:grpSpPr>
              <a:xfrm>
                <a:off x="3390226" y="902644"/>
                <a:ext cx="294782" cy="292335"/>
                <a:chOff x="3390226" y="902644"/>
                <a:chExt cx="294782" cy="292335"/>
              </a:xfrm>
            </p:grpSpPr>
            <p:sp>
              <p:nvSpPr>
                <p:cNvPr id="1221" name="Oval 1220">
                  <a:extLst>
                    <a:ext uri="{FF2B5EF4-FFF2-40B4-BE49-F238E27FC236}">
                      <a16:creationId xmlns:a16="http://schemas.microsoft.com/office/drawing/2014/main" id="{FE72A679-4AE8-C6AA-4836-8D96F34F367E}"/>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nvGrpSpPr>
                <p:cNvPr id="1222" name="Group 1221">
                  <a:extLst>
                    <a:ext uri="{FF2B5EF4-FFF2-40B4-BE49-F238E27FC236}">
                      <a16:creationId xmlns:a16="http://schemas.microsoft.com/office/drawing/2014/main" id="{C3E3E597-D686-08A3-924E-F59BEF9CE343}"/>
                    </a:ext>
                  </a:extLst>
                </p:cNvPr>
                <p:cNvGrpSpPr/>
                <p:nvPr/>
              </p:nvGrpSpPr>
              <p:grpSpPr>
                <a:xfrm rot="4711444">
                  <a:off x="3413226" y="963119"/>
                  <a:ext cx="164790" cy="149511"/>
                  <a:chOff x="8770428" y="4145225"/>
                  <a:chExt cx="307647" cy="276804"/>
                </a:xfrm>
              </p:grpSpPr>
              <p:sp>
                <p:nvSpPr>
                  <p:cNvPr id="1273" name="Freeform: Shape 474">
                    <a:extLst>
                      <a:ext uri="{FF2B5EF4-FFF2-40B4-BE49-F238E27FC236}">
                        <a16:creationId xmlns:a16="http://schemas.microsoft.com/office/drawing/2014/main" id="{B618FDE6-BC57-7E23-A9B1-8CD052308D9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4" name="Freeform: Shape 475">
                    <a:extLst>
                      <a:ext uri="{FF2B5EF4-FFF2-40B4-BE49-F238E27FC236}">
                        <a16:creationId xmlns:a16="http://schemas.microsoft.com/office/drawing/2014/main" id="{A671D473-FE4B-D95F-AE13-90458F5B0937}"/>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5" name="Freeform: Shape 476">
                    <a:extLst>
                      <a:ext uri="{FF2B5EF4-FFF2-40B4-BE49-F238E27FC236}">
                        <a16:creationId xmlns:a16="http://schemas.microsoft.com/office/drawing/2014/main" id="{13648C7D-67BC-67F7-E426-25C53ADE2C9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6" name="Freeform: Shape 477">
                    <a:extLst>
                      <a:ext uri="{FF2B5EF4-FFF2-40B4-BE49-F238E27FC236}">
                        <a16:creationId xmlns:a16="http://schemas.microsoft.com/office/drawing/2014/main" id="{3D36CEB4-E6A1-B6F7-B20A-383AAF96533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7" name="Freeform: Shape 478">
                    <a:extLst>
                      <a:ext uri="{FF2B5EF4-FFF2-40B4-BE49-F238E27FC236}">
                        <a16:creationId xmlns:a16="http://schemas.microsoft.com/office/drawing/2014/main" id="{2639AFDE-C28A-573D-B83D-FDF0D9108BD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8" name="Freeform: Shape 479">
                    <a:extLst>
                      <a:ext uri="{FF2B5EF4-FFF2-40B4-BE49-F238E27FC236}">
                        <a16:creationId xmlns:a16="http://schemas.microsoft.com/office/drawing/2014/main" id="{37203A07-D377-597E-B65B-E261B6F50CB3}"/>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9" name="Freeform: Shape 480">
                    <a:extLst>
                      <a:ext uri="{FF2B5EF4-FFF2-40B4-BE49-F238E27FC236}">
                        <a16:creationId xmlns:a16="http://schemas.microsoft.com/office/drawing/2014/main" id="{F02F5969-C1D0-74B5-1FD8-34CDC6FB310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0" name="Freeform: Shape 481">
                    <a:extLst>
                      <a:ext uri="{FF2B5EF4-FFF2-40B4-BE49-F238E27FC236}">
                        <a16:creationId xmlns:a16="http://schemas.microsoft.com/office/drawing/2014/main" id="{8EB80E93-A101-979C-C688-D01EC9B0AC3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1" name="Freeform: Shape 482">
                    <a:extLst>
                      <a:ext uri="{FF2B5EF4-FFF2-40B4-BE49-F238E27FC236}">
                        <a16:creationId xmlns:a16="http://schemas.microsoft.com/office/drawing/2014/main" id="{3BF939CA-4FD3-BCBA-0CCB-9ACE50BE924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2" name="Freeform: Shape 483">
                    <a:extLst>
                      <a:ext uri="{FF2B5EF4-FFF2-40B4-BE49-F238E27FC236}">
                        <a16:creationId xmlns:a16="http://schemas.microsoft.com/office/drawing/2014/main" id="{41EA1FF4-B809-01AC-41CD-CA8B5D8C878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3" name="Freeform: Shape 484">
                    <a:extLst>
                      <a:ext uri="{FF2B5EF4-FFF2-40B4-BE49-F238E27FC236}">
                        <a16:creationId xmlns:a16="http://schemas.microsoft.com/office/drawing/2014/main" id="{364CFE72-FDAF-F69B-EAB1-21DE801E692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4" name="Freeform: Shape 485">
                    <a:extLst>
                      <a:ext uri="{FF2B5EF4-FFF2-40B4-BE49-F238E27FC236}">
                        <a16:creationId xmlns:a16="http://schemas.microsoft.com/office/drawing/2014/main" id="{E67E9116-268B-9BB1-820A-B0B067A5BF0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5" name="Rectangle: Rounded Corners 486">
                    <a:extLst>
                      <a:ext uri="{FF2B5EF4-FFF2-40B4-BE49-F238E27FC236}">
                        <a16:creationId xmlns:a16="http://schemas.microsoft.com/office/drawing/2014/main" id="{05C7B159-9577-7F80-E569-D3A9B1E383A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6" name="Rectangle: Rounded Corners 487">
                    <a:extLst>
                      <a:ext uri="{FF2B5EF4-FFF2-40B4-BE49-F238E27FC236}">
                        <a16:creationId xmlns:a16="http://schemas.microsoft.com/office/drawing/2014/main" id="{4C8541AB-4FBA-FBDB-5306-7D5A8AE962EE}"/>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7" name="Rectangle: Rounded Corners 488">
                    <a:extLst>
                      <a:ext uri="{FF2B5EF4-FFF2-40B4-BE49-F238E27FC236}">
                        <a16:creationId xmlns:a16="http://schemas.microsoft.com/office/drawing/2014/main" id="{7904744F-A336-893E-3BE2-1AAC0D8862D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8" name="Rectangle: Rounded Corners 489">
                    <a:extLst>
                      <a:ext uri="{FF2B5EF4-FFF2-40B4-BE49-F238E27FC236}">
                        <a16:creationId xmlns:a16="http://schemas.microsoft.com/office/drawing/2014/main" id="{92162D4F-639E-A6A3-5B32-1CEB7D08CD4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89" name="Rectangle: Rounded Corners 490">
                    <a:extLst>
                      <a:ext uri="{FF2B5EF4-FFF2-40B4-BE49-F238E27FC236}">
                        <a16:creationId xmlns:a16="http://schemas.microsoft.com/office/drawing/2014/main" id="{07469583-2F87-004C-99FD-F389B6D6529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90" name="Rectangle: Rounded Corners 491">
                    <a:extLst>
                      <a:ext uri="{FF2B5EF4-FFF2-40B4-BE49-F238E27FC236}">
                        <a16:creationId xmlns:a16="http://schemas.microsoft.com/office/drawing/2014/main" id="{3EB2A802-40FD-B14E-F5ED-A1E2E125EB16}"/>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223" name="Group 1222">
                  <a:extLst>
                    <a:ext uri="{FF2B5EF4-FFF2-40B4-BE49-F238E27FC236}">
                      <a16:creationId xmlns:a16="http://schemas.microsoft.com/office/drawing/2014/main" id="{C9321886-DCB3-A602-2DB9-9C9E1F4C8CB2}"/>
                    </a:ext>
                  </a:extLst>
                </p:cNvPr>
                <p:cNvGrpSpPr/>
                <p:nvPr/>
              </p:nvGrpSpPr>
              <p:grpSpPr>
                <a:xfrm rot="13031820">
                  <a:off x="3472433" y="927806"/>
                  <a:ext cx="164791" cy="149512"/>
                  <a:chOff x="8770428" y="4145225"/>
                  <a:chExt cx="307647" cy="276804"/>
                </a:xfrm>
              </p:grpSpPr>
              <p:sp>
                <p:nvSpPr>
                  <p:cNvPr id="1257" name="Freeform: Shape 458">
                    <a:extLst>
                      <a:ext uri="{FF2B5EF4-FFF2-40B4-BE49-F238E27FC236}">
                        <a16:creationId xmlns:a16="http://schemas.microsoft.com/office/drawing/2014/main" id="{3BFA80A2-D97C-3677-81E6-3D61C6CF190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8" name="Freeform: Shape 459">
                    <a:extLst>
                      <a:ext uri="{FF2B5EF4-FFF2-40B4-BE49-F238E27FC236}">
                        <a16:creationId xmlns:a16="http://schemas.microsoft.com/office/drawing/2014/main" id="{1450A144-5001-A218-6F95-38D7DBBB0AB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9" name="Freeform: Shape 460">
                    <a:extLst>
                      <a:ext uri="{FF2B5EF4-FFF2-40B4-BE49-F238E27FC236}">
                        <a16:creationId xmlns:a16="http://schemas.microsoft.com/office/drawing/2014/main" id="{28D2F5B7-975A-EF02-CC0D-AA3AAF98E7C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0" name="Freeform: Shape 461">
                    <a:extLst>
                      <a:ext uri="{FF2B5EF4-FFF2-40B4-BE49-F238E27FC236}">
                        <a16:creationId xmlns:a16="http://schemas.microsoft.com/office/drawing/2014/main" id="{88286313-2C8E-14BC-6DCD-390CAD9259CC}"/>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1" name="Freeform: Shape 462">
                    <a:extLst>
                      <a:ext uri="{FF2B5EF4-FFF2-40B4-BE49-F238E27FC236}">
                        <a16:creationId xmlns:a16="http://schemas.microsoft.com/office/drawing/2014/main" id="{12D94804-7D1E-9FB7-8CA2-498D2C608EA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2" name="Freeform: Shape 463">
                    <a:extLst>
                      <a:ext uri="{FF2B5EF4-FFF2-40B4-BE49-F238E27FC236}">
                        <a16:creationId xmlns:a16="http://schemas.microsoft.com/office/drawing/2014/main" id="{7B718574-1977-2BB9-8662-F51FB8755A7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3" name="Freeform: Shape 464">
                    <a:extLst>
                      <a:ext uri="{FF2B5EF4-FFF2-40B4-BE49-F238E27FC236}">
                        <a16:creationId xmlns:a16="http://schemas.microsoft.com/office/drawing/2014/main" id="{FE63F50D-BA35-5C36-304F-DAEF126E83C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4" name="Freeform: Shape 465">
                    <a:extLst>
                      <a:ext uri="{FF2B5EF4-FFF2-40B4-BE49-F238E27FC236}">
                        <a16:creationId xmlns:a16="http://schemas.microsoft.com/office/drawing/2014/main" id="{060B7BF7-9DDE-9C09-8E4A-41697872B1C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5" name="Freeform: Shape 466">
                    <a:extLst>
                      <a:ext uri="{FF2B5EF4-FFF2-40B4-BE49-F238E27FC236}">
                        <a16:creationId xmlns:a16="http://schemas.microsoft.com/office/drawing/2014/main" id="{6829BD07-1D0B-ABB9-2C7A-CDD59FF3073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6" name="Freeform: Shape 467">
                    <a:extLst>
                      <a:ext uri="{FF2B5EF4-FFF2-40B4-BE49-F238E27FC236}">
                        <a16:creationId xmlns:a16="http://schemas.microsoft.com/office/drawing/2014/main" id="{FFC01366-330A-E0AB-38F1-17EC86649DC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7" name="Freeform: Shape 468">
                    <a:extLst>
                      <a:ext uri="{FF2B5EF4-FFF2-40B4-BE49-F238E27FC236}">
                        <a16:creationId xmlns:a16="http://schemas.microsoft.com/office/drawing/2014/main" id="{813172F7-B71D-26CF-0EF9-C826FD38967B}"/>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8" name="Rectangle: Rounded Corners 469">
                    <a:extLst>
                      <a:ext uri="{FF2B5EF4-FFF2-40B4-BE49-F238E27FC236}">
                        <a16:creationId xmlns:a16="http://schemas.microsoft.com/office/drawing/2014/main" id="{B4001B23-A774-B1CB-8070-B0741B8B440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69" name="Rectangle: Rounded Corners 470">
                    <a:extLst>
                      <a:ext uri="{FF2B5EF4-FFF2-40B4-BE49-F238E27FC236}">
                        <a16:creationId xmlns:a16="http://schemas.microsoft.com/office/drawing/2014/main" id="{68A4D866-7B6F-C1BF-01CF-E9738C94498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0" name="Rectangle: Rounded Corners 471">
                    <a:extLst>
                      <a:ext uri="{FF2B5EF4-FFF2-40B4-BE49-F238E27FC236}">
                        <a16:creationId xmlns:a16="http://schemas.microsoft.com/office/drawing/2014/main" id="{0E4781D7-1DB4-E36B-908F-842EEE98657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1" name="Rectangle: Rounded Corners 472">
                    <a:extLst>
                      <a:ext uri="{FF2B5EF4-FFF2-40B4-BE49-F238E27FC236}">
                        <a16:creationId xmlns:a16="http://schemas.microsoft.com/office/drawing/2014/main" id="{D174A0DA-4DE5-B850-EC36-A82A28CE0F8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72" name="Rectangle: Rounded Corners 473">
                    <a:extLst>
                      <a:ext uri="{FF2B5EF4-FFF2-40B4-BE49-F238E27FC236}">
                        <a16:creationId xmlns:a16="http://schemas.microsoft.com/office/drawing/2014/main" id="{FBF5F910-B8D7-D7D0-2FC6-E90D374367E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224" name="Group 1223">
                  <a:extLst>
                    <a:ext uri="{FF2B5EF4-FFF2-40B4-BE49-F238E27FC236}">
                      <a16:creationId xmlns:a16="http://schemas.microsoft.com/office/drawing/2014/main" id="{3AD5027C-91E4-12E0-3CA0-FFBC5031D407}"/>
                    </a:ext>
                  </a:extLst>
                </p:cNvPr>
                <p:cNvGrpSpPr/>
                <p:nvPr/>
              </p:nvGrpSpPr>
              <p:grpSpPr>
                <a:xfrm rot="20035314">
                  <a:off x="3439984" y="1013397"/>
                  <a:ext cx="166170" cy="147874"/>
                  <a:chOff x="8770428" y="4145965"/>
                  <a:chExt cx="307647" cy="276064"/>
                </a:xfrm>
              </p:grpSpPr>
              <p:sp>
                <p:nvSpPr>
                  <p:cNvPr id="1242" name="Freeform: Shape 443">
                    <a:extLst>
                      <a:ext uri="{FF2B5EF4-FFF2-40B4-BE49-F238E27FC236}">
                        <a16:creationId xmlns:a16="http://schemas.microsoft.com/office/drawing/2014/main" id="{426B0502-8F2C-4F74-02EB-EC71C4E2B24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3" name="Freeform: Shape 444">
                    <a:extLst>
                      <a:ext uri="{FF2B5EF4-FFF2-40B4-BE49-F238E27FC236}">
                        <a16:creationId xmlns:a16="http://schemas.microsoft.com/office/drawing/2014/main" id="{2E0B1F59-B4D9-53EB-E0B4-4D38F6A193D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4" name="Freeform: Shape 445">
                    <a:extLst>
                      <a:ext uri="{FF2B5EF4-FFF2-40B4-BE49-F238E27FC236}">
                        <a16:creationId xmlns:a16="http://schemas.microsoft.com/office/drawing/2014/main" id="{71DA09DF-C4B9-660D-C568-590988E8CA4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5" name="Freeform: Shape 446">
                    <a:extLst>
                      <a:ext uri="{FF2B5EF4-FFF2-40B4-BE49-F238E27FC236}">
                        <a16:creationId xmlns:a16="http://schemas.microsoft.com/office/drawing/2014/main" id="{A4D6802D-8556-CD47-9F2F-1C8B897A8D7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6" name="Freeform: Shape 447">
                    <a:extLst>
                      <a:ext uri="{FF2B5EF4-FFF2-40B4-BE49-F238E27FC236}">
                        <a16:creationId xmlns:a16="http://schemas.microsoft.com/office/drawing/2014/main" id="{3641A6CA-7A59-F9E0-7897-650B45E99A2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7" name="Freeform: Shape 448">
                    <a:extLst>
                      <a:ext uri="{FF2B5EF4-FFF2-40B4-BE49-F238E27FC236}">
                        <a16:creationId xmlns:a16="http://schemas.microsoft.com/office/drawing/2014/main" id="{D60752FD-5B60-FB07-E1E3-4BF2E17643C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8" name="Freeform: Shape 449">
                    <a:extLst>
                      <a:ext uri="{FF2B5EF4-FFF2-40B4-BE49-F238E27FC236}">
                        <a16:creationId xmlns:a16="http://schemas.microsoft.com/office/drawing/2014/main" id="{483111B4-950C-7EC7-555A-AAC13192B66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9" name="Freeform: Shape 450">
                    <a:extLst>
                      <a:ext uri="{FF2B5EF4-FFF2-40B4-BE49-F238E27FC236}">
                        <a16:creationId xmlns:a16="http://schemas.microsoft.com/office/drawing/2014/main" id="{C49FEDC7-0100-8EC8-62A2-3720665A1B2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0" name="Freeform: Shape 451">
                    <a:extLst>
                      <a:ext uri="{FF2B5EF4-FFF2-40B4-BE49-F238E27FC236}">
                        <a16:creationId xmlns:a16="http://schemas.microsoft.com/office/drawing/2014/main" id="{BAEC2C74-9B21-1E7C-8E2D-E5DAB448A1B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1" name="Rectangle: Rounded Corners 452">
                    <a:extLst>
                      <a:ext uri="{FF2B5EF4-FFF2-40B4-BE49-F238E27FC236}">
                        <a16:creationId xmlns:a16="http://schemas.microsoft.com/office/drawing/2014/main" id="{3E1C92DF-CCA6-5750-5DD5-860D457C903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2" name="Rectangle: Rounded Corners 453">
                    <a:extLst>
                      <a:ext uri="{FF2B5EF4-FFF2-40B4-BE49-F238E27FC236}">
                        <a16:creationId xmlns:a16="http://schemas.microsoft.com/office/drawing/2014/main" id="{B3C20EBF-9736-5CB0-0BDA-42B5F9932DB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3" name="Rectangle: Rounded Corners 454">
                    <a:extLst>
                      <a:ext uri="{FF2B5EF4-FFF2-40B4-BE49-F238E27FC236}">
                        <a16:creationId xmlns:a16="http://schemas.microsoft.com/office/drawing/2014/main" id="{7CBF6A28-7F68-1691-352A-F2E69A2A885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4" name="Rectangle: Rounded Corners 455">
                    <a:extLst>
                      <a:ext uri="{FF2B5EF4-FFF2-40B4-BE49-F238E27FC236}">
                        <a16:creationId xmlns:a16="http://schemas.microsoft.com/office/drawing/2014/main" id="{67CDC646-5F7D-F22A-F5F9-205F4A72FD0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5" name="Rectangle: Rounded Corners 456">
                    <a:extLst>
                      <a:ext uri="{FF2B5EF4-FFF2-40B4-BE49-F238E27FC236}">
                        <a16:creationId xmlns:a16="http://schemas.microsoft.com/office/drawing/2014/main" id="{7C7BA66F-6C93-FDC1-EEED-DCE58C6187E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56" name="Rectangle: Rounded Corners 457">
                    <a:extLst>
                      <a:ext uri="{FF2B5EF4-FFF2-40B4-BE49-F238E27FC236}">
                        <a16:creationId xmlns:a16="http://schemas.microsoft.com/office/drawing/2014/main" id="{30F5BB30-5EE1-BFE3-393E-0866B713BC7D}"/>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225" name="Group 1224">
                  <a:extLst>
                    <a:ext uri="{FF2B5EF4-FFF2-40B4-BE49-F238E27FC236}">
                      <a16:creationId xmlns:a16="http://schemas.microsoft.com/office/drawing/2014/main" id="{990089C7-A546-DF0C-F963-1DA83FD36FA0}"/>
                    </a:ext>
                  </a:extLst>
                </p:cNvPr>
                <p:cNvGrpSpPr/>
                <p:nvPr/>
              </p:nvGrpSpPr>
              <p:grpSpPr>
                <a:xfrm rot="4711444">
                  <a:off x="3501494" y="998464"/>
                  <a:ext cx="164790" cy="149511"/>
                  <a:chOff x="8770428" y="4145225"/>
                  <a:chExt cx="307647" cy="276804"/>
                </a:xfrm>
              </p:grpSpPr>
              <p:sp>
                <p:nvSpPr>
                  <p:cNvPr id="1226" name="Freeform: Shape 427">
                    <a:extLst>
                      <a:ext uri="{FF2B5EF4-FFF2-40B4-BE49-F238E27FC236}">
                        <a16:creationId xmlns:a16="http://schemas.microsoft.com/office/drawing/2014/main" id="{2A831B7C-5A9E-DA60-C843-2DAC4A1C247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27" name="Freeform: Shape 428">
                    <a:extLst>
                      <a:ext uri="{FF2B5EF4-FFF2-40B4-BE49-F238E27FC236}">
                        <a16:creationId xmlns:a16="http://schemas.microsoft.com/office/drawing/2014/main" id="{7E85D038-0E9A-9284-AA00-5C1DBAD0796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28" name="Freeform: Shape 429">
                    <a:extLst>
                      <a:ext uri="{FF2B5EF4-FFF2-40B4-BE49-F238E27FC236}">
                        <a16:creationId xmlns:a16="http://schemas.microsoft.com/office/drawing/2014/main" id="{73140140-3A2E-CAC7-DC87-EB222CF49B30}"/>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29" name="Freeform: Shape 430">
                    <a:extLst>
                      <a:ext uri="{FF2B5EF4-FFF2-40B4-BE49-F238E27FC236}">
                        <a16:creationId xmlns:a16="http://schemas.microsoft.com/office/drawing/2014/main" id="{13117E63-2C3D-CC5F-B755-A90F607B299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0" name="Freeform: Shape 431">
                    <a:extLst>
                      <a:ext uri="{FF2B5EF4-FFF2-40B4-BE49-F238E27FC236}">
                        <a16:creationId xmlns:a16="http://schemas.microsoft.com/office/drawing/2014/main" id="{E0C48278-E50C-C3F9-1231-33269911F39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1" name="Freeform: Shape 432">
                    <a:extLst>
                      <a:ext uri="{FF2B5EF4-FFF2-40B4-BE49-F238E27FC236}">
                        <a16:creationId xmlns:a16="http://schemas.microsoft.com/office/drawing/2014/main" id="{F2F093B5-9F25-FFA9-4F1B-C31F1C30831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2" name="Freeform: Shape 433">
                    <a:extLst>
                      <a:ext uri="{FF2B5EF4-FFF2-40B4-BE49-F238E27FC236}">
                        <a16:creationId xmlns:a16="http://schemas.microsoft.com/office/drawing/2014/main" id="{059D3D49-CE24-FD06-D5BE-CC586BFDEC0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3" name="Freeform: Shape 434">
                    <a:extLst>
                      <a:ext uri="{FF2B5EF4-FFF2-40B4-BE49-F238E27FC236}">
                        <a16:creationId xmlns:a16="http://schemas.microsoft.com/office/drawing/2014/main" id="{C2A8A28F-F4D2-6A5A-7B36-9014747013E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4" name="Freeform: Shape 435">
                    <a:extLst>
                      <a:ext uri="{FF2B5EF4-FFF2-40B4-BE49-F238E27FC236}">
                        <a16:creationId xmlns:a16="http://schemas.microsoft.com/office/drawing/2014/main" id="{CDF23CBB-C862-5216-D49C-AB41D95E286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5" name="Freeform: Shape 436">
                    <a:extLst>
                      <a:ext uri="{FF2B5EF4-FFF2-40B4-BE49-F238E27FC236}">
                        <a16:creationId xmlns:a16="http://schemas.microsoft.com/office/drawing/2014/main" id="{12ADBD0D-94CF-47B1-A373-77FE396AB3C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6" name="Freeform: Shape 437">
                    <a:extLst>
                      <a:ext uri="{FF2B5EF4-FFF2-40B4-BE49-F238E27FC236}">
                        <a16:creationId xmlns:a16="http://schemas.microsoft.com/office/drawing/2014/main" id="{B84B8BF0-586D-AAF5-D60B-0B7B8167433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7" name="Freeform: Shape 438">
                    <a:extLst>
                      <a:ext uri="{FF2B5EF4-FFF2-40B4-BE49-F238E27FC236}">
                        <a16:creationId xmlns:a16="http://schemas.microsoft.com/office/drawing/2014/main" id="{2152B867-1F6A-3EC5-D54D-4DAA46D615C4}"/>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8" name="Rectangle: Rounded Corners 439">
                    <a:extLst>
                      <a:ext uri="{FF2B5EF4-FFF2-40B4-BE49-F238E27FC236}">
                        <a16:creationId xmlns:a16="http://schemas.microsoft.com/office/drawing/2014/main" id="{AE7A2BDD-5BC5-DF23-DE52-5C2EA7A4748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39" name="Rectangle: Rounded Corners 440">
                    <a:extLst>
                      <a:ext uri="{FF2B5EF4-FFF2-40B4-BE49-F238E27FC236}">
                        <a16:creationId xmlns:a16="http://schemas.microsoft.com/office/drawing/2014/main" id="{C95032D4-FA55-2F44-E672-681B5C46008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0" name="Rectangle: Rounded Corners 441">
                    <a:extLst>
                      <a:ext uri="{FF2B5EF4-FFF2-40B4-BE49-F238E27FC236}">
                        <a16:creationId xmlns:a16="http://schemas.microsoft.com/office/drawing/2014/main" id="{A9808498-524E-F162-EB0D-35B5D0FC9723}"/>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41" name="Rectangle: Rounded Corners 442">
                    <a:extLst>
                      <a:ext uri="{FF2B5EF4-FFF2-40B4-BE49-F238E27FC236}">
                        <a16:creationId xmlns:a16="http://schemas.microsoft.com/office/drawing/2014/main" id="{1FCD143C-5039-6D52-C13C-A20743BC75A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sp>
            <p:nvSpPr>
              <p:cNvPr id="1220" name="Freeform: Shape 426">
                <a:extLst>
                  <a:ext uri="{FF2B5EF4-FFF2-40B4-BE49-F238E27FC236}">
                    <a16:creationId xmlns:a16="http://schemas.microsoft.com/office/drawing/2014/main" id="{960710E1-DFD8-EEFE-B929-35A227AAFE83}"/>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46" name="Group 945">
              <a:extLst>
                <a:ext uri="{FF2B5EF4-FFF2-40B4-BE49-F238E27FC236}">
                  <a16:creationId xmlns:a16="http://schemas.microsoft.com/office/drawing/2014/main" id="{8C80658E-8DC3-30E6-1239-DC259357E8CC}"/>
                </a:ext>
              </a:extLst>
            </p:cNvPr>
            <p:cNvGrpSpPr/>
            <p:nvPr/>
          </p:nvGrpSpPr>
          <p:grpSpPr>
            <a:xfrm rot="4790200">
              <a:off x="7593247" y="3393575"/>
              <a:ext cx="120530" cy="119530"/>
              <a:chOff x="3390226" y="902644"/>
              <a:chExt cx="294782" cy="292335"/>
            </a:xfrm>
          </p:grpSpPr>
          <p:grpSp>
            <p:nvGrpSpPr>
              <p:cNvPr id="1147" name="Group 1146">
                <a:extLst>
                  <a:ext uri="{FF2B5EF4-FFF2-40B4-BE49-F238E27FC236}">
                    <a16:creationId xmlns:a16="http://schemas.microsoft.com/office/drawing/2014/main" id="{2B747518-1EFC-9455-D3B0-D2B978CC95A2}"/>
                  </a:ext>
                </a:extLst>
              </p:cNvPr>
              <p:cNvGrpSpPr/>
              <p:nvPr/>
            </p:nvGrpSpPr>
            <p:grpSpPr>
              <a:xfrm>
                <a:off x="3390226" y="902644"/>
                <a:ext cx="294782" cy="292335"/>
                <a:chOff x="3390226" y="902644"/>
                <a:chExt cx="294782" cy="292335"/>
              </a:xfrm>
            </p:grpSpPr>
            <p:sp>
              <p:nvSpPr>
                <p:cNvPr id="1149" name="Oval 1148">
                  <a:extLst>
                    <a:ext uri="{FF2B5EF4-FFF2-40B4-BE49-F238E27FC236}">
                      <a16:creationId xmlns:a16="http://schemas.microsoft.com/office/drawing/2014/main" id="{73DA40CE-CC37-C594-D52F-84EF46BCDAE3}"/>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nvGrpSpPr>
                <p:cNvPr id="1150" name="Group 1149">
                  <a:extLst>
                    <a:ext uri="{FF2B5EF4-FFF2-40B4-BE49-F238E27FC236}">
                      <a16:creationId xmlns:a16="http://schemas.microsoft.com/office/drawing/2014/main" id="{848846FF-6560-5BF5-A6F9-DFBA453EAF79}"/>
                    </a:ext>
                  </a:extLst>
                </p:cNvPr>
                <p:cNvGrpSpPr/>
                <p:nvPr/>
              </p:nvGrpSpPr>
              <p:grpSpPr>
                <a:xfrm rot="4711444">
                  <a:off x="3413226" y="963119"/>
                  <a:ext cx="164790" cy="149511"/>
                  <a:chOff x="8770428" y="4145225"/>
                  <a:chExt cx="307647" cy="276804"/>
                </a:xfrm>
              </p:grpSpPr>
              <p:sp>
                <p:nvSpPr>
                  <p:cNvPr id="1201" name="Freeform: Shape 474">
                    <a:extLst>
                      <a:ext uri="{FF2B5EF4-FFF2-40B4-BE49-F238E27FC236}">
                        <a16:creationId xmlns:a16="http://schemas.microsoft.com/office/drawing/2014/main" id="{8A00C820-1420-BE5C-B782-CFB26A82B2F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2" name="Freeform: Shape 475">
                    <a:extLst>
                      <a:ext uri="{FF2B5EF4-FFF2-40B4-BE49-F238E27FC236}">
                        <a16:creationId xmlns:a16="http://schemas.microsoft.com/office/drawing/2014/main" id="{6F2647E0-002F-320E-95D1-480534CFF4CC}"/>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3" name="Freeform: Shape 476">
                    <a:extLst>
                      <a:ext uri="{FF2B5EF4-FFF2-40B4-BE49-F238E27FC236}">
                        <a16:creationId xmlns:a16="http://schemas.microsoft.com/office/drawing/2014/main" id="{0973546D-5F46-CD85-6CF3-28EB9F19B6A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4" name="Freeform: Shape 477">
                    <a:extLst>
                      <a:ext uri="{FF2B5EF4-FFF2-40B4-BE49-F238E27FC236}">
                        <a16:creationId xmlns:a16="http://schemas.microsoft.com/office/drawing/2014/main" id="{9FBB9CB4-7E91-1E78-FBCB-4739266E251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5" name="Freeform: Shape 478">
                    <a:extLst>
                      <a:ext uri="{FF2B5EF4-FFF2-40B4-BE49-F238E27FC236}">
                        <a16:creationId xmlns:a16="http://schemas.microsoft.com/office/drawing/2014/main" id="{0368292D-C827-30D7-9280-1424E782648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6" name="Freeform: Shape 479">
                    <a:extLst>
                      <a:ext uri="{FF2B5EF4-FFF2-40B4-BE49-F238E27FC236}">
                        <a16:creationId xmlns:a16="http://schemas.microsoft.com/office/drawing/2014/main" id="{D550E68F-C714-7826-0537-D352A7B8E24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7" name="Freeform: Shape 480">
                    <a:extLst>
                      <a:ext uri="{FF2B5EF4-FFF2-40B4-BE49-F238E27FC236}">
                        <a16:creationId xmlns:a16="http://schemas.microsoft.com/office/drawing/2014/main" id="{B5C189F6-8F01-FE2C-6ACC-641180919A9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8" name="Freeform: Shape 481">
                    <a:extLst>
                      <a:ext uri="{FF2B5EF4-FFF2-40B4-BE49-F238E27FC236}">
                        <a16:creationId xmlns:a16="http://schemas.microsoft.com/office/drawing/2014/main" id="{1A8ACE08-F2EB-9257-CF21-3E1FA380542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9" name="Freeform: Shape 482">
                    <a:extLst>
                      <a:ext uri="{FF2B5EF4-FFF2-40B4-BE49-F238E27FC236}">
                        <a16:creationId xmlns:a16="http://schemas.microsoft.com/office/drawing/2014/main" id="{42F94F6C-D1A0-A62A-4716-AB824D601F4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0" name="Freeform: Shape 483">
                    <a:extLst>
                      <a:ext uri="{FF2B5EF4-FFF2-40B4-BE49-F238E27FC236}">
                        <a16:creationId xmlns:a16="http://schemas.microsoft.com/office/drawing/2014/main" id="{7E7C7A00-E499-A2DB-9EE5-A40065408A2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1" name="Freeform: Shape 484">
                    <a:extLst>
                      <a:ext uri="{FF2B5EF4-FFF2-40B4-BE49-F238E27FC236}">
                        <a16:creationId xmlns:a16="http://schemas.microsoft.com/office/drawing/2014/main" id="{2E6660AD-12AD-DAC0-E6BF-612A4E8BD56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2" name="Freeform: Shape 485">
                    <a:extLst>
                      <a:ext uri="{FF2B5EF4-FFF2-40B4-BE49-F238E27FC236}">
                        <a16:creationId xmlns:a16="http://schemas.microsoft.com/office/drawing/2014/main" id="{2D68BF88-5A43-1134-9997-7C028605545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3" name="Rectangle: Rounded Corners 486">
                    <a:extLst>
                      <a:ext uri="{FF2B5EF4-FFF2-40B4-BE49-F238E27FC236}">
                        <a16:creationId xmlns:a16="http://schemas.microsoft.com/office/drawing/2014/main" id="{7EF47DF9-5F17-66E4-BDFA-7CCA15E6AFD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4" name="Rectangle: Rounded Corners 487">
                    <a:extLst>
                      <a:ext uri="{FF2B5EF4-FFF2-40B4-BE49-F238E27FC236}">
                        <a16:creationId xmlns:a16="http://schemas.microsoft.com/office/drawing/2014/main" id="{791FA356-8254-B3C2-CAFC-8F62C07C4B3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5" name="Rectangle: Rounded Corners 488">
                    <a:extLst>
                      <a:ext uri="{FF2B5EF4-FFF2-40B4-BE49-F238E27FC236}">
                        <a16:creationId xmlns:a16="http://schemas.microsoft.com/office/drawing/2014/main" id="{E4D3DE85-3C55-A2BA-5CBA-F244B5BDF01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6" name="Rectangle: Rounded Corners 489">
                    <a:extLst>
                      <a:ext uri="{FF2B5EF4-FFF2-40B4-BE49-F238E27FC236}">
                        <a16:creationId xmlns:a16="http://schemas.microsoft.com/office/drawing/2014/main" id="{A68AD72B-DADA-0DCD-B17D-F4A72B004E3F}"/>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7" name="Rectangle: Rounded Corners 490">
                    <a:extLst>
                      <a:ext uri="{FF2B5EF4-FFF2-40B4-BE49-F238E27FC236}">
                        <a16:creationId xmlns:a16="http://schemas.microsoft.com/office/drawing/2014/main" id="{17D73382-2258-EA5B-12FC-1A3F8FDF797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18" name="Rectangle: Rounded Corners 491">
                    <a:extLst>
                      <a:ext uri="{FF2B5EF4-FFF2-40B4-BE49-F238E27FC236}">
                        <a16:creationId xmlns:a16="http://schemas.microsoft.com/office/drawing/2014/main" id="{0478E5D5-7D01-E97A-3725-EAB9A96FAC93}"/>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151" name="Group 1150">
                  <a:extLst>
                    <a:ext uri="{FF2B5EF4-FFF2-40B4-BE49-F238E27FC236}">
                      <a16:creationId xmlns:a16="http://schemas.microsoft.com/office/drawing/2014/main" id="{F9F17D96-D731-857B-E59F-9C668EEACBCB}"/>
                    </a:ext>
                  </a:extLst>
                </p:cNvPr>
                <p:cNvGrpSpPr/>
                <p:nvPr/>
              </p:nvGrpSpPr>
              <p:grpSpPr>
                <a:xfrm rot="13031820">
                  <a:off x="3472433" y="927806"/>
                  <a:ext cx="164791" cy="149512"/>
                  <a:chOff x="8770428" y="4145225"/>
                  <a:chExt cx="307647" cy="276804"/>
                </a:xfrm>
              </p:grpSpPr>
              <p:sp>
                <p:nvSpPr>
                  <p:cNvPr id="1185" name="Freeform: Shape 458">
                    <a:extLst>
                      <a:ext uri="{FF2B5EF4-FFF2-40B4-BE49-F238E27FC236}">
                        <a16:creationId xmlns:a16="http://schemas.microsoft.com/office/drawing/2014/main" id="{14A41C3E-5A9B-D58C-E0D1-83218758FEA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6" name="Freeform: Shape 459">
                    <a:extLst>
                      <a:ext uri="{FF2B5EF4-FFF2-40B4-BE49-F238E27FC236}">
                        <a16:creationId xmlns:a16="http://schemas.microsoft.com/office/drawing/2014/main" id="{74944AE6-08AF-03B8-A627-409EC03D0A7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7" name="Freeform: Shape 460">
                    <a:extLst>
                      <a:ext uri="{FF2B5EF4-FFF2-40B4-BE49-F238E27FC236}">
                        <a16:creationId xmlns:a16="http://schemas.microsoft.com/office/drawing/2014/main" id="{69629D30-BCAC-882A-9D83-51DC1EF7ACD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8" name="Freeform: Shape 461">
                    <a:extLst>
                      <a:ext uri="{FF2B5EF4-FFF2-40B4-BE49-F238E27FC236}">
                        <a16:creationId xmlns:a16="http://schemas.microsoft.com/office/drawing/2014/main" id="{208C489A-999C-A8AF-DEDC-DD8282FA7A6C}"/>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9" name="Freeform: Shape 462">
                    <a:extLst>
                      <a:ext uri="{FF2B5EF4-FFF2-40B4-BE49-F238E27FC236}">
                        <a16:creationId xmlns:a16="http://schemas.microsoft.com/office/drawing/2014/main" id="{37CDDAA2-AD77-A9E6-ED59-B43BB1BC6EA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0" name="Freeform: Shape 463">
                    <a:extLst>
                      <a:ext uri="{FF2B5EF4-FFF2-40B4-BE49-F238E27FC236}">
                        <a16:creationId xmlns:a16="http://schemas.microsoft.com/office/drawing/2014/main" id="{F313710A-A1F6-6E37-5331-9628EEB018A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1" name="Freeform: Shape 464">
                    <a:extLst>
                      <a:ext uri="{FF2B5EF4-FFF2-40B4-BE49-F238E27FC236}">
                        <a16:creationId xmlns:a16="http://schemas.microsoft.com/office/drawing/2014/main" id="{17475A8F-1F5A-A534-540E-0734EE7E6BF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2" name="Freeform: Shape 465">
                    <a:extLst>
                      <a:ext uri="{FF2B5EF4-FFF2-40B4-BE49-F238E27FC236}">
                        <a16:creationId xmlns:a16="http://schemas.microsoft.com/office/drawing/2014/main" id="{B080B508-2309-5CB9-4E48-72FE73D1D33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3" name="Freeform: Shape 466">
                    <a:extLst>
                      <a:ext uri="{FF2B5EF4-FFF2-40B4-BE49-F238E27FC236}">
                        <a16:creationId xmlns:a16="http://schemas.microsoft.com/office/drawing/2014/main" id="{84DE0485-E83F-99CE-DFC9-D308BEC75CF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4" name="Freeform: Shape 467">
                    <a:extLst>
                      <a:ext uri="{FF2B5EF4-FFF2-40B4-BE49-F238E27FC236}">
                        <a16:creationId xmlns:a16="http://schemas.microsoft.com/office/drawing/2014/main" id="{EFBE696F-7015-AA2C-359C-C98AB4AA49D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5" name="Freeform: Shape 468">
                    <a:extLst>
                      <a:ext uri="{FF2B5EF4-FFF2-40B4-BE49-F238E27FC236}">
                        <a16:creationId xmlns:a16="http://schemas.microsoft.com/office/drawing/2014/main" id="{C379E823-E69A-F571-FFE7-21FD2B9C589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6" name="Rectangle: Rounded Corners 469">
                    <a:extLst>
                      <a:ext uri="{FF2B5EF4-FFF2-40B4-BE49-F238E27FC236}">
                        <a16:creationId xmlns:a16="http://schemas.microsoft.com/office/drawing/2014/main" id="{567C5023-935D-5E77-39AC-8B19AC3CB8A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7" name="Rectangle: Rounded Corners 470">
                    <a:extLst>
                      <a:ext uri="{FF2B5EF4-FFF2-40B4-BE49-F238E27FC236}">
                        <a16:creationId xmlns:a16="http://schemas.microsoft.com/office/drawing/2014/main" id="{3BF7A566-65C9-87E7-ACE7-A51954161740}"/>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8" name="Rectangle: Rounded Corners 471">
                    <a:extLst>
                      <a:ext uri="{FF2B5EF4-FFF2-40B4-BE49-F238E27FC236}">
                        <a16:creationId xmlns:a16="http://schemas.microsoft.com/office/drawing/2014/main" id="{FF0F6DDF-1C00-5C7B-7061-62F959DF5C4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99" name="Rectangle: Rounded Corners 472">
                    <a:extLst>
                      <a:ext uri="{FF2B5EF4-FFF2-40B4-BE49-F238E27FC236}">
                        <a16:creationId xmlns:a16="http://schemas.microsoft.com/office/drawing/2014/main" id="{D0FCA45A-29BA-5F80-BFBF-19D60A8FE9F3}"/>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200" name="Rectangle: Rounded Corners 473">
                    <a:extLst>
                      <a:ext uri="{FF2B5EF4-FFF2-40B4-BE49-F238E27FC236}">
                        <a16:creationId xmlns:a16="http://schemas.microsoft.com/office/drawing/2014/main" id="{A0A1A2B0-D963-0121-7040-809298B11CC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152" name="Group 1151">
                  <a:extLst>
                    <a:ext uri="{FF2B5EF4-FFF2-40B4-BE49-F238E27FC236}">
                      <a16:creationId xmlns:a16="http://schemas.microsoft.com/office/drawing/2014/main" id="{3A1D8368-6889-5566-07C2-0089563C52B8}"/>
                    </a:ext>
                  </a:extLst>
                </p:cNvPr>
                <p:cNvGrpSpPr/>
                <p:nvPr/>
              </p:nvGrpSpPr>
              <p:grpSpPr>
                <a:xfrm rot="20035314">
                  <a:off x="3439984" y="1013397"/>
                  <a:ext cx="166170" cy="147874"/>
                  <a:chOff x="8770428" y="4145965"/>
                  <a:chExt cx="307647" cy="276064"/>
                </a:xfrm>
              </p:grpSpPr>
              <p:sp>
                <p:nvSpPr>
                  <p:cNvPr id="1170" name="Freeform: Shape 443">
                    <a:extLst>
                      <a:ext uri="{FF2B5EF4-FFF2-40B4-BE49-F238E27FC236}">
                        <a16:creationId xmlns:a16="http://schemas.microsoft.com/office/drawing/2014/main" id="{CAA11608-99DA-3E34-8D69-6C1A468483E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1" name="Freeform: Shape 444">
                    <a:extLst>
                      <a:ext uri="{FF2B5EF4-FFF2-40B4-BE49-F238E27FC236}">
                        <a16:creationId xmlns:a16="http://schemas.microsoft.com/office/drawing/2014/main" id="{E793897B-BEEA-A568-4E48-12C11826DBB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2" name="Freeform: Shape 445">
                    <a:extLst>
                      <a:ext uri="{FF2B5EF4-FFF2-40B4-BE49-F238E27FC236}">
                        <a16:creationId xmlns:a16="http://schemas.microsoft.com/office/drawing/2014/main" id="{276ED604-3CC6-66E7-A9F7-770356048F2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3" name="Freeform: Shape 446">
                    <a:extLst>
                      <a:ext uri="{FF2B5EF4-FFF2-40B4-BE49-F238E27FC236}">
                        <a16:creationId xmlns:a16="http://schemas.microsoft.com/office/drawing/2014/main" id="{E096C8D9-59DE-33D3-B556-7A86F0F1584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4" name="Freeform: Shape 447">
                    <a:extLst>
                      <a:ext uri="{FF2B5EF4-FFF2-40B4-BE49-F238E27FC236}">
                        <a16:creationId xmlns:a16="http://schemas.microsoft.com/office/drawing/2014/main" id="{00C44AE7-178F-D00E-1370-87B1ED97B8A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5" name="Freeform: Shape 448">
                    <a:extLst>
                      <a:ext uri="{FF2B5EF4-FFF2-40B4-BE49-F238E27FC236}">
                        <a16:creationId xmlns:a16="http://schemas.microsoft.com/office/drawing/2014/main" id="{543EC321-645E-FDDB-2FCC-9BC5F3C9191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6" name="Freeform: Shape 449">
                    <a:extLst>
                      <a:ext uri="{FF2B5EF4-FFF2-40B4-BE49-F238E27FC236}">
                        <a16:creationId xmlns:a16="http://schemas.microsoft.com/office/drawing/2014/main" id="{16C35ED6-317F-93A4-7E71-45D0B56B291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7" name="Freeform: Shape 450">
                    <a:extLst>
                      <a:ext uri="{FF2B5EF4-FFF2-40B4-BE49-F238E27FC236}">
                        <a16:creationId xmlns:a16="http://schemas.microsoft.com/office/drawing/2014/main" id="{1D79584A-6A61-EC6C-706C-7813A74B23B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8" name="Freeform: Shape 451">
                    <a:extLst>
                      <a:ext uri="{FF2B5EF4-FFF2-40B4-BE49-F238E27FC236}">
                        <a16:creationId xmlns:a16="http://schemas.microsoft.com/office/drawing/2014/main" id="{18CDFA12-4FD2-B2E1-559D-5C7740DC9D1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79" name="Rectangle: Rounded Corners 452">
                    <a:extLst>
                      <a:ext uri="{FF2B5EF4-FFF2-40B4-BE49-F238E27FC236}">
                        <a16:creationId xmlns:a16="http://schemas.microsoft.com/office/drawing/2014/main" id="{A1D187D1-2845-A2EE-70B3-5E999867977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0" name="Rectangle: Rounded Corners 453">
                    <a:extLst>
                      <a:ext uri="{FF2B5EF4-FFF2-40B4-BE49-F238E27FC236}">
                        <a16:creationId xmlns:a16="http://schemas.microsoft.com/office/drawing/2014/main" id="{6F2CC6E7-30AB-D915-41DA-860ADA3D7E6A}"/>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1" name="Rectangle: Rounded Corners 454">
                    <a:extLst>
                      <a:ext uri="{FF2B5EF4-FFF2-40B4-BE49-F238E27FC236}">
                        <a16:creationId xmlns:a16="http://schemas.microsoft.com/office/drawing/2014/main" id="{8055BEB4-76AF-AD74-610E-E159410ADA37}"/>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2" name="Rectangle: Rounded Corners 455">
                    <a:extLst>
                      <a:ext uri="{FF2B5EF4-FFF2-40B4-BE49-F238E27FC236}">
                        <a16:creationId xmlns:a16="http://schemas.microsoft.com/office/drawing/2014/main" id="{BB4C0B7B-A7B7-28BA-AD42-32262BEE0EE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3" name="Rectangle: Rounded Corners 456">
                    <a:extLst>
                      <a:ext uri="{FF2B5EF4-FFF2-40B4-BE49-F238E27FC236}">
                        <a16:creationId xmlns:a16="http://schemas.microsoft.com/office/drawing/2014/main" id="{F5C9BF65-5461-3F66-97F9-1D94FE1A0A96}"/>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84" name="Rectangle: Rounded Corners 457">
                    <a:extLst>
                      <a:ext uri="{FF2B5EF4-FFF2-40B4-BE49-F238E27FC236}">
                        <a16:creationId xmlns:a16="http://schemas.microsoft.com/office/drawing/2014/main" id="{7A3A2767-BB68-2EAB-5387-44B5D2FD8C62}"/>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153" name="Group 1152">
                  <a:extLst>
                    <a:ext uri="{FF2B5EF4-FFF2-40B4-BE49-F238E27FC236}">
                      <a16:creationId xmlns:a16="http://schemas.microsoft.com/office/drawing/2014/main" id="{ACCEAA96-E1FD-4B53-A7E0-8E94B0BADC47}"/>
                    </a:ext>
                  </a:extLst>
                </p:cNvPr>
                <p:cNvGrpSpPr/>
                <p:nvPr/>
              </p:nvGrpSpPr>
              <p:grpSpPr>
                <a:xfrm rot="4711444">
                  <a:off x="3501494" y="998464"/>
                  <a:ext cx="164790" cy="149511"/>
                  <a:chOff x="8770428" y="4145225"/>
                  <a:chExt cx="307647" cy="276804"/>
                </a:xfrm>
              </p:grpSpPr>
              <p:sp>
                <p:nvSpPr>
                  <p:cNvPr id="1154" name="Freeform: Shape 427">
                    <a:extLst>
                      <a:ext uri="{FF2B5EF4-FFF2-40B4-BE49-F238E27FC236}">
                        <a16:creationId xmlns:a16="http://schemas.microsoft.com/office/drawing/2014/main" id="{0899FCBC-C673-D8AE-522F-0F797418720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55" name="Freeform: Shape 428">
                    <a:extLst>
                      <a:ext uri="{FF2B5EF4-FFF2-40B4-BE49-F238E27FC236}">
                        <a16:creationId xmlns:a16="http://schemas.microsoft.com/office/drawing/2014/main" id="{7307BBF9-ADAF-EB39-3BB5-1BFA4C628F6A}"/>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56" name="Freeform: Shape 429">
                    <a:extLst>
                      <a:ext uri="{FF2B5EF4-FFF2-40B4-BE49-F238E27FC236}">
                        <a16:creationId xmlns:a16="http://schemas.microsoft.com/office/drawing/2014/main" id="{C5BF539B-A3CB-DBCC-2B30-F7BEAC0772A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57" name="Freeform: Shape 430">
                    <a:extLst>
                      <a:ext uri="{FF2B5EF4-FFF2-40B4-BE49-F238E27FC236}">
                        <a16:creationId xmlns:a16="http://schemas.microsoft.com/office/drawing/2014/main" id="{43F204D6-B968-743B-0618-1D9ADCA34C5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58" name="Freeform: Shape 431">
                    <a:extLst>
                      <a:ext uri="{FF2B5EF4-FFF2-40B4-BE49-F238E27FC236}">
                        <a16:creationId xmlns:a16="http://schemas.microsoft.com/office/drawing/2014/main" id="{13D01630-F5B2-6AA4-F081-40D27E14005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59" name="Freeform: Shape 432">
                    <a:extLst>
                      <a:ext uri="{FF2B5EF4-FFF2-40B4-BE49-F238E27FC236}">
                        <a16:creationId xmlns:a16="http://schemas.microsoft.com/office/drawing/2014/main" id="{1E144CA4-5245-1F85-1FA3-F82D1746857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0" name="Freeform: Shape 433">
                    <a:extLst>
                      <a:ext uri="{FF2B5EF4-FFF2-40B4-BE49-F238E27FC236}">
                        <a16:creationId xmlns:a16="http://schemas.microsoft.com/office/drawing/2014/main" id="{C153F078-AF7F-7F1B-D64F-124C2FD8516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1" name="Freeform: Shape 434">
                    <a:extLst>
                      <a:ext uri="{FF2B5EF4-FFF2-40B4-BE49-F238E27FC236}">
                        <a16:creationId xmlns:a16="http://schemas.microsoft.com/office/drawing/2014/main" id="{2990B175-057F-FB44-1C37-32734A8CC5C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2" name="Freeform: Shape 435">
                    <a:extLst>
                      <a:ext uri="{FF2B5EF4-FFF2-40B4-BE49-F238E27FC236}">
                        <a16:creationId xmlns:a16="http://schemas.microsoft.com/office/drawing/2014/main" id="{CC881B4A-0E7F-330E-2717-0E548FA20AC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3" name="Freeform: Shape 436">
                    <a:extLst>
                      <a:ext uri="{FF2B5EF4-FFF2-40B4-BE49-F238E27FC236}">
                        <a16:creationId xmlns:a16="http://schemas.microsoft.com/office/drawing/2014/main" id="{302E114C-AC94-BE69-D8DD-0C16DAB2437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4" name="Freeform: Shape 437">
                    <a:extLst>
                      <a:ext uri="{FF2B5EF4-FFF2-40B4-BE49-F238E27FC236}">
                        <a16:creationId xmlns:a16="http://schemas.microsoft.com/office/drawing/2014/main" id="{32D93BA0-86F3-91FD-63B8-BC128F079E6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5" name="Freeform: Shape 438">
                    <a:extLst>
                      <a:ext uri="{FF2B5EF4-FFF2-40B4-BE49-F238E27FC236}">
                        <a16:creationId xmlns:a16="http://schemas.microsoft.com/office/drawing/2014/main" id="{A66C4DFF-A66E-C3D4-16DD-B516538BC79B}"/>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6" name="Rectangle: Rounded Corners 439">
                    <a:extLst>
                      <a:ext uri="{FF2B5EF4-FFF2-40B4-BE49-F238E27FC236}">
                        <a16:creationId xmlns:a16="http://schemas.microsoft.com/office/drawing/2014/main" id="{8C47D991-1B08-448D-77DB-FDBB30DFF78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7" name="Rectangle: Rounded Corners 440">
                    <a:extLst>
                      <a:ext uri="{FF2B5EF4-FFF2-40B4-BE49-F238E27FC236}">
                        <a16:creationId xmlns:a16="http://schemas.microsoft.com/office/drawing/2014/main" id="{9B91C508-0735-7E17-E123-BD3F94E0EDE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8" name="Rectangle: Rounded Corners 441">
                    <a:extLst>
                      <a:ext uri="{FF2B5EF4-FFF2-40B4-BE49-F238E27FC236}">
                        <a16:creationId xmlns:a16="http://schemas.microsoft.com/office/drawing/2014/main" id="{DC7D1BC5-D333-3260-9A4E-80EE08BC966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69" name="Rectangle: Rounded Corners 442">
                    <a:extLst>
                      <a:ext uri="{FF2B5EF4-FFF2-40B4-BE49-F238E27FC236}">
                        <a16:creationId xmlns:a16="http://schemas.microsoft.com/office/drawing/2014/main" id="{025DFE68-5263-1C16-6AF0-1DC9A4B49F0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sp>
            <p:nvSpPr>
              <p:cNvPr id="1148" name="Freeform: Shape 426">
                <a:extLst>
                  <a:ext uri="{FF2B5EF4-FFF2-40B4-BE49-F238E27FC236}">
                    <a16:creationId xmlns:a16="http://schemas.microsoft.com/office/drawing/2014/main" id="{07BFA2DC-F01F-1EED-5834-CFD13D7087E8}"/>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47" name="Group 946">
              <a:extLst>
                <a:ext uri="{FF2B5EF4-FFF2-40B4-BE49-F238E27FC236}">
                  <a16:creationId xmlns:a16="http://schemas.microsoft.com/office/drawing/2014/main" id="{55E64660-9F9E-92F0-A45F-77B1809D76B1}"/>
                </a:ext>
              </a:extLst>
            </p:cNvPr>
            <p:cNvGrpSpPr/>
            <p:nvPr/>
          </p:nvGrpSpPr>
          <p:grpSpPr>
            <a:xfrm rot="20599504">
              <a:off x="7086936" y="2008550"/>
              <a:ext cx="120530" cy="119530"/>
              <a:chOff x="3390226" y="902644"/>
              <a:chExt cx="294782" cy="292335"/>
            </a:xfrm>
          </p:grpSpPr>
          <p:grpSp>
            <p:nvGrpSpPr>
              <p:cNvPr id="1075" name="Group 1074">
                <a:extLst>
                  <a:ext uri="{FF2B5EF4-FFF2-40B4-BE49-F238E27FC236}">
                    <a16:creationId xmlns:a16="http://schemas.microsoft.com/office/drawing/2014/main" id="{17103BC6-A110-5EC9-22BA-B90DD7D15041}"/>
                  </a:ext>
                </a:extLst>
              </p:cNvPr>
              <p:cNvGrpSpPr/>
              <p:nvPr/>
            </p:nvGrpSpPr>
            <p:grpSpPr>
              <a:xfrm>
                <a:off x="3390226" y="902644"/>
                <a:ext cx="294782" cy="292335"/>
                <a:chOff x="3390226" y="902644"/>
                <a:chExt cx="294782" cy="292335"/>
              </a:xfrm>
            </p:grpSpPr>
            <p:sp>
              <p:nvSpPr>
                <p:cNvPr id="1077" name="Oval 1076">
                  <a:extLst>
                    <a:ext uri="{FF2B5EF4-FFF2-40B4-BE49-F238E27FC236}">
                      <a16:creationId xmlns:a16="http://schemas.microsoft.com/office/drawing/2014/main" id="{24B886F2-12DC-01AC-0C9E-FB3542AE5628}"/>
                    </a:ext>
                  </a:extLst>
                </p:cNvPr>
                <p:cNvSpPr/>
                <p:nvPr/>
              </p:nvSpPr>
              <p:spPr>
                <a:xfrm rot="4711444">
                  <a:off x="3391449" y="901421"/>
                  <a:ext cx="292335" cy="294782"/>
                </a:xfrm>
                <a:prstGeom prst="ellipse">
                  <a:avLst/>
                </a:prstGeom>
                <a:solidFill>
                  <a:srgbClr val="FF2B28">
                    <a:lumMod val="20000"/>
                    <a:lumOff val="80000"/>
                  </a:srgbClr>
                </a:solidFill>
                <a:ln w="15875" cap="flat" cmpd="sng" algn="ctr">
                  <a:solidFill>
                    <a:srgbClr val="CC95BC"/>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nvGrpSpPr>
                <p:cNvPr id="1078" name="Group 1077">
                  <a:extLst>
                    <a:ext uri="{FF2B5EF4-FFF2-40B4-BE49-F238E27FC236}">
                      <a16:creationId xmlns:a16="http://schemas.microsoft.com/office/drawing/2014/main" id="{32E81AE7-C3A6-871D-CB21-CC93A3724EE3}"/>
                    </a:ext>
                  </a:extLst>
                </p:cNvPr>
                <p:cNvGrpSpPr/>
                <p:nvPr/>
              </p:nvGrpSpPr>
              <p:grpSpPr>
                <a:xfrm rot="4711444">
                  <a:off x="3413226" y="963119"/>
                  <a:ext cx="164790" cy="149511"/>
                  <a:chOff x="8770428" y="4145225"/>
                  <a:chExt cx="307647" cy="276804"/>
                </a:xfrm>
              </p:grpSpPr>
              <p:sp>
                <p:nvSpPr>
                  <p:cNvPr id="1129" name="Freeform: Shape 474">
                    <a:extLst>
                      <a:ext uri="{FF2B5EF4-FFF2-40B4-BE49-F238E27FC236}">
                        <a16:creationId xmlns:a16="http://schemas.microsoft.com/office/drawing/2014/main" id="{CC3D99A2-AB03-1881-73EC-DA70A7BE561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0" name="Freeform: Shape 475">
                    <a:extLst>
                      <a:ext uri="{FF2B5EF4-FFF2-40B4-BE49-F238E27FC236}">
                        <a16:creationId xmlns:a16="http://schemas.microsoft.com/office/drawing/2014/main" id="{29D9B5AD-E71A-7F3E-635F-B1912857F2F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1" name="Freeform: Shape 476">
                    <a:extLst>
                      <a:ext uri="{FF2B5EF4-FFF2-40B4-BE49-F238E27FC236}">
                        <a16:creationId xmlns:a16="http://schemas.microsoft.com/office/drawing/2014/main" id="{46B7ACBD-F3B6-32A7-67EF-05AE50521466}"/>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2" name="Freeform: Shape 477">
                    <a:extLst>
                      <a:ext uri="{FF2B5EF4-FFF2-40B4-BE49-F238E27FC236}">
                        <a16:creationId xmlns:a16="http://schemas.microsoft.com/office/drawing/2014/main" id="{17300329-F199-6F1A-0E21-CAE9C83A02A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3" name="Freeform: Shape 478">
                    <a:extLst>
                      <a:ext uri="{FF2B5EF4-FFF2-40B4-BE49-F238E27FC236}">
                        <a16:creationId xmlns:a16="http://schemas.microsoft.com/office/drawing/2014/main" id="{3682B8A1-ED77-FF83-3EF4-F630CB41938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4" name="Freeform: Shape 479">
                    <a:extLst>
                      <a:ext uri="{FF2B5EF4-FFF2-40B4-BE49-F238E27FC236}">
                        <a16:creationId xmlns:a16="http://schemas.microsoft.com/office/drawing/2014/main" id="{8893F687-EE35-E518-1919-684872A3F2B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5" name="Freeform: Shape 480">
                    <a:extLst>
                      <a:ext uri="{FF2B5EF4-FFF2-40B4-BE49-F238E27FC236}">
                        <a16:creationId xmlns:a16="http://schemas.microsoft.com/office/drawing/2014/main" id="{D415BDC4-EF3D-0089-4892-6C71A2743A3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6" name="Freeform: Shape 481">
                    <a:extLst>
                      <a:ext uri="{FF2B5EF4-FFF2-40B4-BE49-F238E27FC236}">
                        <a16:creationId xmlns:a16="http://schemas.microsoft.com/office/drawing/2014/main" id="{BFEFDA41-B662-2548-7C31-805EE85376AE}"/>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7" name="Freeform: Shape 482">
                    <a:extLst>
                      <a:ext uri="{FF2B5EF4-FFF2-40B4-BE49-F238E27FC236}">
                        <a16:creationId xmlns:a16="http://schemas.microsoft.com/office/drawing/2014/main" id="{2C944582-5887-7B51-8064-07900054D86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8" name="Freeform: Shape 483">
                    <a:extLst>
                      <a:ext uri="{FF2B5EF4-FFF2-40B4-BE49-F238E27FC236}">
                        <a16:creationId xmlns:a16="http://schemas.microsoft.com/office/drawing/2014/main" id="{32E7E8F1-7162-EB79-94F2-6CA0062C09C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39" name="Freeform: Shape 484">
                    <a:extLst>
                      <a:ext uri="{FF2B5EF4-FFF2-40B4-BE49-F238E27FC236}">
                        <a16:creationId xmlns:a16="http://schemas.microsoft.com/office/drawing/2014/main" id="{207D2657-F397-462A-B9C4-99D85F4F5E3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0" name="Freeform: Shape 485">
                    <a:extLst>
                      <a:ext uri="{FF2B5EF4-FFF2-40B4-BE49-F238E27FC236}">
                        <a16:creationId xmlns:a16="http://schemas.microsoft.com/office/drawing/2014/main" id="{3B705307-F7EA-DF31-67DF-BDC98DECE32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1" name="Rectangle: Rounded Corners 486">
                    <a:extLst>
                      <a:ext uri="{FF2B5EF4-FFF2-40B4-BE49-F238E27FC236}">
                        <a16:creationId xmlns:a16="http://schemas.microsoft.com/office/drawing/2014/main" id="{F4F61A15-E5C9-CC43-F245-260344DF0CB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2" name="Rectangle: Rounded Corners 487">
                    <a:extLst>
                      <a:ext uri="{FF2B5EF4-FFF2-40B4-BE49-F238E27FC236}">
                        <a16:creationId xmlns:a16="http://schemas.microsoft.com/office/drawing/2014/main" id="{0215151C-2CB8-52E1-8DD8-C581DE05B62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3" name="Rectangle: Rounded Corners 488">
                    <a:extLst>
                      <a:ext uri="{FF2B5EF4-FFF2-40B4-BE49-F238E27FC236}">
                        <a16:creationId xmlns:a16="http://schemas.microsoft.com/office/drawing/2014/main" id="{1DE66686-4B2D-501E-58FD-899D9FA4005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4" name="Rectangle: Rounded Corners 489">
                    <a:extLst>
                      <a:ext uri="{FF2B5EF4-FFF2-40B4-BE49-F238E27FC236}">
                        <a16:creationId xmlns:a16="http://schemas.microsoft.com/office/drawing/2014/main" id="{BE9811D3-CB35-A6AB-3FAB-9B5E8977E121}"/>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5" name="Rectangle: Rounded Corners 490">
                    <a:extLst>
                      <a:ext uri="{FF2B5EF4-FFF2-40B4-BE49-F238E27FC236}">
                        <a16:creationId xmlns:a16="http://schemas.microsoft.com/office/drawing/2014/main" id="{3C2C9A91-74B2-D611-013F-233579F6BFF9}"/>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46" name="Rectangle: Rounded Corners 491">
                    <a:extLst>
                      <a:ext uri="{FF2B5EF4-FFF2-40B4-BE49-F238E27FC236}">
                        <a16:creationId xmlns:a16="http://schemas.microsoft.com/office/drawing/2014/main" id="{B0D01357-0AF2-5CD7-40D9-236DC30FEE6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79" name="Group 1078">
                  <a:extLst>
                    <a:ext uri="{FF2B5EF4-FFF2-40B4-BE49-F238E27FC236}">
                      <a16:creationId xmlns:a16="http://schemas.microsoft.com/office/drawing/2014/main" id="{05CA212B-DADA-5FE7-8CCD-F60EBCB49E08}"/>
                    </a:ext>
                  </a:extLst>
                </p:cNvPr>
                <p:cNvGrpSpPr/>
                <p:nvPr/>
              </p:nvGrpSpPr>
              <p:grpSpPr>
                <a:xfrm rot="13031820">
                  <a:off x="3472433" y="927806"/>
                  <a:ext cx="164791" cy="149512"/>
                  <a:chOff x="8770428" y="4145225"/>
                  <a:chExt cx="307647" cy="276804"/>
                </a:xfrm>
              </p:grpSpPr>
              <p:sp>
                <p:nvSpPr>
                  <p:cNvPr id="1113" name="Freeform: Shape 458">
                    <a:extLst>
                      <a:ext uri="{FF2B5EF4-FFF2-40B4-BE49-F238E27FC236}">
                        <a16:creationId xmlns:a16="http://schemas.microsoft.com/office/drawing/2014/main" id="{63896D74-E815-344A-026D-DA0CEFFB5B4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4" name="Freeform: Shape 459">
                    <a:extLst>
                      <a:ext uri="{FF2B5EF4-FFF2-40B4-BE49-F238E27FC236}">
                        <a16:creationId xmlns:a16="http://schemas.microsoft.com/office/drawing/2014/main" id="{010DE9C9-4BF9-C8F1-6ED7-F93C677B05D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5" name="Freeform: Shape 460">
                    <a:extLst>
                      <a:ext uri="{FF2B5EF4-FFF2-40B4-BE49-F238E27FC236}">
                        <a16:creationId xmlns:a16="http://schemas.microsoft.com/office/drawing/2014/main" id="{2047FAC4-3785-3DCA-C6DC-44F3791DF1E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6" name="Freeform: Shape 461">
                    <a:extLst>
                      <a:ext uri="{FF2B5EF4-FFF2-40B4-BE49-F238E27FC236}">
                        <a16:creationId xmlns:a16="http://schemas.microsoft.com/office/drawing/2014/main" id="{900015AE-CDDD-AA23-5FF9-A004006F7BB4}"/>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7" name="Freeform: Shape 462">
                    <a:extLst>
                      <a:ext uri="{FF2B5EF4-FFF2-40B4-BE49-F238E27FC236}">
                        <a16:creationId xmlns:a16="http://schemas.microsoft.com/office/drawing/2014/main" id="{E966B1EE-02DA-5F99-58AD-6E2C92F6930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8" name="Freeform: Shape 463">
                    <a:extLst>
                      <a:ext uri="{FF2B5EF4-FFF2-40B4-BE49-F238E27FC236}">
                        <a16:creationId xmlns:a16="http://schemas.microsoft.com/office/drawing/2014/main" id="{B819024F-B16C-DEA0-6504-0204C127071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9" name="Freeform: Shape 464">
                    <a:extLst>
                      <a:ext uri="{FF2B5EF4-FFF2-40B4-BE49-F238E27FC236}">
                        <a16:creationId xmlns:a16="http://schemas.microsoft.com/office/drawing/2014/main" id="{4D660E2A-E0C0-6D93-1D70-604D1441A18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0" name="Freeform: Shape 465">
                    <a:extLst>
                      <a:ext uri="{FF2B5EF4-FFF2-40B4-BE49-F238E27FC236}">
                        <a16:creationId xmlns:a16="http://schemas.microsoft.com/office/drawing/2014/main" id="{7D3A2286-F6DC-6D71-6979-61B4F75BD94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1" name="Freeform: Shape 466">
                    <a:extLst>
                      <a:ext uri="{FF2B5EF4-FFF2-40B4-BE49-F238E27FC236}">
                        <a16:creationId xmlns:a16="http://schemas.microsoft.com/office/drawing/2014/main" id="{F44333F9-82BB-8821-5D0A-370F72B4924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2" name="Freeform: Shape 467">
                    <a:extLst>
                      <a:ext uri="{FF2B5EF4-FFF2-40B4-BE49-F238E27FC236}">
                        <a16:creationId xmlns:a16="http://schemas.microsoft.com/office/drawing/2014/main" id="{3CA15D63-7535-E487-A152-FC3D8736963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3" name="Freeform: Shape 468">
                    <a:extLst>
                      <a:ext uri="{FF2B5EF4-FFF2-40B4-BE49-F238E27FC236}">
                        <a16:creationId xmlns:a16="http://schemas.microsoft.com/office/drawing/2014/main" id="{4E96FEC8-C254-3145-D26C-1BA4A5F1A98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4" name="Rectangle: Rounded Corners 469">
                    <a:extLst>
                      <a:ext uri="{FF2B5EF4-FFF2-40B4-BE49-F238E27FC236}">
                        <a16:creationId xmlns:a16="http://schemas.microsoft.com/office/drawing/2014/main" id="{E1415966-2276-30AC-C7CE-DD3CED0BDB8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5" name="Rectangle: Rounded Corners 470">
                    <a:extLst>
                      <a:ext uri="{FF2B5EF4-FFF2-40B4-BE49-F238E27FC236}">
                        <a16:creationId xmlns:a16="http://schemas.microsoft.com/office/drawing/2014/main" id="{48D0A4AA-3B03-4013-6C8C-B1B7552932D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6" name="Rectangle: Rounded Corners 471">
                    <a:extLst>
                      <a:ext uri="{FF2B5EF4-FFF2-40B4-BE49-F238E27FC236}">
                        <a16:creationId xmlns:a16="http://schemas.microsoft.com/office/drawing/2014/main" id="{67D96EC6-C686-7E60-A6DB-993A1756727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7" name="Rectangle: Rounded Corners 472">
                    <a:extLst>
                      <a:ext uri="{FF2B5EF4-FFF2-40B4-BE49-F238E27FC236}">
                        <a16:creationId xmlns:a16="http://schemas.microsoft.com/office/drawing/2014/main" id="{D59EBDE4-EE4B-FE28-B135-3FEC0C3D0843}"/>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28" name="Rectangle: Rounded Corners 473">
                    <a:extLst>
                      <a:ext uri="{FF2B5EF4-FFF2-40B4-BE49-F238E27FC236}">
                        <a16:creationId xmlns:a16="http://schemas.microsoft.com/office/drawing/2014/main" id="{A5C33DCC-8D3F-C78A-1622-6B1949F7BB1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80" name="Group 1079">
                  <a:extLst>
                    <a:ext uri="{FF2B5EF4-FFF2-40B4-BE49-F238E27FC236}">
                      <a16:creationId xmlns:a16="http://schemas.microsoft.com/office/drawing/2014/main" id="{A1871A84-D46D-948C-45DE-D27CADE7FBFA}"/>
                    </a:ext>
                  </a:extLst>
                </p:cNvPr>
                <p:cNvGrpSpPr/>
                <p:nvPr/>
              </p:nvGrpSpPr>
              <p:grpSpPr>
                <a:xfrm rot="20035314">
                  <a:off x="3439984" y="1013397"/>
                  <a:ext cx="166170" cy="147874"/>
                  <a:chOff x="8770428" y="4145965"/>
                  <a:chExt cx="307647" cy="276064"/>
                </a:xfrm>
              </p:grpSpPr>
              <p:sp>
                <p:nvSpPr>
                  <p:cNvPr id="1098" name="Freeform: Shape 443">
                    <a:extLst>
                      <a:ext uri="{FF2B5EF4-FFF2-40B4-BE49-F238E27FC236}">
                        <a16:creationId xmlns:a16="http://schemas.microsoft.com/office/drawing/2014/main" id="{3A3C7A1A-E693-0680-E731-DD740E74102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9" name="Freeform: Shape 444">
                    <a:extLst>
                      <a:ext uri="{FF2B5EF4-FFF2-40B4-BE49-F238E27FC236}">
                        <a16:creationId xmlns:a16="http://schemas.microsoft.com/office/drawing/2014/main" id="{4F37B03B-569B-E25F-1325-A278D6885D5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0" name="Freeform: Shape 445">
                    <a:extLst>
                      <a:ext uri="{FF2B5EF4-FFF2-40B4-BE49-F238E27FC236}">
                        <a16:creationId xmlns:a16="http://schemas.microsoft.com/office/drawing/2014/main" id="{41881DE0-2D27-B95D-E060-0CE48705950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1" name="Freeform: Shape 446">
                    <a:extLst>
                      <a:ext uri="{FF2B5EF4-FFF2-40B4-BE49-F238E27FC236}">
                        <a16:creationId xmlns:a16="http://schemas.microsoft.com/office/drawing/2014/main" id="{78E730B3-8933-560D-3EB8-F6675B405A7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2" name="Freeform: Shape 447">
                    <a:extLst>
                      <a:ext uri="{FF2B5EF4-FFF2-40B4-BE49-F238E27FC236}">
                        <a16:creationId xmlns:a16="http://schemas.microsoft.com/office/drawing/2014/main" id="{AF877635-C315-7B32-953C-730DFB0167C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3" name="Freeform: Shape 448">
                    <a:extLst>
                      <a:ext uri="{FF2B5EF4-FFF2-40B4-BE49-F238E27FC236}">
                        <a16:creationId xmlns:a16="http://schemas.microsoft.com/office/drawing/2014/main" id="{91F3CA5C-F39E-19CB-E12A-FC96BFF4DE1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4" name="Freeform: Shape 449">
                    <a:extLst>
                      <a:ext uri="{FF2B5EF4-FFF2-40B4-BE49-F238E27FC236}">
                        <a16:creationId xmlns:a16="http://schemas.microsoft.com/office/drawing/2014/main" id="{ACD84918-CF83-6C1E-81B8-7C6C79ECD12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5" name="Freeform: Shape 450">
                    <a:extLst>
                      <a:ext uri="{FF2B5EF4-FFF2-40B4-BE49-F238E27FC236}">
                        <a16:creationId xmlns:a16="http://schemas.microsoft.com/office/drawing/2014/main" id="{AB4B69E8-F377-BCAA-1B00-6AD89D4D948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6" name="Freeform: Shape 451">
                    <a:extLst>
                      <a:ext uri="{FF2B5EF4-FFF2-40B4-BE49-F238E27FC236}">
                        <a16:creationId xmlns:a16="http://schemas.microsoft.com/office/drawing/2014/main" id="{6788E901-3737-99A1-467A-7402586A410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7" name="Rectangle: Rounded Corners 452">
                    <a:extLst>
                      <a:ext uri="{FF2B5EF4-FFF2-40B4-BE49-F238E27FC236}">
                        <a16:creationId xmlns:a16="http://schemas.microsoft.com/office/drawing/2014/main" id="{1EE6FD6C-71D6-113A-1D8B-74FF86A6E49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8" name="Rectangle: Rounded Corners 453">
                    <a:extLst>
                      <a:ext uri="{FF2B5EF4-FFF2-40B4-BE49-F238E27FC236}">
                        <a16:creationId xmlns:a16="http://schemas.microsoft.com/office/drawing/2014/main" id="{AC902D0D-2089-A49B-B6C8-1A54794673C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09" name="Rectangle: Rounded Corners 454">
                    <a:extLst>
                      <a:ext uri="{FF2B5EF4-FFF2-40B4-BE49-F238E27FC236}">
                        <a16:creationId xmlns:a16="http://schemas.microsoft.com/office/drawing/2014/main" id="{2DCAA321-A907-FD8A-A88E-2E42A5FC6EF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0" name="Rectangle: Rounded Corners 455">
                    <a:extLst>
                      <a:ext uri="{FF2B5EF4-FFF2-40B4-BE49-F238E27FC236}">
                        <a16:creationId xmlns:a16="http://schemas.microsoft.com/office/drawing/2014/main" id="{B8945D4E-7249-5D9B-C73B-7FD5C8CADEB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1" name="Rectangle: Rounded Corners 456">
                    <a:extLst>
                      <a:ext uri="{FF2B5EF4-FFF2-40B4-BE49-F238E27FC236}">
                        <a16:creationId xmlns:a16="http://schemas.microsoft.com/office/drawing/2014/main" id="{4A98B7AE-E37F-347E-226F-7318B306BE72}"/>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112" name="Rectangle: Rounded Corners 457">
                    <a:extLst>
                      <a:ext uri="{FF2B5EF4-FFF2-40B4-BE49-F238E27FC236}">
                        <a16:creationId xmlns:a16="http://schemas.microsoft.com/office/drawing/2014/main" id="{174F2A25-168B-AE49-FD80-736B153FAB6F}"/>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81" name="Group 1080">
                  <a:extLst>
                    <a:ext uri="{FF2B5EF4-FFF2-40B4-BE49-F238E27FC236}">
                      <a16:creationId xmlns:a16="http://schemas.microsoft.com/office/drawing/2014/main" id="{FE8A5BF5-FE82-4AC1-D4E0-6AEF5F008527}"/>
                    </a:ext>
                  </a:extLst>
                </p:cNvPr>
                <p:cNvGrpSpPr/>
                <p:nvPr/>
              </p:nvGrpSpPr>
              <p:grpSpPr>
                <a:xfrm rot="4711444">
                  <a:off x="3501494" y="998464"/>
                  <a:ext cx="164790" cy="149511"/>
                  <a:chOff x="8770428" y="4145225"/>
                  <a:chExt cx="307647" cy="276804"/>
                </a:xfrm>
              </p:grpSpPr>
              <p:sp>
                <p:nvSpPr>
                  <p:cNvPr id="1082" name="Freeform: Shape 427">
                    <a:extLst>
                      <a:ext uri="{FF2B5EF4-FFF2-40B4-BE49-F238E27FC236}">
                        <a16:creationId xmlns:a16="http://schemas.microsoft.com/office/drawing/2014/main" id="{79D330E3-F65A-86D5-71FA-759413C6F9D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3" name="Freeform: Shape 428">
                    <a:extLst>
                      <a:ext uri="{FF2B5EF4-FFF2-40B4-BE49-F238E27FC236}">
                        <a16:creationId xmlns:a16="http://schemas.microsoft.com/office/drawing/2014/main" id="{5CC61D04-4E10-D4D4-29B7-54AC0614633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4" name="Freeform: Shape 429">
                    <a:extLst>
                      <a:ext uri="{FF2B5EF4-FFF2-40B4-BE49-F238E27FC236}">
                        <a16:creationId xmlns:a16="http://schemas.microsoft.com/office/drawing/2014/main" id="{1C4D8987-1C82-FA05-E611-0606637063B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5" name="Freeform: Shape 430">
                    <a:extLst>
                      <a:ext uri="{FF2B5EF4-FFF2-40B4-BE49-F238E27FC236}">
                        <a16:creationId xmlns:a16="http://schemas.microsoft.com/office/drawing/2014/main" id="{E4680AAB-E514-5DF5-D1F9-F72F327969B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6" name="Freeform: Shape 431">
                    <a:extLst>
                      <a:ext uri="{FF2B5EF4-FFF2-40B4-BE49-F238E27FC236}">
                        <a16:creationId xmlns:a16="http://schemas.microsoft.com/office/drawing/2014/main" id="{731F937B-4131-BC8F-C386-BC30F652CBF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7" name="Freeform: Shape 432">
                    <a:extLst>
                      <a:ext uri="{FF2B5EF4-FFF2-40B4-BE49-F238E27FC236}">
                        <a16:creationId xmlns:a16="http://schemas.microsoft.com/office/drawing/2014/main" id="{DC6E2080-A1DE-46AE-35DE-6CFDA13DB1B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8" name="Freeform: Shape 433">
                    <a:extLst>
                      <a:ext uri="{FF2B5EF4-FFF2-40B4-BE49-F238E27FC236}">
                        <a16:creationId xmlns:a16="http://schemas.microsoft.com/office/drawing/2014/main" id="{8942E1ED-4ED8-79C9-304E-AD8C0B7AABE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89" name="Freeform: Shape 434">
                    <a:extLst>
                      <a:ext uri="{FF2B5EF4-FFF2-40B4-BE49-F238E27FC236}">
                        <a16:creationId xmlns:a16="http://schemas.microsoft.com/office/drawing/2014/main" id="{DE87AF21-DBDE-72E4-61B1-A0ACCF2DF22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0" name="Freeform: Shape 435">
                    <a:extLst>
                      <a:ext uri="{FF2B5EF4-FFF2-40B4-BE49-F238E27FC236}">
                        <a16:creationId xmlns:a16="http://schemas.microsoft.com/office/drawing/2014/main" id="{ACB31D65-393C-330A-C09F-DC18DEFE897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1" name="Freeform: Shape 436">
                    <a:extLst>
                      <a:ext uri="{FF2B5EF4-FFF2-40B4-BE49-F238E27FC236}">
                        <a16:creationId xmlns:a16="http://schemas.microsoft.com/office/drawing/2014/main" id="{69288908-4D70-88B4-E87E-F351D54798F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2" name="Freeform: Shape 437">
                    <a:extLst>
                      <a:ext uri="{FF2B5EF4-FFF2-40B4-BE49-F238E27FC236}">
                        <a16:creationId xmlns:a16="http://schemas.microsoft.com/office/drawing/2014/main" id="{F6BB6DE9-6F15-C00C-74A7-C550C7E4AEF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3" name="Freeform: Shape 438">
                    <a:extLst>
                      <a:ext uri="{FF2B5EF4-FFF2-40B4-BE49-F238E27FC236}">
                        <a16:creationId xmlns:a16="http://schemas.microsoft.com/office/drawing/2014/main" id="{DBC22D8E-7E1D-DA52-5B4E-6836DFA2A614}"/>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4" name="Rectangle: Rounded Corners 439">
                    <a:extLst>
                      <a:ext uri="{FF2B5EF4-FFF2-40B4-BE49-F238E27FC236}">
                        <a16:creationId xmlns:a16="http://schemas.microsoft.com/office/drawing/2014/main" id="{8D948999-C7B4-8812-C60F-9A7020B3C73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5" name="Rectangle: Rounded Corners 440">
                    <a:extLst>
                      <a:ext uri="{FF2B5EF4-FFF2-40B4-BE49-F238E27FC236}">
                        <a16:creationId xmlns:a16="http://schemas.microsoft.com/office/drawing/2014/main" id="{201B9051-52A6-D9F0-9825-227394B90D8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6" name="Rectangle: Rounded Corners 441">
                    <a:extLst>
                      <a:ext uri="{FF2B5EF4-FFF2-40B4-BE49-F238E27FC236}">
                        <a16:creationId xmlns:a16="http://schemas.microsoft.com/office/drawing/2014/main" id="{81E74811-224F-C28A-9DB3-31A0450DC9E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97" name="Rectangle: Rounded Corners 442">
                    <a:extLst>
                      <a:ext uri="{FF2B5EF4-FFF2-40B4-BE49-F238E27FC236}">
                        <a16:creationId xmlns:a16="http://schemas.microsoft.com/office/drawing/2014/main" id="{D905467A-8073-C7A2-851F-EBF5F2F3A8C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sp>
            <p:nvSpPr>
              <p:cNvPr id="1076" name="Freeform: Shape 426">
                <a:extLst>
                  <a:ext uri="{FF2B5EF4-FFF2-40B4-BE49-F238E27FC236}">
                    <a16:creationId xmlns:a16="http://schemas.microsoft.com/office/drawing/2014/main" id="{9465B200-C46C-9337-BCD3-2832709B89E6}"/>
                  </a:ext>
                </a:extLst>
              </p:cNvPr>
              <p:cNvSpPr/>
              <p:nvPr/>
            </p:nvSpPr>
            <p:spPr>
              <a:xfrm rot="18595250">
                <a:off x="3464962" y="993886"/>
                <a:ext cx="195428" cy="17289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9E6AAF">
                  <a:alpha val="72941"/>
                </a:srgbClr>
              </a:solidFill>
              <a:ln w="19050" cap="flat" cmpd="sng" algn="ctr">
                <a:solidFill>
                  <a:srgbClr val="7F529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948" name="Group 947">
              <a:extLst>
                <a:ext uri="{FF2B5EF4-FFF2-40B4-BE49-F238E27FC236}">
                  <a16:creationId xmlns:a16="http://schemas.microsoft.com/office/drawing/2014/main" id="{CEEDBA96-ED99-95E0-C590-E6DCB57A1174}"/>
                </a:ext>
              </a:extLst>
            </p:cNvPr>
            <p:cNvGrpSpPr/>
            <p:nvPr/>
          </p:nvGrpSpPr>
          <p:grpSpPr>
            <a:xfrm>
              <a:off x="4416803" y="3190248"/>
              <a:ext cx="352758" cy="498187"/>
              <a:chOff x="4445535" y="3211679"/>
              <a:chExt cx="352758" cy="498187"/>
            </a:xfrm>
          </p:grpSpPr>
          <p:grpSp>
            <p:nvGrpSpPr>
              <p:cNvPr id="1066" name="Group 1065">
                <a:extLst>
                  <a:ext uri="{FF2B5EF4-FFF2-40B4-BE49-F238E27FC236}">
                    <a16:creationId xmlns:a16="http://schemas.microsoft.com/office/drawing/2014/main" id="{60F2C961-8B2F-AB64-B50A-9117AFE89DD1}"/>
                  </a:ext>
                </a:extLst>
              </p:cNvPr>
              <p:cNvGrpSpPr/>
              <p:nvPr/>
            </p:nvGrpSpPr>
            <p:grpSpPr>
              <a:xfrm rot="16165316">
                <a:off x="4487354" y="3261685"/>
                <a:ext cx="162700" cy="62687"/>
                <a:chOff x="9288695" y="3545680"/>
                <a:chExt cx="478598" cy="184402"/>
              </a:xfrm>
            </p:grpSpPr>
            <p:sp>
              <p:nvSpPr>
                <p:cNvPr id="1073" name="Oval 42">
                  <a:extLst>
                    <a:ext uri="{FF2B5EF4-FFF2-40B4-BE49-F238E27FC236}">
                      <a16:creationId xmlns:a16="http://schemas.microsoft.com/office/drawing/2014/main" id="{0B7E766C-E0F8-0766-4856-E095540787CB}"/>
                    </a:ext>
                  </a:extLst>
                </p:cNvPr>
                <p:cNvSpPr/>
                <p:nvPr/>
              </p:nvSpPr>
              <p:spPr>
                <a:xfrm rot="10696810">
                  <a:off x="9288695" y="3545680"/>
                  <a:ext cx="478598" cy="18440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74" name="Oval 1073">
                  <a:extLst>
                    <a:ext uri="{FF2B5EF4-FFF2-40B4-BE49-F238E27FC236}">
                      <a16:creationId xmlns:a16="http://schemas.microsoft.com/office/drawing/2014/main" id="{AE08CF29-BE94-9559-A058-314F2533010C}"/>
                    </a:ext>
                  </a:extLst>
                </p:cNvPr>
                <p:cNvSpPr/>
                <p:nvPr/>
              </p:nvSpPr>
              <p:spPr>
                <a:xfrm rot="10860000">
                  <a:off x="9485651" y="3602751"/>
                  <a:ext cx="73326" cy="70259"/>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67" name="Graphic 2049">
                <a:extLst>
                  <a:ext uri="{FF2B5EF4-FFF2-40B4-BE49-F238E27FC236}">
                    <a16:creationId xmlns:a16="http://schemas.microsoft.com/office/drawing/2014/main" id="{CE404C88-B1A8-6837-62DC-21DA868FA937}"/>
                  </a:ext>
                </a:extLst>
              </p:cNvPr>
              <p:cNvGrpSpPr/>
              <p:nvPr/>
            </p:nvGrpSpPr>
            <p:grpSpPr>
              <a:xfrm rot="19037017">
                <a:off x="4445535" y="3283527"/>
                <a:ext cx="352758" cy="426339"/>
                <a:chOff x="5794381" y="3063834"/>
                <a:chExt cx="606639" cy="733176"/>
              </a:xfrm>
              <a:noFill/>
            </p:grpSpPr>
            <p:sp>
              <p:nvSpPr>
                <p:cNvPr id="1071" name="Freeform 2051">
                  <a:extLst>
                    <a:ext uri="{FF2B5EF4-FFF2-40B4-BE49-F238E27FC236}">
                      <a16:creationId xmlns:a16="http://schemas.microsoft.com/office/drawing/2014/main" id="{0C824797-826C-AB43-3105-F0FE47836C54}"/>
                    </a:ext>
                  </a:extLst>
                </p:cNvPr>
                <p:cNvSpPr/>
                <p:nvPr/>
              </p:nvSpPr>
              <p:spPr>
                <a:xfrm>
                  <a:off x="5874234" y="3063834"/>
                  <a:ext cx="426213" cy="687553"/>
                </a:xfrm>
                <a:custGeom>
                  <a:avLst/>
                  <a:gdLst>
                    <a:gd name="connsiteX0" fmla="*/ 0 w 426213"/>
                    <a:gd name="connsiteY0" fmla="*/ 687554 h 687553"/>
                    <a:gd name="connsiteX1" fmla="*/ 156801 w 426213"/>
                    <a:gd name="connsiteY1" fmla="*/ 498332 h 687553"/>
                    <a:gd name="connsiteX2" fmla="*/ 298987 w 426213"/>
                    <a:gd name="connsiteY2" fmla="*/ 241768 h 687553"/>
                    <a:gd name="connsiteX3" fmla="*/ 422315 w 426213"/>
                    <a:gd name="connsiteY3" fmla="*/ 0 h 687553"/>
                  </a:gdLst>
                  <a:ahLst/>
                  <a:cxnLst>
                    <a:cxn ang="0">
                      <a:pos x="connsiteX0" y="connsiteY0"/>
                    </a:cxn>
                    <a:cxn ang="0">
                      <a:pos x="connsiteX1" y="connsiteY1"/>
                    </a:cxn>
                    <a:cxn ang="0">
                      <a:pos x="connsiteX2" y="connsiteY2"/>
                    </a:cxn>
                    <a:cxn ang="0">
                      <a:pos x="connsiteX3" y="connsiteY3"/>
                    </a:cxn>
                  </a:cxnLst>
                  <a:rect l="l" t="t" r="r" b="b"/>
                  <a:pathLst>
                    <a:path w="426213" h="687553">
                      <a:moveTo>
                        <a:pt x="0" y="687554"/>
                      </a:moveTo>
                      <a:cubicBezTo>
                        <a:pt x="0" y="687554"/>
                        <a:pt x="131720" y="683381"/>
                        <a:pt x="156801" y="498332"/>
                      </a:cubicBezTo>
                      <a:cubicBezTo>
                        <a:pt x="181881" y="313283"/>
                        <a:pt x="252974" y="256564"/>
                        <a:pt x="298987" y="241768"/>
                      </a:cubicBezTo>
                      <a:cubicBezTo>
                        <a:pt x="344999" y="226972"/>
                        <a:pt x="447396" y="241768"/>
                        <a:pt x="422315" y="0"/>
                      </a:cubicBezTo>
                    </a:path>
                  </a:pathLst>
                </a:custGeom>
                <a:noFill/>
                <a:ln w="18761" cap="rnd">
                  <a:solidFill>
                    <a:srgbClr val="F0AB00"/>
                  </a:solidFill>
                  <a:prstDash val="solid"/>
                  <a:round/>
                </a:ln>
              </p:spPr>
              <p:txBody>
                <a:bodyPr rtlCol="0" anchor="ctr"/>
                <a:lstStyle/>
                <a:p>
                  <a:endParaRPr lang="en-US"/>
                </a:p>
              </p:txBody>
            </p:sp>
            <p:sp>
              <p:nvSpPr>
                <p:cNvPr id="1072" name="Freeform 2052">
                  <a:extLst>
                    <a:ext uri="{FF2B5EF4-FFF2-40B4-BE49-F238E27FC236}">
                      <a16:creationId xmlns:a16="http://schemas.microsoft.com/office/drawing/2014/main" id="{AFE5C819-5528-5165-7134-6BCCD3D71B78}"/>
                    </a:ext>
                  </a:extLst>
                </p:cNvPr>
                <p:cNvSpPr/>
                <p:nvPr/>
              </p:nvSpPr>
              <p:spPr>
                <a:xfrm>
                  <a:off x="5794381" y="3072276"/>
                  <a:ext cx="606639" cy="724734"/>
                </a:xfrm>
                <a:custGeom>
                  <a:avLst/>
                  <a:gdLst>
                    <a:gd name="connsiteX0" fmla="*/ 606640 w 606639"/>
                    <a:gd name="connsiteY0" fmla="*/ 0 h 724734"/>
                    <a:gd name="connsiteX1" fmla="*/ 383461 w 606639"/>
                    <a:gd name="connsiteY1" fmla="*/ 199466 h 724734"/>
                    <a:gd name="connsiteX2" fmla="*/ 181119 w 606639"/>
                    <a:gd name="connsiteY2" fmla="*/ 469878 h 724734"/>
                    <a:gd name="connsiteX3" fmla="*/ 5555 w 606639"/>
                    <a:gd name="connsiteY3" fmla="*/ 724734 h 724734"/>
                  </a:gdLst>
                  <a:ahLst/>
                  <a:cxnLst>
                    <a:cxn ang="0">
                      <a:pos x="connsiteX0" y="connsiteY0"/>
                    </a:cxn>
                    <a:cxn ang="0">
                      <a:pos x="connsiteX1" y="connsiteY1"/>
                    </a:cxn>
                    <a:cxn ang="0">
                      <a:pos x="connsiteX2" y="connsiteY2"/>
                    </a:cxn>
                    <a:cxn ang="0">
                      <a:pos x="connsiteX3" y="connsiteY3"/>
                    </a:cxn>
                  </a:cxnLst>
                  <a:rect l="l" t="t" r="r" b="b"/>
                  <a:pathLst>
                    <a:path w="606639" h="724734">
                      <a:moveTo>
                        <a:pt x="606640" y="0"/>
                      </a:moveTo>
                      <a:cubicBezTo>
                        <a:pt x="606640" y="0"/>
                        <a:pt x="419101" y="4458"/>
                        <a:pt x="383461" y="199466"/>
                      </a:cubicBezTo>
                      <a:cubicBezTo>
                        <a:pt x="347725" y="394473"/>
                        <a:pt x="246555" y="454322"/>
                        <a:pt x="181119" y="469878"/>
                      </a:cubicBezTo>
                      <a:cubicBezTo>
                        <a:pt x="115683" y="485433"/>
                        <a:pt x="-30180" y="469878"/>
                        <a:pt x="5555" y="724734"/>
                      </a:cubicBezTo>
                    </a:path>
                  </a:pathLst>
                </a:custGeom>
                <a:noFill/>
                <a:ln w="18761" cap="rnd">
                  <a:solidFill>
                    <a:srgbClr val="65D2DF"/>
                  </a:solidFill>
                  <a:prstDash val="solid"/>
                  <a:round/>
                </a:ln>
              </p:spPr>
              <p:txBody>
                <a:bodyPr rtlCol="0" anchor="ctr"/>
                <a:lstStyle/>
                <a:p>
                  <a:endParaRPr lang="en-US"/>
                </a:p>
              </p:txBody>
            </p:sp>
          </p:grpSp>
          <p:grpSp>
            <p:nvGrpSpPr>
              <p:cNvPr id="1068" name="Group 1067">
                <a:extLst>
                  <a:ext uri="{FF2B5EF4-FFF2-40B4-BE49-F238E27FC236}">
                    <a16:creationId xmlns:a16="http://schemas.microsoft.com/office/drawing/2014/main" id="{22CC2DC1-C028-0B39-3D85-57629E196228}"/>
                  </a:ext>
                </a:extLst>
              </p:cNvPr>
              <p:cNvGrpSpPr/>
              <p:nvPr/>
            </p:nvGrpSpPr>
            <p:grpSpPr>
              <a:xfrm rot="16165316">
                <a:off x="4534452" y="3587943"/>
                <a:ext cx="162700" cy="62687"/>
                <a:chOff x="9288695" y="3545680"/>
                <a:chExt cx="478598" cy="184402"/>
              </a:xfrm>
            </p:grpSpPr>
            <p:sp>
              <p:nvSpPr>
                <p:cNvPr id="1069" name="Oval 42">
                  <a:extLst>
                    <a:ext uri="{FF2B5EF4-FFF2-40B4-BE49-F238E27FC236}">
                      <a16:creationId xmlns:a16="http://schemas.microsoft.com/office/drawing/2014/main" id="{49DE2354-0AA3-A036-556C-90407EA7556B}"/>
                    </a:ext>
                  </a:extLst>
                </p:cNvPr>
                <p:cNvSpPr/>
                <p:nvPr/>
              </p:nvSpPr>
              <p:spPr>
                <a:xfrm rot="10696810">
                  <a:off x="9288695" y="3545680"/>
                  <a:ext cx="478598" cy="18440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70" name="Oval 1069">
                  <a:extLst>
                    <a:ext uri="{FF2B5EF4-FFF2-40B4-BE49-F238E27FC236}">
                      <a16:creationId xmlns:a16="http://schemas.microsoft.com/office/drawing/2014/main" id="{3B42479D-EF79-1B1E-3A89-A74EE0CC87A1}"/>
                    </a:ext>
                  </a:extLst>
                </p:cNvPr>
                <p:cNvSpPr/>
                <p:nvPr/>
              </p:nvSpPr>
              <p:spPr>
                <a:xfrm rot="10860000">
                  <a:off x="9485651" y="3602751"/>
                  <a:ext cx="73326" cy="70259"/>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grpSp>
          <p:nvGrpSpPr>
            <p:cNvPr id="949" name="Group 948">
              <a:extLst>
                <a:ext uri="{FF2B5EF4-FFF2-40B4-BE49-F238E27FC236}">
                  <a16:creationId xmlns:a16="http://schemas.microsoft.com/office/drawing/2014/main" id="{56159754-3FA5-A39F-3FD4-2BE3BE1D3521}"/>
                </a:ext>
              </a:extLst>
            </p:cNvPr>
            <p:cNvGrpSpPr/>
            <p:nvPr/>
          </p:nvGrpSpPr>
          <p:grpSpPr>
            <a:xfrm>
              <a:off x="4447442" y="3833235"/>
              <a:ext cx="486798" cy="364799"/>
              <a:chOff x="4447442" y="3854499"/>
              <a:chExt cx="486798" cy="364799"/>
            </a:xfrm>
          </p:grpSpPr>
          <p:grpSp>
            <p:nvGrpSpPr>
              <p:cNvPr id="1060" name="Group 1059">
                <a:extLst>
                  <a:ext uri="{FF2B5EF4-FFF2-40B4-BE49-F238E27FC236}">
                    <a16:creationId xmlns:a16="http://schemas.microsoft.com/office/drawing/2014/main" id="{4488E2BE-227E-93BF-7770-FE4F30E3500E}"/>
                  </a:ext>
                </a:extLst>
              </p:cNvPr>
              <p:cNvGrpSpPr/>
              <p:nvPr/>
            </p:nvGrpSpPr>
            <p:grpSpPr>
              <a:xfrm rot="14599512">
                <a:off x="4611773" y="3969975"/>
                <a:ext cx="146212" cy="56334"/>
                <a:chOff x="9288686" y="3545662"/>
                <a:chExt cx="478600" cy="184399"/>
              </a:xfrm>
            </p:grpSpPr>
            <p:sp>
              <p:nvSpPr>
                <p:cNvPr id="1064" name="Oval 42">
                  <a:extLst>
                    <a:ext uri="{FF2B5EF4-FFF2-40B4-BE49-F238E27FC236}">
                      <a16:creationId xmlns:a16="http://schemas.microsoft.com/office/drawing/2014/main" id="{EB0989DD-34F0-CE1A-081D-91A50A19DCF6}"/>
                    </a:ext>
                  </a:extLst>
                </p:cNvPr>
                <p:cNvSpPr/>
                <p:nvPr/>
              </p:nvSpPr>
              <p:spPr>
                <a:xfrm rot="10696810">
                  <a:off x="9288686" y="3545662"/>
                  <a:ext cx="478600" cy="18439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65" name="Oval 1064">
                  <a:extLst>
                    <a:ext uri="{FF2B5EF4-FFF2-40B4-BE49-F238E27FC236}">
                      <a16:creationId xmlns:a16="http://schemas.microsoft.com/office/drawing/2014/main" id="{F37115BA-965C-E217-131F-194DF6A4579F}"/>
                    </a:ext>
                  </a:extLst>
                </p:cNvPr>
                <p:cNvSpPr/>
                <p:nvPr/>
              </p:nvSpPr>
              <p:spPr>
                <a:xfrm rot="10860000">
                  <a:off x="9485651" y="3602751"/>
                  <a:ext cx="73326" cy="70259"/>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61" name="Graphic 2049">
                <a:extLst>
                  <a:ext uri="{FF2B5EF4-FFF2-40B4-BE49-F238E27FC236}">
                    <a16:creationId xmlns:a16="http://schemas.microsoft.com/office/drawing/2014/main" id="{03CAD2E5-3DA3-98E9-D5CF-152306C4F223}"/>
                  </a:ext>
                </a:extLst>
              </p:cNvPr>
              <p:cNvGrpSpPr/>
              <p:nvPr/>
            </p:nvGrpSpPr>
            <p:grpSpPr>
              <a:xfrm rot="17153649">
                <a:off x="4508441" y="3793500"/>
                <a:ext cx="364799" cy="486798"/>
                <a:chOff x="5747482" y="2974255"/>
                <a:chExt cx="627343" cy="837146"/>
              </a:xfrm>
              <a:noFill/>
            </p:grpSpPr>
            <p:sp>
              <p:nvSpPr>
                <p:cNvPr id="1062" name="Freeform 2062">
                  <a:extLst>
                    <a:ext uri="{FF2B5EF4-FFF2-40B4-BE49-F238E27FC236}">
                      <a16:creationId xmlns:a16="http://schemas.microsoft.com/office/drawing/2014/main" id="{32775BFD-879F-9228-D7AC-42F1F4189F34}"/>
                    </a:ext>
                  </a:extLst>
                </p:cNvPr>
                <p:cNvSpPr/>
                <p:nvPr/>
              </p:nvSpPr>
              <p:spPr>
                <a:xfrm>
                  <a:off x="5747482" y="2974255"/>
                  <a:ext cx="574559" cy="785844"/>
                </a:xfrm>
                <a:custGeom>
                  <a:avLst/>
                  <a:gdLst>
                    <a:gd name="connsiteX0" fmla="*/ 0 w 426213"/>
                    <a:gd name="connsiteY0" fmla="*/ 687554 h 687553"/>
                    <a:gd name="connsiteX1" fmla="*/ 156801 w 426213"/>
                    <a:gd name="connsiteY1" fmla="*/ 498332 h 687553"/>
                    <a:gd name="connsiteX2" fmla="*/ 298987 w 426213"/>
                    <a:gd name="connsiteY2" fmla="*/ 241768 h 687553"/>
                    <a:gd name="connsiteX3" fmla="*/ 422315 w 426213"/>
                    <a:gd name="connsiteY3" fmla="*/ 0 h 687553"/>
                  </a:gdLst>
                  <a:ahLst/>
                  <a:cxnLst>
                    <a:cxn ang="0">
                      <a:pos x="connsiteX0" y="connsiteY0"/>
                    </a:cxn>
                    <a:cxn ang="0">
                      <a:pos x="connsiteX1" y="connsiteY1"/>
                    </a:cxn>
                    <a:cxn ang="0">
                      <a:pos x="connsiteX2" y="connsiteY2"/>
                    </a:cxn>
                    <a:cxn ang="0">
                      <a:pos x="connsiteX3" y="connsiteY3"/>
                    </a:cxn>
                  </a:cxnLst>
                  <a:rect l="l" t="t" r="r" b="b"/>
                  <a:pathLst>
                    <a:path w="426213" h="687553">
                      <a:moveTo>
                        <a:pt x="0" y="687554"/>
                      </a:moveTo>
                      <a:cubicBezTo>
                        <a:pt x="0" y="687554"/>
                        <a:pt x="131720" y="683381"/>
                        <a:pt x="156801" y="498332"/>
                      </a:cubicBezTo>
                      <a:cubicBezTo>
                        <a:pt x="181881" y="313283"/>
                        <a:pt x="252974" y="256564"/>
                        <a:pt x="298987" y="241768"/>
                      </a:cubicBezTo>
                      <a:cubicBezTo>
                        <a:pt x="344999" y="226972"/>
                        <a:pt x="447396" y="241768"/>
                        <a:pt x="422315" y="0"/>
                      </a:cubicBezTo>
                    </a:path>
                  </a:pathLst>
                </a:custGeom>
                <a:noFill/>
                <a:ln w="18761" cap="rnd">
                  <a:solidFill>
                    <a:srgbClr val="65D2DF"/>
                  </a:solidFill>
                  <a:prstDash val="solid"/>
                  <a:round/>
                </a:ln>
              </p:spPr>
              <p:txBody>
                <a:bodyPr rtlCol="0" anchor="ctr"/>
                <a:lstStyle/>
                <a:p>
                  <a:endParaRPr lang="en-US"/>
                </a:p>
              </p:txBody>
            </p:sp>
            <p:sp>
              <p:nvSpPr>
                <p:cNvPr id="1063" name="Freeform 2063">
                  <a:extLst>
                    <a:ext uri="{FF2B5EF4-FFF2-40B4-BE49-F238E27FC236}">
                      <a16:creationId xmlns:a16="http://schemas.microsoft.com/office/drawing/2014/main" id="{0144432F-D952-26E1-C8CE-FA6DBD049668}"/>
                    </a:ext>
                  </a:extLst>
                </p:cNvPr>
                <p:cNvSpPr/>
                <p:nvPr/>
              </p:nvSpPr>
              <p:spPr>
                <a:xfrm>
                  <a:off x="5768188" y="3086672"/>
                  <a:ext cx="606640" cy="724733"/>
                </a:xfrm>
                <a:custGeom>
                  <a:avLst/>
                  <a:gdLst>
                    <a:gd name="connsiteX0" fmla="*/ 606640 w 606639"/>
                    <a:gd name="connsiteY0" fmla="*/ 0 h 724734"/>
                    <a:gd name="connsiteX1" fmla="*/ 383461 w 606639"/>
                    <a:gd name="connsiteY1" fmla="*/ 199466 h 724734"/>
                    <a:gd name="connsiteX2" fmla="*/ 181119 w 606639"/>
                    <a:gd name="connsiteY2" fmla="*/ 469878 h 724734"/>
                    <a:gd name="connsiteX3" fmla="*/ 5555 w 606639"/>
                    <a:gd name="connsiteY3" fmla="*/ 724734 h 724734"/>
                  </a:gdLst>
                  <a:ahLst/>
                  <a:cxnLst>
                    <a:cxn ang="0">
                      <a:pos x="connsiteX0" y="connsiteY0"/>
                    </a:cxn>
                    <a:cxn ang="0">
                      <a:pos x="connsiteX1" y="connsiteY1"/>
                    </a:cxn>
                    <a:cxn ang="0">
                      <a:pos x="connsiteX2" y="connsiteY2"/>
                    </a:cxn>
                    <a:cxn ang="0">
                      <a:pos x="connsiteX3" y="connsiteY3"/>
                    </a:cxn>
                  </a:cxnLst>
                  <a:rect l="l" t="t" r="r" b="b"/>
                  <a:pathLst>
                    <a:path w="606639" h="724734">
                      <a:moveTo>
                        <a:pt x="606640" y="0"/>
                      </a:moveTo>
                      <a:cubicBezTo>
                        <a:pt x="606640" y="0"/>
                        <a:pt x="419101" y="4458"/>
                        <a:pt x="383461" y="199466"/>
                      </a:cubicBezTo>
                      <a:cubicBezTo>
                        <a:pt x="347725" y="394473"/>
                        <a:pt x="246555" y="454322"/>
                        <a:pt x="181119" y="469878"/>
                      </a:cubicBezTo>
                      <a:cubicBezTo>
                        <a:pt x="115683" y="485433"/>
                        <a:pt x="-30180" y="469878"/>
                        <a:pt x="5555" y="724734"/>
                      </a:cubicBezTo>
                    </a:path>
                  </a:pathLst>
                </a:custGeom>
                <a:noFill/>
                <a:ln w="18761" cap="rnd">
                  <a:solidFill>
                    <a:srgbClr val="F0AB00"/>
                  </a:solidFill>
                  <a:prstDash val="solid"/>
                  <a:round/>
                </a:ln>
              </p:spPr>
              <p:txBody>
                <a:bodyPr rtlCol="0" anchor="ctr"/>
                <a:lstStyle/>
                <a:p>
                  <a:endParaRPr lang="en-US"/>
                </a:p>
              </p:txBody>
            </p:sp>
          </p:grpSp>
        </p:grpSp>
        <p:grpSp>
          <p:nvGrpSpPr>
            <p:cNvPr id="950" name="Group 949">
              <a:extLst>
                <a:ext uri="{FF2B5EF4-FFF2-40B4-BE49-F238E27FC236}">
                  <a16:creationId xmlns:a16="http://schemas.microsoft.com/office/drawing/2014/main" id="{22842059-5A63-C1CE-7F71-97959FAA4DB3}"/>
                </a:ext>
              </a:extLst>
            </p:cNvPr>
            <p:cNvGrpSpPr/>
            <p:nvPr/>
          </p:nvGrpSpPr>
          <p:grpSpPr>
            <a:xfrm rot="1224154">
              <a:off x="5665715" y="4146040"/>
              <a:ext cx="202826" cy="433429"/>
              <a:chOff x="4423627" y="1973989"/>
              <a:chExt cx="245880" cy="525434"/>
            </a:xfrm>
          </p:grpSpPr>
          <p:sp>
            <p:nvSpPr>
              <p:cNvPr id="1055" name="Rectangle: Rounded Corners 1054">
                <a:extLst>
                  <a:ext uri="{FF2B5EF4-FFF2-40B4-BE49-F238E27FC236}">
                    <a16:creationId xmlns:a16="http://schemas.microsoft.com/office/drawing/2014/main" id="{2E2CBB05-7585-FC5C-CC8D-C75D425629D0}"/>
                  </a:ext>
                </a:extLst>
              </p:cNvPr>
              <p:cNvSpPr/>
              <p:nvPr/>
            </p:nvSpPr>
            <p:spPr>
              <a:xfrm>
                <a:off x="4423627" y="2125527"/>
                <a:ext cx="245880" cy="37389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56" name="Oval 1055">
                <a:extLst>
                  <a:ext uri="{FF2B5EF4-FFF2-40B4-BE49-F238E27FC236}">
                    <a16:creationId xmlns:a16="http://schemas.microsoft.com/office/drawing/2014/main" id="{1997EBC9-F460-CB27-E363-BD78C326DC9F}"/>
                  </a:ext>
                </a:extLst>
              </p:cNvPr>
              <p:cNvSpPr/>
              <p:nvPr/>
            </p:nvSpPr>
            <p:spPr>
              <a:xfrm>
                <a:off x="4484332" y="2302259"/>
                <a:ext cx="124470" cy="109248"/>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57" name="Oval 1056">
                <a:extLst>
                  <a:ext uri="{FF2B5EF4-FFF2-40B4-BE49-F238E27FC236}">
                    <a16:creationId xmlns:a16="http://schemas.microsoft.com/office/drawing/2014/main" id="{7148CFA7-B0A5-FC30-3924-2A24ABC059B7}"/>
                  </a:ext>
                </a:extLst>
              </p:cNvPr>
              <p:cNvSpPr/>
              <p:nvPr/>
            </p:nvSpPr>
            <p:spPr>
              <a:xfrm>
                <a:off x="4572183" y="2046690"/>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058" name="Oval 1057">
                <a:extLst>
                  <a:ext uri="{FF2B5EF4-FFF2-40B4-BE49-F238E27FC236}">
                    <a16:creationId xmlns:a16="http://schemas.microsoft.com/office/drawing/2014/main" id="{50B8A214-F52F-F522-7A8A-F16BDB489270}"/>
                  </a:ext>
                </a:extLst>
              </p:cNvPr>
              <p:cNvSpPr/>
              <p:nvPr/>
            </p:nvSpPr>
            <p:spPr>
              <a:xfrm>
                <a:off x="4505701" y="1973989"/>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sp>
            <p:nvSpPr>
              <p:cNvPr id="1059" name="Oval 1058">
                <a:extLst>
                  <a:ext uri="{FF2B5EF4-FFF2-40B4-BE49-F238E27FC236}">
                    <a16:creationId xmlns:a16="http://schemas.microsoft.com/office/drawing/2014/main" id="{99D59C98-33D3-EB77-8861-EA54A959246C}"/>
                  </a:ext>
                </a:extLst>
              </p:cNvPr>
              <p:cNvSpPr/>
              <p:nvPr/>
            </p:nvSpPr>
            <p:spPr>
              <a:xfrm>
                <a:off x="4489535" y="2087624"/>
                <a:ext cx="76654" cy="81868"/>
              </a:xfrm>
              <a:prstGeom prst="ellipse">
                <a:avLst/>
              </a:prstGeom>
              <a:gradFill>
                <a:gsLst>
                  <a:gs pos="0">
                    <a:srgbClr val="FFEBFB"/>
                  </a:gs>
                  <a:gs pos="93000">
                    <a:srgbClr val="8E9A00"/>
                  </a:gs>
                  <a:gs pos="26000">
                    <a:srgbClr val="C4D600"/>
                  </a:gs>
                </a:gsLst>
                <a:path path="circle">
                  <a:fillToRect l="50000" t="50000" r="50000" b="5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a:ea typeface="+mn-ea"/>
                  <a:cs typeface="+mn-cs"/>
                </a:endParaRPr>
              </a:p>
            </p:txBody>
          </p:sp>
        </p:grpSp>
        <p:grpSp>
          <p:nvGrpSpPr>
            <p:cNvPr id="951" name="Group 950">
              <a:extLst>
                <a:ext uri="{FF2B5EF4-FFF2-40B4-BE49-F238E27FC236}">
                  <a16:creationId xmlns:a16="http://schemas.microsoft.com/office/drawing/2014/main" id="{80248009-DC3B-58CD-11A3-0E382BB686FB}"/>
                </a:ext>
              </a:extLst>
            </p:cNvPr>
            <p:cNvGrpSpPr/>
            <p:nvPr/>
          </p:nvGrpSpPr>
          <p:grpSpPr>
            <a:xfrm>
              <a:off x="7290749" y="3783291"/>
              <a:ext cx="319197" cy="699194"/>
              <a:chOff x="7306485" y="3773906"/>
              <a:chExt cx="319197" cy="699194"/>
            </a:xfrm>
          </p:grpSpPr>
          <p:pic>
            <p:nvPicPr>
              <p:cNvPr id="1043" name="Graphic 1042">
                <a:extLst>
                  <a:ext uri="{FF2B5EF4-FFF2-40B4-BE49-F238E27FC236}">
                    <a16:creationId xmlns:a16="http://schemas.microsoft.com/office/drawing/2014/main" id="{2417CEBB-86A3-3F4D-AE53-E2B3838A2F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500564">
                <a:off x="7306485" y="3773906"/>
                <a:ext cx="319197" cy="699194"/>
              </a:xfrm>
              <a:prstGeom prst="rect">
                <a:avLst/>
              </a:prstGeom>
            </p:spPr>
          </p:pic>
          <p:grpSp>
            <p:nvGrpSpPr>
              <p:cNvPr id="1044" name="Group 1043">
                <a:extLst>
                  <a:ext uri="{FF2B5EF4-FFF2-40B4-BE49-F238E27FC236}">
                    <a16:creationId xmlns:a16="http://schemas.microsoft.com/office/drawing/2014/main" id="{F0E165BC-F676-BB94-79B5-092916E2F866}"/>
                  </a:ext>
                </a:extLst>
              </p:cNvPr>
              <p:cNvGrpSpPr/>
              <p:nvPr/>
            </p:nvGrpSpPr>
            <p:grpSpPr>
              <a:xfrm>
                <a:off x="7345935" y="3933826"/>
                <a:ext cx="265638" cy="424016"/>
                <a:chOff x="7302829" y="3895557"/>
                <a:chExt cx="332684" cy="531039"/>
              </a:xfrm>
            </p:grpSpPr>
            <p:grpSp>
              <p:nvGrpSpPr>
                <p:cNvPr id="1045" name="Group 1044">
                  <a:extLst>
                    <a:ext uri="{FF2B5EF4-FFF2-40B4-BE49-F238E27FC236}">
                      <a16:creationId xmlns:a16="http://schemas.microsoft.com/office/drawing/2014/main" id="{FE861E57-4963-3ED8-0403-631B6BD76047}"/>
                    </a:ext>
                  </a:extLst>
                </p:cNvPr>
                <p:cNvGrpSpPr/>
                <p:nvPr/>
              </p:nvGrpSpPr>
              <p:grpSpPr>
                <a:xfrm>
                  <a:off x="7302829" y="4040066"/>
                  <a:ext cx="147746" cy="386530"/>
                  <a:chOff x="7343543" y="3881990"/>
                  <a:chExt cx="235970" cy="617335"/>
                </a:xfrm>
              </p:grpSpPr>
              <p:sp>
                <p:nvSpPr>
                  <p:cNvPr id="1051" name="Oval 42">
                    <a:extLst>
                      <a:ext uri="{FF2B5EF4-FFF2-40B4-BE49-F238E27FC236}">
                        <a16:creationId xmlns:a16="http://schemas.microsoft.com/office/drawing/2014/main" id="{CAFCD2D7-FBAF-C09C-2655-D12F772D8166}"/>
                      </a:ext>
                    </a:extLst>
                  </p:cNvPr>
                  <p:cNvSpPr/>
                  <p:nvPr/>
                </p:nvSpPr>
                <p:spPr>
                  <a:xfrm rot="6984378">
                    <a:off x="7234566" y="4288870"/>
                    <a:ext cx="319432" cy="10147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52" name="Oval 1051">
                    <a:extLst>
                      <a:ext uri="{FF2B5EF4-FFF2-40B4-BE49-F238E27FC236}">
                        <a16:creationId xmlns:a16="http://schemas.microsoft.com/office/drawing/2014/main" id="{B1A445C2-46DE-E1DB-790C-1E09605E2C5A}"/>
                      </a:ext>
                    </a:extLst>
                  </p:cNvPr>
                  <p:cNvSpPr/>
                  <p:nvPr/>
                </p:nvSpPr>
                <p:spPr>
                  <a:xfrm rot="7147568">
                    <a:off x="7367191" y="4317940"/>
                    <a:ext cx="47899" cy="4589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53" name="Oval 42">
                    <a:extLst>
                      <a:ext uri="{FF2B5EF4-FFF2-40B4-BE49-F238E27FC236}">
                        <a16:creationId xmlns:a16="http://schemas.microsoft.com/office/drawing/2014/main" id="{683C22DD-683A-659C-9422-6EA5142072D5}"/>
                      </a:ext>
                    </a:extLst>
                  </p:cNvPr>
                  <p:cNvSpPr/>
                  <p:nvPr/>
                </p:nvSpPr>
                <p:spPr>
                  <a:xfrm rot="7848587">
                    <a:off x="7369059" y="3990967"/>
                    <a:ext cx="319432" cy="10147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54" name="Oval 1053">
                    <a:extLst>
                      <a:ext uri="{FF2B5EF4-FFF2-40B4-BE49-F238E27FC236}">
                        <a16:creationId xmlns:a16="http://schemas.microsoft.com/office/drawing/2014/main" id="{AA6D94F5-C2F3-08B3-51F5-A225EE8E819B}"/>
                      </a:ext>
                    </a:extLst>
                  </p:cNvPr>
                  <p:cNvSpPr/>
                  <p:nvPr/>
                </p:nvSpPr>
                <p:spPr>
                  <a:xfrm rot="8011777">
                    <a:off x="7501685" y="4020037"/>
                    <a:ext cx="47899" cy="4589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nvGrpSpPr>
                <p:cNvPr id="1046" name="Group 1045">
                  <a:extLst>
                    <a:ext uri="{FF2B5EF4-FFF2-40B4-BE49-F238E27FC236}">
                      <a16:creationId xmlns:a16="http://schemas.microsoft.com/office/drawing/2014/main" id="{CB816D2E-7B93-2E43-4B94-84B58A765129}"/>
                    </a:ext>
                  </a:extLst>
                </p:cNvPr>
                <p:cNvGrpSpPr/>
                <p:nvPr/>
              </p:nvGrpSpPr>
              <p:grpSpPr>
                <a:xfrm rot="20874360">
                  <a:off x="7439321" y="3895557"/>
                  <a:ext cx="196192" cy="418824"/>
                  <a:chOff x="7266171" y="3881990"/>
                  <a:chExt cx="313342" cy="668912"/>
                </a:xfrm>
              </p:grpSpPr>
              <p:sp>
                <p:nvSpPr>
                  <p:cNvPr id="1047" name="Oval 42">
                    <a:extLst>
                      <a:ext uri="{FF2B5EF4-FFF2-40B4-BE49-F238E27FC236}">
                        <a16:creationId xmlns:a16="http://schemas.microsoft.com/office/drawing/2014/main" id="{DF3390D8-F333-325A-5F41-817E827790C2}"/>
                      </a:ext>
                    </a:extLst>
                  </p:cNvPr>
                  <p:cNvSpPr/>
                  <p:nvPr/>
                </p:nvSpPr>
                <p:spPr>
                  <a:xfrm rot="6984378">
                    <a:off x="7157193" y="4340448"/>
                    <a:ext cx="319432" cy="101476"/>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48" name="Oval 1047">
                    <a:extLst>
                      <a:ext uri="{FF2B5EF4-FFF2-40B4-BE49-F238E27FC236}">
                        <a16:creationId xmlns:a16="http://schemas.microsoft.com/office/drawing/2014/main" id="{71EE722E-8893-2063-86D4-10C261787167}"/>
                      </a:ext>
                    </a:extLst>
                  </p:cNvPr>
                  <p:cNvSpPr/>
                  <p:nvPr/>
                </p:nvSpPr>
                <p:spPr>
                  <a:xfrm rot="7147568">
                    <a:off x="7289804" y="4369516"/>
                    <a:ext cx="47899" cy="4589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sp>
                <p:nvSpPr>
                  <p:cNvPr id="1049" name="Oval 42">
                    <a:extLst>
                      <a:ext uri="{FF2B5EF4-FFF2-40B4-BE49-F238E27FC236}">
                        <a16:creationId xmlns:a16="http://schemas.microsoft.com/office/drawing/2014/main" id="{A6FF00CD-4D93-3EAE-B18F-E0903491BAFF}"/>
                      </a:ext>
                    </a:extLst>
                  </p:cNvPr>
                  <p:cNvSpPr/>
                  <p:nvPr/>
                </p:nvSpPr>
                <p:spPr>
                  <a:xfrm rot="7848587">
                    <a:off x="7369059" y="3990967"/>
                    <a:ext cx="319432" cy="10147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w="6350">
                        <a:solidFill>
                          <a:srgbClr val="000000"/>
                        </a:solidFill>
                      </a:ln>
                      <a:solidFill>
                        <a:srgbClr val="FFFFFF"/>
                      </a:solidFill>
                      <a:effectLst/>
                      <a:uLnTx/>
                      <a:uFillTx/>
                      <a:latin typeface="Arial" panose="020B0604020202020204"/>
                      <a:ea typeface="+mn-ea"/>
                      <a:cs typeface="Arial" panose="020B0604020202020204" pitchFamily="34" charset="0"/>
                    </a:endParaRPr>
                  </a:p>
                </p:txBody>
              </p:sp>
              <p:sp>
                <p:nvSpPr>
                  <p:cNvPr id="1050" name="Oval 1049">
                    <a:extLst>
                      <a:ext uri="{FF2B5EF4-FFF2-40B4-BE49-F238E27FC236}">
                        <a16:creationId xmlns:a16="http://schemas.microsoft.com/office/drawing/2014/main" id="{1F4B1FFC-B43A-2703-8E34-9F31F36E4923}"/>
                      </a:ext>
                    </a:extLst>
                  </p:cNvPr>
                  <p:cNvSpPr/>
                  <p:nvPr/>
                </p:nvSpPr>
                <p:spPr>
                  <a:xfrm rot="8011777">
                    <a:off x="7501685" y="4020037"/>
                    <a:ext cx="47899" cy="4589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endParaRPr>
                  </a:p>
                </p:txBody>
              </p:sp>
            </p:grpSp>
          </p:grpSp>
        </p:grpSp>
        <p:grpSp>
          <p:nvGrpSpPr>
            <p:cNvPr id="952" name="Group 951">
              <a:extLst>
                <a:ext uri="{FF2B5EF4-FFF2-40B4-BE49-F238E27FC236}">
                  <a16:creationId xmlns:a16="http://schemas.microsoft.com/office/drawing/2014/main" id="{7A469C65-B97F-0D77-16B1-F0A1CDFBDCAB}"/>
                </a:ext>
              </a:extLst>
            </p:cNvPr>
            <p:cNvGrpSpPr>
              <a:grpSpLocks noChangeAspect="1"/>
            </p:cNvGrpSpPr>
            <p:nvPr/>
          </p:nvGrpSpPr>
          <p:grpSpPr>
            <a:xfrm rot="3441326" flipH="1">
              <a:off x="6573269" y="1716192"/>
              <a:ext cx="108461" cy="111816"/>
              <a:chOff x="10593932" y="3239058"/>
              <a:chExt cx="296031" cy="305188"/>
            </a:xfrm>
          </p:grpSpPr>
          <p:sp>
            <p:nvSpPr>
              <p:cNvPr id="971" name="Oval 970">
                <a:extLst>
                  <a:ext uri="{FF2B5EF4-FFF2-40B4-BE49-F238E27FC236}">
                    <a16:creationId xmlns:a16="http://schemas.microsoft.com/office/drawing/2014/main" id="{0396708C-282D-0E26-4DB6-B945EAFA80E0}"/>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972" name="Group 971">
                <a:extLst>
                  <a:ext uri="{FF2B5EF4-FFF2-40B4-BE49-F238E27FC236}">
                    <a16:creationId xmlns:a16="http://schemas.microsoft.com/office/drawing/2014/main" id="{F6686996-3F7E-9C17-215E-87FD8FCA9E48}"/>
                  </a:ext>
                </a:extLst>
              </p:cNvPr>
              <p:cNvGrpSpPr/>
              <p:nvPr/>
            </p:nvGrpSpPr>
            <p:grpSpPr>
              <a:xfrm>
                <a:off x="10609838" y="3262367"/>
                <a:ext cx="241550" cy="266278"/>
                <a:chOff x="10609838" y="3262367"/>
                <a:chExt cx="241550" cy="266278"/>
              </a:xfrm>
            </p:grpSpPr>
            <p:grpSp>
              <p:nvGrpSpPr>
                <p:cNvPr id="973" name="Group 972">
                  <a:extLst>
                    <a:ext uri="{FF2B5EF4-FFF2-40B4-BE49-F238E27FC236}">
                      <a16:creationId xmlns:a16="http://schemas.microsoft.com/office/drawing/2014/main" id="{7523E02E-02A5-818D-5467-6B54A1877605}"/>
                    </a:ext>
                  </a:extLst>
                </p:cNvPr>
                <p:cNvGrpSpPr/>
                <p:nvPr/>
              </p:nvGrpSpPr>
              <p:grpSpPr>
                <a:xfrm rot="5697808">
                  <a:off x="10602722" y="3291500"/>
                  <a:ext cx="177881" cy="163649"/>
                  <a:chOff x="8770428" y="4145225"/>
                  <a:chExt cx="307647" cy="276804"/>
                </a:xfrm>
                <a:solidFill>
                  <a:srgbClr val="824A78"/>
                </a:solidFill>
              </p:grpSpPr>
              <p:sp>
                <p:nvSpPr>
                  <p:cNvPr id="1025" name="Freeform: Shape 62">
                    <a:extLst>
                      <a:ext uri="{FF2B5EF4-FFF2-40B4-BE49-F238E27FC236}">
                        <a16:creationId xmlns:a16="http://schemas.microsoft.com/office/drawing/2014/main" id="{BD93AB2B-C851-FFF2-8C5F-2D874D2EBB1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6" name="Freeform: Shape 63">
                    <a:extLst>
                      <a:ext uri="{FF2B5EF4-FFF2-40B4-BE49-F238E27FC236}">
                        <a16:creationId xmlns:a16="http://schemas.microsoft.com/office/drawing/2014/main" id="{80275C13-1B22-7CAD-07AF-D7B393A038E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7" name="Freeform: Shape 64">
                    <a:extLst>
                      <a:ext uri="{FF2B5EF4-FFF2-40B4-BE49-F238E27FC236}">
                        <a16:creationId xmlns:a16="http://schemas.microsoft.com/office/drawing/2014/main" id="{2B43EAC1-BA93-BC42-7FAA-29C90BE1843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8" name="Freeform: Shape 65">
                    <a:extLst>
                      <a:ext uri="{FF2B5EF4-FFF2-40B4-BE49-F238E27FC236}">
                        <a16:creationId xmlns:a16="http://schemas.microsoft.com/office/drawing/2014/main" id="{7382DC22-E115-622C-ED20-091C334CDD6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9" name="Freeform: Shape 66">
                    <a:extLst>
                      <a:ext uri="{FF2B5EF4-FFF2-40B4-BE49-F238E27FC236}">
                        <a16:creationId xmlns:a16="http://schemas.microsoft.com/office/drawing/2014/main" id="{76AE400E-2563-1429-6B5C-BD260928419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0" name="Freeform: Shape 67">
                    <a:extLst>
                      <a:ext uri="{FF2B5EF4-FFF2-40B4-BE49-F238E27FC236}">
                        <a16:creationId xmlns:a16="http://schemas.microsoft.com/office/drawing/2014/main" id="{8EEBBA62-F233-704C-1D85-3EE16F6DE54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1" name="Freeform: Shape 68">
                    <a:extLst>
                      <a:ext uri="{FF2B5EF4-FFF2-40B4-BE49-F238E27FC236}">
                        <a16:creationId xmlns:a16="http://schemas.microsoft.com/office/drawing/2014/main" id="{562A231C-8BC7-BBA5-78A4-1AB04A1A763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2" name="Freeform: Shape 69">
                    <a:extLst>
                      <a:ext uri="{FF2B5EF4-FFF2-40B4-BE49-F238E27FC236}">
                        <a16:creationId xmlns:a16="http://schemas.microsoft.com/office/drawing/2014/main" id="{2D2A73D4-56D2-41FD-7E54-719EC85A5D2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3" name="Freeform: Shape 70">
                    <a:extLst>
                      <a:ext uri="{FF2B5EF4-FFF2-40B4-BE49-F238E27FC236}">
                        <a16:creationId xmlns:a16="http://schemas.microsoft.com/office/drawing/2014/main" id="{4C393966-191C-6D3C-6C34-ECDDC29F91B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4" name="Freeform: Shape 71">
                    <a:extLst>
                      <a:ext uri="{FF2B5EF4-FFF2-40B4-BE49-F238E27FC236}">
                        <a16:creationId xmlns:a16="http://schemas.microsoft.com/office/drawing/2014/main" id="{7D7395D6-04D3-6BD6-F270-D077BCF1BFA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5" name="Freeform: Shape 72">
                    <a:extLst>
                      <a:ext uri="{FF2B5EF4-FFF2-40B4-BE49-F238E27FC236}">
                        <a16:creationId xmlns:a16="http://schemas.microsoft.com/office/drawing/2014/main" id="{EA766180-ED02-6998-B0C4-1FA64A70B74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6" name="Freeform: Shape 73">
                    <a:extLst>
                      <a:ext uri="{FF2B5EF4-FFF2-40B4-BE49-F238E27FC236}">
                        <a16:creationId xmlns:a16="http://schemas.microsoft.com/office/drawing/2014/main" id="{E77F127B-7B26-ACBC-1AEC-2A3CBC82C98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7" name="Rectangle: Rounded Corners 74">
                    <a:extLst>
                      <a:ext uri="{FF2B5EF4-FFF2-40B4-BE49-F238E27FC236}">
                        <a16:creationId xmlns:a16="http://schemas.microsoft.com/office/drawing/2014/main" id="{40252E80-C949-B8BF-A483-368424CA313E}"/>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8" name="Rectangle: Rounded Corners 75">
                    <a:extLst>
                      <a:ext uri="{FF2B5EF4-FFF2-40B4-BE49-F238E27FC236}">
                        <a16:creationId xmlns:a16="http://schemas.microsoft.com/office/drawing/2014/main" id="{22A64523-F08D-F85C-3FED-67BE3F78A155}"/>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39" name="Rectangle: Rounded Corners 76">
                    <a:extLst>
                      <a:ext uri="{FF2B5EF4-FFF2-40B4-BE49-F238E27FC236}">
                        <a16:creationId xmlns:a16="http://schemas.microsoft.com/office/drawing/2014/main" id="{5DBD6818-7442-AB8C-23CE-C9497FBA437E}"/>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40" name="Rectangle: Rounded Corners 77">
                    <a:extLst>
                      <a:ext uri="{FF2B5EF4-FFF2-40B4-BE49-F238E27FC236}">
                        <a16:creationId xmlns:a16="http://schemas.microsoft.com/office/drawing/2014/main" id="{437E52B1-CCE7-CE64-06F7-8B4F9D1CEC7F}"/>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41" name="Rectangle: Rounded Corners 78">
                    <a:extLst>
                      <a:ext uri="{FF2B5EF4-FFF2-40B4-BE49-F238E27FC236}">
                        <a16:creationId xmlns:a16="http://schemas.microsoft.com/office/drawing/2014/main" id="{AE752659-360E-AB83-117F-2A7A3D53CA8B}"/>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42" name="Rectangle: Rounded Corners 79">
                    <a:extLst>
                      <a:ext uri="{FF2B5EF4-FFF2-40B4-BE49-F238E27FC236}">
                        <a16:creationId xmlns:a16="http://schemas.microsoft.com/office/drawing/2014/main" id="{284F3013-9EE9-0419-AA52-18C90ED1F2B2}"/>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974" name="Group 973">
                  <a:extLst>
                    <a:ext uri="{FF2B5EF4-FFF2-40B4-BE49-F238E27FC236}">
                      <a16:creationId xmlns:a16="http://schemas.microsoft.com/office/drawing/2014/main" id="{823EA203-4FA0-156E-F9EA-0B1CC099D04F}"/>
                    </a:ext>
                  </a:extLst>
                </p:cNvPr>
                <p:cNvGrpSpPr/>
                <p:nvPr/>
              </p:nvGrpSpPr>
              <p:grpSpPr>
                <a:xfrm rot="14018184">
                  <a:off x="10664626" y="3278498"/>
                  <a:ext cx="187509" cy="155247"/>
                  <a:chOff x="8770428" y="4145225"/>
                  <a:chExt cx="307647" cy="276804"/>
                </a:xfrm>
                <a:solidFill>
                  <a:srgbClr val="824A78"/>
                </a:solidFill>
              </p:grpSpPr>
              <p:sp>
                <p:nvSpPr>
                  <p:cNvPr id="1009" name="Freeform: Shape 46">
                    <a:extLst>
                      <a:ext uri="{FF2B5EF4-FFF2-40B4-BE49-F238E27FC236}">
                        <a16:creationId xmlns:a16="http://schemas.microsoft.com/office/drawing/2014/main" id="{86746687-44FF-B0C0-5F37-C374C479BAA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0" name="Freeform: Shape 47">
                    <a:extLst>
                      <a:ext uri="{FF2B5EF4-FFF2-40B4-BE49-F238E27FC236}">
                        <a16:creationId xmlns:a16="http://schemas.microsoft.com/office/drawing/2014/main" id="{9EDFFB90-469D-D9B6-05C7-E9FC3241DD1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1" name="Freeform: Shape 48">
                    <a:extLst>
                      <a:ext uri="{FF2B5EF4-FFF2-40B4-BE49-F238E27FC236}">
                        <a16:creationId xmlns:a16="http://schemas.microsoft.com/office/drawing/2014/main" id="{48BEF9A7-828F-41BC-A7D5-3852C57A83A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2" name="Freeform: Shape 49">
                    <a:extLst>
                      <a:ext uri="{FF2B5EF4-FFF2-40B4-BE49-F238E27FC236}">
                        <a16:creationId xmlns:a16="http://schemas.microsoft.com/office/drawing/2014/main" id="{60D1C149-65A0-42D6-1A02-E8820CB72F2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3" name="Freeform: Shape 50">
                    <a:extLst>
                      <a:ext uri="{FF2B5EF4-FFF2-40B4-BE49-F238E27FC236}">
                        <a16:creationId xmlns:a16="http://schemas.microsoft.com/office/drawing/2014/main" id="{1BC6B107-6A51-2739-9DDC-18720B18DB1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4" name="Freeform: Shape 51">
                    <a:extLst>
                      <a:ext uri="{FF2B5EF4-FFF2-40B4-BE49-F238E27FC236}">
                        <a16:creationId xmlns:a16="http://schemas.microsoft.com/office/drawing/2014/main" id="{194F7DB5-C4F3-758A-3A06-36922467180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5" name="Freeform: Shape 52">
                    <a:extLst>
                      <a:ext uri="{FF2B5EF4-FFF2-40B4-BE49-F238E27FC236}">
                        <a16:creationId xmlns:a16="http://schemas.microsoft.com/office/drawing/2014/main" id="{C1948959-A338-1EA2-0278-C8FF67CA5D5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6" name="Freeform: Shape 53">
                    <a:extLst>
                      <a:ext uri="{FF2B5EF4-FFF2-40B4-BE49-F238E27FC236}">
                        <a16:creationId xmlns:a16="http://schemas.microsoft.com/office/drawing/2014/main" id="{41C00E72-0B9D-EE2E-0291-1A5CBDC8DE8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7" name="Freeform: Shape 54">
                    <a:extLst>
                      <a:ext uri="{FF2B5EF4-FFF2-40B4-BE49-F238E27FC236}">
                        <a16:creationId xmlns:a16="http://schemas.microsoft.com/office/drawing/2014/main" id="{7D619518-8A79-4149-27B4-321C751CF11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8" name="Freeform: Shape 55">
                    <a:extLst>
                      <a:ext uri="{FF2B5EF4-FFF2-40B4-BE49-F238E27FC236}">
                        <a16:creationId xmlns:a16="http://schemas.microsoft.com/office/drawing/2014/main" id="{A4FD82AA-D8BB-6FD7-A7FE-2473F810BF8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19" name="Freeform: Shape 56">
                    <a:extLst>
                      <a:ext uri="{FF2B5EF4-FFF2-40B4-BE49-F238E27FC236}">
                        <a16:creationId xmlns:a16="http://schemas.microsoft.com/office/drawing/2014/main" id="{C48C93DE-6B46-45CC-1E18-6BDA04E3CAF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0" name="Rectangle: Rounded Corners 57">
                    <a:extLst>
                      <a:ext uri="{FF2B5EF4-FFF2-40B4-BE49-F238E27FC236}">
                        <a16:creationId xmlns:a16="http://schemas.microsoft.com/office/drawing/2014/main" id="{D11748AB-8A25-BD95-3926-DFC26ACEACDF}"/>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1" name="Rectangle: Rounded Corners 58">
                    <a:extLst>
                      <a:ext uri="{FF2B5EF4-FFF2-40B4-BE49-F238E27FC236}">
                        <a16:creationId xmlns:a16="http://schemas.microsoft.com/office/drawing/2014/main" id="{1F6D1CAC-E09B-AD5E-32B2-BB2F0ED706C4}"/>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2" name="Rectangle: Rounded Corners 59">
                    <a:extLst>
                      <a:ext uri="{FF2B5EF4-FFF2-40B4-BE49-F238E27FC236}">
                        <a16:creationId xmlns:a16="http://schemas.microsoft.com/office/drawing/2014/main" id="{06745E94-64E5-15CA-9D5C-C953A9DA1487}"/>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3" name="Rectangle: Rounded Corners 60">
                    <a:extLst>
                      <a:ext uri="{FF2B5EF4-FFF2-40B4-BE49-F238E27FC236}">
                        <a16:creationId xmlns:a16="http://schemas.microsoft.com/office/drawing/2014/main" id="{447DA9CE-D16C-254A-C5F3-EAF1FDC682F4}"/>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24" name="Rectangle: Rounded Corners 61">
                    <a:extLst>
                      <a:ext uri="{FF2B5EF4-FFF2-40B4-BE49-F238E27FC236}">
                        <a16:creationId xmlns:a16="http://schemas.microsoft.com/office/drawing/2014/main" id="{14FAF390-C582-DA7B-3D3E-DD3A0067AF1B}"/>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975" name="Group 974">
                  <a:extLst>
                    <a:ext uri="{FF2B5EF4-FFF2-40B4-BE49-F238E27FC236}">
                      <a16:creationId xmlns:a16="http://schemas.microsoft.com/office/drawing/2014/main" id="{C7D8D861-0186-01F1-C672-AC77E8726A8E}"/>
                    </a:ext>
                  </a:extLst>
                </p:cNvPr>
                <p:cNvGrpSpPr/>
                <p:nvPr/>
              </p:nvGrpSpPr>
              <p:grpSpPr>
                <a:xfrm rot="21021678">
                  <a:off x="10617958" y="3344159"/>
                  <a:ext cx="181883" cy="159622"/>
                  <a:chOff x="8770428" y="4145965"/>
                  <a:chExt cx="307647" cy="276064"/>
                </a:xfrm>
                <a:solidFill>
                  <a:srgbClr val="824A78"/>
                </a:solidFill>
              </p:grpSpPr>
              <p:sp>
                <p:nvSpPr>
                  <p:cNvPr id="994" name="Freeform: Shape 31">
                    <a:extLst>
                      <a:ext uri="{FF2B5EF4-FFF2-40B4-BE49-F238E27FC236}">
                        <a16:creationId xmlns:a16="http://schemas.microsoft.com/office/drawing/2014/main" id="{63AFDF0B-4138-F3DA-6EBA-B26F19B47B9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5" name="Freeform: Shape 32">
                    <a:extLst>
                      <a:ext uri="{FF2B5EF4-FFF2-40B4-BE49-F238E27FC236}">
                        <a16:creationId xmlns:a16="http://schemas.microsoft.com/office/drawing/2014/main" id="{DCD94C83-CF98-238C-8C14-E399D545A9B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6" name="Freeform: Shape 33">
                    <a:extLst>
                      <a:ext uri="{FF2B5EF4-FFF2-40B4-BE49-F238E27FC236}">
                        <a16:creationId xmlns:a16="http://schemas.microsoft.com/office/drawing/2014/main" id="{CAE18521-5894-4552-2361-4A1FF710C86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7" name="Freeform: Shape 34">
                    <a:extLst>
                      <a:ext uri="{FF2B5EF4-FFF2-40B4-BE49-F238E27FC236}">
                        <a16:creationId xmlns:a16="http://schemas.microsoft.com/office/drawing/2014/main" id="{AB53E281-EC3E-DE47-2212-B81A3BD6DC98}"/>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8" name="Freeform: Shape 35">
                    <a:extLst>
                      <a:ext uri="{FF2B5EF4-FFF2-40B4-BE49-F238E27FC236}">
                        <a16:creationId xmlns:a16="http://schemas.microsoft.com/office/drawing/2014/main" id="{B67C5B9A-347B-7B42-EBAA-ABC9693410D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9" name="Freeform: Shape 36">
                    <a:extLst>
                      <a:ext uri="{FF2B5EF4-FFF2-40B4-BE49-F238E27FC236}">
                        <a16:creationId xmlns:a16="http://schemas.microsoft.com/office/drawing/2014/main" id="{053F9DAC-66A7-422D-0D08-26EA6809106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0" name="Freeform: Shape 37">
                    <a:extLst>
                      <a:ext uri="{FF2B5EF4-FFF2-40B4-BE49-F238E27FC236}">
                        <a16:creationId xmlns:a16="http://schemas.microsoft.com/office/drawing/2014/main" id="{BB21806F-5C99-1948-52F4-0A707F611D9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1" name="Freeform: Shape 38">
                    <a:extLst>
                      <a:ext uri="{FF2B5EF4-FFF2-40B4-BE49-F238E27FC236}">
                        <a16:creationId xmlns:a16="http://schemas.microsoft.com/office/drawing/2014/main" id="{CDA90C53-DAD5-903A-2A99-2840E7FB9D6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2" name="Freeform: Shape 39">
                    <a:extLst>
                      <a:ext uri="{FF2B5EF4-FFF2-40B4-BE49-F238E27FC236}">
                        <a16:creationId xmlns:a16="http://schemas.microsoft.com/office/drawing/2014/main" id="{4AD2973E-690A-CD94-0AB6-955A0ECF7DE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3" name="Rectangle: Rounded Corners 40">
                    <a:extLst>
                      <a:ext uri="{FF2B5EF4-FFF2-40B4-BE49-F238E27FC236}">
                        <a16:creationId xmlns:a16="http://schemas.microsoft.com/office/drawing/2014/main" id="{ABB7F745-6812-6AB6-0962-246ED7D00E48}"/>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4" name="Rectangle: Rounded Corners 41">
                    <a:extLst>
                      <a:ext uri="{FF2B5EF4-FFF2-40B4-BE49-F238E27FC236}">
                        <a16:creationId xmlns:a16="http://schemas.microsoft.com/office/drawing/2014/main" id="{57574D81-602A-D059-03BF-22F793A383B7}"/>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5" name="Rectangle: Rounded Corners 42">
                    <a:extLst>
                      <a:ext uri="{FF2B5EF4-FFF2-40B4-BE49-F238E27FC236}">
                        <a16:creationId xmlns:a16="http://schemas.microsoft.com/office/drawing/2014/main" id="{A00B9471-61D1-51B9-3899-57D6B6E03BCD}"/>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6" name="Rectangle: Rounded Corners 43">
                    <a:extLst>
                      <a:ext uri="{FF2B5EF4-FFF2-40B4-BE49-F238E27FC236}">
                        <a16:creationId xmlns:a16="http://schemas.microsoft.com/office/drawing/2014/main" id="{846155B1-54C5-9A31-03CB-2936EF53A114}"/>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7" name="Rectangle: Rounded Corners 44">
                    <a:extLst>
                      <a:ext uri="{FF2B5EF4-FFF2-40B4-BE49-F238E27FC236}">
                        <a16:creationId xmlns:a16="http://schemas.microsoft.com/office/drawing/2014/main" id="{57237DC2-01B0-1AEA-B9FB-E4A0095556BB}"/>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1008" name="Rectangle: Rounded Corners 45">
                    <a:extLst>
                      <a:ext uri="{FF2B5EF4-FFF2-40B4-BE49-F238E27FC236}">
                        <a16:creationId xmlns:a16="http://schemas.microsoft.com/office/drawing/2014/main" id="{A00A9169-2999-BD02-0CBB-5A3804648296}"/>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976" name="Group 975">
                  <a:extLst>
                    <a:ext uri="{FF2B5EF4-FFF2-40B4-BE49-F238E27FC236}">
                      <a16:creationId xmlns:a16="http://schemas.microsoft.com/office/drawing/2014/main" id="{A6B40E6F-73C2-1663-D148-A731466BF9FD}"/>
                    </a:ext>
                  </a:extLst>
                </p:cNvPr>
                <p:cNvGrpSpPr/>
                <p:nvPr/>
              </p:nvGrpSpPr>
              <p:grpSpPr>
                <a:xfrm rot="5697808">
                  <a:off x="10679831" y="3357880"/>
                  <a:ext cx="177881" cy="163649"/>
                  <a:chOff x="8770428" y="4145225"/>
                  <a:chExt cx="307647" cy="276804"/>
                </a:xfrm>
                <a:solidFill>
                  <a:srgbClr val="824A78"/>
                </a:solidFill>
              </p:grpSpPr>
              <p:sp>
                <p:nvSpPr>
                  <p:cNvPr id="978" name="Freeform: Shape 15">
                    <a:extLst>
                      <a:ext uri="{FF2B5EF4-FFF2-40B4-BE49-F238E27FC236}">
                        <a16:creationId xmlns:a16="http://schemas.microsoft.com/office/drawing/2014/main" id="{A1CD29BD-7C33-EA1C-2F3C-F3A5F55F0AC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79" name="Freeform: Shape 16">
                    <a:extLst>
                      <a:ext uri="{FF2B5EF4-FFF2-40B4-BE49-F238E27FC236}">
                        <a16:creationId xmlns:a16="http://schemas.microsoft.com/office/drawing/2014/main" id="{33B819CB-38DC-9D44-AB8D-409D0C69333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0" name="Freeform: Shape 17">
                    <a:extLst>
                      <a:ext uri="{FF2B5EF4-FFF2-40B4-BE49-F238E27FC236}">
                        <a16:creationId xmlns:a16="http://schemas.microsoft.com/office/drawing/2014/main" id="{334186FF-5BB1-C996-CAB0-6B5B2E69ABC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1" name="Freeform: Shape 18">
                    <a:extLst>
                      <a:ext uri="{FF2B5EF4-FFF2-40B4-BE49-F238E27FC236}">
                        <a16:creationId xmlns:a16="http://schemas.microsoft.com/office/drawing/2014/main" id="{5374E6A2-7AEE-9577-FAAB-15878E192E8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2" name="Freeform: Shape 19">
                    <a:extLst>
                      <a:ext uri="{FF2B5EF4-FFF2-40B4-BE49-F238E27FC236}">
                        <a16:creationId xmlns:a16="http://schemas.microsoft.com/office/drawing/2014/main" id="{803DF61E-D29A-C3D8-D533-10985B2AE4A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3" name="Freeform: Shape 20">
                    <a:extLst>
                      <a:ext uri="{FF2B5EF4-FFF2-40B4-BE49-F238E27FC236}">
                        <a16:creationId xmlns:a16="http://schemas.microsoft.com/office/drawing/2014/main" id="{126A3588-D9FE-2B9E-5921-F19F0CAEFFA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4" name="Freeform: Shape 21">
                    <a:extLst>
                      <a:ext uri="{FF2B5EF4-FFF2-40B4-BE49-F238E27FC236}">
                        <a16:creationId xmlns:a16="http://schemas.microsoft.com/office/drawing/2014/main" id="{D39FBC0F-843F-B3FE-D26F-68B95F2B03C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5" name="Freeform: Shape 22">
                    <a:extLst>
                      <a:ext uri="{FF2B5EF4-FFF2-40B4-BE49-F238E27FC236}">
                        <a16:creationId xmlns:a16="http://schemas.microsoft.com/office/drawing/2014/main" id="{200DD148-33CB-5E27-D02A-D1C5D509D3B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6" name="Freeform: Shape 23">
                    <a:extLst>
                      <a:ext uri="{FF2B5EF4-FFF2-40B4-BE49-F238E27FC236}">
                        <a16:creationId xmlns:a16="http://schemas.microsoft.com/office/drawing/2014/main" id="{5A60FB50-AD9E-CD74-0788-9F68AADFD18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7" name="Freeform: Shape 24">
                    <a:extLst>
                      <a:ext uri="{FF2B5EF4-FFF2-40B4-BE49-F238E27FC236}">
                        <a16:creationId xmlns:a16="http://schemas.microsoft.com/office/drawing/2014/main" id="{30BD02B1-6115-268C-68D5-736523332AE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8" name="Freeform: Shape 25">
                    <a:extLst>
                      <a:ext uri="{FF2B5EF4-FFF2-40B4-BE49-F238E27FC236}">
                        <a16:creationId xmlns:a16="http://schemas.microsoft.com/office/drawing/2014/main" id="{D665FC47-ADFE-A9AE-D625-B227D2B5C48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89" name="Freeform: Shape 26">
                    <a:extLst>
                      <a:ext uri="{FF2B5EF4-FFF2-40B4-BE49-F238E27FC236}">
                        <a16:creationId xmlns:a16="http://schemas.microsoft.com/office/drawing/2014/main" id="{880B50C7-F420-0E26-3236-3C966DBDD4A1}"/>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0" name="Rectangle: Rounded Corners 27">
                    <a:extLst>
                      <a:ext uri="{FF2B5EF4-FFF2-40B4-BE49-F238E27FC236}">
                        <a16:creationId xmlns:a16="http://schemas.microsoft.com/office/drawing/2014/main" id="{4CDD6B8D-9195-3EFD-0E71-DD1892E3974D}"/>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1" name="Rectangle: Rounded Corners 28">
                    <a:extLst>
                      <a:ext uri="{FF2B5EF4-FFF2-40B4-BE49-F238E27FC236}">
                        <a16:creationId xmlns:a16="http://schemas.microsoft.com/office/drawing/2014/main" id="{49A3A6A2-8EAF-EAC9-3273-BBF074CE9553}"/>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2" name="Rectangle: Rounded Corners 29">
                    <a:extLst>
                      <a:ext uri="{FF2B5EF4-FFF2-40B4-BE49-F238E27FC236}">
                        <a16:creationId xmlns:a16="http://schemas.microsoft.com/office/drawing/2014/main" id="{A48E480D-9FDF-237B-7B81-1855F39E8F90}"/>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93" name="Rectangle: Rounded Corners 30">
                    <a:extLst>
                      <a:ext uri="{FF2B5EF4-FFF2-40B4-BE49-F238E27FC236}">
                        <a16:creationId xmlns:a16="http://schemas.microsoft.com/office/drawing/2014/main" id="{772E6102-0DFA-BF9D-176F-D88D2A87899B}"/>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977" name="Oval 976">
                  <a:extLst>
                    <a:ext uri="{FF2B5EF4-FFF2-40B4-BE49-F238E27FC236}">
                      <a16:creationId xmlns:a16="http://schemas.microsoft.com/office/drawing/2014/main" id="{F6AFC784-68D9-413B-370D-C20C74740B4E}"/>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pic>
          <p:nvPicPr>
            <p:cNvPr id="953" name="Picture 952">
              <a:extLst>
                <a:ext uri="{FF2B5EF4-FFF2-40B4-BE49-F238E27FC236}">
                  <a16:creationId xmlns:a16="http://schemas.microsoft.com/office/drawing/2014/main" id="{07F8417E-4459-49B7-5DE7-BCD0E51EC42B}"/>
                </a:ext>
              </a:extLst>
            </p:cNvPr>
            <p:cNvPicPr>
              <a:picLocks noChangeAspect="1"/>
            </p:cNvPicPr>
            <p:nvPr/>
          </p:nvPicPr>
          <p:blipFill>
            <a:blip r:embed="rId7">
              <a:duotone>
                <a:prstClr val="black"/>
                <a:srgbClr val="65D2DF">
                  <a:tint val="45000"/>
                  <a:satMod val="400000"/>
                </a:srgbClr>
              </a:duotone>
            </a:blip>
            <a:stretch>
              <a:fillRect/>
            </a:stretch>
          </p:blipFill>
          <p:spPr>
            <a:xfrm rot="3651018">
              <a:off x="5417434" y="1773246"/>
              <a:ext cx="124800" cy="117565"/>
            </a:xfrm>
            <a:prstGeom prst="rect">
              <a:avLst/>
            </a:prstGeom>
          </p:spPr>
        </p:pic>
        <p:grpSp>
          <p:nvGrpSpPr>
            <p:cNvPr id="954" name="Group 953">
              <a:extLst>
                <a:ext uri="{FF2B5EF4-FFF2-40B4-BE49-F238E27FC236}">
                  <a16:creationId xmlns:a16="http://schemas.microsoft.com/office/drawing/2014/main" id="{7FE85640-B970-B16C-41EC-FEAA8988C803}"/>
                </a:ext>
              </a:extLst>
            </p:cNvPr>
            <p:cNvGrpSpPr>
              <a:grpSpLocks noChangeAspect="1"/>
            </p:cNvGrpSpPr>
            <p:nvPr/>
          </p:nvGrpSpPr>
          <p:grpSpPr>
            <a:xfrm rot="9533769" flipH="1">
              <a:off x="7387067" y="2360733"/>
              <a:ext cx="108461" cy="111816"/>
              <a:chOff x="10593932" y="3239058"/>
              <a:chExt cx="296031" cy="305188"/>
            </a:xfrm>
          </p:grpSpPr>
          <p:sp>
            <p:nvSpPr>
              <p:cNvPr id="957" name="Oval 956">
                <a:extLst>
                  <a:ext uri="{FF2B5EF4-FFF2-40B4-BE49-F238E27FC236}">
                    <a16:creationId xmlns:a16="http://schemas.microsoft.com/office/drawing/2014/main" id="{B4FEFA07-E389-A951-A720-C57129B02E6F}"/>
                  </a:ext>
                </a:extLst>
              </p:cNvPr>
              <p:cNvSpPr/>
              <p:nvPr/>
            </p:nvSpPr>
            <p:spPr>
              <a:xfrm rot="8224245">
                <a:off x="10593932" y="3239058"/>
                <a:ext cx="296031" cy="305188"/>
              </a:xfrm>
              <a:prstGeom prst="ellipse">
                <a:avLst/>
              </a:prstGeom>
              <a:gradFill>
                <a:gsLst>
                  <a:gs pos="0">
                    <a:srgbClr val="0D3759">
                      <a:lumMod val="20000"/>
                      <a:lumOff val="80000"/>
                    </a:srgbClr>
                  </a:gs>
                  <a:gs pos="99000">
                    <a:srgbClr val="0D3759"/>
                  </a:gs>
                </a:gsLst>
                <a:path path="circle">
                  <a:fillToRect l="50000" t="50000" r="50000" b="50000"/>
                </a:path>
              </a:gradFill>
              <a:ln w="9525" cap="flat" cmpd="sng" algn="ctr">
                <a:solidFill>
                  <a:srgbClr val="0D37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nvGrpSpPr>
              <p:cNvPr id="958" name="Group 957">
                <a:extLst>
                  <a:ext uri="{FF2B5EF4-FFF2-40B4-BE49-F238E27FC236}">
                    <a16:creationId xmlns:a16="http://schemas.microsoft.com/office/drawing/2014/main" id="{9C116E7E-B44F-D4AC-6F58-7DB9E6EE7132}"/>
                  </a:ext>
                </a:extLst>
              </p:cNvPr>
              <p:cNvGrpSpPr/>
              <p:nvPr/>
            </p:nvGrpSpPr>
            <p:grpSpPr>
              <a:xfrm>
                <a:off x="10609838" y="3262367"/>
                <a:ext cx="241550" cy="266278"/>
                <a:chOff x="10609838" y="3262367"/>
                <a:chExt cx="241550" cy="266278"/>
              </a:xfrm>
            </p:grpSpPr>
            <p:grpSp>
              <p:nvGrpSpPr>
                <p:cNvPr id="959" name="Group 958">
                  <a:extLst>
                    <a:ext uri="{FF2B5EF4-FFF2-40B4-BE49-F238E27FC236}">
                      <a16:creationId xmlns:a16="http://schemas.microsoft.com/office/drawing/2014/main" id="{2B826080-B6B8-9966-2D0E-AC84D8545AB8}"/>
                    </a:ext>
                  </a:extLst>
                </p:cNvPr>
                <p:cNvGrpSpPr/>
                <p:nvPr/>
              </p:nvGrpSpPr>
              <p:grpSpPr>
                <a:xfrm rot="5697808">
                  <a:off x="10602722" y="3291500"/>
                  <a:ext cx="177881" cy="163649"/>
                  <a:chOff x="8770428" y="4145225"/>
                  <a:chExt cx="307647" cy="276804"/>
                </a:xfrm>
                <a:solidFill>
                  <a:srgbClr val="824A78"/>
                </a:solidFill>
              </p:grpSpPr>
              <p:sp>
                <p:nvSpPr>
                  <p:cNvPr id="883" name="Freeform: Shape 62">
                    <a:extLst>
                      <a:ext uri="{FF2B5EF4-FFF2-40B4-BE49-F238E27FC236}">
                        <a16:creationId xmlns:a16="http://schemas.microsoft.com/office/drawing/2014/main" id="{C6F68197-7B5D-8A6A-554E-E1326D3585E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4" name="Freeform: Shape 63">
                    <a:extLst>
                      <a:ext uri="{FF2B5EF4-FFF2-40B4-BE49-F238E27FC236}">
                        <a16:creationId xmlns:a16="http://schemas.microsoft.com/office/drawing/2014/main" id="{D2C675F6-414E-6A30-6F19-2BB8B2C2D7BA}"/>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5" name="Freeform: Shape 64">
                    <a:extLst>
                      <a:ext uri="{FF2B5EF4-FFF2-40B4-BE49-F238E27FC236}">
                        <a16:creationId xmlns:a16="http://schemas.microsoft.com/office/drawing/2014/main" id="{295BDAA1-CDB6-65A2-96EF-7A2BC623095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6" name="Freeform: Shape 65">
                    <a:extLst>
                      <a:ext uri="{FF2B5EF4-FFF2-40B4-BE49-F238E27FC236}">
                        <a16:creationId xmlns:a16="http://schemas.microsoft.com/office/drawing/2014/main" id="{80BDB79B-CB3A-B4D0-BB11-A0B3559C31E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7" name="Freeform: Shape 66">
                    <a:extLst>
                      <a:ext uri="{FF2B5EF4-FFF2-40B4-BE49-F238E27FC236}">
                        <a16:creationId xmlns:a16="http://schemas.microsoft.com/office/drawing/2014/main" id="{AC411061-67C3-B457-1974-82D309B568C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8" name="Freeform: Shape 67">
                    <a:extLst>
                      <a:ext uri="{FF2B5EF4-FFF2-40B4-BE49-F238E27FC236}">
                        <a16:creationId xmlns:a16="http://schemas.microsoft.com/office/drawing/2014/main" id="{9A182CE5-441B-1FFB-E114-672D33577C4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9" name="Freeform: Shape 68">
                    <a:extLst>
                      <a:ext uri="{FF2B5EF4-FFF2-40B4-BE49-F238E27FC236}">
                        <a16:creationId xmlns:a16="http://schemas.microsoft.com/office/drawing/2014/main" id="{537BD1CE-F7E0-C8B7-27B0-C48222E036E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0" name="Freeform: Shape 69">
                    <a:extLst>
                      <a:ext uri="{FF2B5EF4-FFF2-40B4-BE49-F238E27FC236}">
                        <a16:creationId xmlns:a16="http://schemas.microsoft.com/office/drawing/2014/main" id="{A9583F01-1C9E-ED4C-F50C-F3FA63FAE24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1" name="Freeform: Shape 70">
                    <a:extLst>
                      <a:ext uri="{FF2B5EF4-FFF2-40B4-BE49-F238E27FC236}">
                        <a16:creationId xmlns:a16="http://schemas.microsoft.com/office/drawing/2014/main" id="{9AAC31F0-0430-878C-EA2C-8AFB47AA3AD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2" name="Freeform: Shape 71">
                    <a:extLst>
                      <a:ext uri="{FF2B5EF4-FFF2-40B4-BE49-F238E27FC236}">
                        <a16:creationId xmlns:a16="http://schemas.microsoft.com/office/drawing/2014/main" id="{AC27B43F-17AD-6F70-FCDC-2B925A5D164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3" name="Freeform: Shape 72">
                    <a:extLst>
                      <a:ext uri="{FF2B5EF4-FFF2-40B4-BE49-F238E27FC236}">
                        <a16:creationId xmlns:a16="http://schemas.microsoft.com/office/drawing/2014/main" id="{E9825A46-A13B-9BC1-9304-ACC6B638D4F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4" name="Freeform: Shape 73">
                    <a:extLst>
                      <a:ext uri="{FF2B5EF4-FFF2-40B4-BE49-F238E27FC236}">
                        <a16:creationId xmlns:a16="http://schemas.microsoft.com/office/drawing/2014/main" id="{01BE55E5-B2D3-15DF-1031-B91071D9112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5" name="Rectangle: Rounded Corners 74">
                    <a:extLst>
                      <a:ext uri="{FF2B5EF4-FFF2-40B4-BE49-F238E27FC236}">
                        <a16:creationId xmlns:a16="http://schemas.microsoft.com/office/drawing/2014/main" id="{7A4EDA24-6452-10C8-1C8E-D4613348C0B0}"/>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6" name="Rectangle: Rounded Corners 75">
                    <a:extLst>
                      <a:ext uri="{FF2B5EF4-FFF2-40B4-BE49-F238E27FC236}">
                        <a16:creationId xmlns:a16="http://schemas.microsoft.com/office/drawing/2014/main" id="{532F78BD-FB43-33CB-1803-B4858B17A726}"/>
                      </a:ext>
                    </a:extLst>
                  </p:cNvPr>
                  <p:cNvSpPr/>
                  <p:nvPr/>
                </p:nvSpPr>
                <p:spPr>
                  <a:xfrm>
                    <a:off x="8858174" y="429137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7" name="Rectangle: Rounded Corners 76">
                    <a:extLst>
                      <a:ext uri="{FF2B5EF4-FFF2-40B4-BE49-F238E27FC236}">
                        <a16:creationId xmlns:a16="http://schemas.microsoft.com/office/drawing/2014/main" id="{893E6BB9-7AC9-939E-844A-CFAF8C74DE77}"/>
                      </a:ext>
                    </a:extLst>
                  </p:cNvPr>
                  <p:cNvSpPr/>
                  <p:nvPr/>
                </p:nvSpPr>
                <p:spPr>
                  <a:xfrm>
                    <a:off x="8770428" y="419613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8" name="Rectangle: Rounded Corners 77">
                    <a:extLst>
                      <a:ext uri="{FF2B5EF4-FFF2-40B4-BE49-F238E27FC236}">
                        <a16:creationId xmlns:a16="http://schemas.microsoft.com/office/drawing/2014/main" id="{5CD88E98-91CC-8232-C841-1AD57D901692}"/>
                      </a:ext>
                    </a:extLst>
                  </p:cNvPr>
                  <p:cNvSpPr/>
                  <p:nvPr/>
                </p:nvSpPr>
                <p:spPr>
                  <a:xfrm>
                    <a:off x="8924873" y="4240076"/>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69" name="Rectangle: Rounded Corners 78">
                    <a:extLst>
                      <a:ext uri="{FF2B5EF4-FFF2-40B4-BE49-F238E27FC236}">
                        <a16:creationId xmlns:a16="http://schemas.microsoft.com/office/drawing/2014/main" id="{F473FA9E-A643-0B7C-26FE-6FB5ACF2325D}"/>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970" name="Rectangle: Rounded Corners 79">
                    <a:extLst>
                      <a:ext uri="{FF2B5EF4-FFF2-40B4-BE49-F238E27FC236}">
                        <a16:creationId xmlns:a16="http://schemas.microsoft.com/office/drawing/2014/main" id="{14B11EA8-A064-F91E-DFDC-BE3B180E2B84}"/>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832" name="Group 831">
                  <a:extLst>
                    <a:ext uri="{FF2B5EF4-FFF2-40B4-BE49-F238E27FC236}">
                      <a16:creationId xmlns:a16="http://schemas.microsoft.com/office/drawing/2014/main" id="{056A729C-81FB-733C-14AC-355E96A538E8}"/>
                    </a:ext>
                  </a:extLst>
                </p:cNvPr>
                <p:cNvGrpSpPr/>
                <p:nvPr/>
              </p:nvGrpSpPr>
              <p:grpSpPr>
                <a:xfrm rot="14018184">
                  <a:off x="10664626" y="3278498"/>
                  <a:ext cx="187509" cy="155247"/>
                  <a:chOff x="8770428" y="4145225"/>
                  <a:chExt cx="307647" cy="276804"/>
                </a:xfrm>
                <a:solidFill>
                  <a:srgbClr val="824A78"/>
                </a:solidFill>
              </p:grpSpPr>
              <p:sp>
                <p:nvSpPr>
                  <p:cNvPr id="867" name="Freeform: Shape 46">
                    <a:extLst>
                      <a:ext uri="{FF2B5EF4-FFF2-40B4-BE49-F238E27FC236}">
                        <a16:creationId xmlns:a16="http://schemas.microsoft.com/office/drawing/2014/main" id="{0744D94F-D304-380F-3AFA-46A1ADF5D3E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8" name="Freeform: Shape 47">
                    <a:extLst>
                      <a:ext uri="{FF2B5EF4-FFF2-40B4-BE49-F238E27FC236}">
                        <a16:creationId xmlns:a16="http://schemas.microsoft.com/office/drawing/2014/main" id="{7E339479-A334-3FB5-F084-53F0B7A60C8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9" name="Freeform: Shape 48">
                    <a:extLst>
                      <a:ext uri="{FF2B5EF4-FFF2-40B4-BE49-F238E27FC236}">
                        <a16:creationId xmlns:a16="http://schemas.microsoft.com/office/drawing/2014/main" id="{3F53B88F-CF63-B3BE-9CA9-DF6FF99B757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0" name="Freeform: Shape 49">
                    <a:extLst>
                      <a:ext uri="{FF2B5EF4-FFF2-40B4-BE49-F238E27FC236}">
                        <a16:creationId xmlns:a16="http://schemas.microsoft.com/office/drawing/2014/main" id="{DE4D096C-5EEA-2DEE-B9DC-D737A6297E53}"/>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1" name="Freeform: Shape 50">
                    <a:extLst>
                      <a:ext uri="{FF2B5EF4-FFF2-40B4-BE49-F238E27FC236}">
                        <a16:creationId xmlns:a16="http://schemas.microsoft.com/office/drawing/2014/main" id="{DCA2E860-FF5B-C107-BF95-BB2643D1CAE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2" name="Freeform: Shape 51">
                    <a:extLst>
                      <a:ext uri="{FF2B5EF4-FFF2-40B4-BE49-F238E27FC236}">
                        <a16:creationId xmlns:a16="http://schemas.microsoft.com/office/drawing/2014/main" id="{1D430A4A-21BE-98A0-381B-B46A34226E1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3" name="Freeform: Shape 52">
                    <a:extLst>
                      <a:ext uri="{FF2B5EF4-FFF2-40B4-BE49-F238E27FC236}">
                        <a16:creationId xmlns:a16="http://schemas.microsoft.com/office/drawing/2014/main" id="{FD875E4C-303C-B6DB-BCC1-C7553AD71E4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4" name="Freeform: Shape 53">
                    <a:extLst>
                      <a:ext uri="{FF2B5EF4-FFF2-40B4-BE49-F238E27FC236}">
                        <a16:creationId xmlns:a16="http://schemas.microsoft.com/office/drawing/2014/main" id="{98EFF3B8-A9E8-253F-8974-BF422DF8156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5" name="Freeform: Shape 54">
                    <a:extLst>
                      <a:ext uri="{FF2B5EF4-FFF2-40B4-BE49-F238E27FC236}">
                        <a16:creationId xmlns:a16="http://schemas.microsoft.com/office/drawing/2014/main" id="{674EDA91-B6EF-6D88-389A-87866A169E6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6" name="Freeform: Shape 55">
                    <a:extLst>
                      <a:ext uri="{FF2B5EF4-FFF2-40B4-BE49-F238E27FC236}">
                        <a16:creationId xmlns:a16="http://schemas.microsoft.com/office/drawing/2014/main" id="{BF33E408-30D6-3801-FB51-02EB3166C00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7" name="Freeform: Shape 56">
                    <a:extLst>
                      <a:ext uri="{FF2B5EF4-FFF2-40B4-BE49-F238E27FC236}">
                        <a16:creationId xmlns:a16="http://schemas.microsoft.com/office/drawing/2014/main" id="{4397D507-FC3F-13AC-0CD9-CC4CAF771F1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8" name="Rectangle: Rounded Corners 57">
                    <a:extLst>
                      <a:ext uri="{FF2B5EF4-FFF2-40B4-BE49-F238E27FC236}">
                        <a16:creationId xmlns:a16="http://schemas.microsoft.com/office/drawing/2014/main" id="{467207B0-719F-25F1-270B-5B755C176C9E}"/>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79" name="Rectangle: Rounded Corners 58">
                    <a:extLst>
                      <a:ext uri="{FF2B5EF4-FFF2-40B4-BE49-F238E27FC236}">
                        <a16:creationId xmlns:a16="http://schemas.microsoft.com/office/drawing/2014/main" id="{50191C18-401C-B7E4-5749-1E15427A8F67}"/>
                      </a:ext>
                    </a:extLst>
                  </p:cNvPr>
                  <p:cNvSpPr/>
                  <p:nvPr/>
                </p:nvSpPr>
                <p:spPr>
                  <a:xfrm>
                    <a:off x="8858174" y="4291371"/>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0" name="Rectangle: Rounded Corners 59">
                    <a:extLst>
                      <a:ext uri="{FF2B5EF4-FFF2-40B4-BE49-F238E27FC236}">
                        <a16:creationId xmlns:a16="http://schemas.microsoft.com/office/drawing/2014/main" id="{CF005619-4114-08CD-802F-81392905B2C2}"/>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1" name="Rectangle: Rounded Corners 60">
                    <a:extLst>
                      <a:ext uri="{FF2B5EF4-FFF2-40B4-BE49-F238E27FC236}">
                        <a16:creationId xmlns:a16="http://schemas.microsoft.com/office/drawing/2014/main" id="{C22188E7-342D-935A-4EFD-106655BA244D}"/>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82" name="Rectangle: Rounded Corners 61">
                    <a:extLst>
                      <a:ext uri="{FF2B5EF4-FFF2-40B4-BE49-F238E27FC236}">
                        <a16:creationId xmlns:a16="http://schemas.microsoft.com/office/drawing/2014/main" id="{CAD27FF1-34D2-8A9A-0129-E3455D3495EA}"/>
                      </a:ext>
                    </a:extLst>
                  </p:cNvPr>
                  <p:cNvSpPr/>
                  <p:nvPr/>
                </p:nvSpPr>
                <p:spPr>
                  <a:xfrm>
                    <a:off x="8817085" y="4394597"/>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833" name="Group 832">
                  <a:extLst>
                    <a:ext uri="{FF2B5EF4-FFF2-40B4-BE49-F238E27FC236}">
                      <a16:creationId xmlns:a16="http://schemas.microsoft.com/office/drawing/2014/main" id="{AD89FD26-357B-FDB8-DA24-9EAEC964FD21}"/>
                    </a:ext>
                  </a:extLst>
                </p:cNvPr>
                <p:cNvGrpSpPr/>
                <p:nvPr/>
              </p:nvGrpSpPr>
              <p:grpSpPr>
                <a:xfrm rot="21021678">
                  <a:off x="10617958" y="3344159"/>
                  <a:ext cx="181883" cy="159622"/>
                  <a:chOff x="8770428" y="4145965"/>
                  <a:chExt cx="307647" cy="276064"/>
                </a:xfrm>
                <a:solidFill>
                  <a:srgbClr val="824A78"/>
                </a:solidFill>
              </p:grpSpPr>
              <p:sp>
                <p:nvSpPr>
                  <p:cNvPr id="852" name="Freeform: Shape 31">
                    <a:extLst>
                      <a:ext uri="{FF2B5EF4-FFF2-40B4-BE49-F238E27FC236}">
                        <a16:creationId xmlns:a16="http://schemas.microsoft.com/office/drawing/2014/main" id="{3FD12886-99B9-E883-8DB5-05809178B43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3" name="Freeform: Shape 32">
                    <a:extLst>
                      <a:ext uri="{FF2B5EF4-FFF2-40B4-BE49-F238E27FC236}">
                        <a16:creationId xmlns:a16="http://schemas.microsoft.com/office/drawing/2014/main" id="{F5D5C58C-2079-19DB-2E3E-C7D020E64E8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4" name="Freeform: Shape 33">
                    <a:extLst>
                      <a:ext uri="{FF2B5EF4-FFF2-40B4-BE49-F238E27FC236}">
                        <a16:creationId xmlns:a16="http://schemas.microsoft.com/office/drawing/2014/main" id="{956C95FD-AEE5-89A3-F78D-A99D69FDEB4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5" name="Freeform: Shape 34">
                    <a:extLst>
                      <a:ext uri="{FF2B5EF4-FFF2-40B4-BE49-F238E27FC236}">
                        <a16:creationId xmlns:a16="http://schemas.microsoft.com/office/drawing/2014/main" id="{7D1E7C0D-BE5C-69C4-4CC5-59DB06F4D56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6" name="Freeform: Shape 35">
                    <a:extLst>
                      <a:ext uri="{FF2B5EF4-FFF2-40B4-BE49-F238E27FC236}">
                        <a16:creationId xmlns:a16="http://schemas.microsoft.com/office/drawing/2014/main" id="{0AA7142A-22E9-A43C-462B-A041B842ED7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7" name="Freeform: Shape 36">
                    <a:extLst>
                      <a:ext uri="{FF2B5EF4-FFF2-40B4-BE49-F238E27FC236}">
                        <a16:creationId xmlns:a16="http://schemas.microsoft.com/office/drawing/2014/main" id="{EFAA15E4-8303-4F99-2AFC-4447AFE5510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8" name="Freeform: Shape 37">
                    <a:extLst>
                      <a:ext uri="{FF2B5EF4-FFF2-40B4-BE49-F238E27FC236}">
                        <a16:creationId xmlns:a16="http://schemas.microsoft.com/office/drawing/2014/main" id="{8676F4F1-66DE-742F-BA36-29510ED1F2D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9" name="Freeform: Shape 38">
                    <a:extLst>
                      <a:ext uri="{FF2B5EF4-FFF2-40B4-BE49-F238E27FC236}">
                        <a16:creationId xmlns:a16="http://schemas.microsoft.com/office/drawing/2014/main" id="{265796E2-C48E-9F38-7EBE-F1DB925776B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0" name="Freeform: Shape 39">
                    <a:extLst>
                      <a:ext uri="{FF2B5EF4-FFF2-40B4-BE49-F238E27FC236}">
                        <a16:creationId xmlns:a16="http://schemas.microsoft.com/office/drawing/2014/main" id="{76432499-6E1D-DACC-B769-2F79489D79A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1" name="Rectangle: Rounded Corners 40">
                    <a:extLst>
                      <a:ext uri="{FF2B5EF4-FFF2-40B4-BE49-F238E27FC236}">
                        <a16:creationId xmlns:a16="http://schemas.microsoft.com/office/drawing/2014/main" id="{D6465157-CF4C-4446-9B78-BC9E07D95B21}"/>
                      </a:ext>
                    </a:extLst>
                  </p:cNvPr>
                  <p:cNvSpPr/>
                  <p:nvPr/>
                </p:nvSpPr>
                <p:spPr>
                  <a:xfrm>
                    <a:off x="8886901" y="440374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2" name="Rectangle: Rounded Corners 41">
                    <a:extLst>
                      <a:ext uri="{FF2B5EF4-FFF2-40B4-BE49-F238E27FC236}">
                        <a16:creationId xmlns:a16="http://schemas.microsoft.com/office/drawing/2014/main" id="{7810659D-4FE2-BAF6-9431-0D9FFCA8ADAE}"/>
                      </a:ext>
                    </a:extLst>
                  </p:cNvPr>
                  <p:cNvSpPr/>
                  <p:nvPr/>
                </p:nvSpPr>
                <p:spPr>
                  <a:xfrm>
                    <a:off x="8858174" y="4291371"/>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3" name="Rectangle: Rounded Corners 42">
                    <a:extLst>
                      <a:ext uri="{FF2B5EF4-FFF2-40B4-BE49-F238E27FC236}">
                        <a16:creationId xmlns:a16="http://schemas.microsoft.com/office/drawing/2014/main" id="{9ABE74E1-EAA8-FAA0-9677-D1CE4DB88D9A}"/>
                      </a:ext>
                    </a:extLst>
                  </p:cNvPr>
                  <p:cNvSpPr/>
                  <p:nvPr/>
                </p:nvSpPr>
                <p:spPr>
                  <a:xfrm>
                    <a:off x="8770428" y="419613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4" name="Rectangle: Rounded Corners 43">
                    <a:extLst>
                      <a:ext uri="{FF2B5EF4-FFF2-40B4-BE49-F238E27FC236}">
                        <a16:creationId xmlns:a16="http://schemas.microsoft.com/office/drawing/2014/main" id="{DD0424CF-C88F-3BCB-4D0B-0ABE3F713917}"/>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5" name="Rectangle: Rounded Corners 44">
                    <a:extLst>
                      <a:ext uri="{FF2B5EF4-FFF2-40B4-BE49-F238E27FC236}">
                        <a16:creationId xmlns:a16="http://schemas.microsoft.com/office/drawing/2014/main" id="{25737D49-482B-3C94-0A11-6997E375E63E}"/>
                      </a:ext>
                    </a:extLst>
                  </p:cNvPr>
                  <p:cNvSpPr/>
                  <p:nvPr/>
                </p:nvSpPr>
                <p:spPr>
                  <a:xfrm>
                    <a:off x="8817085" y="4394597"/>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66" name="Rectangle: Rounded Corners 45">
                    <a:extLst>
                      <a:ext uri="{FF2B5EF4-FFF2-40B4-BE49-F238E27FC236}">
                        <a16:creationId xmlns:a16="http://schemas.microsoft.com/office/drawing/2014/main" id="{DFFDBF03-951F-E5C7-B180-13820618367B}"/>
                      </a:ext>
                    </a:extLst>
                  </p:cNvPr>
                  <p:cNvSpPr/>
                  <p:nvPr/>
                </p:nvSpPr>
                <p:spPr>
                  <a:xfrm>
                    <a:off x="8894095" y="4145965"/>
                    <a:ext cx="27432" cy="18288"/>
                  </a:xfrm>
                  <a:prstGeom prst="roundRect">
                    <a:avLst/>
                  </a:prstGeom>
                  <a:solidFill>
                    <a:srgbClr val="0D3759"/>
                  </a:solidFill>
                  <a:ln w="31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grpSp>
              <p:nvGrpSpPr>
                <p:cNvPr id="834" name="Group 833">
                  <a:extLst>
                    <a:ext uri="{FF2B5EF4-FFF2-40B4-BE49-F238E27FC236}">
                      <a16:creationId xmlns:a16="http://schemas.microsoft.com/office/drawing/2014/main" id="{20E905F0-FE4B-1167-15A2-AD60EDEF070A}"/>
                    </a:ext>
                  </a:extLst>
                </p:cNvPr>
                <p:cNvGrpSpPr/>
                <p:nvPr/>
              </p:nvGrpSpPr>
              <p:grpSpPr>
                <a:xfrm rot="5697808">
                  <a:off x="10679831" y="3357880"/>
                  <a:ext cx="177881" cy="163649"/>
                  <a:chOff x="8770428" y="4145225"/>
                  <a:chExt cx="307647" cy="276804"/>
                </a:xfrm>
                <a:solidFill>
                  <a:srgbClr val="824A78"/>
                </a:solidFill>
              </p:grpSpPr>
              <p:sp>
                <p:nvSpPr>
                  <p:cNvPr id="836" name="Freeform: Shape 15">
                    <a:extLst>
                      <a:ext uri="{FF2B5EF4-FFF2-40B4-BE49-F238E27FC236}">
                        <a16:creationId xmlns:a16="http://schemas.microsoft.com/office/drawing/2014/main" id="{0B883347-3C24-A9EF-F9BB-E477CDBF63C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7" name="Freeform: Shape 16">
                    <a:extLst>
                      <a:ext uri="{FF2B5EF4-FFF2-40B4-BE49-F238E27FC236}">
                        <a16:creationId xmlns:a16="http://schemas.microsoft.com/office/drawing/2014/main" id="{F487A02A-55F2-FAD0-2E1B-46131DB51D21}"/>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8" name="Freeform: Shape 17">
                    <a:extLst>
                      <a:ext uri="{FF2B5EF4-FFF2-40B4-BE49-F238E27FC236}">
                        <a16:creationId xmlns:a16="http://schemas.microsoft.com/office/drawing/2014/main" id="{61DFB44D-D81C-9400-F36E-5728C92100A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39" name="Freeform: Shape 18">
                    <a:extLst>
                      <a:ext uri="{FF2B5EF4-FFF2-40B4-BE49-F238E27FC236}">
                        <a16:creationId xmlns:a16="http://schemas.microsoft.com/office/drawing/2014/main" id="{CF198FA7-21D0-D349-F799-6FF0DFD3084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0" name="Freeform: Shape 19">
                    <a:extLst>
                      <a:ext uri="{FF2B5EF4-FFF2-40B4-BE49-F238E27FC236}">
                        <a16:creationId xmlns:a16="http://schemas.microsoft.com/office/drawing/2014/main" id="{87A53488-08B2-08E0-31F2-77AB77D780C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1" name="Freeform: Shape 20">
                    <a:extLst>
                      <a:ext uri="{FF2B5EF4-FFF2-40B4-BE49-F238E27FC236}">
                        <a16:creationId xmlns:a16="http://schemas.microsoft.com/office/drawing/2014/main" id="{233A1653-F39B-3EE3-E0FF-7B9E0F12EE2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2" name="Freeform: Shape 21">
                    <a:extLst>
                      <a:ext uri="{FF2B5EF4-FFF2-40B4-BE49-F238E27FC236}">
                        <a16:creationId xmlns:a16="http://schemas.microsoft.com/office/drawing/2014/main" id="{59B7FF71-E2FE-1AC7-9F46-9AF307338E9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3" name="Freeform: Shape 22">
                    <a:extLst>
                      <a:ext uri="{FF2B5EF4-FFF2-40B4-BE49-F238E27FC236}">
                        <a16:creationId xmlns:a16="http://schemas.microsoft.com/office/drawing/2014/main" id="{921E5971-5BBD-E0AC-7291-F1A8B4D8EA57}"/>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4" name="Freeform: Shape 23">
                    <a:extLst>
                      <a:ext uri="{FF2B5EF4-FFF2-40B4-BE49-F238E27FC236}">
                        <a16:creationId xmlns:a16="http://schemas.microsoft.com/office/drawing/2014/main" id="{0A49CD27-0446-A3A1-60DF-FAF81C0C56A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5" name="Freeform: Shape 24">
                    <a:extLst>
                      <a:ext uri="{FF2B5EF4-FFF2-40B4-BE49-F238E27FC236}">
                        <a16:creationId xmlns:a16="http://schemas.microsoft.com/office/drawing/2014/main" id="{B6AB2EC1-F25F-BAF7-72C2-5B27AE8F6A8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6" name="Freeform: Shape 25">
                    <a:extLst>
                      <a:ext uri="{FF2B5EF4-FFF2-40B4-BE49-F238E27FC236}">
                        <a16:creationId xmlns:a16="http://schemas.microsoft.com/office/drawing/2014/main" id="{4888F84E-AF80-A124-5F34-F26F6F5F8AA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7" name="Freeform: Shape 26">
                    <a:extLst>
                      <a:ext uri="{FF2B5EF4-FFF2-40B4-BE49-F238E27FC236}">
                        <a16:creationId xmlns:a16="http://schemas.microsoft.com/office/drawing/2014/main" id="{15B6D17A-1E3B-991C-912A-692AB188D14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8" name="Rectangle: Rounded Corners 27">
                    <a:extLst>
                      <a:ext uri="{FF2B5EF4-FFF2-40B4-BE49-F238E27FC236}">
                        <a16:creationId xmlns:a16="http://schemas.microsoft.com/office/drawing/2014/main" id="{6AFCAA91-F1A3-13DA-C678-956B60A35EC8}"/>
                      </a:ext>
                    </a:extLst>
                  </p:cNvPr>
                  <p:cNvSpPr/>
                  <p:nvPr/>
                </p:nvSpPr>
                <p:spPr>
                  <a:xfrm>
                    <a:off x="8886901" y="440374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49" name="Rectangle: Rounded Corners 28">
                    <a:extLst>
                      <a:ext uri="{FF2B5EF4-FFF2-40B4-BE49-F238E27FC236}">
                        <a16:creationId xmlns:a16="http://schemas.microsoft.com/office/drawing/2014/main" id="{89A7583B-C6EE-5B01-2223-A059A860858D}"/>
                      </a:ext>
                    </a:extLst>
                  </p:cNvPr>
                  <p:cNvSpPr/>
                  <p:nvPr/>
                </p:nvSpPr>
                <p:spPr>
                  <a:xfrm>
                    <a:off x="8770428" y="4196137"/>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0" name="Rectangle: Rounded Corners 29">
                    <a:extLst>
                      <a:ext uri="{FF2B5EF4-FFF2-40B4-BE49-F238E27FC236}">
                        <a16:creationId xmlns:a16="http://schemas.microsoft.com/office/drawing/2014/main" id="{845AC073-A128-C72C-83FD-436A50FDCAD0}"/>
                      </a:ext>
                    </a:extLst>
                  </p:cNvPr>
                  <p:cNvSpPr/>
                  <p:nvPr/>
                </p:nvSpPr>
                <p:spPr>
                  <a:xfrm>
                    <a:off x="8924873" y="4240076"/>
                    <a:ext cx="27432" cy="18288"/>
                  </a:xfrm>
                  <a:prstGeom prst="roundRect">
                    <a:avLst/>
                  </a:prstGeom>
                  <a:grp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851" name="Rectangle: Rounded Corners 30">
                    <a:extLst>
                      <a:ext uri="{FF2B5EF4-FFF2-40B4-BE49-F238E27FC236}">
                        <a16:creationId xmlns:a16="http://schemas.microsoft.com/office/drawing/2014/main" id="{38F98967-BBF3-A798-6004-4D22FFF605B1}"/>
                      </a:ext>
                    </a:extLst>
                  </p:cNvPr>
                  <p:cNvSpPr/>
                  <p:nvPr/>
                </p:nvSpPr>
                <p:spPr>
                  <a:xfrm>
                    <a:off x="9050643" y="4293981"/>
                    <a:ext cx="27432" cy="18288"/>
                  </a:xfrm>
                  <a:prstGeom prst="roundRect">
                    <a:avLst/>
                  </a:prstGeom>
                  <a:solidFill>
                    <a:srgbClr val="0D3759"/>
                  </a:solidFill>
                  <a:ln w="3175" cap="flat" cmpd="sng" algn="ctr">
                    <a:solidFill>
                      <a:srgbClr val="F2E8F8"/>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grpSp>
            <p:sp>
              <p:nvSpPr>
                <p:cNvPr id="835" name="Oval 834">
                  <a:extLst>
                    <a:ext uri="{FF2B5EF4-FFF2-40B4-BE49-F238E27FC236}">
                      <a16:creationId xmlns:a16="http://schemas.microsoft.com/office/drawing/2014/main" id="{CB9749C0-5770-88A5-3A7F-E0B2CCDCDD6E}"/>
                    </a:ext>
                  </a:extLst>
                </p:cNvPr>
                <p:cNvSpPr/>
                <p:nvPr/>
              </p:nvSpPr>
              <p:spPr>
                <a:xfrm>
                  <a:off x="10736434" y="3324552"/>
                  <a:ext cx="114954" cy="145297"/>
                </a:xfrm>
                <a:prstGeom prst="ellipse">
                  <a:avLst/>
                </a:prstGeom>
                <a:gradFill flip="none" rotWithShape="1">
                  <a:gsLst>
                    <a:gs pos="16000">
                      <a:srgbClr val="0D3759">
                        <a:lumMod val="20000"/>
                        <a:lumOff val="80000"/>
                      </a:srgbClr>
                    </a:gs>
                    <a:gs pos="74000">
                      <a:srgbClr val="0D3759">
                        <a:lumMod val="75000"/>
                      </a:srgbClr>
                    </a:gs>
                    <a:gs pos="53000">
                      <a:srgbClr val="0D3759">
                        <a:lumMod val="60000"/>
                        <a:lumOff val="4000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pic>
          <p:nvPicPr>
            <p:cNvPr id="955" name="Picture 954">
              <a:extLst>
                <a:ext uri="{FF2B5EF4-FFF2-40B4-BE49-F238E27FC236}">
                  <a16:creationId xmlns:a16="http://schemas.microsoft.com/office/drawing/2014/main" id="{1288428E-2978-8474-52CE-F9A0B8A56601}"/>
                </a:ext>
              </a:extLst>
            </p:cNvPr>
            <p:cNvPicPr>
              <a:picLocks noChangeAspect="1"/>
            </p:cNvPicPr>
            <p:nvPr/>
          </p:nvPicPr>
          <p:blipFill>
            <a:blip r:embed="rId7">
              <a:duotone>
                <a:prstClr val="black"/>
                <a:srgbClr val="65D2DF">
                  <a:tint val="45000"/>
                  <a:satMod val="400000"/>
                </a:srgbClr>
              </a:duotone>
            </a:blip>
            <a:stretch>
              <a:fillRect/>
            </a:stretch>
          </p:blipFill>
          <p:spPr>
            <a:xfrm rot="6005102">
              <a:off x="7603242" y="2930275"/>
              <a:ext cx="124800" cy="117565"/>
            </a:xfrm>
            <a:prstGeom prst="rect">
              <a:avLst/>
            </a:prstGeom>
          </p:spPr>
        </p:pic>
        <p:pic>
          <p:nvPicPr>
            <p:cNvPr id="956" name="Picture 955">
              <a:extLst>
                <a:ext uri="{FF2B5EF4-FFF2-40B4-BE49-F238E27FC236}">
                  <a16:creationId xmlns:a16="http://schemas.microsoft.com/office/drawing/2014/main" id="{B0C36149-7C70-920D-E70C-AC32577870CA}"/>
                </a:ext>
              </a:extLst>
            </p:cNvPr>
            <p:cNvPicPr>
              <a:picLocks noChangeAspect="1"/>
            </p:cNvPicPr>
            <p:nvPr/>
          </p:nvPicPr>
          <p:blipFill>
            <a:blip r:embed="rId7">
              <a:duotone>
                <a:prstClr val="black"/>
                <a:srgbClr val="65D2DF">
                  <a:tint val="45000"/>
                  <a:satMod val="400000"/>
                </a:srgbClr>
              </a:duotone>
            </a:blip>
            <a:stretch>
              <a:fillRect/>
            </a:stretch>
          </p:blipFill>
          <p:spPr>
            <a:xfrm rot="10800000">
              <a:off x="5051480" y="4467018"/>
              <a:ext cx="124800" cy="117565"/>
            </a:xfrm>
            <a:prstGeom prst="rect">
              <a:avLst/>
            </a:prstGeom>
          </p:spPr>
        </p:pic>
      </p:grpSp>
      <p:grpSp>
        <p:nvGrpSpPr>
          <p:cNvPr id="1950" name="Group 1949">
            <a:extLst>
              <a:ext uri="{FF2B5EF4-FFF2-40B4-BE49-F238E27FC236}">
                <a16:creationId xmlns:a16="http://schemas.microsoft.com/office/drawing/2014/main" id="{3ADCDE73-936D-7B59-13BE-8AB946E1B3C7}"/>
              </a:ext>
            </a:extLst>
          </p:cNvPr>
          <p:cNvGrpSpPr/>
          <p:nvPr/>
        </p:nvGrpSpPr>
        <p:grpSpPr>
          <a:xfrm>
            <a:off x="7253291" y="2281237"/>
            <a:ext cx="1358953" cy="2623239"/>
            <a:chOff x="8274834" y="1103091"/>
            <a:chExt cx="1364991" cy="2562819"/>
          </a:xfrm>
        </p:grpSpPr>
        <p:cxnSp>
          <p:nvCxnSpPr>
            <p:cNvPr id="1951" name="Straight Connector 1950">
              <a:extLst>
                <a:ext uri="{FF2B5EF4-FFF2-40B4-BE49-F238E27FC236}">
                  <a16:creationId xmlns:a16="http://schemas.microsoft.com/office/drawing/2014/main" id="{F9D95326-6E5D-C2EB-4C87-293C270F09CE}"/>
                </a:ext>
              </a:extLst>
            </p:cNvPr>
            <p:cNvCxnSpPr>
              <a:cxnSpLocks/>
              <a:endCxn id="20" idx="1"/>
            </p:cNvCxnSpPr>
            <p:nvPr/>
          </p:nvCxnSpPr>
          <p:spPr>
            <a:xfrm>
              <a:off x="8434916" y="2996638"/>
              <a:ext cx="1204125" cy="669272"/>
            </a:xfrm>
            <a:prstGeom prst="line">
              <a:avLst/>
            </a:prstGeom>
            <a:noFill/>
            <a:ln w="19050" cap="flat" cmpd="sng" algn="ctr">
              <a:gradFill>
                <a:gsLst>
                  <a:gs pos="0">
                    <a:schemeClr val="tx2">
                      <a:lumMod val="50000"/>
                    </a:schemeClr>
                  </a:gs>
                  <a:gs pos="100000">
                    <a:schemeClr val="accent3"/>
                  </a:gs>
                </a:gsLst>
                <a:lin ang="5400000" scaled="1"/>
              </a:gradFill>
              <a:prstDash val="solid"/>
              <a:miter lim="800000"/>
              <a:headEnd type="triangle"/>
              <a:tailEnd type="none"/>
            </a:ln>
            <a:effectLst/>
          </p:spPr>
        </p:cxnSp>
        <p:cxnSp>
          <p:nvCxnSpPr>
            <p:cNvPr id="1952" name="Straight Connector 1951">
              <a:extLst>
                <a:ext uri="{FF2B5EF4-FFF2-40B4-BE49-F238E27FC236}">
                  <a16:creationId xmlns:a16="http://schemas.microsoft.com/office/drawing/2014/main" id="{043D4626-FCE0-7A8B-499F-DB969DD07ADA}"/>
                </a:ext>
              </a:extLst>
            </p:cNvPr>
            <p:cNvCxnSpPr>
              <a:cxnSpLocks/>
              <a:endCxn id="21" idx="1"/>
            </p:cNvCxnSpPr>
            <p:nvPr/>
          </p:nvCxnSpPr>
          <p:spPr>
            <a:xfrm>
              <a:off x="8444238" y="2368454"/>
              <a:ext cx="1194803" cy="535260"/>
            </a:xfrm>
            <a:prstGeom prst="line">
              <a:avLst/>
            </a:prstGeom>
            <a:noFill/>
            <a:ln w="19050" cap="flat" cmpd="sng" algn="ctr">
              <a:gradFill>
                <a:gsLst>
                  <a:gs pos="0">
                    <a:schemeClr val="tx2">
                      <a:lumMod val="50000"/>
                    </a:schemeClr>
                  </a:gs>
                  <a:gs pos="100000">
                    <a:schemeClr val="accent3"/>
                  </a:gs>
                </a:gsLst>
                <a:lin ang="5400000" scaled="1"/>
              </a:gradFill>
              <a:prstDash val="solid"/>
              <a:miter lim="800000"/>
              <a:headEnd type="triangle"/>
              <a:tailEnd type="none"/>
            </a:ln>
            <a:effectLst/>
          </p:spPr>
        </p:cxnSp>
        <p:cxnSp>
          <p:nvCxnSpPr>
            <p:cNvPr id="1953" name="Straight Connector 1952">
              <a:extLst>
                <a:ext uri="{FF2B5EF4-FFF2-40B4-BE49-F238E27FC236}">
                  <a16:creationId xmlns:a16="http://schemas.microsoft.com/office/drawing/2014/main" id="{2A370D54-EBA4-A9E6-64C6-1148102D03E8}"/>
                </a:ext>
              </a:extLst>
            </p:cNvPr>
            <p:cNvCxnSpPr>
              <a:cxnSpLocks/>
              <a:endCxn id="22" idx="1"/>
            </p:cNvCxnSpPr>
            <p:nvPr/>
          </p:nvCxnSpPr>
          <p:spPr>
            <a:xfrm>
              <a:off x="8375291" y="1917336"/>
              <a:ext cx="1263750" cy="133973"/>
            </a:xfrm>
            <a:prstGeom prst="line">
              <a:avLst/>
            </a:prstGeom>
            <a:noFill/>
            <a:ln w="19050" cap="flat" cmpd="sng" algn="ctr">
              <a:gradFill>
                <a:gsLst>
                  <a:gs pos="0">
                    <a:schemeClr val="tx2">
                      <a:lumMod val="50000"/>
                    </a:schemeClr>
                  </a:gs>
                  <a:gs pos="100000">
                    <a:schemeClr val="accent3"/>
                  </a:gs>
                </a:gsLst>
                <a:lin ang="5400000" scaled="1"/>
              </a:gradFill>
              <a:prstDash val="solid"/>
              <a:miter lim="800000"/>
              <a:headEnd type="triangle"/>
              <a:tailEnd type="none"/>
            </a:ln>
            <a:effectLst/>
          </p:spPr>
        </p:cxnSp>
        <p:cxnSp>
          <p:nvCxnSpPr>
            <p:cNvPr id="1954" name="Straight Connector 1953">
              <a:extLst>
                <a:ext uri="{FF2B5EF4-FFF2-40B4-BE49-F238E27FC236}">
                  <a16:creationId xmlns:a16="http://schemas.microsoft.com/office/drawing/2014/main" id="{E0BE76C5-330E-F95B-735C-3D4D13C17BAE}"/>
                </a:ext>
              </a:extLst>
            </p:cNvPr>
            <p:cNvCxnSpPr>
              <a:cxnSpLocks/>
              <a:endCxn id="24" idx="1"/>
            </p:cNvCxnSpPr>
            <p:nvPr/>
          </p:nvCxnSpPr>
          <p:spPr>
            <a:xfrm>
              <a:off x="8274834" y="1103091"/>
              <a:ext cx="1364991" cy="95812"/>
            </a:xfrm>
            <a:prstGeom prst="line">
              <a:avLst/>
            </a:prstGeom>
            <a:noFill/>
            <a:ln w="19050" cap="flat" cmpd="sng" algn="ctr">
              <a:gradFill>
                <a:gsLst>
                  <a:gs pos="0">
                    <a:schemeClr val="tx2">
                      <a:lumMod val="50000"/>
                    </a:schemeClr>
                  </a:gs>
                  <a:gs pos="100000">
                    <a:schemeClr val="accent3"/>
                  </a:gs>
                </a:gsLst>
                <a:lin ang="5400000" scaled="1"/>
              </a:gradFill>
              <a:prstDash val="solid"/>
              <a:miter lim="800000"/>
              <a:headEnd type="triangle"/>
              <a:tailEnd type="none"/>
            </a:ln>
            <a:effectLst/>
          </p:spPr>
        </p:cxnSp>
      </p:grpSp>
    </p:spTree>
    <p:extLst>
      <p:ext uri="{BB962C8B-B14F-4D97-AF65-F5344CB8AC3E}">
        <p14:creationId xmlns:p14="http://schemas.microsoft.com/office/powerpoint/2010/main" val="40046980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9D61D3-3AA4-FFEB-4935-DB3824B3553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4D291509-104D-138D-B76F-23E032B3B50D}"/>
              </a:ext>
            </a:extLst>
          </p:cNvPr>
          <p:cNvSpPr>
            <a:spLocks noGrp="1"/>
          </p:cNvSpPr>
          <p:nvPr>
            <p:ph type="title"/>
          </p:nvPr>
        </p:nvSpPr>
        <p:spPr>
          <a:xfrm>
            <a:off x="548282" y="228193"/>
            <a:ext cx="8640000" cy="720000"/>
          </a:xfrm>
        </p:spPr>
        <p:txBody>
          <a:bodyPr rIns="0"/>
          <a:lstStyle/>
          <a:p>
            <a:r>
              <a:rPr lang="en-GB" sz="2400"/>
              <a:t>Epithelial damage is a pathological feature observed in all phenotypes of asthma</a:t>
            </a:r>
            <a:r>
              <a:rPr lang="en-GB" sz="2400" baseline="30000"/>
              <a:t>1</a:t>
            </a:r>
            <a:endParaRPr lang="en-GB" sz="2400"/>
          </a:p>
        </p:txBody>
      </p:sp>
      <p:sp>
        <p:nvSpPr>
          <p:cNvPr id="8" name="Footer Placeholder 8">
            <a:extLst>
              <a:ext uri="{FF2B5EF4-FFF2-40B4-BE49-F238E27FC236}">
                <a16:creationId xmlns:a16="http://schemas.microsoft.com/office/drawing/2014/main" id="{349FC34C-FC1B-52B4-6F74-466F7840E940}"/>
              </a:ext>
            </a:extLst>
          </p:cNvPr>
          <p:cNvSpPr>
            <a:spLocks noGrp="1"/>
          </p:cNvSpPr>
          <p:nvPr>
            <p:ph type="ftr" sz="quarter" idx="11"/>
          </p:nvPr>
        </p:nvSpPr>
        <p:spPr>
          <a:xfrm>
            <a:off x="548282" y="6303601"/>
            <a:ext cx="10620000" cy="288000"/>
          </a:xfrm>
        </p:spPr>
        <p:txBody>
          <a:bodyPr/>
          <a:lstStyle/>
          <a:p>
            <a:pPr>
              <a:spcAft>
                <a:spcPts val="300"/>
              </a:spcAft>
            </a:pPr>
            <a:r>
              <a:rPr lang="en-GB" spc="0" dirty="0"/>
              <a:t>Asthmatic airway epithelium exposed to allergens (A) results in the disruption of </a:t>
            </a:r>
            <a:r>
              <a:rPr lang="en-GB" spc="0" dirty="0" err="1"/>
              <a:t>adherens</a:t>
            </a:r>
            <a:r>
              <a:rPr lang="en-GB" spc="0" dirty="0"/>
              <a:t> junctions (AJ) and tight junctions (TJ), which is accompanied by loss of ciliated cells, mucus hypersecretion (M), thickening of the basal membrane (B), subepithelial fibrosis (F), increased smooth muscle mass (S) and excessive deposition of ECM (E).</a:t>
            </a:r>
            <a:br>
              <a:rPr lang="en-GB" spc="0" dirty="0"/>
            </a:br>
            <a:r>
              <a:rPr lang="en-GB" spc="0" dirty="0"/>
              <a:t>AJ, </a:t>
            </a:r>
            <a:r>
              <a:rPr lang="en-GB" spc="0" dirty="0" err="1"/>
              <a:t>adherens</a:t>
            </a:r>
            <a:r>
              <a:rPr lang="en-GB" spc="0" dirty="0"/>
              <a:t> junction; ECM, extracellular matrix; JAM, junctional adhesion molecule; TJ, tight junction. </a:t>
            </a:r>
            <a:br>
              <a:rPr lang="en-GB" spc="0" dirty="0"/>
            </a:br>
            <a:r>
              <a:rPr lang="en-GB" spc="0" dirty="0"/>
              <a:t>1. </a:t>
            </a:r>
            <a:r>
              <a:rPr lang="en-GB" spc="0" dirty="0" err="1"/>
              <a:t>Heijink</a:t>
            </a:r>
            <a:r>
              <a:rPr lang="en-GB" spc="0" dirty="0"/>
              <a:t> IH, et al. </a:t>
            </a:r>
            <a:r>
              <a:rPr lang="en-GB" i="1" spc="0" dirty="0"/>
              <a:t>Allergy</a:t>
            </a:r>
            <a:r>
              <a:rPr lang="en-GB" spc="0" dirty="0"/>
              <a:t>. 2020;75(8):1902–17. </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CD2CAB4E-6548-3E2F-EA8B-AFB5A0C6AB66}"/>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F8404429-D4B8-3F0E-EF12-6BFC10D04D3D}"/>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0B6D737D-94F6-F180-CEAC-C32BEAE39610}"/>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04B1C05-3AC1-7C0C-3E49-7C07A2569138}"/>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A3CD6F82-FDE0-682B-19F8-186218B41C53}"/>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A36B65FC-EEB9-7C4D-8134-6630094CDAAD}"/>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F8A7906-8FE5-F83E-142A-CB88EA932A83}"/>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7C8E6A92-B322-269E-7F70-A09B9DBABC6B}"/>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E109C8DA-056B-CC2A-F173-EBF307B4C135}"/>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E6D5F93-8317-12EC-CE0D-83D5BB046786}"/>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90B8E9E-80C7-E152-531C-14665D3245D5}"/>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D5BA2062-D6A7-1CDC-926B-6F95D843658F}"/>
              </a:ext>
            </a:extLst>
          </p:cNvPr>
          <p:cNvSpPr>
            <a:spLocks noGrp="1"/>
          </p:cNvSpPr>
          <p:nvPr>
            <p:ph type="sldNum" sz="quarter" idx="12"/>
          </p:nvPr>
        </p:nvSpPr>
        <p:spPr/>
        <p:txBody>
          <a:bodyPr/>
          <a:lstStyle/>
          <a:p>
            <a:fld id="{D38BAEAC-A895-4A01-AB9B-F6141799970D}" type="slidenum">
              <a:rPr lang="en-GB" smtClean="0"/>
              <a:pPr/>
              <a:t>6</a:t>
            </a:fld>
            <a:endParaRPr lang="en-GB"/>
          </a:p>
        </p:txBody>
      </p:sp>
      <p:sp>
        <p:nvSpPr>
          <p:cNvPr id="23" name="Content Placeholder 4">
            <a:extLst>
              <a:ext uri="{FF2B5EF4-FFF2-40B4-BE49-F238E27FC236}">
                <a16:creationId xmlns:a16="http://schemas.microsoft.com/office/drawing/2014/main" id="{015D28FE-BEB8-2E46-EE0A-0123BA1EC7B8}"/>
              </a:ext>
            </a:extLst>
          </p:cNvPr>
          <p:cNvSpPr>
            <a:spLocks noGrp="1"/>
          </p:cNvSpPr>
          <p:nvPr>
            <p:ph idx="1"/>
          </p:nvPr>
        </p:nvSpPr>
        <p:spPr>
          <a:xfrm>
            <a:off x="548282" y="1404000"/>
            <a:ext cx="5614773" cy="4128120"/>
          </a:xfrm>
        </p:spPr>
        <p:txBody>
          <a:bodyPr/>
          <a:lstStyle/>
          <a:p>
            <a:pPr marL="0" indent="0">
              <a:spcBef>
                <a:spcPts val="600"/>
              </a:spcBef>
              <a:buNone/>
            </a:pPr>
            <a:r>
              <a:rPr lang="en-GB" sz="2000"/>
              <a:t>In asthma, the airway epithelium becomes disrupted, which is indicated by:</a:t>
            </a:r>
            <a:r>
              <a:rPr lang="en-GB" sz="2000" baseline="30000"/>
              <a:t>1</a:t>
            </a:r>
          </a:p>
          <a:p>
            <a:pPr marL="576000">
              <a:spcBef>
                <a:spcPts val="600"/>
              </a:spcBef>
            </a:pPr>
            <a:r>
              <a:rPr lang="en-GB" b="1">
                <a:solidFill>
                  <a:schemeClr val="tx2"/>
                </a:solidFill>
              </a:rPr>
              <a:t>Detachment</a:t>
            </a:r>
            <a:r>
              <a:rPr lang="en-GB"/>
              <a:t> of </a:t>
            </a:r>
            <a:r>
              <a:rPr lang="en-GB" b="1">
                <a:solidFill>
                  <a:schemeClr val="tx2"/>
                </a:solidFill>
              </a:rPr>
              <a:t>ciliated cells</a:t>
            </a:r>
          </a:p>
          <a:p>
            <a:pPr marL="576000">
              <a:spcBef>
                <a:spcPts val="600"/>
              </a:spcBef>
            </a:pPr>
            <a:r>
              <a:rPr lang="en-GB"/>
              <a:t>The presence of </a:t>
            </a:r>
            <a:r>
              <a:rPr lang="en-GB" b="1">
                <a:solidFill>
                  <a:schemeClr val="tx2"/>
                </a:solidFill>
              </a:rPr>
              <a:t>epithelial cell aggregates </a:t>
            </a:r>
            <a:r>
              <a:rPr lang="en-GB"/>
              <a:t>in sputum (Creola bodies)</a:t>
            </a:r>
          </a:p>
          <a:p>
            <a:pPr marL="576000">
              <a:spcBef>
                <a:spcPts val="600"/>
              </a:spcBef>
            </a:pPr>
            <a:r>
              <a:rPr lang="en-GB"/>
              <a:t>Disrupted expression of contact proteins, such </a:t>
            </a:r>
            <a:br>
              <a:rPr lang="en-GB"/>
            </a:br>
            <a:r>
              <a:rPr lang="en-GB"/>
              <a:t>as E-cadherin and β-catenin, has been observed in airway epithelium of asthma patients, leading to </a:t>
            </a:r>
            <a:r>
              <a:rPr lang="en-GB" b="1">
                <a:solidFill>
                  <a:schemeClr val="tx2"/>
                </a:solidFill>
              </a:rPr>
              <a:t>impaired barrier function</a:t>
            </a:r>
            <a:r>
              <a:rPr lang="en-GB" baseline="30000"/>
              <a:t>1</a:t>
            </a:r>
          </a:p>
          <a:p>
            <a:pPr marL="576000">
              <a:spcBef>
                <a:spcPts val="600"/>
              </a:spcBef>
            </a:pPr>
            <a:r>
              <a:rPr lang="en-GB" b="1">
                <a:solidFill>
                  <a:schemeClr val="tx2"/>
                </a:solidFill>
              </a:rPr>
              <a:t>Increased permeability </a:t>
            </a:r>
            <a:r>
              <a:rPr lang="en-GB"/>
              <a:t>to allergens </a:t>
            </a:r>
          </a:p>
          <a:p>
            <a:endParaRPr lang="en-GB"/>
          </a:p>
        </p:txBody>
      </p:sp>
      <p:sp>
        <p:nvSpPr>
          <p:cNvPr id="1955" name="TextBox 1954">
            <a:extLst>
              <a:ext uri="{FF2B5EF4-FFF2-40B4-BE49-F238E27FC236}">
                <a16:creationId xmlns:a16="http://schemas.microsoft.com/office/drawing/2014/main" id="{B994FFBF-80EF-C934-0F1C-1889FAFDD842}"/>
              </a:ext>
            </a:extLst>
          </p:cNvPr>
          <p:cNvSpPr txBox="1"/>
          <p:nvPr/>
        </p:nvSpPr>
        <p:spPr>
          <a:xfrm>
            <a:off x="6163055" y="1404000"/>
            <a:ext cx="5800727" cy="507831"/>
          </a:xfrm>
          <a:prstGeom prst="rect">
            <a:avLst/>
          </a:prstGeom>
          <a:noFill/>
        </p:spPr>
        <p:txBody>
          <a:bodyPr wrap="square" rtlCol="0">
            <a:spAutoFit/>
          </a:bodyPr>
          <a:lstStyle/>
          <a:p>
            <a:pPr algn="ctr">
              <a:lnSpc>
                <a:spcPct val="90000"/>
              </a:lnSpc>
              <a:spcAft>
                <a:spcPts val="600"/>
              </a:spcAft>
            </a:pPr>
            <a:r>
              <a:rPr lang="en-GB" sz="1500" b="1">
                <a:solidFill>
                  <a:srgbClr val="570995"/>
                </a:solidFill>
              </a:rPr>
              <a:t>Structural changes in the airways of allergic asthma patients: </a:t>
            </a:r>
            <a:br>
              <a:rPr lang="en-GB" sz="1500" b="1">
                <a:solidFill>
                  <a:srgbClr val="570995"/>
                </a:solidFill>
              </a:rPr>
            </a:br>
            <a:r>
              <a:rPr lang="en-GB" sz="1500" b="1">
                <a:solidFill>
                  <a:srgbClr val="570995"/>
                </a:solidFill>
              </a:rPr>
              <a:t>epithelial barrier dysfunction and airway remodelling</a:t>
            </a:r>
            <a:r>
              <a:rPr lang="en-GB" sz="1500" b="1" baseline="30000">
                <a:solidFill>
                  <a:srgbClr val="570995"/>
                </a:solidFill>
              </a:rPr>
              <a:t>1</a:t>
            </a:r>
            <a:r>
              <a:rPr lang="en-GB" sz="1500" b="1">
                <a:solidFill>
                  <a:srgbClr val="570995"/>
                </a:solidFill>
              </a:rPr>
              <a:t> </a:t>
            </a:r>
          </a:p>
        </p:txBody>
      </p:sp>
      <p:pic>
        <p:nvPicPr>
          <p:cNvPr id="1956" name="Picture 1955">
            <a:extLst>
              <a:ext uri="{FF2B5EF4-FFF2-40B4-BE49-F238E27FC236}">
                <a16:creationId xmlns:a16="http://schemas.microsoft.com/office/drawing/2014/main" id="{093977BB-31C2-8694-3810-0C5FCDE1EC84}"/>
              </a:ext>
            </a:extLst>
          </p:cNvPr>
          <p:cNvPicPr>
            <a:picLocks noChangeAspect="1"/>
          </p:cNvPicPr>
          <p:nvPr/>
        </p:nvPicPr>
        <p:blipFill>
          <a:blip r:embed="rId3"/>
          <a:srcRect b="2877"/>
          <a:stretch/>
        </p:blipFill>
        <p:spPr>
          <a:xfrm>
            <a:off x="6833936" y="1910459"/>
            <a:ext cx="4430463" cy="3621658"/>
          </a:xfrm>
          <a:prstGeom prst="rect">
            <a:avLst/>
          </a:prstGeom>
        </p:spPr>
      </p:pic>
    </p:spTree>
    <p:extLst>
      <p:ext uri="{BB962C8B-B14F-4D97-AF65-F5344CB8AC3E}">
        <p14:creationId xmlns:p14="http://schemas.microsoft.com/office/powerpoint/2010/main" val="9502141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1248F4-87EA-B445-A308-66210950375F}"/>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355F2820-6DC1-D9CA-FA6B-9B9AA54DF752}"/>
              </a:ext>
            </a:extLst>
          </p:cNvPr>
          <p:cNvSpPr>
            <a:spLocks noGrp="1"/>
          </p:cNvSpPr>
          <p:nvPr>
            <p:ph type="title"/>
          </p:nvPr>
        </p:nvSpPr>
        <p:spPr>
          <a:xfrm>
            <a:off x="548282" y="228193"/>
            <a:ext cx="8640000" cy="720000"/>
          </a:xfrm>
        </p:spPr>
        <p:txBody>
          <a:bodyPr rIns="0"/>
          <a:lstStyle/>
          <a:p>
            <a:r>
              <a:rPr lang="en-GB" sz="2400"/>
              <a:t>Effect of corticosteroids on airway epithelial damage</a:t>
            </a:r>
          </a:p>
        </p:txBody>
      </p:sp>
      <p:sp>
        <p:nvSpPr>
          <p:cNvPr id="8" name="Footer Placeholder 8">
            <a:extLst>
              <a:ext uri="{FF2B5EF4-FFF2-40B4-BE49-F238E27FC236}">
                <a16:creationId xmlns:a16="http://schemas.microsoft.com/office/drawing/2014/main" id="{F239F293-E96E-2119-264C-00CAE2A025BD}"/>
              </a:ext>
            </a:extLst>
          </p:cNvPr>
          <p:cNvSpPr>
            <a:spLocks noGrp="1"/>
          </p:cNvSpPr>
          <p:nvPr>
            <p:ph type="ftr" sz="quarter" idx="11"/>
          </p:nvPr>
        </p:nvSpPr>
        <p:spPr>
          <a:xfrm>
            <a:off x="548282" y="5836313"/>
            <a:ext cx="10620000" cy="755288"/>
          </a:xfrm>
        </p:spPr>
        <p:txBody>
          <a:bodyPr/>
          <a:lstStyle/>
          <a:p>
            <a:pPr>
              <a:spcAft>
                <a:spcPts val="300"/>
              </a:spcAft>
            </a:pPr>
            <a:br>
              <a:rPr lang="en-GB" spc="0" dirty="0"/>
            </a:br>
            <a:br>
              <a:rPr lang="en-GB" spc="0" dirty="0"/>
            </a:br>
            <a:r>
              <a:rPr lang="en-GB" spc="0" dirty="0"/>
              <a:t>1. Laitinen LA, et al. </a:t>
            </a:r>
            <a:r>
              <a:rPr lang="en-GB" i="1" spc="0" dirty="0"/>
              <a:t>J Allergy Clin Immunol. </a:t>
            </a:r>
            <a:r>
              <a:rPr lang="en-GB" spc="0" dirty="0"/>
              <a:t>1992;90(1):32</a:t>
            </a:r>
            <a:r>
              <a:rPr lang="en-US" spc="0" dirty="0"/>
              <a:t>–42; 2. </a:t>
            </a:r>
            <a:r>
              <a:rPr lang="en-GB" dirty="0"/>
              <a:t>White SR, </a:t>
            </a:r>
            <a:r>
              <a:rPr lang="en-GB" dirty="0" err="1"/>
              <a:t>Dorscheid</a:t>
            </a:r>
            <a:r>
              <a:rPr lang="en-GB" dirty="0"/>
              <a:t> DR. </a:t>
            </a:r>
            <a:r>
              <a:rPr lang="en-GB" i="1" dirty="0"/>
              <a:t>Chest</a:t>
            </a:r>
            <a:r>
              <a:rPr lang="en-GB" dirty="0"/>
              <a:t>. 2002;122(6 </a:t>
            </a:r>
            <a:r>
              <a:rPr lang="en-GB" dirty="0" err="1"/>
              <a:t>Suppl</a:t>
            </a:r>
            <a:r>
              <a:rPr lang="en-GB" dirty="0"/>
              <a:t>):278S–284S. </a:t>
            </a:r>
            <a:br>
              <a:rPr lang="en-GB" dirty="0"/>
            </a:br>
            <a:r>
              <a:rPr lang="en-GB" spc="0" dirty="0"/>
              <a:t>GB-73344 | Date of preparation: February 2026</a:t>
            </a:r>
          </a:p>
        </p:txBody>
      </p:sp>
      <p:grpSp>
        <p:nvGrpSpPr>
          <p:cNvPr id="6" name="Group 5" hidden="1">
            <a:extLst>
              <a:ext uri="{FF2B5EF4-FFF2-40B4-BE49-F238E27FC236}">
                <a16:creationId xmlns:a16="http://schemas.microsoft.com/office/drawing/2014/main" id="{C78D6B30-2916-F5C6-F9C6-A864304883CB}"/>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CC95868F-1B50-744D-461C-0B8AD7E09B7F}"/>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F72FBDDB-DDC5-8F11-8FD7-E4D9E3B31D1B}"/>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209AE17-9DC7-30D4-0AE1-1AEDFBCA70C5}"/>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385540D8-D19B-2236-6C3F-B38F034146E9}"/>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2DE40501-30CA-463D-12F5-B712017CB082}"/>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FA672A8-B9E2-CD85-B37D-BF549B760286}"/>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4138E819-5595-A402-30EF-EA6CEAE9559E}"/>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1D3AAF6C-AC78-1014-AA9A-E92E093033E9}"/>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569D466-F476-D831-D11E-CACA1F6BBEFF}"/>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37E2485-B0E4-2189-4E1B-6332EFC01572}"/>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6F2600FC-8730-D50D-D30B-3B459BBE6B29}"/>
              </a:ext>
            </a:extLst>
          </p:cNvPr>
          <p:cNvSpPr>
            <a:spLocks noGrp="1"/>
          </p:cNvSpPr>
          <p:nvPr>
            <p:ph type="sldNum" sz="quarter" idx="12"/>
          </p:nvPr>
        </p:nvSpPr>
        <p:spPr/>
        <p:txBody>
          <a:bodyPr/>
          <a:lstStyle/>
          <a:p>
            <a:fld id="{D38BAEAC-A895-4A01-AB9B-F6141799970D}" type="slidenum">
              <a:rPr lang="en-GB" smtClean="0"/>
              <a:pPr/>
              <a:t>7</a:t>
            </a:fld>
            <a:endParaRPr lang="en-GB"/>
          </a:p>
        </p:txBody>
      </p:sp>
      <p:sp>
        <p:nvSpPr>
          <p:cNvPr id="3" name="TextBox 2">
            <a:extLst>
              <a:ext uri="{FF2B5EF4-FFF2-40B4-BE49-F238E27FC236}">
                <a16:creationId xmlns:a16="http://schemas.microsoft.com/office/drawing/2014/main" id="{AC2AF815-48D5-683B-9608-58E9472446AD}"/>
              </a:ext>
            </a:extLst>
          </p:cNvPr>
          <p:cNvSpPr txBox="1"/>
          <p:nvPr/>
        </p:nvSpPr>
        <p:spPr>
          <a:xfrm>
            <a:off x="7748076" y="5015544"/>
            <a:ext cx="3864022" cy="646331"/>
          </a:xfrm>
          <a:prstGeom prst="rect">
            <a:avLst/>
          </a:prstGeom>
          <a:noFill/>
        </p:spPr>
        <p:txBody>
          <a:bodyPr wrap="square" rtlCol="0">
            <a:spAutoFit/>
          </a:bodyPr>
          <a:lstStyle/>
          <a:p>
            <a:pPr algn="ctr"/>
            <a:r>
              <a:rPr lang="en-GB" b="1" dirty="0">
                <a:solidFill>
                  <a:schemeClr val="tx2"/>
                </a:solidFill>
              </a:rPr>
              <a:t>Steroids do not necessarily reverse epithelial damage</a:t>
            </a:r>
            <a:r>
              <a:rPr lang="en-GB" b="1" baseline="30000" dirty="0">
                <a:solidFill>
                  <a:schemeClr val="tx2"/>
                </a:solidFill>
              </a:rPr>
              <a:t>2</a:t>
            </a:r>
            <a:endParaRPr lang="en-GB" baseline="30000" dirty="0"/>
          </a:p>
        </p:txBody>
      </p:sp>
      <p:grpSp>
        <p:nvGrpSpPr>
          <p:cNvPr id="24" name="Group 23">
            <a:extLst>
              <a:ext uri="{FF2B5EF4-FFF2-40B4-BE49-F238E27FC236}">
                <a16:creationId xmlns:a16="http://schemas.microsoft.com/office/drawing/2014/main" id="{EF76F6DC-4C77-056B-B1B5-D15F112430ED}"/>
              </a:ext>
            </a:extLst>
          </p:cNvPr>
          <p:cNvGrpSpPr/>
          <p:nvPr/>
        </p:nvGrpSpPr>
        <p:grpSpPr>
          <a:xfrm>
            <a:off x="548281" y="2676343"/>
            <a:ext cx="11223414" cy="2014729"/>
            <a:chOff x="548281" y="2272603"/>
            <a:chExt cx="11223414" cy="2014729"/>
          </a:xfrm>
        </p:grpSpPr>
        <p:sp>
          <p:nvSpPr>
            <p:cNvPr id="25" name="Free-form: Shape 24">
              <a:extLst>
                <a:ext uri="{FF2B5EF4-FFF2-40B4-BE49-F238E27FC236}">
                  <a16:creationId xmlns:a16="http://schemas.microsoft.com/office/drawing/2014/main" id="{B22E1A57-5E85-A403-5444-E151BF4D09A8}"/>
                </a:ext>
              </a:extLst>
            </p:cNvPr>
            <p:cNvSpPr/>
            <p:nvPr/>
          </p:nvSpPr>
          <p:spPr>
            <a:xfrm>
              <a:off x="548281" y="2272603"/>
              <a:ext cx="3204944" cy="2014729"/>
            </a:xfrm>
            <a:custGeom>
              <a:avLst/>
              <a:gdLst>
                <a:gd name="connsiteX0" fmla="*/ 0 w 4003317"/>
                <a:gd name="connsiteY0" fmla="*/ 240199 h 2401990"/>
                <a:gd name="connsiteX1" fmla="*/ 240199 w 4003317"/>
                <a:gd name="connsiteY1" fmla="*/ 0 h 2401990"/>
                <a:gd name="connsiteX2" fmla="*/ 3763118 w 4003317"/>
                <a:gd name="connsiteY2" fmla="*/ 0 h 2401990"/>
                <a:gd name="connsiteX3" fmla="*/ 4003317 w 4003317"/>
                <a:gd name="connsiteY3" fmla="*/ 240199 h 2401990"/>
                <a:gd name="connsiteX4" fmla="*/ 4003317 w 4003317"/>
                <a:gd name="connsiteY4" fmla="*/ 2161791 h 2401990"/>
                <a:gd name="connsiteX5" fmla="*/ 3763118 w 4003317"/>
                <a:gd name="connsiteY5" fmla="*/ 2401990 h 2401990"/>
                <a:gd name="connsiteX6" fmla="*/ 240199 w 4003317"/>
                <a:gd name="connsiteY6" fmla="*/ 2401990 h 2401990"/>
                <a:gd name="connsiteX7" fmla="*/ 0 w 4003317"/>
                <a:gd name="connsiteY7" fmla="*/ 2161791 h 2401990"/>
                <a:gd name="connsiteX8" fmla="*/ 0 w 4003317"/>
                <a:gd name="connsiteY8" fmla="*/ 240199 h 24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3317" h="2401990">
                  <a:moveTo>
                    <a:pt x="0" y="240199"/>
                  </a:moveTo>
                  <a:cubicBezTo>
                    <a:pt x="0" y="107541"/>
                    <a:pt x="107541" y="0"/>
                    <a:pt x="240199" y="0"/>
                  </a:cubicBezTo>
                  <a:lnTo>
                    <a:pt x="3763118" y="0"/>
                  </a:lnTo>
                  <a:cubicBezTo>
                    <a:pt x="3895776" y="0"/>
                    <a:pt x="4003317" y="107541"/>
                    <a:pt x="4003317" y="240199"/>
                  </a:cubicBezTo>
                  <a:lnTo>
                    <a:pt x="4003317" y="2161791"/>
                  </a:lnTo>
                  <a:cubicBezTo>
                    <a:pt x="4003317" y="2294449"/>
                    <a:pt x="3895776" y="2401990"/>
                    <a:pt x="3763118" y="2401990"/>
                  </a:cubicBezTo>
                  <a:lnTo>
                    <a:pt x="240199" y="2401990"/>
                  </a:lnTo>
                  <a:cubicBezTo>
                    <a:pt x="107541" y="2401990"/>
                    <a:pt x="0" y="2294449"/>
                    <a:pt x="0" y="2161791"/>
                  </a:cubicBezTo>
                  <a:lnTo>
                    <a:pt x="0" y="240199"/>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46552" tIns="146552" rIns="146552" bIns="146552" numCol="1" spcCol="1270" anchor="ctr" anchorCtr="0">
              <a:noAutofit/>
            </a:bodyPr>
            <a:lstStyle/>
            <a:p>
              <a:pPr marL="172800" lvl="0" indent="-172800" algn="l" defTabSz="889000">
                <a:lnSpc>
                  <a:spcPct val="90000"/>
                </a:lnSpc>
                <a:spcBef>
                  <a:spcPct val="0"/>
                </a:spcBef>
                <a:spcAft>
                  <a:spcPts val="288"/>
                </a:spcAft>
                <a:buClr>
                  <a:schemeClr val="bg1"/>
                </a:buClr>
                <a:buFont typeface="Arial" panose="020B0604020202020204" pitchFamily="34" charset="0"/>
                <a:buChar char="•"/>
              </a:pPr>
              <a:r>
                <a:rPr lang="en-GB" sz="1600" kern="1200" dirty="0"/>
                <a:t>Fewer ciliated cells relative to goblet cells and other undifferentiated epithelial cells</a:t>
              </a:r>
            </a:p>
            <a:p>
              <a:pPr marL="172800" lvl="1" indent="-172800" algn="l" defTabSz="711200">
                <a:lnSpc>
                  <a:spcPct val="90000"/>
                </a:lnSpc>
                <a:spcBef>
                  <a:spcPct val="0"/>
                </a:spcBef>
                <a:spcAft>
                  <a:spcPts val="288"/>
                </a:spcAft>
                <a:buClr>
                  <a:schemeClr val="bg1"/>
                </a:buClr>
                <a:buChar char="•"/>
              </a:pPr>
              <a:r>
                <a:rPr lang="en-GB" sz="1600" kern="1200" dirty="0"/>
                <a:t>Goblet cell hyperplasia</a:t>
              </a:r>
            </a:p>
            <a:p>
              <a:pPr marL="172800" lvl="1" indent="-172800" algn="l" defTabSz="711200">
                <a:lnSpc>
                  <a:spcPct val="90000"/>
                </a:lnSpc>
                <a:spcBef>
                  <a:spcPct val="0"/>
                </a:spcBef>
                <a:spcAft>
                  <a:spcPts val="288"/>
                </a:spcAft>
                <a:buClr>
                  <a:schemeClr val="bg1"/>
                </a:buClr>
                <a:buChar char="•"/>
              </a:pPr>
              <a:r>
                <a:rPr lang="en-GB" sz="1600" kern="1200" dirty="0"/>
                <a:t>Occasional foci of epithelial metaplasia</a:t>
              </a:r>
            </a:p>
          </p:txBody>
        </p:sp>
        <p:sp>
          <p:nvSpPr>
            <p:cNvPr id="26" name="Free-form: Shape 25">
              <a:extLst>
                <a:ext uri="{FF2B5EF4-FFF2-40B4-BE49-F238E27FC236}">
                  <a16:creationId xmlns:a16="http://schemas.microsoft.com/office/drawing/2014/main" id="{8883388A-3271-DEAF-7CB4-6388D305791D}"/>
                </a:ext>
              </a:extLst>
            </p:cNvPr>
            <p:cNvSpPr/>
            <p:nvPr/>
          </p:nvSpPr>
          <p:spPr>
            <a:xfrm>
              <a:off x="4708986" y="2783556"/>
              <a:ext cx="1975654" cy="992822"/>
            </a:xfrm>
            <a:custGeom>
              <a:avLst/>
              <a:gdLst>
                <a:gd name="connsiteX0" fmla="*/ 0 w 848703"/>
                <a:gd name="connsiteY0" fmla="*/ 198564 h 992822"/>
                <a:gd name="connsiteX1" fmla="*/ 424352 w 848703"/>
                <a:gd name="connsiteY1" fmla="*/ 198564 h 992822"/>
                <a:gd name="connsiteX2" fmla="*/ 424352 w 848703"/>
                <a:gd name="connsiteY2" fmla="*/ 0 h 992822"/>
                <a:gd name="connsiteX3" fmla="*/ 848703 w 848703"/>
                <a:gd name="connsiteY3" fmla="*/ 496411 h 992822"/>
                <a:gd name="connsiteX4" fmla="*/ 424352 w 848703"/>
                <a:gd name="connsiteY4" fmla="*/ 992822 h 992822"/>
                <a:gd name="connsiteX5" fmla="*/ 424352 w 848703"/>
                <a:gd name="connsiteY5" fmla="*/ 794258 h 992822"/>
                <a:gd name="connsiteX6" fmla="*/ 0 w 848703"/>
                <a:gd name="connsiteY6" fmla="*/ 794258 h 992822"/>
                <a:gd name="connsiteX7" fmla="*/ 0 w 848703"/>
                <a:gd name="connsiteY7" fmla="*/ 198564 h 99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8703" h="992822">
                  <a:moveTo>
                    <a:pt x="0" y="198564"/>
                  </a:moveTo>
                  <a:lnTo>
                    <a:pt x="424352" y="198564"/>
                  </a:lnTo>
                  <a:lnTo>
                    <a:pt x="424352" y="0"/>
                  </a:lnTo>
                  <a:lnTo>
                    <a:pt x="848703" y="496411"/>
                  </a:lnTo>
                  <a:lnTo>
                    <a:pt x="424352" y="992822"/>
                  </a:lnTo>
                  <a:lnTo>
                    <a:pt x="424352" y="794258"/>
                  </a:lnTo>
                  <a:lnTo>
                    <a:pt x="0" y="794258"/>
                  </a:lnTo>
                  <a:lnTo>
                    <a:pt x="0" y="198564"/>
                  </a:lnTo>
                  <a:close/>
                </a:path>
              </a:pathLst>
            </a:custGeom>
            <a:solidFill>
              <a:schemeClr val="bg2"/>
            </a:solidFill>
          </p:spPr>
          <p:style>
            <a:lnRef idx="0">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0" tIns="198564" rIns="254611" bIns="198564" numCol="1" spcCol="1270" anchor="ctr" anchorCtr="0">
              <a:noAutofit/>
            </a:bodyPr>
            <a:lstStyle/>
            <a:p>
              <a:pPr marL="0" lvl="0" indent="0" algn="ctr" defTabSz="711200">
                <a:lnSpc>
                  <a:spcPct val="90000"/>
                </a:lnSpc>
                <a:spcBef>
                  <a:spcPct val="0"/>
                </a:spcBef>
                <a:spcAft>
                  <a:spcPct val="35000"/>
                </a:spcAft>
                <a:buNone/>
              </a:pPr>
              <a:endParaRPr lang="en-GB" sz="1600" kern="1200"/>
            </a:p>
          </p:txBody>
        </p:sp>
        <p:sp>
          <p:nvSpPr>
            <p:cNvPr id="27" name="Free-form: Shape 26">
              <a:extLst>
                <a:ext uri="{FF2B5EF4-FFF2-40B4-BE49-F238E27FC236}">
                  <a16:creationId xmlns:a16="http://schemas.microsoft.com/office/drawing/2014/main" id="{5873C14C-C1BD-6D24-D8FB-07D55EB6068F}"/>
                </a:ext>
              </a:extLst>
            </p:cNvPr>
            <p:cNvSpPr/>
            <p:nvPr/>
          </p:nvSpPr>
          <p:spPr>
            <a:xfrm>
              <a:off x="7640401" y="2272603"/>
              <a:ext cx="4131294" cy="2014729"/>
            </a:xfrm>
            <a:custGeom>
              <a:avLst/>
              <a:gdLst>
                <a:gd name="connsiteX0" fmla="*/ 0 w 4003317"/>
                <a:gd name="connsiteY0" fmla="*/ 240199 h 2401990"/>
                <a:gd name="connsiteX1" fmla="*/ 240199 w 4003317"/>
                <a:gd name="connsiteY1" fmla="*/ 0 h 2401990"/>
                <a:gd name="connsiteX2" fmla="*/ 3763118 w 4003317"/>
                <a:gd name="connsiteY2" fmla="*/ 0 h 2401990"/>
                <a:gd name="connsiteX3" fmla="*/ 4003317 w 4003317"/>
                <a:gd name="connsiteY3" fmla="*/ 240199 h 2401990"/>
                <a:gd name="connsiteX4" fmla="*/ 4003317 w 4003317"/>
                <a:gd name="connsiteY4" fmla="*/ 2161791 h 2401990"/>
                <a:gd name="connsiteX5" fmla="*/ 3763118 w 4003317"/>
                <a:gd name="connsiteY5" fmla="*/ 2401990 h 2401990"/>
                <a:gd name="connsiteX6" fmla="*/ 240199 w 4003317"/>
                <a:gd name="connsiteY6" fmla="*/ 2401990 h 2401990"/>
                <a:gd name="connsiteX7" fmla="*/ 0 w 4003317"/>
                <a:gd name="connsiteY7" fmla="*/ 2161791 h 2401990"/>
                <a:gd name="connsiteX8" fmla="*/ 0 w 4003317"/>
                <a:gd name="connsiteY8" fmla="*/ 240199 h 24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3317" h="2401990">
                  <a:moveTo>
                    <a:pt x="0" y="240199"/>
                  </a:moveTo>
                  <a:cubicBezTo>
                    <a:pt x="0" y="107541"/>
                    <a:pt x="107541" y="0"/>
                    <a:pt x="240199" y="0"/>
                  </a:cubicBezTo>
                  <a:lnTo>
                    <a:pt x="3763118" y="0"/>
                  </a:lnTo>
                  <a:cubicBezTo>
                    <a:pt x="3895776" y="0"/>
                    <a:pt x="4003317" y="107541"/>
                    <a:pt x="4003317" y="240199"/>
                  </a:cubicBezTo>
                  <a:lnTo>
                    <a:pt x="4003317" y="2161791"/>
                  </a:lnTo>
                  <a:cubicBezTo>
                    <a:pt x="4003317" y="2294449"/>
                    <a:pt x="3895776" y="2401990"/>
                    <a:pt x="3763118" y="2401990"/>
                  </a:cubicBezTo>
                  <a:lnTo>
                    <a:pt x="240199" y="2401990"/>
                  </a:lnTo>
                  <a:cubicBezTo>
                    <a:pt x="107541" y="2401990"/>
                    <a:pt x="0" y="2294449"/>
                    <a:pt x="0" y="2161791"/>
                  </a:cubicBezTo>
                  <a:lnTo>
                    <a:pt x="0" y="240199"/>
                  </a:lnTo>
                  <a:close/>
                </a:path>
              </a:pathLst>
            </a:custGeom>
          </p:spPr>
          <p:style>
            <a:lnRef idx="2">
              <a:schemeClr val="lt1">
                <a:hueOff val="0"/>
                <a:satOff val="0"/>
                <a:lumOff val="0"/>
                <a:alphaOff val="0"/>
              </a:schemeClr>
            </a:lnRef>
            <a:fillRef idx="1">
              <a:schemeClr val="accent2">
                <a:hueOff val="-3321240"/>
                <a:satOff val="2568"/>
                <a:lumOff val="-35296"/>
                <a:alphaOff val="0"/>
              </a:schemeClr>
            </a:fillRef>
            <a:effectRef idx="0">
              <a:schemeClr val="accent2">
                <a:hueOff val="-3321240"/>
                <a:satOff val="2568"/>
                <a:lumOff val="-35296"/>
                <a:alphaOff val="0"/>
              </a:schemeClr>
            </a:effectRef>
            <a:fontRef idx="minor">
              <a:schemeClr val="lt1"/>
            </a:fontRef>
          </p:style>
          <p:txBody>
            <a:bodyPr spcFirstLastPara="0" vert="horz" wrap="square" lIns="146552" tIns="146552" rIns="146552" bIns="146552" numCol="1" spcCol="1270" anchor="ctr" anchorCtr="0">
              <a:noAutofit/>
            </a:bodyPr>
            <a:lstStyle/>
            <a:p>
              <a:pPr marL="172800" lvl="1" indent="-171450" algn="l" defTabSz="711200">
                <a:lnSpc>
                  <a:spcPct val="90000"/>
                </a:lnSpc>
                <a:spcBef>
                  <a:spcPct val="0"/>
                </a:spcBef>
                <a:spcAft>
                  <a:spcPct val="15000"/>
                </a:spcAft>
                <a:buFont typeface="Arial" panose="020B0604020202020204" pitchFamily="34" charset="0"/>
                <a:buChar char="•"/>
              </a:pPr>
              <a:r>
                <a:rPr lang="en-GB" sz="1600" kern="1200" dirty="0"/>
                <a:t>Improved epithelial structure</a:t>
              </a:r>
            </a:p>
            <a:p>
              <a:pPr marL="172800" lvl="1" indent="-171450" algn="l" defTabSz="711200">
                <a:lnSpc>
                  <a:spcPct val="90000"/>
                </a:lnSpc>
                <a:spcBef>
                  <a:spcPct val="0"/>
                </a:spcBef>
                <a:spcAft>
                  <a:spcPct val="15000"/>
                </a:spcAft>
                <a:buChar char="•"/>
              </a:pPr>
              <a:r>
                <a:rPr lang="en-GB" sz="1600" kern="1200" dirty="0"/>
                <a:t>Ciliated cells predominant in the epithelium</a:t>
              </a:r>
            </a:p>
            <a:p>
              <a:pPr marL="172800" lvl="1" indent="-171450" algn="l" defTabSz="711200">
                <a:lnSpc>
                  <a:spcPct val="90000"/>
                </a:lnSpc>
                <a:spcBef>
                  <a:spcPct val="0"/>
                </a:spcBef>
                <a:spcAft>
                  <a:spcPct val="15000"/>
                </a:spcAft>
                <a:buChar char="•"/>
              </a:pPr>
              <a:r>
                <a:rPr lang="en-GB" sz="1600" kern="1200" dirty="0"/>
                <a:t>Increased number of intraepithelial nerves</a:t>
              </a:r>
            </a:p>
            <a:p>
              <a:pPr marL="172800" lvl="1" indent="-171450" defTabSz="711200">
                <a:lnSpc>
                  <a:spcPct val="90000"/>
                </a:lnSpc>
                <a:spcBef>
                  <a:spcPct val="0"/>
                </a:spcBef>
                <a:spcAft>
                  <a:spcPct val="15000"/>
                </a:spcAft>
                <a:buChar char="•"/>
              </a:pPr>
              <a:r>
                <a:rPr lang="en-GB" sz="1600" kern="1200" dirty="0"/>
                <a:t>Total number of cells</a:t>
              </a:r>
              <a:r>
                <a:rPr lang="en-GB" sz="1600" dirty="0"/>
                <a:t> (including mast cells, eosinophils, neutrophils, lymphocytes, and macrophages) </a:t>
              </a:r>
              <a:r>
                <a:rPr lang="en-GB" sz="1600" kern="1200" dirty="0"/>
                <a:t>in the airway epithelium decreased</a:t>
              </a:r>
            </a:p>
          </p:txBody>
        </p:sp>
      </p:grpSp>
      <p:sp>
        <p:nvSpPr>
          <p:cNvPr id="21" name="TextBox 20">
            <a:extLst>
              <a:ext uri="{FF2B5EF4-FFF2-40B4-BE49-F238E27FC236}">
                <a16:creationId xmlns:a16="http://schemas.microsoft.com/office/drawing/2014/main" id="{A46BC37E-7BDB-CA48-F0BF-3FDED83FC266}"/>
              </a:ext>
            </a:extLst>
          </p:cNvPr>
          <p:cNvSpPr txBox="1"/>
          <p:nvPr/>
        </p:nvSpPr>
        <p:spPr>
          <a:xfrm>
            <a:off x="314753" y="2012573"/>
            <a:ext cx="3672000" cy="400110"/>
          </a:xfrm>
          <a:prstGeom prst="rect">
            <a:avLst/>
          </a:prstGeom>
          <a:noFill/>
        </p:spPr>
        <p:txBody>
          <a:bodyPr wrap="square" rtlCol="0">
            <a:spAutoFit/>
          </a:bodyPr>
          <a:lstStyle/>
          <a:p>
            <a:pPr algn="ctr"/>
            <a:r>
              <a:rPr lang="en-GB" sz="2000" b="1">
                <a:solidFill>
                  <a:schemeClr val="tx2"/>
                </a:solidFill>
              </a:rPr>
              <a:t>Pre-treatment</a:t>
            </a:r>
            <a:r>
              <a:rPr lang="en-GB" sz="2000" b="1" baseline="30000">
                <a:solidFill>
                  <a:schemeClr val="tx2"/>
                </a:solidFill>
              </a:rPr>
              <a:t>1</a:t>
            </a:r>
            <a:endParaRPr lang="en-GB" sz="2000" baseline="30000"/>
          </a:p>
        </p:txBody>
      </p:sp>
      <p:sp>
        <p:nvSpPr>
          <p:cNvPr id="22" name="TextBox 21">
            <a:extLst>
              <a:ext uri="{FF2B5EF4-FFF2-40B4-BE49-F238E27FC236}">
                <a16:creationId xmlns:a16="http://schemas.microsoft.com/office/drawing/2014/main" id="{4B0645F2-EB24-C51D-3DE1-65C27F5749C4}"/>
              </a:ext>
            </a:extLst>
          </p:cNvPr>
          <p:cNvSpPr txBox="1"/>
          <p:nvPr/>
        </p:nvSpPr>
        <p:spPr>
          <a:xfrm>
            <a:off x="7844087" y="2009544"/>
            <a:ext cx="3672000" cy="400110"/>
          </a:xfrm>
          <a:prstGeom prst="rect">
            <a:avLst/>
          </a:prstGeom>
          <a:noFill/>
        </p:spPr>
        <p:txBody>
          <a:bodyPr wrap="square" rtlCol="0">
            <a:spAutoFit/>
          </a:bodyPr>
          <a:lstStyle/>
          <a:p>
            <a:pPr algn="ctr"/>
            <a:r>
              <a:rPr lang="en-GB" sz="2000" b="1">
                <a:solidFill>
                  <a:schemeClr val="tx2"/>
                </a:solidFill>
              </a:rPr>
              <a:t>90 days post </a:t>
            </a:r>
            <a:r>
              <a:rPr lang="en-GB" sz="2000" b="1" err="1">
                <a:solidFill>
                  <a:schemeClr val="tx2"/>
                </a:solidFill>
              </a:rPr>
              <a:t>treatment</a:t>
            </a:r>
            <a:r>
              <a:rPr lang="en-GB" sz="2000" b="1" baseline="30000" err="1">
                <a:solidFill>
                  <a:schemeClr val="tx2"/>
                </a:solidFill>
              </a:rPr>
              <a:t>a</a:t>
            </a:r>
            <a:r>
              <a:rPr lang="en-GB" sz="2000" b="1" baseline="30000">
                <a:solidFill>
                  <a:schemeClr val="tx2"/>
                </a:solidFill>
              </a:rPr>
              <a:t> 1</a:t>
            </a:r>
            <a:r>
              <a:rPr lang="en-GB" sz="2000" b="1">
                <a:solidFill>
                  <a:schemeClr val="tx2"/>
                </a:solidFill>
              </a:rPr>
              <a:t> </a:t>
            </a:r>
          </a:p>
        </p:txBody>
      </p:sp>
      <p:sp>
        <p:nvSpPr>
          <p:cNvPr id="23" name="TextBox 22">
            <a:extLst>
              <a:ext uri="{FF2B5EF4-FFF2-40B4-BE49-F238E27FC236}">
                <a16:creationId xmlns:a16="http://schemas.microsoft.com/office/drawing/2014/main" id="{BA868197-E004-6B13-9D96-F91E7308D11C}"/>
              </a:ext>
            </a:extLst>
          </p:cNvPr>
          <p:cNvSpPr txBox="1"/>
          <p:nvPr/>
        </p:nvSpPr>
        <p:spPr>
          <a:xfrm>
            <a:off x="4500386" y="2511291"/>
            <a:ext cx="2715792" cy="584775"/>
          </a:xfrm>
          <a:prstGeom prst="rect">
            <a:avLst/>
          </a:prstGeom>
          <a:noFill/>
        </p:spPr>
        <p:txBody>
          <a:bodyPr wrap="square" rtlCol="0">
            <a:spAutoFit/>
          </a:bodyPr>
          <a:lstStyle/>
          <a:p>
            <a:pPr algn="ctr"/>
            <a:r>
              <a:rPr lang="en-GB" sz="1600" b="1">
                <a:solidFill>
                  <a:schemeClr val="tx2"/>
                </a:solidFill>
              </a:rPr>
              <a:t>Treatment with budesonide 600 </a:t>
            </a:r>
            <a:r>
              <a:rPr lang="el-GR" sz="1600" b="1">
                <a:solidFill>
                  <a:schemeClr val="tx2"/>
                </a:solidFill>
              </a:rPr>
              <a:t>μ</a:t>
            </a:r>
            <a:r>
              <a:rPr lang="en-GB" sz="1600" b="1">
                <a:solidFill>
                  <a:schemeClr val="tx2"/>
                </a:solidFill>
              </a:rPr>
              <a:t>g twice daily</a:t>
            </a:r>
          </a:p>
        </p:txBody>
      </p:sp>
      <p:sp>
        <p:nvSpPr>
          <p:cNvPr id="18" name="TextBox 17">
            <a:extLst>
              <a:ext uri="{FF2B5EF4-FFF2-40B4-BE49-F238E27FC236}">
                <a16:creationId xmlns:a16="http://schemas.microsoft.com/office/drawing/2014/main" id="{6801FC6F-8E5D-A71D-C9E3-16912A3F2AF4}"/>
              </a:ext>
            </a:extLst>
          </p:cNvPr>
          <p:cNvSpPr txBox="1"/>
          <p:nvPr/>
        </p:nvSpPr>
        <p:spPr>
          <a:xfrm>
            <a:off x="452164" y="5802185"/>
            <a:ext cx="10945937" cy="507831"/>
          </a:xfrm>
          <a:prstGeom prst="rect">
            <a:avLst/>
          </a:prstGeom>
          <a:noFill/>
        </p:spPr>
        <p:txBody>
          <a:bodyPr wrap="square">
            <a:spAutoFit/>
          </a:bodyPr>
          <a:lstStyle/>
          <a:p>
            <a:r>
              <a:rPr lang="en-GB" sz="900" baseline="30000" dirty="0" err="1"/>
              <a:t>a</a:t>
            </a:r>
            <a:r>
              <a:rPr lang="en-GB" sz="900" dirty="0" err="1"/>
              <a:t>Budesonide</a:t>
            </a:r>
            <a:r>
              <a:rPr lang="en-GB" sz="900" dirty="0"/>
              <a:t> 600</a:t>
            </a:r>
            <a:r>
              <a:rPr lang="el-GR" sz="900" dirty="0"/>
              <a:t>μ</a:t>
            </a:r>
            <a:r>
              <a:rPr lang="en-GB" sz="900" dirty="0"/>
              <a:t>g twice daily. </a:t>
            </a:r>
            <a:r>
              <a:rPr lang="en-GB" sz="900" b="0" i="0" dirty="0">
                <a:effectLst/>
              </a:rPr>
              <a:t>The effect of budesonide and inhaled terbutaline was assessed on clinical symptoms, lung function, and airway inflammation in 14 adult patients with newly diagnosed asthma. The study was conducted as a randomised, double-blind, parallel-group trial. Seven patients inhaled 600 </a:t>
            </a:r>
            <a:r>
              <a:rPr lang="en-GB" sz="900" b="0" i="0" dirty="0" err="1">
                <a:effectLst/>
              </a:rPr>
              <a:t>μg</a:t>
            </a:r>
            <a:r>
              <a:rPr lang="en-GB" sz="900" b="0" i="0" dirty="0">
                <a:effectLst/>
              </a:rPr>
              <a:t> of budesonide twice daily, while the other seven received 375 </a:t>
            </a:r>
            <a:r>
              <a:rPr lang="en-GB" sz="900" b="0" i="0" dirty="0" err="1">
                <a:effectLst/>
              </a:rPr>
              <a:t>μg</a:t>
            </a:r>
            <a:r>
              <a:rPr lang="en-GB" sz="900" b="0" i="0" dirty="0">
                <a:effectLst/>
              </a:rPr>
              <a:t> of terbutaline twice daily, both via identical metered-dose inhalers with a spacer. Bronchial biopsy specimens were obtained before randomization and after 3 months of treatment and analysed by electron microscopy</a:t>
            </a:r>
            <a:endParaRPr lang="en-GB" sz="900" dirty="0"/>
          </a:p>
        </p:txBody>
      </p:sp>
    </p:spTree>
    <p:extLst>
      <p:ext uri="{BB962C8B-B14F-4D97-AF65-F5344CB8AC3E}">
        <p14:creationId xmlns:p14="http://schemas.microsoft.com/office/powerpoint/2010/main" val="12961238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242FAF-7F99-1C8D-FD16-AD676036881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63325E8-EFCA-0716-D17F-829ED9A7851F}"/>
              </a:ext>
            </a:extLst>
          </p:cNvPr>
          <p:cNvSpPr>
            <a:spLocks noGrp="1"/>
          </p:cNvSpPr>
          <p:nvPr>
            <p:ph type="title"/>
          </p:nvPr>
        </p:nvSpPr>
        <p:spPr>
          <a:xfrm>
            <a:off x="548282" y="228193"/>
            <a:ext cx="8640000" cy="720000"/>
          </a:xfrm>
        </p:spPr>
        <p:txBody>
          <a:bodyPr rIns="0"/>
          <a:lstStyle/>
          <a:p>
            <a:r>
              <a:rPr lang="en-GB" sz="2400"/>
              <a:t>Incomplete repair: altered airway epithelium</a:t>
            </a:r>
            <a:endParaRPr lang="en-GB" sz="2400">
              <a:ea typeface="Cambria"/>
            </a:endParaRPr>
          </a:p>
        </p:txBody>
      </p:sp>
      <p:sp>
        <p:nvSpPr>
          <p:cNvPr id="8" name="Footer Placeholder 8">
            <a:extLst>
              <a:ext uri="{FF2B5EF4-FFF2-40B4-BE49-F238E27FC236}">
                <a16:creationId xmlns:a16="http://schemas.microsoft.com/office/drawing/2014/main" id="{30B2F9C5-C87D-7D27-1094-6E04FD451E7F}"/>
              </a:ext>
            </a:extLst>
          </p:cNvPr>
          <p:cNvSpPr>
            <a:spLocks noGrp="1"/>
          </p:cNvSpPr>
          <p:nvPr>
            <p:ph type="ftr" sz="quarter" idx="11"/>
          </p:nvPr>
        </p:nvSpPr>
        <p:spPr>
          <a:xfrm>
            <a:off x="548282" y="5923728"/>
            <a:ext cx="10620000" cy="667873"/>
          </a:xfrm>
        </p:spPr>
        <p:txBody>
          <a:bodyPr/>
          <a:lstStyle/>
          <a:p>
            <a:pPr>
              <a:spcAft>
                <a:spcPts val="300"/>
              </a:spcAft>
            </a:pPr>
            <a:r>
              <a:rPr lang="en-GB" spc="0" dirty="0"/>
              <a:t>CK5, cytokeratin-5; IL-25/33, interleukin-25/33; p63, tumour protein 63</a:t>
            </a:r>
            <a:r>
              <a:rPr lang="en-GB" b="0" i="0" dirty="0">
                <a:effectLst/>
              </a:rPr>
              <a:t>.</a:t>
            </a:r>
            <a:br>
              <a:rPr lang="en-GB" b="0" i="0" dirty="0">
                <a:effectLst/>
              </a:rPr>
            </a:br>
            <a:r>
              <a:rPr lang="en-GB" spc="0" dirty="0"/>
              <a:t>1. Hackett TL, et al. </a:t>
            </a:r>
            <a:r>
              <a:rPr lang="en-GB" i="1" spc="0" dirty="0"/>
              <a:t>Am J Respir Crit Care Med</a:t>
            </a:r>
            <a:r>
              <a:rPr lang="en-GB" spc="0" dirty="0"/>
              <a:t>. 2009;180(2):122–</a:t>
            </a:r>
            <a:r>
              <a:rPr lang="en-US" spc="0" dirty="0"/>
              <a:t>33; 2. Wilkinson HN, Hardman MJ. </a:t>
            </a:r>
            <a:r>
              <a:rPr lang="en-US" i="1" spc="0" dirty="0"/>
              <a:t>Open Biol</a:t>
            </a:r>
            <a:r>
              <a:rPr lang="en-US" spc="0" dirty="0"/>
              <a:t>. 2020;10(9):200223; 3. </a:t>
            </a:r>
            <a:r>
              <a:rPr lang="en-GB" spc="0" dirty="0"/>
              <a:t>Raby KL, et al. </a:t>
            </a:r>
            <a:r>
              <a:rPr lang="en-GB" i="1" spc="0" dirty="0"/>
              <a:t>Front Immunol</a:t>
            </a:r>
            <a:r>
              <a:rPr lang="en-GB" spc="0" dirty="0"/>
              <a:t>. 2023;14:1201658.</a:t>
            </a:r>
            <a:br>
              <a:rPr lang="en-GB" spc="0" dirty="0"/>
            </a:br>
            <a:r>
              <a:rPr lang="en-GB" spc="0" dirty="0"/>
              <a:t>GB-73344 | Date of preparation: February 2026</a:t>
            </a:r>
          </a:p>
        </p:txBody>
      </p:sp>
      <p:grpSp>
        <p:nvGrpSpPr>
          <p:cNvPr id="6" name="Group 5" hidden="1">
            <a:extLst>
              <a:ext uri="{FF2B5EF4-FFF2-40B4-BE49-F238E27FC236}">
                <a16:creationId xmlns:a16="http://schemas.microsoft.com/office/drawing/2014/main" id="{8E646ABC-A27F-6E5B-0C3E-A7B7323ACCAF}"/>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1EAB47F3-CAD0-3BA4-4A46-8E6C5069C7C7}"/>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715D5B1B-30AE-9266-804D-6BAB4B2BDE80}"/>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EB26E0C-514D-B298-F522-F60291B64071}"/>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D0378068-4A05-DBAE-040C-49E2174FA272}"/>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C8B305F1-C2F8-ED81-478C-D1C77628FEB8}"/>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2FBDEC7-9AB5-1B0E-FA47-D8B5D50F0777}"/>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E007B3C7-AFC7-9873-0787-E2C48C4D40F7}"/>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32C4A0FC-B800-8DE2-8F90-EDCBFB2E6D77}"/>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30C5EAA-B6C5-55C3-2816-0B77F90316D8}"/>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C14DF49-2490-BB4E-9055-B033CD312803}"/>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ECBFBCD3-E1E6-2172-5481-3812E854F59B}"/>
              </a:ext>
            </a:extLst>
          </p:cNvPr>
          <p:cNvSpPr>
            <a:spLocks noGrp="1"/>
          </p:cNvSpPr>
          <p:nvPr>
            <p:ph type="sldNum" sz="quarter" idx="12"/>
          </p:nvPr>
        </p:nvSpPr>
        <p:spPr/>
        <p:txBody>
          <a:bodyPr/>
          <a:lstStyle/>
          <a:p>
            <a:fld id="{D38BAEAC-A895-4A01-AB9B-F6141799970D}" type="slidenum">
              <a:rPr lang="en-GB" smtClean="0"/>
              <a:pPr/>
              <a:t>8</a:t>
            </a:fld>
            <a:endParaRPr lang="en-GB"/>
          </a:p>
        </p:txBody>
      </p:sp>
      <p:sp>
        <p:nvSpPr>
          <p:cNvPr id="19" name="Rectangle 5">
            <a:extLst>
              <a:ext uri="{FF2B5EF4-FFF2-40B4-BE49-F238E27FC236}">
                <a16:creationId xmlns:a16="http://schemas.microsoft.com/office/drawing/2014/main" id="{5BCA61DD-FFBB-494B-D972-0CC56293A3CE}"/>
              </a:ext>
            </a:extLst>
          </p:cNvPr>
          <p:cNvSpPr>
            <a:spLocks noChangeArrowheads="1"/>
          </p:cNvSpPr>
          <p:nvPr/>
        </p:nvSpPr>
        <p:spPr bwMode="auto">
          <a:xfrm>
            <a:off x="-1510162" y="1469364"/>
            <a:ext cx="9984819" cy="361334"/>
          </a:xfrm>
          <a:prstGeom prst="rect">
            <a:avLst/>
          </a:prstGeom>
          <a:noFill/>
          <a:ln>
            <a:noFill/>
          </a:ln>
          <a:effectLst/>
        </p:spPr>
        <p:txBody>
          <a:bodyPr lIns="76348" tIns="37505" rIns="76348" bIns="37505">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altLang="en-US" b="1" i="0" u="none" strike="noStrike" kern="1200" cap="none" spc="0" normalizeH="0" baseline="0" noProof="0">
                <a:ln>
                  <a:noFill/>
                </a:ln>
                <a:solidFill>
                  <a:schemeClr val="accent3"/>
                </a:solidFill>
                <a:effectLst/>
                <a:uLnTx/>
                <a:uFillTx/>
                <a:latin typeface="Calibri" panose="020F0502020204030204"/>
                <a:ea typeface="+mn-ea"/>
                <a:cs typeface="Arial" panose="020B0604020202020204" pitchFamily="34" charset="0"/>
              </a:rPr>
              <a:t>Basal cell expression: CK5 + p63 expression</a:t>
            </a:r>
          </a:p>
        </p:txBody>
      </p:sp>
      <p:grpSp>
        <p:nvGrpSpPr>
          <p:cNvPr id="5" name="Group 4">
            <a:extLst>
              <a:ext uri="{FF2B5EF4-FFF2-40B4-BE49-F238E27FC236}">
                <a16:creationId xmlns:a16="http://schemas.microsoft.com/office/drawing/2014/main" id="{6BA99609-73B2-44E4-57D5-F78BF374F191}"/>
              </a:ext>
            </a:extLst>
          </p:cNvPr>
          <p:cNvGrpSpPr/>
          <p:nvPr/>
        </p:nvGrpSpPr>
        <p:grpSpPr>
          <a:xfrm>
            <a:off x="693506" y="1916700"/>
            <a:ext cx="5683662" cy="4110958"/>
            <a:chOff x="3254169" y="1751798"/>
            <a:chExt cx="5683662" cy="4110958"/>
          </a:xfrm>
        </p:grpSpPr>
        <p:pic>
          <p:nvPicPr>
            <p:cNvPr id="18" name="Picture 17">
              <a:extLst>
                <a:ext uri="{FF2B5EF4-FFF2-40B4-BE49-F238E27FC236}">
                  <a16:creationId xmlns:a16="http://schemas.microsoft.com/office/drawing/2014/main" id="{EAB51463-1E07-C055-F196-8AB3E4BB90A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510"/>
            <a:stretch/>
          </p:blipFill>
          <p:spPr bwMode="auto">
            <a:xfrm>
              <a:off x="3254169" y="1834493"/>
              <a:ext cx="5683662" cy="402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19">
              <a:extLst>
                <a:ext uri="{FF2B5EF4-FFF2-40B4-BE49-F238E27FC236}">
                  <a16:creationId xmlns:a16="http://schemas.microsoft.com/office/drawing/2014/main" id="{29CBCFAB-C979-37EA-E205-5C6E4854A881}"/>
                </a:ext>
              </a:extLst>
            </p:cNvPr>
            <p:cNvSpPr/>
            <p:nvPr/>
          </p:nvSpPr>
          <p:spPr>
            <a:xfrm>
              <a:off x="3254169" y="1751798"/>
              <a:ext cx="287926" cy="2616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2" name="Content Placeholder 4">
            <a:extLst>
              <a:ext uri="{FF2B5EF4-FFF2-40B4-BE49-F238E27FC236}">
                <a16:creationId xmlns:a16="http://schemas.microsoft.com/office/drawing/2014/main" id="{3CECA5B4-01CD-95BA-BE87-0E4B7FD5BB94}"/>
              </a:ext>
            </a:extLst>
          </p:cNvPr>
          <p:cNvSpPr>
            <a:spLocks noGrp="1"/>
          </p:cNvSpPr>
          <p:nvPr>
            <p:ph idx="1"/>
          </p:nvPr>
        </p:nvSpPr>
        <p:spPr>
          <a:xfrm>
            <a:off x="6832402" y="2540200"/>
            <a:ext cx="4811316" cy="3214831"/>
          </a:xfrm>
        </p:spPr>
        <p:txBody>
          <a:bodyPr/>
          <a:lstStyle/>
          <a:p>
            <a:pPr marL="576000" marR="0" lvl="0" indent="-288000" algn="l" defTabSz="914400" rtl="0" eaLnBrk="1" fontAlgn="auto" latinLnBrk="0" hangingPunct="1">
              <a:lnSpc>
                <a:spcPct val="100000"/>
              </a:lnSpc>
              <a:spcBef>
                <a:spcPts val="600"/>
              </a:spcBef>
              <a:spcAft>
                <a:spcPts val="0"/>
              </a:spcAft>
              <a:buClrTx/>
              <a:buSzTx/>
              <a:buFontTx/>
              <a:buBlip>
                <a:blip r:embed="rId4"/>
              </a:buBlip>
              <a:tabLst/>
              <a:defRPr/>
            </a:pPr>
            <a:r>
              <a:rPr lang="en-GB" sz="1800">
                <a:latin typeface="+mn-lt"/>
              </a:rPr>
              <a:t>In the airways of patients with asthma:</a:t>
            </a:r>
            <a:endParaRPr lang="en-GB" sz="1800" baseline="30000">
              <a:latin typeface="+mn-lt"/>
            </a:endParaRPr>
          </a:p>
          <a:p>
            <a:pPr marL="973800" lvl="1"/>
            <a:r>
              <a:rPr lang="en-GB" b="1">
                <a:solidFill>
                  <a:schemeClr val="tx2"/>
                </a:solidFill>
              </a:rPr>
              <a:t>Basal and proliferative cell markers</a:t>
            </a:r>
            <a:r>
              <a:rPr lang="en-GB"/>
              <a:t>, CK5 and p63,</a:t>
            </a:r>
            <a:r>
              <a:rPr lang="en-GB" b="1"/>
              <a:t> </a:t>
            </a:r>
            <a:r>
              <a:rPr lang="en-GB"/>
              <a:t>are across most of the height of the epithelium, while other basal cell markers are not present</a:t>
            </a:r>
            <a:r>
              <a:rPr lang="en-GB" baseline="30000"/>
              <a:t>1</a:t>
            </a:r>
            <a:r>
              <a:rPr lang="en-GB"/>
              <a:t> </a:t>
            </a:r>
          </a:p>
          <a:p>
            <a:pPr marL="576000">
              <a:spcBef>
                <a:spcPts val="600"/>
              </a:spcBef>
            </a:pPr>
            <a:r>
              <a:rPr lang="en-GB" sz="1800">
                <a:latin typeface="+mn-lt"/>
              </a:rPr>
              <a:t>Proliferative cells represent repair</a:t>
            </a:r>
            <a:r>
              <a:rPr lang="en-GB" sz="1800" baseline="30000">
                <a:latin typeface="+mn-lt"/>
              </a:rPr>
              <a:t>2</a:t>
            </a:r>
          </a:p>
          <a:p>
            <a:pPr marL="973800" lvl="1"/>
            <a:r>
              <a:rPr lang="en-GB"/>
              <a:t>In patients with asthma, epithelial repair mechanisms are abnormal, leading to airway remodelling</a:t>
            </a:r>
            <a:r>
              <a:rPr lang="en-GB" baseline="30000"/>
              <a:t>3</a:t>
            </a:r>
          </a:p>
        </p:txBody>
      </p:sp>
    </p:spTree>
    <p:extLst>
      <p:ext uri="{BB962C8B-B14F-4D97-AF65-F5344CB8AC3E}">
        <p14:creationId xmlns:p14="http://schemas.microsoft.com/office/powerpoint/2010/main" val="23108539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D49BC-486A-F4AA-D5A0-D43C5B8D34B1}"/>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FB7B36BC-B3DE-3EAC-4A8B-07282E4FBFA4}"/>
              </a:ext>
            </a:extLst>
          </p:cNvPr>
          <p:cNvSpPr>
            <a:spLocks noGrp="1"/>
          </p:cNvSpPr>
          <p:nvPr>
            <p:ph type="title"/>
          </p:nvPr>
        </p:nvSpPr>
        <p:spPr>
          <a:xfrm>
            <a:off x="548282" y="228193"/>
            <a:ext cx="8640000" cy="720000"/>
          </a:xfrm>
        </p:spPr>
        <p:txBody>
          <a:bodyPr rIns="0"/>
          <a:lstStyle/>
          <a:p>
            <a:r>
              <a:rPr lang="en-GB" sz="2400"/>
              <a:t>IL-13 signalling through IL-13 receptor </a:t>
            </a:r>
            <a:r>
              <a:rPr lang="el-GR" sz="2400"/>
              <a:t>α</a:t>
            </a:r>
            <a:r>
              <a:rPr lang="en-GB" sz="2400"/>
              <a:t>2 mediates airway epithelial wound repair </a:t>
            </a:r>
          </a:p>
        </p:txBody>
      </p:sp>
      <p:sp>
        <p:nvSpPr>
          <p:cNvPr id="8" name="Footer Placeholder 8">
            <a:extLst>
              <a:ext uri="{FF2B5EF4-FFF2-40B4-BE49-F238E27FC236}">
                <a16:creationId xmlns:a16="http://schemas.microsoft.com/office/drawing/2014/main" id="{A109EF3F-1433-6A02-1428-1EE972EAEBD5}"/>
              </a:ext>
            </a:extLst>
          </p:cNvPr>
          <p:cNvSpPr>
            <a:spLocks noGrp="1"/>
          </p:cNvSpPr>
          <p:nvPr>
            <p:ph type="ftr" sz="quarter" idx="11"/>
          </p:nvPr>
        </p:nvSpPr>
        <p:spPr>
          <a:xfrm>
            <a:off x="548282" y="6027658"/>
            <a:ext cx="10620000" cy="563943"/>
          </a:xfrm>
        </p:spPr>
        <p:txBody>
          <a:bodyPr/>
          <a:lstStyle/>
          <a:p>
            <a:pPr>
              <a:spcAft>
                <a:spcPts val="300"/>
              </a:spcAft>
            </a:pPr>
            <a:r>
              <a:rPr lang="da-DK" spc="0" dirty="0"/>
              <a:t>*p&lt;0.05; **p&lt;0.01; ***p&lt;0.001.</a:t>
            </a:r>
            <a:br>
              <a:rPr lang="da-DK" spc="0" dirty="0"/>
            </a:br>
            <a:r>
              <a:rPr lang="da-DK" spc="0" dirty="0"/>
              <a:t>ALI, air–liquid interface; IL-13, interleukin 13; </a:t>
            </a:r>
            <a:r>
              <a:rPr lang="en-GB" dirty="0"/>
              <a:t>R</a:t>
            </a:r>
            <a:r>
              <a:rPr lang="el-GR" sz="900" dirty="0"/>
              <a:t>α</a:t>
            </a:r>
            <a:r>
              <a:rPr lang="en-GB" sz="900" dirty="0"/>
              <a:t>1/2, receptor alpha 1/2.</a:t>
            </a:r>
            <a:br>
              <a:rPr lang="da-DK" spc="0" dirty="0"/>
            </a:br>
            <a:r>
              <a:rPr lang="da-DK" spc="0" dirty="0"/>
              <a:t>Yang SJ, et al. </a:t>
            </a:r>
            <a:r>
              <a:rPr lang="da-DK" i="1" spc="0" dirty="0"/>
              <a:t>FASEB</a:t>
            </a:r>
            <a:r>
              <a:rPr lang="da-DK" spc="0" dirty="0"/>
              <a:t>. 2019; 33(3):3746–57.</a:t>
            </a:r>
            <a:br>
              <a:rPr lang="da-DK" spc="0" dirty="0"/>
            </a:br>
            <a:r>
              <a:rPr lang="en-GB" spc="0" dirty="0"/>
              <a:t>GB-73344 | Date of preparation: February 2026</a:t>
            </a:r>
          </a:p>
        </p:txBody>
      </p:sp>
      <p:grpSp>
        <p:nvGrpSpPr>
          <p:cNvPr id="6" name="Group 5" hidden="1">
            <a:extLst>
              <a:ext uri="{FF2B5EF4-FFF2-40B4-BE49-F238E27FC236}">
                <a16:creationId xmlns:a16="http://schemas.microsoft.com/office/drawing/2014/main" id="{A4EE846D-B632-65F6-E897-D5CCA58536C7}"/>
              </a:ext>
            </a:extLst>
          </p:cNvPr>
          <p:cNvGrpSpPr/>
          <p:nvPr/>
        </p:nvGrpSpPr>
        <p:grpSpPr>
          <a:xfrm>
            <a:off x="-482321" y="-157018"/>
            <a:ext cx="14491398" cy="6724073"/>
            <a:chOff x="-482321" y="-157018"/>
            <a:chExt cx="14491398" cy="6724073"/>
          </a:xfrm>
        </p:grpSpPr>
        <p:grpSp>
          <p:nvGrpSpPr>
            <p:cNvPr id="7" name="Group 6">
              <a:extLst>
                <a:ext uri="{FF2B5EF4-FFF2-40B4-BE49-F238E27FC236}">
                  <a16:creationId xmlns:a16="http://schemas.microsoft.com/office/drawing/2014/main" id="{7388BA32-BC2F-FCE4-1C35-319F23930CED}"/>
                </a:ext>
              </a:extLst>
            </p:cNvPr>
            <p:cNvGrpSpPr/>
            <p:nvPr userDrawn="1"/>
          </p:nvGrpSpPr>
          <p:grpSpPr>
            <a:xfrm>
              <a:off x="0" y="-157018"/>
              <a:ext cx="548282" cy="6724073"/>
              <a:chOff x="0" y="-157018"/>
              <a:chExt cx="548282" cy="6724073"/>
            </a:xfrm>
          </p:grpSpPr>
          <p:cxnSp>
            <p:nvCxnSpPr>
              <p:cNvPr id="16" name="Straight Connector 15">
                <a:extLst>
                  <a:ext uri="{FF2B5EF4-FFF2-40B4-BE49-F238E27FC236}">
                    <a16:creationId xmlns:a16="http://schemas.microsoft.com/office/drawing/2014/main" id="{F0ACDB05-15DF-5AF7-2811-6488FAFFF238}"/>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0F7F3C0-5186-3E64-1761-711332ED43F5}"/>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3F33A926-0B13-6139-A5E5-7D9DF0B13B6F}"/>
                </a:ext>
              </a:extLst>
            </p:cNvPr>
            <p:cNvGrpSpPr/>
            <p:nvPr userDrawn="1"/>
          </p:nvGrpSpPr>
          <p:grpSpPr>
            <a:xfrm>
              <a:off x="11643718" y="-157018"/>
              <a:ext cx="548282" cy="6724073"/>
              <a:chOff x="0" y="-157018"/>
              <a:chExt cx="548282" cy="6724073"/>
            </a:xfrm>
          </p:grpSpPr>
          <p:cxnSp>
            <p:nvCxnSpPr>
              <p:cNvPr id="14" name="Straight Connector 13">
                <a:extLst>
                  <a:ext uri="{FF2B5EF4-FFF2-40B4-BE49-F238E27FC236}">
                    <a16:creationId xmlns:a16="http://schemas.microsoft.com/office/drawing/2014/main" id="{8BE98586-3317-0028-2F14-6149B7B2BFF6}"/>
                  </a:ext>
                </a:extLst>
              </p:cNvPr>
              <p:cNvCxnSpPr>
                <a:cxnSpLocks/>
              </p:cNvCxnSpPr>
              <p:nvPr userDrawn="1"/>
            </p:nvCxnSpPr>
            <p:spPr>
              <a:xfrm>
                <a:off x="548282" y="-157018"/>
                <a:ext cx="0" cy="67240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CDA776-81D1-4C10-2C72-D8AA47B8A0FF}"/>
                  </a:ext>
                </a:extLst>
              </p:cNvPr>
              <p:cNvCxnSpPr>
                <a:cxnSpLocks/>
              </p:cNvCxnSpPr>
              <p:nvPr userDrawn="1"/>
            </p:nvCxnSpPr>
            <p:spPr>
              <a:xfrm>
                <a:off x="0" y="-157018"/>
                <a:ext cx="0" cy="67240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609124D4-0265-607D-AE6E-44B055294516}"/>
                </a:ext>
              </a:extLst>
            </p:cNvPr>
            <p:cNvGrpSpPr/>
            <p:nvPr userDrawn="1"/>
          </p:nvGrpSpPr>
          <p:grpSpPr>
            <a:xfrm>
              <a:off x="-482321" y="830342"/>
              <a:ext cx="14491398" cy="5736713"/>
              <a:chOff x="-482321" y="830342"/>
              <a:chExt cx="14491398" cy="5736713"/>
            </a:xfrm>
          </p:grpSpPr>
          <p:cxnSp>
            <p:nvCxnSpPr>
              <p:cNvPr id="11" name="Straight Connector 10">
                <a:extLst>
                  <a:ext uri="{FF2B5EF4-FFF2-40B4-BE49-F238E27FC236}">
                    <a16:creationId xmlns:a16="http://schemas.microsoft.com/office/drawing/2014/main" id="{DE2187A3-4839-CBFB-61A4-FB5A00F90573}"/>
                  </a:ext>
                </a:extLst>
              </p:cNvPr>
              <p:cNvCxnSpPr/>
              <p:nvPr userDrawn="1"/>
            </p:nvCxnSpPr>
            <p:spPr>
              <a:xfrm>
                <a:off x="-482321" y="1481752"/>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C23F7B4-FCB9-8DE7-C975-7181E9420668}"/>
                  </a:ext>
                </a:extLst>
              </p:cNvPr>
              <p:cNvCxnSpPr/>
              <p:nvPr userDrawn="1"/>
            </p:nvCxnSpPr>
            <p:spPr>
              <a:xfrm>
                <a:off x="-329921" y="6567055"/>
                <a:ext cx="1433899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8B0DCF7-EADE-46F5-992C-8F997E59208A}"/>
                  </a:ext>
                </a:extLst>
              </p:cNvPr>
              <p:cNvCxnSpPr/>
              <p:nvPr userDrawn="1"/>
            </p:nvCxnSpPr>
            <p:spPr>
              <a:xfrm>
                <a:off x="-482321" y="830342"/>
                <a:ext cx="14338998"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 name="Slide Number Placeholder 1">
            <a:extLst>
              <a:ext uri="{FF2B5EF4-FFF2-40B4-BE49-F238E27FC236}">
                <a16:creationId xmlns:a16="http://schemas.microsoft.com/office/drawing/2014/main" id="{34CA1205-EB60-CC9B-857F-528CE4C6D2A0}"/>
              </a:ext>
            </a:extLst>
          </p:cNvPr>
          <p:cNvSpPr>
            <a:spLocks noGrp="1"/>
          </p:cNvSpPr>
          <p:nvPr>
            <p:ph type="sldNum" sz="quarter" idx="12"/>
          </p:nvPr>
        </p:nvSpPr>
        <p:spPr/>
        <p:txBody>
          <a:bodyPr/>
          <a:lstStyle/>
          <a:p>
            <a:fld id="{D38BAEAC-A895-4A01-AB9B-F6141799970D}" type="slidenum">
              <a:rPr lang="en-GB" smtClean="0"/>
              <a:pPr/>
              <a:t>9</a:t>
            </a:fld>
            <a:endParaRPr lang="en-GB"/>
          </a:p>
        </p:txBody>
      </p:sp>
      <p:sp>
        <p:nvSpPr>
          <p:cNvPr id="3" name="TextBox 2">
            <a:extLst>
              <a:ext uri="{FF2B5EF4-FFF2-40B4-BE49-F238E27FC236}">
                <a16:creationId xmlns:a16="http://schemas.microsoft.com/office/drawing/2014/main" id="{8D4BBDB9-F560-0CDA-1E95-09F2F609B124}"/>
              </a:ext>
            </a:extLst>
          </p:cNvPr>
          <p:cNvSpPr txBox="1"/>
          <p:nvPr/>
        </p:nvSpPr>
        <p:spPr>
          <a:xfrm>
            <a:off x="475437" y="1640945"/>
            <a:ext cx="3946686" cy="4401205"/>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lang="en-GB" dirty="0"/>
              <a:t>By </a:t>
            </a:r>
            <a:r>
              <a:rPr lang="en-GB" b="1" dirty="0"/>
              <a:t>blocking IL-13R</a:t>
            </a:r>
            <a:r>
              <a:rPr lang="el-GR" sz="1800" b="1" dirty="0"/>
              <a:t>α</a:t>
            </a:r>
            <a:r>
              <a:rPr lang="en-GB" b="1" dirty="0"/>
              <a:t>2</a:t>
            </a:r>
            <a:r>
              <a:rPr lang="en-GB" dirty="0"/>
              <a:t>, we can reveal its significance in the process of airway epithelial repair </a:t>
            </a:r>
          </a:p>
          <a:p>
            <a:pPr marL="285750" indent="-285750">
              <a:spcBef>
                <a:spcPts val="600"/>
              </a:spcBef>
              <a:buFont typeface="Arial" panose="020B0604020202020204" pitchFamily="34" charset="0"/>
              <a:buChar char="•"/>
            </a:pPr>
            <a:r>
              <a:rPr lang="en-GB" dirty="0"/>
              <a:t>In human donor lung tissue, a significant </a:t>
            </a:r>
            <a:r>
              <a:rPr lang="en-GB" b="1" dirty="0"/>
              <a:t>decrease in IL-13R</a:t>
            </a:r>
            <a:r>
              <a:rPr lang="el-GR" b="1" dirty="0"/>
              <a:t>α</a:t>
            </a:r>
            <a:r>
              <a:rPr lang="en-GB" b="1" dirty="0"/>
              <a:t>2</a:t>
            </a:r>
            <a:r>
              <a:rPr lang="en-GB" dirty="0"/>
              <a:t>,</a:t>
            </a:r>
            <a:r>
              <a:rPr lang="en-GB" b="1" dirty="0"/>
              <a:t> </a:t>
            </a:r>
            <a:r>
              <a:rPr lang="en-GB" dirty="0"/>
              <a:t>in comparison with IL-13R</a:t>
            </a:r>
            <a:r>
              <a:rPr lang="el-GR" dirty="0"/>
              <a:t>α</a:t>
            </a:r>
            <a:r>
              <a:rPr lang="en-GB" dirty="0"/>
              <a:t>1, was observed in </a:t>
            </a:r>
            <a:r>
              <a:rPr lang="en-GB" b="1" dirty="0"/>
              <a:t>asthmatics</a:t>
            </a:r>
            <a:r>
              <a:rPr lang="en-GB" dirty="0"/>
              <a:t> versus non-asthmatics, leading to </a:t>
            </a:r>
            <a:r>
              <a:rPr lang="en-GB" b="1" dirty="0"/>
              <a:t>barrier dysfunction </a:t>
            </a:r>
          </a:p>
          <a:p>
            <a:pPr marL="285750" indent="-285750">
              <a:spcBef>
                <a:spcPts val="600"/>
              </a:spcBef>
              <a:buFont typeface="Arial" panose="020B0604020202020204" pitchFamily="34" charset="0"/>
              <a:buChar char="•"/>
            </a:pPr>
            <a:r>
              <a:rPr lang="en-GB" dirty="0"/>
              <a:t>In a monolayer culture, the percentage of </a:t>
            </a:r>
            <a:r>
              <a:rPr lang="en-GB" b="1" dirty="0"/>
              <a:t>epithelial repair </a:t>
            </a:r>
            <a:br>
              <a:rPr lang="en-GB" b="1" dirty="0"/>
            </a:br>
            <a:r>
              <a:rPr lang="en-GB" dirty="0"/>
              <a:t>24 hours after injury was </a:t>
            </a:r>
            <a:r>
              <a:rPr lang="en-GB" b="1" dirty="0"/>
              <a:t>significantly reduced </a:t>
            </a:r>
            <a:r>
              <a:rPr lang="en-GB" dirty="0"/>
              <a:t>in epithelial cells from </a:t>
            </a:r>
            <a:r>
              <a:rPr lang="en-GB" b="1" dirty="0"/>
              <a:t>patients with asthma </a:t>
            </a:r>
            <a:r>
              <a:rPr lang="en-GB" dirty="0"/>
              <a:t>compared with healthy controls </a:t>
            </a:r>
            <a:endParaRPr lang="en-GB" b="1" dirty="0"/>
          </a:p>
        </p:txBody>
      </p:sp>
      <p:grpSp>
        <p:nvGrpSpPr>
          <p:cNvPr id="22" name="Group 21">
            <a:extLst>
              <a:ext uri="{FF2B5EF4-FFF2-40B4-BE49-F238E27FC236}">
                <a16:creationId xmlns:a16="http://schemas.microsoft.com/office/drawing/2014/main" id="{1D344795-5D6A-9F9D-E308-B8D6F34A5433}"/>
              </a:ext>
            </a:extLst>
          </p:cNvPr>
          <p:cNvGrpSpPr/>
          <p:nvPr/>
        </p:nvGrpSpPr>
        <p:grpSpPr>
          <a:xfrm>
            <a:off x="4810092" y="4445452"/>
            <a:ext cx="1961408" cy="1491464"/>
            <a:chOff x="4810092" y="4531317"/>
            <a:chExt cx="1961408" cy="1491464"/>
          </a:xfrm>
        </p:grpSpPr>
        <p:grpSp>
          <p:nvGrpSpPr>
            <p:cNvPr id="83" name="Group 82">
              <a:extLst>
                <a:ext uri="{FF2B5EF4-FFF2-40B4-BE49-F238E27FC236}">
                  <a16:creationId xmlns:a16="http://schemas.microsoft.com/office/drawing/2014/main" id="{FC0D7D83-DD82-1FFE-29A2-0B9DD0BC3FF5}"/>
                </a:ext>
              </a:extLst>
            </p:cNvPr>
            <p:cNvGrpSpPr/>
            <p:nvPr/>
          </p:nvGrpSpPr>
          <p:grpSpPr>
            <a:xfrm>
              <a:off x="5563827" y="4804829"/>
              <a:ext cx="104775" cy="223200"/>
              <a:chOff x="7689850" y="3962400"/>
              <a:chExt cx="104775" cy="244475"/>
            </a:xfrm>
          </p:grpSpPr>
          <p:cxnSp>
            <p:nvCxnSpPr>
              <p:cNvPr id="94" name="Straight Connector 93">
                <a:extLst>
                  <a:ext uri="{FF2B5EF4-FFF2-40B4-BE49-F238E27FC236}">
                    <a16:creationId xmlns:a16="http://schemas.microsoft.com/office/drawing/2014/main" id="{DB4E723D-5D6A-CDFF-E3F0-DF1D3EC76FAE}"/>
                  </a:ext>
                </a:extLst>
              </p:cNvPr>
              <p:cNvCxnSpPr/>
              <p:nvPr/>
            </p:nvCxnSpPr>
            <p:spPr>
              <a:xfrm>
                <a:off x="7743825" y="3965575"/>
                <a:ext cx="0" cy="2413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903F92DB-F1F4-4627-17D7-73F7DA4E21A5}"/>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3BCD2FC8-C029-E777-5E29-FC06592CDAA5}"/>
                </a:ext>
              </a:extLst>
            </p:cNvPr>
            <p:cNvGrpSpPr/>
            <p:nvPr/>
          </p:nvGrpSpPr>
          <p:grpSpPr>
            <a:xfrm>
              <a:off x="6327842" y="5460046"/>
              <a:ext cx="104775" cy="72000"/>
              <a:chOff x="7689850" y="3962400"/>
              <a:chExt cx="104775" cy="241300"/>
            </a:xfrm>
          </p:grpSpPr>
          <p:cxnSp>
            <p:nvCxnSpPr>
              <p:cNvPr id="92" name="Straight Connector 91">
                <a:extLst>
                  <a:ext uri="{FF2B5EF4-FFF2-40B4-BE49-F238E27FC236}">
                    <a16:creationId xmlns:a16="http://schemas.microsoft.com/office/drawing/2014/main" id="{343415C8-2821-313A-89EA-179A4D60647A}"/>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A199420-74AA-7BFE-A6C2-F00A854DFCCE}"/>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 name="Rectangle 90">
              <a:extLst>
                <a:ext uri="{FF2B5EF4-FFF2-40B4-BE49-F238E27FC236}">
                  <a16:creationId xmlns:a16="http://schemas.microsoft.com/office/drawing/2014/main" id="{4EBA85DA-1C79-0319-BB10-F3B89A73ED44}"/>
                </a:ext>
              </a:extLst>
            </p:cNvPr>
            <p:cNvSpPr/>
            <p:nvPr/>
          </p:nvSpPr>
          <p:spPr>
            <a:xfrm>
              <a:off x="6181438" y="5508366"/>
              <a:ext cx="398585" cy="203613"/>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50339C0E-72F8-93BA-6A64-68CE48E2CAFA}"/>
                </a:ext>
              </a:extLst>
            </p:cNvPr>
            <p:cNvSpPr/>
            <p:nvPr/>
          </p:nvSpPr>
          <p:spPr>
            <a:xfrm>
              <a:off x="5415823" y="5027265"/>
              <a:ext cx="398585" cy="684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a:extLst>
                <a:ext uri="{FF2B5EF4-FFF2-40B4-BE49-F238E27FC236}">
                  <a16:creationId xmlns:a16="http://schemas.microsoft.com/office/drawing/2014/main" id="{4209B5CE-DAF4-9684-5C90-B395E9AC52B2}"/>
                </a:ext>
              </a:extLst>
            </p:cNvPr>
            <p:cNvGrpSpPr/>
            <p:nvPr/>
          </p:nvGrpSpPr>
          <p:grpSpPr>
            <a:xfrm>
              <a:off x="4810092" y="4538763"/>
              <a:ext cx="1961408" cy="1484018"/>
              <a:chOff x="1630123" y="3685884"/>
              <a:chExt cx="3147202" cy="2707559"/>
            </a:xfrm>
          </p:grpSpPr>
          <p:sp>
            <p:nvSpPr>
              <p:cNvPr id="56" name="TextBox 55">
                <a:extLst>
                  <a:ext uri="{FF2B5EF4-FFF2-40B4-BE49-F238E27FC236}">
                    <a16:creationId xmlns:a16="http://schemas.microsoft.com/office/drawing/2014/main" id="{D7A575ED-363D-0BD9-BA2A-482270ADE811}"/>
                  </a:ext>
                </a:extLst>
              </p:cNvPr>
              <p:cNvSpPr txBox="1"/>
              <p:nvPr/>
            </p:nvSpPr>
            <p:spPr>
              <a:xfrm>
                <a:off x="2418145" y="5911557"/>
                <a:ext cx="1052682" cy="232909"/>
              </a:xfrm>
              <a:prstGeom prst="rect">
                <a:avLst/>
              </a:prstGeom>
              <a:noFill/>
            </p:spPr>
            <p:txBody>
              <a:bodyPr wrap="square" lIns="0" tIns="0" rIns="0" bIns="0" rtlCol="0">
                <a:noAutofit/>
              </a:bodyPr>
              <a:lstStyle/>
              <a:p>
                <a:pPr marL="0" lvl="1" algn="ctr">
                  <a:lnSpc>
                    <a:spcPct val="90000"/>
                  </a:lnSpc>
                </a:pPr>
                <a:r>
                  <a:rPr lang="en-US" sz="800"/>
                  <a:t>Non-asthmatic</a:t>
                </a:r>
                <a:endParaRPr lang="en-GB" sz="800"/>
              </a:p>
            </p:txBody>
          </p:sp>
          <p:sp>
            <p:nvSpPr>
              <p:cNvPr id="57" name="TextBox 56">
                <a:extLst>
                  <a:ext uri="{FF2B5EF4-FFF2-40B4-BE49-F238E27FC236}">
                    <a16:creationId xmlns:a16="http://schemas.microsoft.com/office/drawing/2014/main" id="{8EAF0F78-88A2-F50F-B50C-B041DC2D80E2}"/>
                  </a:ext>
                </a:extLst>
              </p:cNvPr>
              <p:cNvSpPr txBox="1"/>
              <p:nvPr/>
            </p:nvSpPr>
            <p:spPr>
              <a:xfrm>
                <a:off x="3607053" y="5911555"/>
                <a:ext cx="1052682" cy="254491"/>
              </a:xfrm>
              <a:prstGeom prst="rect">
                <a:avLst/>
              </a:prstGeom>
              <a:noFill/>
            </p:spPr>
            <p:txBody>
              <a:bodyPr wrap="square" lIns="0" tIns="0" rIns="0" bIns="0" rtlCol="0">
                <a:noAutofit/>
              </a:bodyPr>
              <a:lstStyle/>
              <a:p>
                <a:pPr marL="0" lvl="1" algn="ctr">
                  <a:lnSpc>
                    <a:spcPct val="90000"/>
                  </a:lnSpc>
                </a:pPr>
                <a:r>
                  <a:rPr lang="en-US" sz="800"/>
                  <a:t>Asthmatic</a:t>
                </a:r>
                <a:endParaRPr lang="en-GB" sz="800"/>
              </a:p>
            </p:txBody>
          </p:sp>
          <p:grpSp>
            <p:nvGrpSpPr>
              <p:cNvPr id="58" name="Group 57">
                <a:extLst>
                  <a:ext uri="{FF2B5EF4-FFF2-40B4-BE49-F238E27FC236}">
                    <a16:creationId xmlns:a16="http://schemas.microsoft.com/office/drawing/2014/main" id="{CE434AFE-53D7-FEBF-606A-45C6ED721B89}"/>
                  </a:ext>
                </a:extLst>
              </p:cNvPr>
              <p:cNvGrpSpPr/>
              <p:nvPr/>
            </p:nvGrpSpPr>
            <p:grpSpPr>
              <a:xfrm>
                <a:off x="1630123" y="3685884"/>
                <a:ext cx="3147202" cy="2707559"/>
                <a:chOff x="7804088" y="2175042"/>
                <a:chExt cx="3147202" cy="4203678"/>
              </a:xfrm>
            </p:grpSpPr>
            <p:sp>
              <p:nvSpPr>
                <p:cNvPr id="59" name="TextBox 58">
                  <a:extLst>
                    <a:ext uri="{FF2B5EF4-FFF2-40B4-BE49-F238E27FC236}">
                      <a16:creationId xmlns:a16="http://schemas.microsoft.com/office/drawing/2014/main" id="{1F7BBDB5-F375-F730-7F7D-227B776600D8}"/>
                    </a:ext>
                  </a:extLst>
                </p:cNvPr>
                <p:cNvSpPr txBox="1"/>
                <p:nvPr/>
              </p:nvSpPr>
              <p:spPr>
                <a:xfrm rot="16200000">
                  <a:off x="6050795" y="3928335"/>
                  <a:ext cx="3715363" cy="208778"/>
                </a:xfrm>
                <a:prstGeom prst="rect">
                  <a:avLst/>
                </a:prstGeom>
                <a:noFill/>
              </p:spPr>
              <p:txBody>
                <a:bodyPr wrap="square" lIns="0" tIns="0" rIns="0" bIns="0" rtlCol="0">
                  <a:noAutofit/>
                </a:bodyPr>
                <a:lstStyle/>
                <a:p>
                  <a:pPr algn="ctr"/>
                  <a:r>
                    <a:rPr lang="en-GB" sz="800" b="1"/>
                    <a:t>IL-13R</a:t>
                  </a:r>
                  <a:r>
                    <a:rPr lang="el-GR" sz="800" b="1"/>
                    <a:t>α</a:t>
                  </a:r>
                  <a:r>
                    <a:rPr lang="en-GB" sz="800" b="1"/>
                    <a:t>2/</a:t>
                  </a:r>
                  <a:r>
                    <a:rPr lang="el-GR" sz="800" b="1"/>
                    <a:t>β</a:t>
                  </a:r>
                  <a:r>
                    <a:rPr lang="en-GB" sz="800" b="1"/>
                    <a:t>-actin ratio</a:t>
                  </a:r>
                </a:p>
              </p:txBody>
            </p:sp>
            <p:sp>
              <p:nvSpPr>
                <p:cNvPr id="60" name="TextBox 59">
                  <a:extLst>
                    <a:ext uri="{FF2B5EF4-FFF2-40B4-BE49-F238E27FC236}">
                      <a16:creationId xmlns:a16="http://schemas.microsoft.com/office/drawing/2014/main" id="{FD2B3334-2890-7FDB-4562-C7629823A810}"/>
                    </a:ext>
                  </a:extLst>
                </p:cNvPr>
                <p:cNvSpPr txBox="1"/>
                <p:nvPr/>
              </p:nvSpPr>
              <p:spPr>
                <a:xfrm>
                  <a:off x="8116599" y="2529995"/>
                  <a:ext cx="264450" cy="217011"/>
                </a:xfrm>
                <a:prstGeom prst="rect">
                  <a:avLst/>
                </a:prstGeom>
                <a:noFill/>
              </p:spPr>
              <p:txBody>
                <a:bodyPr wrap="square" lIns="0" tIns="0" rIns="0" bIns="0" rtlCol="0" anchor="ctr">
                  <a:noAutofit/>
                </a:bodyPr>
                <a:lstStyle/>
                <a:p>
                  <a:pPr algn="r"/>
                  <a:r>
                    <a:rPr lang="en-GB" sz="800"/>
                    <a:t>2.5</a:t>
                  </a:r>
                </a:p>
              </p:txBody>
            </p:sp>
            <p:sp>
              <p:nvSpPr>
                <p:cNvPr id="61" name="TextBox 60">
                  <a:extLst>
                    <a:ext uri="{FF2B5EF4-FFF2-40B4-BE49-F238E27FC236}">
                      <a16:creationId xmlns:a16="http://schemas.microsoft.com/office/drawing/2014/main" id="{29298104-E1BB-69FE-7E9C-BE34FAC7F30C}"/>
                    </a:ext>
                  </a:extLst>
                </p:cNvPr>
                <p:cNvSpPr txBox="1"/>
                <p:nvPr/>
              </p:nvSpPr>
              <p:spPr>
                <a:xfrm>
                  <a:off x="8116599" y="3104512"/>
                  <a:ext cx="264450" cy="217011"/>
                </a:xfrm>
                <a:prstGeom prst="rect">
                  <a:avLst/>
                </a:prstGeom>
                <a:noFill/>
              </p:spPr>
              <p:txBody>
                <a:bodyPr wrap="square" lIns="0" tIns="0" rIns="0" bIns="0" rtlCol="0" anchor="ctr">
                  <a:noAutofit/>
                </a:bodyPr>
                <a:lstStyle/>
                <a:p>
                  <a:pPr algn="r"/>
                  <a:r>
                    <a:rPr lang="en-GB" sz="800"/>
                    <a:t>2.0</a:t>
                  </a:r>
                </a:p>
              </p:txBody>
            </p:sp>
            <p:sp>
              <p:nvSpPr>
                <p:cNvPr id="62" name="TextBox 61">
                  <a:extLst>
                    <a:ext uri="{FF2B5EF4-FFF2-40B4-BE49-F238E27FC236}">
                      <a16:creationId xmlns:a16="http://schemas.microsoft.com/office/drawing/2014/main" id="{F82CBA1D-55BF-9FE5-B816-6E39859191DD}"/>
                    </a:ext>
                  </a:extLst>
                </p:cNvPr>
                <p:cNvSpPr txBox="1"/>
                <p:nvPr/>
              </p:nvSpPr>
              <p:spPr>
                <a:xfrm>
                  <a:off x="8116599" y="4253548"/>
                  <a:ext cx="264450" cy="217011"/>
                </a:xfrm>
                <a:prstGeom prst="rect">
                  <a:avLst/>
                </a:prstGeom>
                <a:noFill/>
              </p:spPr>
              <p:txBody>
                <a:bodyPr wrap="square" lIns="0" tIns="0" rIns="0" bIns="0" rtlCol="0" anchor="ctr">
                  <a:noAutofit/>
                </a:bodyPr>
                <a:lstStyle/>
                <a:p>
                  <a:pPr algn="r"/>
                  <a:r>
                    <a:rPr lang="en-GB" sz="800"/>
                    <a:t>1.0</a:t>
                  </a:r>
                </a:p>
              </p:txBody>
            </p:sp>
            <p:sp>
              <p:nvSpPr>
                <p:cNvPr id="63" name="TextBox 62">
                  <a:extLst>
                    <a:ext uri="{FF2B5EF4-FFF2-40B4-BE49-F238E27FC236}">
                      <a16:creationId xmlns:a16="http://schemas.microsoft.com/office/drawing/2014/main" id="{9E7E22D7-42BB-92BD-28F6-70E847E19900}"/>
                    </a:ext>
                  </a:extLst>
                </p:cNvPr>
                <p:cNvSpPr txBox="1"/>
                <p:nvPr/>
              </p:nvSpPr>
              <p:spPr>
                <a:xfrm>
                  <a:off x="8116599" y="5402582"/>
                  <a:ext cx="264449" cy="217012"/>
                </a:xfrm>
                <a:prstGeom prst="rect">
                  <a:avLst/>
                </a:prstGeom>
                <a:noFill/>
              </p:spPr>
              <p:txBody>
                <a:bodyPr wrap="square" lIns="0" tIns="0" rIns="0" bIns="0" rtlCol="0" anchor="ctr">
                  <a:noAutofit/>
                </a:bodyPr>
                <a:lstStyle/>
                <a:p>
                  <a:pPr algn="r"/>
                  <a:r>
                    <a:rPr lang="en-GB" sz="800"/>
                    <a:t>0.0</a:t>
                  </a:r>
                </a:p>
              </p:txBody>
            </p:sp>
            <p:cxnSp>
              <p:nvCxnSpPr>
                <p:cNvPr id="64" name="Straight Connector 63">
                  <a:extLst>
                    <a:ext uri="{FF2B5EF4-FFF2-40B4-BE49-F238E27FC236}">
                      <a16:creationId xmlns:a16="http://schemas.microsoft.com/office/drawing/2014/main" id="{61EF4220-92C5-01A7-C20C-50E63E1010D3}"/>
                    </a:ext>
                  </a:extLst>
                </p:cNvPr>
                <p:cNvCxnSpPr>
                  <a:cxnSpLocks/>
                </p:cNvCxnSpPr>
                <p:nvPr/>
              </p:nvCxnSpPr>
              <p:spPr>
                <a:xfrm>
                  <a:off x="8486931" y="2624814"/>
                  <a:ext cx="0" cy="2883199"/>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AE16BD7-EB2E-8D59-A2FD-531BF93656CA}"/>
                    </a:ext>
                  </a:extLst>
                </p:cNvPr>
                <p:cNvCxnSpPr>
                  <a:cxnSpLocks/>
                </p:cNvCxnSpPr>
                <p:nvPr/>
              </p:nvCxnSpPr>
              <p:spPr>
                <a:xfrm flipH="1">
                  <a:off x="8485289" y="5508011"/>
                  <a:ext cx="24660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E0D2A124-ED6E-4AE4-7E96-50A6C9787A71}"/>
                    </a:ext>
                  </a:extLst>
                </p:cNvPr>
                <p:cNvCxnSpPr>
                  <a:cxnSpLocks/>
                </p:cNvCxnSpPr>
                <p:nvPr/>
              </p:nvCxnSpPr>
              <p:spPr>
                <a:xfrm rot="16200000">
                  <a:off x="8452970" y="258708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8A3D54C-F253-897C-BD57-C006C53E1CF5}"/>
                    </a:ext>
                  </a:extLst>
                </p:cNvPr>
                <p:cNvCxnSpPr>
                  <a:cxnSpLocks/>
                </p:cNvCxnSpPr>
                <p:nvPr/>
              </p:nvCxnSpPr>
              <p:spPr>
                <a:xfrm>
                  <a:off x="8415239" y="3778096"/>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9FEC456-6857-BFC3-7E42-8C75803D9A52}"/>
                    </a:ext>
                  </a:extLst>
                </p:cNvPr>
                <p:cNvCxnSpPr>
                  <a:cxnSpLocks/>
                </p:cNvCxnSpPr>
                <p:nvPr/>
              </p:nvCxnSpPr>
              <p:spPr>
                <a:xfrm rot="16200000">
                  <a:off x="8452789" y="4317188"/>
                  <a:ext cx="0" cy="750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CC460D1-9D3C-2EE2-6E3A-95713D60C479}"/>
                    </a:ext>
                  </a:extLst>
                </p:cNvPr>
                <p:cNvCxnSpPr>
                  <a:cxnSpLocks/>
                </p:cNvCxnSpPr>
                <p:nvPr/>
              </p:nvCxnSpPr>
              <p:spPr>
                <a:xfrm rot="16200000">
                  <a:off x="8452975" y="5470280"/>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065D52C8-4632-351A-52D3-4100B1E2DC7C}"/>
                    </a:ext>
                  </a:extLst>
                </p:cNvPr>
                <p:cNvSpPr txBox="1"/>
                <p:nvPr/>
              </p:nvSpPr>
              <p:spPr>
                <a:xfrm>
                  <a:off x="8711400" y="6010152"/>
                  <a:ext cx="2104589" cy="368568"/>
                </a:xfrm>
                <a:prstGeom prst="rect">
                  <a:avLst/>
                </a:prstGeom>
                <a:noFill/>
              </p:spPr>
              <p:txBody>
                <a:bodyPr wrap="square" lIns="0" tIns="0" rIns="0" bIns="0" rtlCol="0">
                  <a:noAutofit/>
                </a:bodyPr>
                <a:lstStyle/>
                <a:p>
                  <a:pPr algn="ctr"/>
                  <a:r>
                    <a:rPr lang="en-GB" sz="800" b="1"/>
                    <a:t>ALI culture protein lysates</a:t>
                  </a:r>
                </a:p>
              </p:txBody>
            </p:sp>
            <p:cxnSp>
              <p:nvCxnSpPr>
                <p:cNvPr id="74" name="Straight Connector 73">
                  <a:extLst>
                    <a:ext uri="{FF2B5EF4-FFF2-40B4-BE49-F238E27FC236}">
                      <a16:creationId xmlns:a16="http://schemas.microsoft.com/office/drawing/2014/main" id="{AA0A9DD7-82E2-7EEF-435B-A678718BA9B8}"/>
                    </a:ext>
                  </a:extLst>
                </p:cNvPr>
                <p:cNvCxnSpPr>
                  <a:cxnSpLocks/>
                </p:cNvCxnSpPr>
                <p:nvPr/>
              </p:nvCxnSpPr>
              <p:spPr>
                <a:xfrm>
                  <a:off x="8415239" y="3201456"/>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81383E17-681F-1FA7-031B-F74850CEEC72}"/>
                    </a:ext>
                  </a:extLst>
                </p:cNvPr>
                <p:cNvCxnSpPr>
                  <a:cxnSpLocks/>
                </p:cNvCxnSpPr>
                <p:nvPr/>
              </p:nvCxnSpPr>
              <p:spPr>
                <a:xfrm>
                  <a:off x="8415239" y="4931374"/>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F2B90D1E-ED1F-E22C-BFAF-411F590A7EFF}"/>
                    </a:ext>
                  </a:extLst>
                </p:cNvPr>
                <p:cNvSpPr txBox="1"/>
                <p:nvPr/>
              </p:nvSpPr>
              <p:spPr>
                <a:xfrm>
                  <a:off x="8116599" y="3679030"/>
                  <a:ext cx="264450" cy="217011"/>
                </a:xfrm>
                <a:prstGeom prst="rect">
                  <a:avLst/>
                </a:prstGeom>
                <a:noFill/>
              </p:spPr>
              <p:txBody>
                <a:bodyPr wrap="square" lIns="0" tIns="0" rIns="0" bIns="0" rtlCol="0" anchor="ctr">
                  <a:noAutofit/>
                </a:bodyPr>
                <a:lstStyle/>
                <a:p>
                  <a:pPr algn="r"/>
                  <a:r>
                    <a:rPr lang="en-GB" sz="800"/>
                    <a:t>1.5</a:t>
                  </a:r>
                </a:p>
              </p:txBody>
            </p:sp>
            <p:sp>
              <p:nvSpPr>
                <p:cNvPr id="78" name="TextBox 77">
                  <a:extLst>
                    <a:ext uri="{FF2B5EF4-FFF2-40B4-BE49-F238E27FC236}">
                      <a16:creationId xmlns:a16="http://schemas.microsoft.com/office/drawing/2014/main" id="{B817F29D-E2DA-F5D7-98B0-EFF314EB810C}"/>
                    </a:ext>
                  </a:extLst>
                </p:cNvPr>
                <p:cNvSpPr txBox="1"/>
                <p:nvPr/>
              </p:nvSpPr>
              <p:spPr>
                <a:xfrm>
                  <a:off x="8116599" y="4828065"/>
                  <a:ext cx="264450" cy="217011"/>
                </a:xfrm>
                <a:prstGeom prst="rect">
                  <a:avLst/>
                </a:prstGeom>
                <a:noFill/>
              </p:spPr>
              <p:txBody>
                <a:bodyPr wrap="square" lIns="0" tIns="0" rIns="0" bIns="0" rtlCol="0" anchor="ctr">
                  <a:noAutofit/>
                </a:bodyPr>
                <a:lstStyle/>
                <a:p>
                  <a:pPr algn="r"/>
                  <a:r>
                    <a:rPr lang="en-GB" sz="800"/>
                    <a:t>0.5</a:t>
                  </a:r>
                </a:p>
              </p:txBody>
            </p:sp>
          </p:grpSp>
        </p:grpSp>
        <p:sp>
          <p:nvSpPr>
            <p:cNvPr id="100" name="Rectangle 215">
              <a:extLst>
                <a:ext uri="{FF2B5EF4-FFF2-40B4-BE49-F238E27FC236}">
                  <a16:creationId xmlns:a16="http://schemas.microsoft.com/office/drawing/2014/main" id="{C3A1AA12-025C-705E-F0C3-7B71F0A17EAC}"/>
                </a:ext>
              </a:extLst>
            </p:cNvPr>
            <p:cNvSpPr/>
            <p:nvPr/>
          </p:nvSpPr>
          <p:spPr>
            <a:xfrm>
              <a:off x="5626885" y="4657900"/>
              <a:ext cx="737999" cy="54000"/>
            </a:xfrm>
            <a:custGeom>
              <a:avLst/>
              <a:gdLst>
                <a:gd name="connsiteX0" fmla="*/ 0 w 1029595"/>
                <a:gd name="connsiteY0" fmla="*/ 0 h 483427"/>
                <a:gd name="connsiteX1" fmla="*/ 1029595 w 1029595"/>
                <a:gd name="connsiteY1" fmla="*/ 0 h 483427"/>
                <a:gd name="connsiteX2" fmla="*/ 1029595 w 1029595"/>
                <a:gd name="connsiteY2" fmla="*/ 483427 h 483427"/>
                <a:gd name="connsiteX3" fmla="*/ 0 w 1029595"/>
                <a:gd name="connsiteY3" fmla="*/ 483427 h 483427"/>
                <a:gd name="connsiteX4" fmla="*/ 0 w 1029595"/>
                <a:gd name="connsiteY4" fmla="*/ 0 h 483427"/>
                <a:gd name="connsiteX0" fmla="*/ 0 w 1029595"/>
                <a:gd name="connsiteY0" fmla="*/ 0 h 483427"/>
                <a:gd name="connsiteX1" fmla="*/ 1029595 w 1029595"/>
                <a:gd name="connsiteY1" fmla="*/ 0 h 483427"/>
                <a:gd name="connsiteX2" fmla="*/ 1029595 w 1029595"/>
                <a:gd name="connsiteY2" fmla="*/ 483427 h 483427"/>
                <a:gd name="connsiteX3" fmla="*/ 495662 w 1029595"/>
                <a:gd name="connsiteY3" fmla="*/ 483189 h 483427"/>
                <a:gd name="connsiteX4" fmla="*/ 0 w 1029595"/>
                <a:gd name="connsiteY4" fmla="*/ 483427 h 483427"/>
                <a:gd name="connsiteX5" fmla="*/ 0 w 1029595"/>
                <a:gd name="connsiteY5" fmla="*/ 0 h 483427"/>
                <a:gd name="connsiteX0" fmla="*/ 495662 w 1029595"/>
                <a:gd name="connsiteY0" fmla="*/ 483189 h 574629"/>
                <a:gd name="connsiteX1" fmla="*/ 0 w 1029595"/>
                <a:gd name="connsiteY1" fmla="*/ 483427 h 574629"/>
                <a:gd name="connsiteX2" fmla="*/ 0 w 1029595"/>
                <a:gd name="connsiteY2" fmla="*/ 0 h 574629"/>
                <a:gd name="connsiteX3" fmla="*/ 1029595 w 1029595"/>
                <a:gd name="connsiteY3" fmla="*/ 0 h 574629"/>
                <a:gd name="connsiteX4" fmla="*/ 1029595 w 1029595"/>
                <a:gd name="connsiteY4" fmla="*/ 483427 h 574629"/>
                <a:gd name="connsiteX5" fmla="*/ 587102 w 1029595"/>
                <a:gd name="connsiteY5" fmla="*/ 574629 h 574629"/>
                <a:gd name="connsiteX0" fmla="*/ 495662 w 1029595"/>
                <a:gd name="connsiteY0" fmla="*/ 483189 h 483427"/>
                <a:gd name="connsiteX1" fmla="*/ 0 w 1029595"/>
                <a:gd name="connsiteY1" fmla="*/ 483427 h 483427"/>
                <a:gd name="connsiteX2" fmla="*/ 0 w 1029595"/>
                <a:gd name="connsiteY2" fmla="*/ 0 h 483427"/>
                <a:gd name="connsiteX3" fmla="*/ 1029595 w 1029595"/>
                <a:gd name="connsiteY3" fmla="*/ 0 h 483427"/>
                <a:gd name="connsiteX4" fmla="*/ 1029595 w 1029595"/>
                <a:gd name="connsiteY4" fmla="*/ 483427 h 483427"/>
                <a:gd name="connsiteX0" fmla="*/ 0 w 1029595"/>
                <a:gd name="connsiteY0" fmla="*/ 483427 h 483427"/>
                <a:gd name="connsiteX1" fmla="*/ 0 w 1029595"/>
                <a:gd name="connsiteY1" fmla="*/ 0 h 483427"/>
                <a:gd name="connsiteX2" fmla="*/ 1029595 w 1029595"/>
                <a:gd name="connsiteY2" fmla="*/ 0 h 483427"/>
                <a:gd name="connsiteX3" fmla="*/ 1029595 w 1029595"/>
                <a:gd name="connsiteY3" fmla="*/ 483427 h 483427"/>
              </a:gdLst>
              <a:ahLst/>
              <a:cxnLst>
                <a:cxn ang="0">
                  <a:pos x="connsiteX0" y="connsiteY0"/>
                </a:cxn>
                <a:cxn ang="0">
                  <a:pos x="connsiteX1" y="connsiteY1"/>
                </a:cxn>
                <a:cxn ang="0">
                  <a:pos x="connsiteX2" y="connsiteY2"/>
                </a:cxn>
                <a:cxn ang="0">
                  <a:pos x="connsiteX3" y="connsiteY3"/>
                </a:cxn>
              </a:cxnLst>
              <a:rect l="l" t="t" r="r" b="b"/>
              <a:pathLst>
                <a:path w="1029595" h="483427">
                  <a:moveTo>
                    <a:pt x="0" y="483427"/>
                  </a:moveTo>
                  <a:lnTo>
                    <a:pt x="0" y="0"/>
                  </a:lnTo>
                  <a:lnTo>
                    <a:pt x="1029595" y="0"/>
                  </a:lnTo>
                  <a:lnTo>
                    <a:pt x="1029595" y="483427"/>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TextBox 100">
              <a:extLst>
                <a:ext uri="{FF2B5EF4-FFF2-40B4-BE49-F238E27FC236}">
                  <a16:creationId xmlns:a16="http://schemas.microsoft.com/office/drawing/2014/main" id="{53D32773-193C-01AD-A295-9FA8B482CB1D}"/>
                </a:ext>
              </a:extLst>
            </p:cNvPr>
            <p:cNvSpPr txBox="1"/>
            <p:nvPr/>
          </p:nvSpPr>
          <p:spPr>
            <a:xfrm>
              <a:off x="5624359" y="4531317"/>
              <a:ext cx="737999" cy="165129"/>
            </a:xfrm>
            <a:prstGeom prst="rect">
              <a:avLst/>
            </a:prstGeom>
            <a:noFill/>
          </p:spPr>
          <p:txBody>
            <a:bodyPr wrap="square" lIns="0" tIns="0" rIns="0" bIns="0" rtlCol="0">
              <a:noAutofit/>
            </a:bodyPr>
            <a:lstStyle/>
            <a:p>
              <a:pPr algn="ctr"/>
              <a:r>
                <a:rPr lang="en-GB" sz="1000"/>
                <a:t>*</a:t>
              </a:r>
            </a:p>
          </p:txBody>
        </p:sp>
      </p:grpSp>
      <p:grpSp>
        <p:nvGrpSpPr>
          <p:cNvPr id="21" name="Group 20">
            <a:extLst>
              <a:ext uri="{FF2B5EF4-FFF2-40B4-BE49-F238E27FC236}">
                <a16:creationId xmlns:a16="http://schemas.microsoft.com/office/drawing/2014/main" id="{7FD64FCF-3139-7451-60FE-86D6F102E49B}"/>
              </a:ext>
            </a:extLst>
          </p:cNvPr>
          <p:cNvGrpSpPr/>
          <p:nvPr/>
        </p:nvGrpSpPr>
        <p:grpSpPr>
          <a:xfrm>
            <a:off x="7122412" y="4445452"/>
            <a:ext cx="1957567" cy="1484018"/>
            <a:chOff x="7144616" y="4538763"/>
            <a:chExt cx="1957567" cy="1484018"/>
          </a:xfrm>
        </p:grpSpPr>
        <p:grpSp>
          <p:nvGrpSpPr>
            <p:cNvPr id="106" name="Group 105">
              <a:extLst>
                <a:ext uri="{FF2B5EF4-FFF2-40B4-BE49-F238E27FC236}">
                  <a16:creationId xmlns:a16="http://schemas.microsoft.com/office/drawing/2014/main" id="{F32E9A45-E5EC-5DEC-B9EF-68089D08C267}"/>
                </a:ext>
              </a:extLst>
            </p:cNvPr>
            <p:cNvGrpSpPr/>
            <p:nvPr/>
          </p:nvGrpSpPr>
          <p:grpSpPr>
            <a:xfrm>
              <a:off x="7894510" y="4804831"/>
              <a:ext cx="104775" cy="216000"/>
              <a:chOff x="7689850" y="3962400"/>
              <a:chExt cx="104775" cy="241300"/>
            </a:xfrm>
          </p:grpSpPr>
          <p:cxnSp>
            <p:nvCxnSpPr>
              <p:cNvPr id="114" name="Straight Connector 113">
                <a:extLst>
                  <a:ext uri="{FF2B5EF4-FFF2-40B4-BE49-F238E27FC236}">
                    <a16:creationId xmlns:a16="http://schemas.microsoft.com/office/drawing/2014/main" id="{8F1C3438-DF6F-A853-8E3B-048CC4460884}"/>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B9646C1-92DE-64D4-E514-41EB128F1704}"/>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7" name="Group 106">
              <a:extLst>
                <a:ext uri="{FF2B5EF4-FFF2-40B4-BE49-F238E27FC236}">
                  <a16:creationId xmlns:a16="http://schemas.microsoft.com/office/drawing/2014/main" id="{E46EEC05-DD67-812B-28AB-A0493D2F3716}"/>
                </a:ext>
              </a:extLst>
            </p:cNvPr>
            <p:cNvGrpSpPr/>
            <p:nvPr/>
          </p:nvGrpSpPr>
          <p:grpSpPr>
            <a:xfrm>
              <a:off x="8658525" y="5417662"/>
              <a:ext cx="104775" cy="108000"/>
              <a:chOff x="7689850" y="3962400"/>
              <a:chExt cx="104775" cy="241300"/>
            </a:xfrm>
          </p:grpSpPr>
          <p:cxnSp>
            <p:nvCxnSpPr>
              <p:cNvPr id="112" name="Straight Connector 111">
                <a:extLst>
                  <a:ext uri="{FF2B5EF4-FFF2-40B4-BE49-F238E27FC236}">
                    <a16:creationId xmlns:a16="http://schemas.microsoft.com/office/drawing/2014/main" id="{C524444C-CC8A-7639-0375-001184572786}"/>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7CDFBA9-C923-A2FA-31DA-26992AE10D77}"/>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Rectangle 108">
              <a:extLst>
                <a:ext uri="{FF2B5EF4-FFF2-40B4-BE49-F238E27FC236}">
                  <a16:creationId xmlns:a16="http://schemas.microsoft.com/office/drawing/2014/main" id="{8353DF00-5B80-89AC-99F3-AC4F5B164F1F}"/>
                </a:ext>
              </a:extLst>
            </p:cNvPr>
            <p:cNvSpPr/>
            <p:nvPr/>
          </p:nvSpPr>
          <p:spPr>
            <a:xfrm>
              <a:off x="8512121" y="5483160"/>
              <a:ext cx="398585" cy="2288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5C4EC560-39AF-F0DE-9CB5-7EC1C5E6003A}"/>
                </a:ext>
              </a:extLst>
            </p:cNvPr>
            <p:cNvSpPr/>
            <p:nvPr/>
          </p:nvSpPr>
          <p:spPr>
            <a:xfrm>
              <a:off x="7746506" y="5008707"/>
              <a:ext cx="398585" cy="70255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a:extLst>
                <a:ext uri="{FF2B5EF4-FFF2-40B4-BE49-F238E27FC236}">
                  <a16:creationId xmlns:a16="http://schemas.microsoft.com/office/drawing/2014/main" id="{4BBD33AA-F286-78C5-6C94-C43593561EB6}"/>
                </a:ext>
              </a:extLst>
            </p:cNvPr>
            <p:cNvGrpSpPr/>
            <p:nvPr/>
          </p:nvGrpSpPr>
          <p:grpSpPr>
            <a:xfrm>
              <a:off x="7144616" y="4538763"/>
              <a:ext cx="1957567" cy="1484018"/>
              <a:chOff x="1636284" y="3685884"/>
              <a:chExt cx="3141041" cy="2707559"/>
            </a:xfrm>
          </p:grpSpPr>
          <p:sp>
            <p:nvSpPr>
              <p:cNvPr id="116" name="TextBox 115">
                <a:extLst>
                  <a:ext uri="{FF2B5EF4-FFF2-40B4-BE49-F238E27FC236}">
                    <a16:creationId xmlns:a16="http://schemas.microsoft.com/office/drawing/2014/main" id="{73E95136-90D6-9756-6BCE-D450710CA56C}"/>
                  </a:ext>
                </a:extLst>
              </p:cNvPr>
              <p:cNvSpPr txBox="1"/>
              <p:nvPr/>
            </p:nvSpPr>
            <p:spPr>
              <a:xfrm>
                <a:off x="2418145" y="5911557"/>
                <a:ext cx="1052682" cy="232909"/>
              </a:xfrm>
              <a:prstGeom prst="rect">
                <a:avLst/>
              </a:prstGeom>
              <a:noFill/>
            </p:spPr>
            <p:txBody>
              <a:bodyPr wrap="square" lIns="0" tIns="0" rIns="0" bIns="0" rtlCol="0">
                <a:noAutofit/>
              </a:bodyPr>
              <a:lstStyle/>
              <a:p>
                <a:pPr marL="0" lvl="1" algn="ctr">
                  <a:lnSpc>
                    <a:spcPct val="90000"/>
                  </a:lnSpc>
                </a:pPr>
                <a:r>
                  <a:rPr lang="en-US" sz="800"/>
                  <a:t>Non-asthmatic</a:t>
                </a:r>
                <a:endParaRPr lang="en-GB" sz="800"/>
              </a:p>
            </p:txBody>
          </p:sp>
          <p:sp>
            <p:nvSpPr>
              <p:cNvPr id="117" name="TextBox 116">
                <a:extLst>
                  <a:ext uri="{FF2B5EF4-FFF2-40B4-BE49-F238E27FC236}">
                    <a16:creationId xmlns:a16="http://schemas.microsoft.com/office/drawing/2014/main" id="{743967C0-6FA2-41E7-93DD-D5F2953ACF41}"/>
                  </a:ext>
                </a:extLst>
              </p:cNvPr>
              <p:cNvSpPr txBox="1"/>
              <p:nvPr/>
            </p:nvSpPr>
            <p:spPr>
              <a:xfrm>
                <a:off x="3607053" y="5911555"/>
                <a:ext cx="1052682" cy="254491"/>
              </a:xfrm>
              <a:prstGeom prst="rect">
                <a:avLst/>
              </a:prstGeom>
              <a:noFill/>
            </p:spPr>
            <p:txBody>
              <a:bodyPr wrap="square" lIns="0" tIns="0" rIns="0" bIns="0" rtlCol="0">
                <a:noAutofit/>
              </a:bodyPr>
              <a:lstStyle/>
              <a:p>
                <a:pPr marL="0" lvl="1" algn="ctr">
                  <a:lnSpc>
                    <a:spcPct val="90000"/>
                  </a:lnSpc>
                </a:pPr>
                <a:r>
                  <a:rPr lang="en-US" sz="800"/>
                  <a:t>Asthmatic</a:t>
                </a:r>
                <a:endParaRPr lang="en-GB" sz="800"/>
              </a:p>
            </p:txBody>
          </p:sp>
          <p:grpSp>
            <p:nvGrpSpPr>
              <p:cNvPr id="118" name="Group 117">
                <a:extLst>
                  <a:ext uri="{FF2B5EF4-FFF2-40B4-BE49-F238E27FC236}">
                    <a16:creationId xmlns:a16="http://schemas.microsoft.com/office/drawing/2014/main" id="{EFFAAC53-C30C-06B0-9832-F4BF26258891}"/>
                  </a:ext>
                </a:extLst>
              </p:cNvPr>
              <p:cNvGrpSpPr/>
              <p:nvPr/>
            </p:nvGrpSpPr>
            <p:grpSpPr>
              <a:xfrm>
                <a:off x="1636284" y="3685884"/>
                <a:ext cx="3141041" cy="2707559"/>
                <a:chOff x="7810249" y="2175042"/>
                <a:chExt cx="3141041" cy="4203678"/>
              </a:xfrm>
            </p:grpSpPr>
            <p:sp>
              <p:nvSpPr>
                <p:cNvPr id="119" name="TextBox 118">
                  <a:extLst>
                    <a:ext uri="{FF2B5EF4-FFF2-40B4-BE49-F238E27FC236}">
                      <a16:creationId xmlns:a16="http://schemas.microsoft.com/office/drawing/2014/main" id="{8C05C07E-962E-C701-912D-D9E5C57A54C3}"/>
                    </a:ext>
                  </a:extLst>
                </p:cNvPr>
                <p:cNvSpPr txBox="1"/>
                <p:nvPr/>
              </p:nvSpPr>
              <p:spPr>
                <a:xfrm rot="16200000">
                  <a:off x="6056956" y="3928335"/>
                  <a:ext cx="3715363" cy="208778"/>
                </a:xfrm>
                <a:prstGeom prst="rect">
                  <a:avLst/>
                </a:prstGeom>
                <a:noFill/>
              </p:spPr>
              <p:txBody>
                <a:bodyPr wrap="square" lIns="0" tIns="0" rIns="0" bIns="0" rtlCol="0">
                  <a:noAutofit/>
                </a:bodyPr>
                <a:lstStyle/>
                <a:p>
                  <a:pPr algn="ctr"/>
                  <a:r>
                    <a:rPr lang="en-GB" sz="800" b="1"/>
                    <a:t>IL-13R</a:t>
                  </a:r>
                  <a:r>
                    <a:rPr lang="el-GR" sz="800" b="1"/>
                    <a:t>α</a:t>
                  </a:r>
                  <a:r>
                    <a:rPr lang="en-GB" sz="800" b="1"/>
                    <a:t>2/</a:t>
                  </a:r>
                  <a:r>
                    <a:rPr lang="el-GR" sz="800" b="1"/>
                    <a:t>β</a:t>
                  </a:r>
                  <a:r>
                    <a:rPr lang="en-GB" sz="800" b="1"/>
                    <a:t>-actin ratio</a:t>
                  </a:r>
                </a:p>
              </p:txBody>
            </p:sp>
            <p:sp>
              <p:nvSpPr>
                <p:cNvPr id="120" name="TextBox 119">
                  <a:extLst>
                    <a:ext uri="{FF2B5EF4-FFF2-40B4-BE49-F238E27FC236}">
                      <a16:creationId xmlns:a16="http://schemas.microsoft.com/office/drawing/2014/main" id="{E0D7B9E8-74AB-DE19-E568-37AF9734797D}"/>
                    </a:ext>
                  </a:extLst>
                </p:cNvPr>
                <p:cNvSpPr txBox="1"/>
                <p:nvPr/>
              </p:nvSpPr>
              <p:spPr>
                <a:xfrm>
                  <a:off x="8116599" y="2529995"/>
                  <a:ext cx="264450" cy="217011"/>
                </a:xfrm>
                <a:prstGeom prst="rect">
                  <a:avLst/>
                </a:prstGeom>
                <a:noFill/>
              </p:spPr>
              <p:txBody>
                <a:bodyPr wrap="square" lIns="0" tIns="0" rIns="0" bIns="0" rtlCol="0" anchor="ctr">
                  <a:noAutofit/>
                </a:bodyPr>
                <a:lstStyle/>
                <a:p>
                  <a:pPr algn="r"/>
                  <a:r>
                    <a:rPr lang="en-GB" sz="800"/>
                    <a:t>1.5</a:t>
                  </a:r>
                </a:p>
              </p:txBody>
            </p:sp>
            <p:sp>
              <p:nvSpPr>
                <p:cNvPr id="122" name="TextBox 121">
                  <a:extLst>
                    <a:ext uri="{FF2B5EF4-FFF2-40B4-BE49-F238E27FC236}">
                      <a16:creationId xmlns:a16="http://schemas.microsoft.com/office/drawing/2014/main" id="{B6028B58-69CF-99E3-F05A-2B113E9838A7}"/>
                    </a:ext>
                  </a:extLst>
                </p:cNvPr>
                <p:cNvSpPr txBox="1"/>
                <p:nvPr/>
              </p:nvSpPr>
              <p:spPr>
                <a:xfrm>
                  <a:off x="8116599" y="3487525"/>
                  <a:ext cx="264450" cy="217011"/>
                </a:xfrm>
                <a:prstGeom prst="rect">
                  <a:avLst/>
                </a:prstGeom>
                <a:noFill/>
              </p:spPr>
              <p:txBody>
                <a:bodyPr wrap="square" lIns="0" tIns="0" rIns="0" bIns="0" rtlCol="0" anchor="ctr">
                  <a:noAutofit/>
                </a:bodyPr>
                <a:lstStyle/>
                <a:p>
                  <a:pPr algn="r"/>
                  <a:r>
                    <a:rPr lang="en-GB" sz="800"/>
                    <a:t>1.0</a:t>
                  </a:r>
                </a:p>
              </p:txBody>
            </p:sp>
            <p:sp>
              <p:nvSpPr>
                <p:cNvPr id="123" name="TextBox 122">
                  <a:extLst>
                    <a:ext uri="{FF2B5EF4-FFF2-40B4-BE49-F238E27FC236}">
                      <a16:creationId xmlns:a16="http://schemas.microsoft.com/office/drawing/2014/main" id="{1BA842FF-AF45-F3DB-DAAC-C410AA2F867F}"/>
                    </a:ext>
                  </a:extLst>
                </p:cNvPr>
                <p:cNvSpPr txBox="1"/>
                <p:nvPr/>
              </p:nvSpPr>
              <p:spPr>
                <a:xfrm>
                  <a:off x="8116599" y="5402582"/>
                  <a:ext cx="264449" cy="217012"/>
                </a:xfrm>
                <a:prstGeom prst="rect">
                  <a:avLst/>
                </a:prstGeom>
                <a:noFill/>
              </p:spPr>
              <p:txBody>
                <a:bodyPr wrap="square" lIns="0" tIns="0" rIns="0" bIns="0" rtlCol="0" anchor="ctr">
                  <a:noAutofit/>
                </a:bodyPr>
                <a:lstStyle/>
                <a:p>
                  <a:pPr algn="r"/>
                  <a:r>
                    <a:rPr lang="en-GB" sz="800"/>
                    <a:t>0.0</a:t>
                  </a:r>
                </a:p>
              </p:txBody>
            </p:sp>
            <p:cxnSp>
              <p:nvCxnSpPr>
                <p:cNvPr id="124" name="Straight Connector 123">
                  <a:extLst>
                    <a:ext uri="{FF2B5EF4-FFF2-40B4-BE49-F238E27FC236}">
                      <a16:creationId xmlns:a16="http://schemas.microsoft.com/office/drawing/2014/main" id="{CA36C845-7FF8-8249-3C5D-D308C294AC34}"/>
                    </a:ext>
                  </a:extLst>
                </p:cNvPr>
                <p:cNvCxnSpPr>
                  <a:cxnSpLocks/>
                </p:cNvCxnSpPr>
                <p:nvPr/>
              </p:nvCxnSpPr>
              <p:spPr>
                <a:xfrm>
                  <a:off x="8486931" y="2624814"/>
                  <a:ext cx="0" cy="2883199"/>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F85B6982-D7B3-1463-2A3B-F05903D008F8}"/>
                    </a:ext>
                  </a:extLst>
                </p:cNvPr>
                <p:cNvCxnSpPr>
                  <a:cxnSpLocks/>
                </p:cNvCxnSpPr>
                <p:nvPr/>
              </p:nvCxnSpPr>
              <p:spPr>
                <a:xfrm flipH="1">
                  <a:off x="8485289" y="5508011"/>
                  <a:ext cx="24660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27713269-CAD3-25E5-44AC-59140714D03A}"/>
                    </a:ext>
                  </a:extLst>
                </p:cNvPr>
                <p:cNvCxnSpPr>
                  <a:cxnSpLocks/>
                </p:cNvCxnSpPr>
                <p:nvPr/>
              </p:nvCxnSpPr>
              <p:spPr>
                <a:xfrm rot="16200000">
                  <a:off x="8452970" y="258708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D1366951-CA19-EC72-136B-6AD4E9B46708}"/>
                    </a:ext>
                  </a:extLst>
                </p:cNvPr>
                <p:cNvCxnSpPr>
                  <a:cxnSpLocks/>
                </p:cNvCxnSpPr>
                <p:nvPr/>
              </p:nvCxnSpPr>
              <p:spPr>
                <a:xfrm>
                  <a:off x="8415239" y="3585880"/>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2246F40B-D00E-A388-B163-76FFAD4297B7}"/>
                    </a:ext>
                  </a:extLst>
                </p:cNvPr>
                <p:cNvCxnSpPr>
                  <a:cxnSpLocks/>
                </p:cNvCxnSpPr>
                <p:nvPr/>
              </p:nvCxnSpPr>
              <p:spPr>
                <a:xfrm rot="16200000">
                  <a:off x="8452789" y="4509397"/>
                  <a:ext cx="0" cy="750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57CF581-DF4F-95C6-2404-EB1FAC71ADEB}"/>
                    </a:ext>
                  </a:extLst>
                </p:cNvPr>
                <p:cNvCxnSpPr>
                  <a:cxnSpLocks/>
                </p:cNvCxnSpPr>
                <p:nvPr/>
              </p:nvCxnSpPr>
              <p:spPr>
                <a:xfrm rot="16200000">
                  <a:off x="8452975" y="5470280"/>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29207691-BAB7-9D2A-2B91-0CF342B7ED30}"/>
                    </a:ext>
                  </a:extLst>
                </p:cNvPr>
                <p:cNvSpPr txBox="1"/>
                <p:nvPr/>
              </p:nvSpPr>
              <p:spPr>
                <a:xfrm>
                  <a:off x="8320249" y="6010152"/>
                  <a:ext cx="2631041" cy="368568"/>
                </a:xfrm>
                <a:prstGeom prst="rect">
                  <a:avLst/>
                </a:prstGeom>
                <a:noFill/>
              </p:spPr>
              <p:txBody>
                <a:bodyPr wrap="square" lIns="0" tIns="0" rIns="0" bIns="0" rtlCol="0">
                  <a:noAutofit/>
                </a:bodyPr>
                <a:lstStyle/>
                <a:p>
                  <a:pPr algn="ctr"/>
                  <a:r>
                    <a:rPr lang="en-GB" sz="800" b="1"/>
                    <a:t>Monolayer culture protein lysates</a:t>
                  </a:r>
                </a:p>
              </p:txBody>
            </p:sp>
            <p:sp>
              <p:nvSpPr>
                <p:cNvPr id="134" name="TextBox 133">
                  <a:extLst>
                    <a:ext uri="{FF2B5EF4-FFF2-40B4-BE49-F238E27FC236}">
                      <a16:creationId xmlns:a16="http://schemas.microsoft.com/office/drawing/2014/main" id="{961606BF-613D-9B94-2740-3FBD07A8BA90}"/>
                    </a:ext>
                  </a:extLst>
                </p:cNvPr>
                <p:cNvSpPr txBox="1"/>
                <p:nvPr/>
              </p:nvSpPr>
              <p:spPr>
                <a:xfrm>
                  <a:off x="8116599" y="4445054"/>
                  <a:ext cx="264450" cy="217011"/>
                </a:xfrm>
                <a:prstGeom prst="rect">
                  <a:avLst/>
                </a:prstGeom>
                <a:noFill/>
              </p:spPr>
              <p:txBody>
                <a:bodyPr wrap="square" lIns="0" tIns="0" rIns="0" bIns="0" rtlCol="0" anchor="ctr">
                  <a:noAutofit/>
                </a:bodyPr>
                <a:lstStyle/>
                <a:p>
                  <a:pPr algn="r"/>
                  <a:r>
                    <a:rPr lang="en-GB" sz="800"/>
                    <a:t>0.5</a:t>
                  </a:r>
                </a:p>
              </p:txBody>
            </p:sp>
          </p:grpSp>
        </p:grpSp>
        <p:sp>
          <p:nvSpPr>
            <p:cNvPr id="110" name="Rectangle 215">
              <a:extLst>
                <a:ext uri="{FF2B5EF4-FFF2-40B4-BE49-F238E27FC236}">
                  <a16:creationId xmlns:a16="http://schemas.microsoft.com/office/drawing/2014/main" id="{D1965EDF-FA71-AA11-B06E-D55AF75F62BA}"/>
                </a:ext>
              </a:extLst>
            </p:cNvPr>
            <p:cNvSpPr/>
            <p:nvPr/>
          </p:nvSpPr>
          <p:spPr>
            <a:xfrm>
              <a:off x="7957568" y="4704597"/>
              <a:ext cx="737999" cy="54000"/>
            </a:xfrm>
            <a:custGeom>
              <a:avLst/>
              <a:gdLst>
                <a:gd name="connsiteX0" fmla="*/ 0 w 1029595"/>
                <a:gd name="connsiteY0" fmla="*/ 0 h 483427"/>
                <a:gd name="connsiteX1" fmla="*/ 1029595 w 1029595"/>
                <a:gd name="connsiteY1" fmla="*/ 0 h 483427"/>
                <a:gd name="connsiteX2" fmla="*/ 1029595 w 1029595"/>
                <a:gd name="connsiteY2" fmla="*/ 483427 h 483427"/>
                <a:gd name="connsiteX3" fmla="*/ 0 w 1029595"/>
                <a:gd name="connsiteY3" fmla="*/ 483427 h 483427"/>
                <a:gd name="connsiteX4" fmla="*/ 0 w 1029595"/>
                <a:gd name="connsiteY4" fmla="*/ 0 h 483427"/>
                <a:gd name="connsiteX0" fmla="*/ 0 w 1029595"/>
                <a:gd name="connsiteY0" fmla="*/ 0 h 483427"/>
                <a:gd name="connsiteX1" fmla="*/ 1029595 w 1029595"/>
                <a:gd name="connsiteY1" fmla="*/ 0 h 483427"/>
                <a:gd name="connsiteX2" fmla="*/ 1029595 w 1029595"/>
                <a:gd name="connsiteY2" fmla="*/ 483427 h 483427"/>
                <a:gd name="connsiteX3" fmla="*/ 495662 w 1029595"/>
                <a:gd name="connsiteY3" fmla="*/ 483189 h 483427"/>
                <a:gd name="connsiteX4" fmla="*/ 0 w 1029595"/>
                <a:gd name="connsiteY4" fmla="*/ 483427 h 483427"/>
                <a:gd name="connsiteX5" fmla="*/ 0 w 1029595"/>
                <a:gd name="connsiteY5" fmla="*/ 0 h 483427"/>
                <a:gd name="connsiteX0" fmla="*/ 495662 w 1029595"/>
                <a:gd name="connsiteY0" fmla="*/ 483189 h 574629"/>
                <a:gd name="connsiteX1" fmla="*/ 0 w 1029595"/>
                <a:gd name="connsiteY1" fmla="*/ 483427 h 574629"/>
                <a:gd name="connsiteX2" fmla="*/ 0 w 1029595"/>
                <a:gd name="connsiteY2" fmla="*/ 0 h 574629"/>
                <a:gd name="connsiteX3" fmla="*/ 1029595 w 1029595"/>
                <a:gd name="connsiteY3" fmla="*/ 0 h 574629"/>
                <a:gd name="connsiteX4" fmla="*/ 1029595 w 1029595"/>
                <a:gd name="connsiteY4" fmla="*/ 483427 h 574629"/>
                <a:gd name="connsiteX5" fmla="*/ 587102 w 1029595"/>
                <a:gd name="connsiteY5" fmla="*/ 574629 h 574629"/>
                <a:gd name="connsiteX0" fmla="*/ 495662 w 1029595"/>
                <a:gd name="connsiteY0" fmla="*/ 483189 h 483427"/>
                <a:gd name="connsiteX1" fmla="*/ 0 w 1029595"/>
                <a:gd name="connsiteY1" fmla="*/ 483427 h 483427"/>
                <a:gd name="connsiteX2" fmla="*/ 0 w 1029595"/>
                <a:gd name="connsiteY2" fmla="*/ 0 h 483427"/>
                <a:gd name="connsiteX3" fmla="*/ 1029595 w 1029595"/>
                <a:gd name="connsiteY3" fmla="*/ 0 h 483427"/>
                <a:gd name="connsiteX4" fmla="*/ 1029595 w 1029595"/>
                <a:gd name="connsiteY4" fmla="*/ 483427 h 483427"/>
                <a:gd name="connsiteX0" fmla="*/ 0 w 1029595"/>
                <a:gd name="connsiteY0" fmla="*/ 483427 h 483427"/>
                <a:gd name="connsiteX1" fmla="*/ 0 w 1029595"/>
                <a:gd name="connsiteY1" fmla="*/ 0 h 483427"/>
                <a:gd name="connsiteX2" fmla="*/ 1029595 w 1029595"/>
                <a:gd name="connsiteY2" fmla="*/ 0 h 483427"/>
                <a:gd name="connsiteX3" fmla="*/ 1029595 w 1029595"/>
                <a:gd name="connsiteY3" fmla="*/ 483427 h 483427"/>
              </a:gdLst>
              <a:ahLst/>
              <a:cxnLst>
                <a:cxn ang="0">
                  <a:pos x="connsiteX0" y="connsiteY0"/>
                </a:cxn>
                <a:cxn ang="0">
                  <a:pos x="connsiteX1" y="connsiteY1"/>
                </a:cxn>
                <a:cxn ang="0">
                  <a:pos x="connsiteX2" y="connsiteY2"/>
                </a:cxn>
                <a:cxn ang="0">
                  <a:pos x="connsiteX3" y="connsiteY3"/>
                </a:cxn>
              </a:cxnLst>
              <a:rect l="l" t="t" r="r" b="b"/>
              <a:pathLst>
                <a:path w="1029595" h="483427">
                  <a:moveTo>
                    <a:pt x="0" y="483427"/>
                  </a:moveTo>
                  <a:lnTo>
                    <a:pt x="0" y="0"/>
                  </a:lnTo>
                  <a:lnTo>
                    <a:pt x="1029595" y="0"/>
                  </a:lnTo>
                  <a:lnTo>
                    <a:pt x="1029595" y="483427"/>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TextBox 110">
              <a:extLst>
                <a:ext uri="{FF2B5EF4-FFF2-40B4-BE49-F238E27FC236}">
                  <a16:creationId xmlns:a16="http://schemas.microsoft.com/office/drawing/2014/main" id="{036D350C-1AC8-2319-4DE9-F58C82055362}"/>
                </a:ext>
              </a:extLst>
            </p:cNvPr>
            <p:cNvSpPr txBox="1"/>
            <p:nvPr/>
          </p:nvSpPr>
          <p:spPr>
            <a:xfrm>
              <a:off x="7955042" y="4578015"/>
              <a:ext cx="737999" cy="96244"/>
            </a:xfrm>
            <a:prstGeom prst="rect">
              <a:avLst/>
            </a:prstGeom>
            <a:noFill/>
          </p:spPr>
          <p:txBody>
            <a:bodyPr wrap="square" lIns="0" tIns="0" rIns="0" bIns="0" rtlCol="0">
              <a:noAutofit/>
            </a:bodyPr>
            <a:lstStyle/>
            <a:p>
              <a:pPr algn="ctr"/>
              <a:r>
                <a:rPr lang="en-GB" sz="1000"/>
                <a:t>*</a:t>
              </a:r>
            </a:p>
          </p:txBody>
        </p:sp>
      </p:grpSp>
      <p:grpSp>
        <p:nvGrpSpPr>
          <p:cNvPr id="28" name="Group 27">
            <a:extLst>
              <a:ext uri="{FF2B5EF4-FFF2-40B4-BE49-F238E27FC236}">
                <a16:creationId xmlns:a16="http://schemas.microsoft.com/office/drawing/2014/main" id="{E66A3A1F-2181-3DC3-AE0F-892B55083943}"/>
              </a:ext>
            </a:extLst>
          </p:cNvPr>
          <p:cNvGrpSpPr/>
          <p:nvPr/>
        </p:nvGrpSpPr>
        <p:grpSpPr>
          <a:xfrm>
            <a:off x="4810093" y="2412610"/>
            <a:ext cx="5446615" cy="1359493"/>
            <a:chOff x="4810093" y="2713404"/>
            <a:chExt cx="5446615" cy="1359493"/>
          </a:xfrm>
        </p:grpSpPr>
        <p:grpSp>
          <p:nvGrpSpPr>
            <p:cNvPr id="19" name="Group 18">
              <a:extLst>
                <a:ext uri="{FF2B5EF4-FFF2-40B4-BE49-F238E27FC236}">
                  <a16:creationId xmlns:a16="http://schemas.microsoft.com/office/drawing/2014/main" id="{9E5039AA-CDC1-944B-C3FA-39335372DC81}"/>
                </a:ext>
              </a:extLst>
            </p:cNvPr>
            <p:cNvGrpSpPr/>
            <p:nvPr/>
          </p:nvGrpSpPr>
          <p:grpSpPr>
            <a:xfrm>
              <a:off x="7122412" y="2713405"/>
              <a:ext cx="2085156" cy="1359492"/>
              <a:chOff x="9430891" y="3027399"/>
              <a:chExt cx="2085156" cy="1359492"/>
            </a:xfrm>
          </p:grpSpPr>
          <p:grpSp>
            <p:nvGrpSpPr>
              <p:cNvPr id="154" name="Group 153">
                <a:extLst>
                  <a:ext uri="{FF2B5EF4-FFF2-40B4-BE49-F238E27FC236}">
                    <a16:creationId xmlns:a16="http://schemas.microsoft.com/office/drawing/2014/main" id="{B7CB6622-9415-0AEC-CEB0-333E5B97E332}"/>
                  </a:ext>
                </a:extLst>
              </p:cNvPr>
              <p:cNvGrpSpPr/>
              <p:nvPr/>
            </p:nvGrpSpPr>
            <p:grpSpPr>
              <a:xfrm>
                <a:off x="10308373" y="3263101"/>
                <a:ext cx="104775" cy="108000"/>
                <a:chOff x="7689850" y="3962400"/>
                <a:chExt cx="104775" cy="241300"/>
              </a:xfrm>
            </p:grpSpPr>
            <p:cxnSp>
              <p:nvCxnSpPr>
                <p:cNvPr id="155" name="Straight Connector 154">
                  <a:extLst>
                    <a:ext uri="{FF2B5EF4-FFF2-40B4-BE49-F238E27FC236}">
                      <a16:creationId xmlns:a16="http://schemas.microsoft.com/office/drawing/2014/main" id="{95F59F0A-4E1E-D4DA-4B50-A4071EDEA4A4}"/>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38518F1-0B97-CB7B-9715-E90E5B046F83}"/>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CBF96457-A63B-5214-3316-89D1F47DD4EE}"/>
                  </a:ext>
                </a:extLst>
              </p:cNvPr>
              <p:cNvGrpSpPr/>
              <p:nvPr/>
            </p:nvGrpSpPr>
            <p:grpSpPr>
              <a:xfrm>
                <a:off x="11072388" y="3590380"/>
                <a:ext cx="104775" cy="90000"/>
                <a:chOff x="7689850" y="3962400"/>
                <a:chExt cx="104775" cy="241300"/>
              </a:xfrm>
            </p:grpSpPr>
            <p:cxnSp>
              <p:nvCxnSpPr>
                <p:cNvPr id="158" name="Straight Connector 157">
                  <a:extLst>
                    <a:ext uri="{FF2B5EF4-FFF2-40B4-BE49-F238E27FC236}">
                      <a16:creationId xmlns:a16="http://schemas.microsoft.com/office/drawing/2014/main" id="{0635446F-0679-E8F1-DCD4-7B99DB85D7A8}"/>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E210EB7-4E7E-A0F1-A506-A85E201239BF}"/>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0" name="Rectangle 159">
                <a:extLst>
                  <a:ext uri="{FF2B5EF4-FFF2-40B4-BE49-F238E27FC236}">
                    <a16:creationId xmlns:a16="http://schemas.microsoft.com/office/drawing/2014/main" id="{CCBD56A8-44D1-0CD9-DEF0-918596BC7229}"/>
                  </a:ext>
                </a:extLst>
              </p:cNvPr>
              <p:cNvSpPr/>
              <p:nvPr/>
            </p:nvSpPr>
            <p:spPr>
              <a:xfrm>
                <a:off x="10160369" y="3361874"/>
                <a:ext cx="398585" cy="838139"/>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31475F3F-48A8-7728-F876-61B60981D46B}"/>
                  </a:ext>
                </a:extLst>
              </p:cNvPr>
              <p:cNvSpPr/>
              <p:nvPr/>
            </p:nvSpPr>
            <p:spPr>
              <a:xfrm>
                <a:off x="10925984" y="3667094"/>
                <a:ext cx="398585" cy="5400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7" name="Group 136">
                <a:extLst>
                  <a:ext uri="{FF2B5EF4-FFF2-40B4-BE49-F238E27FC236}">
                    <a16:creationId xmlns:a16="http://schemas.microsoft.com/office/drawing/2014/main" id="{C05D64CB-C506-7584-5C5F-BA3C0C88C7EE}"/>
                  </a:ext>
                </a:extLst>
              </p:cNvPr>
              <p:cNvGrpSpPr/>
              <p:nvPr/>
            </p:nvGrpSpPr>
            <p:grpSpPr>
              <a:xfrm>
                <a:off x="9430891" y="3027399"/>
                <a:ext cx="2085156" cy="1359492"/>
                <a:chOff x="1431561" y="3685681"/>
                <a:chExt cx="3345764" cy="2480365"/>
              </a:xfrm>
            </p:grpSpPr>
            <p:sp>
              <p:nvSpPr>
                <p:cNvPr id="138" name="TextBox 137">
                  <a:extLst>
                    <a:ext uri="{FF2B5EF4-FFF2-40B4-BE49-F238E27FC236}">
                      <a16:creationId xmlns:a16="http://schemas.microsoft.com/office/drawing/2014/main" id="{33CF28A8-306F-341E-FCAF-AC6652CF1638}"/>
                    </a:ext>
                  </a:extLst>
                </p:cNvPr>
                <p:cNvSpPr txBox="1"/>
                <p:nvPr/>
              </p:nvSpPr>
              <p:spPr>
                <a:xfrm>
                  <a:off x="2418145" y="5911557"/>
                  <a:ext cx="1052682" cy="232909"/>
                </a:xfrm>
                <a:prstGeom prst="rect">
                  <a:avLst/>
                </a:prstGeom>
                <a:noFill/>
              </p:spPr>
              <p:txBody>
                <a:bodyPr wrap="square" lIns="0" tIns="0" rIns="0" bIns="0" rtlCol="0">
                  <a:noAutofit/>
                </a:bodyPr>
                <a:lstStyle/>
                <a:p>
                  <a:pPr marL="0" lvl="1" algn="ctr">
                    <a:lnSpc>
                      <a:spcPct val="90000"/>
                    </a:lnSpc>
                  </a:pPr>
                  <a:r>
                    <a:rPr lang="en-US" sz="800"/>
                    <a:t>Non-asthmatic</a:t>
                  </a:r>
                  <a:endParaRPr lang="en-GB" sz="800"/>
                </a:p>
              </p:txBody>
            </p:sp>
            <p:sp>
              <p:nvSpPr>
                <p:cNvPr id="139" name="TextBox 138">
                  <a:extLst>
                    <a:ext uri="{FF2B5EF4-FFF2-40B4-BE49-F238E27FC236}">
                      <a16:creationId xmlns:a16="http://schemas.microsoft.com/office/drawing/2014/main" id="{3345F8D2-01E7-202A-1336-EC19CC1D9116}"/>
                    </a:ext>
                  </a:extLst>
                </p:cNvPr>
                <p:cNvSpPr txBox="1"/>
                <p:nvPr/>
              </p:nvSpPr>
              <p:spPr>
                <a:xfrm>
                  <a:off x="3607053" y="5911555"/>
                  <a:ext cx="1052682" cy="254491"/>
                </a:xfrm>
                <a:prstGeom prst="rect">
                  <a:avLst/>
                </a:prstGeom>
                <a:noFill/>
              </p:spPr>
              <p:txBody>
                <a:bodyPr wrap="square" lIns="0" tIns="0" rIns="0" bIns="0" rtlCol="0">
                  <a:noAutofit/>
                </a:bodyPr>
                <a:lstStyle/>
                <a:p>
                  <a:pPr marL="0" lvl="1" algn="ctr">
                    <a:lnSpc>
                      <a:spcPct val="90000"/>
                    </a:lnSpc>
                  </a:pPr>
                  <a:r>
                    <a:rPr lang="en-US" sz="800"/>
                    <a:t>Asthmatic</a:t>
                  </a:r>
                  <a:endParaRPr lang="en-GB" sz="800"/>
                </a:p>
              </p:txBody>
            </p:sp>
            <p:grpSp>
              <p:nvGrpSpPr>
                <p:cNvPr id="140" name="Group 139">
                  <a:extLst>
                    <a:ext uri="{FF2B5EF4-FFF2-40B4-BE49-F238E27FC236}">
                      <a16:creationId xmlns:a16="http://schemas.microsoft.com/office/drawing/2014/main" id="{E9ADCC4D-DAB3-79D5-599F-CA9CBD92B98F}"/>
                    </a:ext>
                  </a:extLst>
                </p:cNvPr>
                <p:cNvGrpSpPr/>
                <p:nvPr/>
              </p:nvGrpSpPr>
              <p:grpSpPr>
                <a:xfrm>
                  <a:off x="1431561" y="3685681"/>
                  <a:ext cx="3345764" cy="2393038"/>
                  <a:chOff x="7605526" y="2174726"/>
                  <a:chExt cx="3345764" cy="3715362"/>
                </a:xfrm>
              </p:grpSpPr>
              <p:sp>
                <p:nvSpPr>
                  <p:cNvPr id="141" name="TextBox 140">
                    <a:extLst>
                      <a:ext uri="{FF2B5EF4-FFF2-40B4-BE49-F238E27FC236}">
                        <a16:creationId xmlns:a16="http://schemas.microsoft.com/office/drawing/2014/main" id="{C86305BC-8AF7-7527-1826-9AF954B1615F}"/>
                      </a:ext>
                    </a:extLst>
                  </p:cNvPr>
                  <p:cNvSpPr txBox="1"/>
                  <p:nvPr/>
                </p:nvSpPr>
                <p:spPr>
                  <a:xfrm rot="16200000">
                    <a:off x="5984679" y="3795573"/>
                    <a:ext cx="3715362" cy="473667"/>
                  </a:xfrm>
                  <a:prstGeom prst="rect">
                    <a:avLst/>
                  </a:prstGeom>
                  <a:noFill/>
                </p:spPr>
                <p:txBody>
                  <a:bodyPr wrap="square" lIns="0" tIns="0" rIns="0" bIns="0" rtlCol="0" anchor="b">
                    <a:noAutofit/>
                  </a:bodyPr>
                  <a:lstStyle/>
                  <a:p>
                    <a:pPr algn="ctr">
                      <a:lnSpc>
                        <a:spcPct val="90000"/>
                      </a:lnSpc>
                    </a:pPr>
                    <a:r>
                      <a:rPr lang="en-GB" sz="800" b="1"/>
                      <a:t>IL-13R</a:t>
                    </a:r>
                    <a:r>
                      <a:rPr lang="el-GR" sz="800" b="1"/>
                      <a:t>α</a:t>
                    </a:r>
                    <a:r>
                      <a:rPr lang="en-GB" sz="800" b="1"/>
                      <a:t>2 expression </a:t>
                    </a:r>
                    <a:br>
                      <a:rPr lang="en-GB" sz="800" b="1"/>
                    </a:br>
                    <a:r>
                      <a:rPr lang="en-GB" sz="800" b="1"/>
                      <a:t>in airway epithelium</a:t>
                    </a:r>
                    <a:endParaRPr lang="en-GB" sz="800" b="1">
                      <a:highlight>
                        <a:srgbClr val="FFFF00"/>
                      </a:highlight>
                    </a:endParaRPr>
                  </a:p>
                  <a:p>
                    <a:pPr algn="ctr">
                      <a:lnSpc>
                        <a:spcPct val="90000"/>
                      </a:lnSpc>
                    </a:pPr>
                    <a:r>
                      <a:rPr lang="en-GB" sz="500" b="1"/>
                      <a:t>(Positive area/basement membrane length)</a:t>
                    </a:r>
                  </a:p>
                </p:txBody>
              </p:sp>
              <p:sp>
                <p:nvSpPr>
                  <p:cNvPr id="142" name="TextBox 141">
                    <a:extLst>
                      <a:ext uri="{FF2B5EF4-FFF2-40B4-BE49-F238E27FC236}">
                        <a16:creationId xmlns:a16="http://schemas.microsoft.com/office/drawing/2014/main" id="{D14A58EA-CF1D-9FB9-79EA-1270D742EBEC}"/>
                      </a:ext>
                    </a:extLst>
                  </p:cNvPr>
                  <p:cNvSpPr txBox="1"/>
                  <p:nvPr/>
                </p:nvSpPr>
                <p:spPr>
                  <a:xfrm>
                    <a:off x="8116599" y="2529996"/>
                    <a:ext cx="264450" cy="217011"/>
                  </a:xfrm>
                  <a:prstGeom prst="rect">
                    <a:avLst/>
                  </a:prstGeom>
                  <a:noFill/>
                </p:spPr>
                <p:txBody>
                  <a:bodyPr wrap="square" lIns="0" tIns="0" rIns="0" bIns="0" rtlCol="0" anchor="ctr">
                    <a:noAutofit/>
                  </a:bodyPr>
                  <a:lstStyle/>
                  <a:p>
                    <a:pPr algn="r"/>
                    <a:r>
                      <a:rPr lang="en-GB" sz="800"/>
                      <a:t>30</a:t>
                    </a:r>
                  </a:p>
                </p:txBody>
              </p:sp>
              <p:sp>
                <p:nvSpPr>
                  <p:cNvPr id="143" name="TextBox 142">
                    <a:extLst>
                      <a:ext uri="{FF2B5EF4-FFF2-40B4-BE49-F238E27FC236}">
                        <a16:creationId xmlns:a16="http://schemas.microsoft.com/office/drawing/2014/main" id="{9D53B16D-592C-15CF-A7D3-AED386104A60}"/>
                      </a:ext>
                    </a:extLst>
                  </p:cNvPr>
                  <p:cNvSpPr txBox="1"/>
                  <p:nvPr/>
                </p:nvSpPr>
                <p:spPr>
                  <a:xfrm>
                    <a:off x="8116599" y="3487525"/>
                    <a:ext cx="264450" cy="217011"/>
                  </a:xfrm>
                  <a:prstGeom prst="rect">
                    <a:avLst/>
                  </a:prstGeom>
                  <a:noFill/>
                </p:spPr>
                <p:txBody>
                  <a:bodyPr wrap="square" lIns="0" tIns="0" rIns="0" bIns="0" rtlCol="0" anchor="ctr">
                    <a:noAutofit/>
                  </a:bodyPr>
                  <a:lstStyle/>
                  <a:p>
                    <a:pPr algn="r"/>
                    <a:r>
                      <a:rPr lang="en-GB" sz="800"/>
                      <a:t>20</a:t>
                    </a:r>
                  </a:p>
                </p:txBody>
              </p:sp>
              <p:sp>
                <p:nvSpPr>
                  <p:cNvPr id="144" name="TextBox 143">
                    <a:extLst>
                      <a:ext uri="{FF2B5EF4-FFF2-40B4-BE49-F238E27FC236}">
                        <a16:creationId xmlns:a16="http://schemas.microsoft.com/office/drawing/2014/main" id="{88229BE0-CBDE-B15E-12D1-FB3EFD3E0F87}"/>
                      </a:ext>
                    </a:extLst>
                  </p:cNvPr>
                  <p:cNvSpPr txBox="1"/>
                  <p:nvPr/>
                </p:nvSpPr>
                <p:spPr>
                  <a:xfrm>
                    <a:off x="8116599" y="5402582"/>
                    <a:ext cx="264449" cy="217012"/>
                  </a:xfrm>
                  <a:prstGeom prst="rect">
                    <a:avLst/>
                  </a:prstGeom>
                  <a:noFill/>
                </p:spPr>
                <p:txBody>
                  <a:bodyPr wrap="square" lIns="0" tIns="0" rIns="0" bIns="0" rtlCol="0" anchor="ctr">
                    <a:noAutofit/>
                  </a:bodyPr>
                  <a:lstStyle/>
                  <a:p>
                    <a:pPr algn="r"/>
                    <a:r>
                      <a:rPr lang="en-GB" sz="800"/>
                      <a:t>0</a:t>
                    </a:r>
                  </a:p>
                </p:txBody>
              </p:sp>
              <p:cxnSp>
                <p:nvCxnSpPr>
                  <p:cNvPr id="145" name="Straight Connector 144">
                    <a:extLst>
                      <a:ext uri="{FF2B5EF4-FFF2-40B4-BE49-F238E27FC236}">
                        <a16:creationId xmlns:a16="http://schemas.microsoft.com/office/drawing/2014/main" id="{B15AFD73-A416-2BD4-C2BA-D1FA9396467E}"/>
                      </a:ext>
                    </a:extLst>
                  </p:cNvPr>
                  <p:cNvCxnSpPr>
                    <a:cxnSpLocks/>
                  </p:cNvCxnSpPr>
                  <p:nvPr/>
                </p:nvCxnSpPr>
                <p:spPr>
                  <a:xfrm>
                    <a:off x="8486931" y="2624814"/>
                    <a:ext cx="0" cy="2883199"/>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25E9D1BA-60F1-2053-1D4F-432661C857C3}"/>
                      </a:ext>
                    </a:extLst>
                  </p:cNvPr>
                  <p:cNvCxnSpPr>
                    <a:cxnSpLocks/>
                  </p:cNvCxnSpPr>
                  <p:nvPr/>
                </p:nvCxnSpPr>
                <p:spPr>
                  <a:xfrm flipH="1">
                    <a:off x="8485289" y="5508011"/>
                    <a:ext cx="24660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FE17D0FE-0D7C-551E-D08F-9531537AE644}"/>
                      </a:ext>
                    </a:extLst>
                  </p:cNvPr>
                  <p:cNvCxnSpPr>
                    <a:cxnSpLocks/>
                  </p:cNvCxnSpPr>
                  <p:nvPr/>
                </p:nvCxnSpPr>
                <p:spPr>
                  <a:xfrm rot="16200000">
                    <a:off x="8452970" y="258708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E51156E5-BDA9-D2DA-AB2E-6C3737642531}"/>
                      </a:ext>
                    </a:extLst>
                  </p:cNvPr>
                  <p:cNvCxnSpPr>
                    <a:cxnSpLocks/>
                  </p:cNvCxnSpPr>
                  <p:nvPr/>
                </p:nvCxnSpPr>
                <p:spPr>
                  <a:xfrm>
                    <a:off x="8415239" y="3585880"/>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596BBDF0-4DA7-9BD6-8625-ED1BCE64EBBE}"/>
                      </a:ext>
                    </a:extLst>
                  </p:cNvPr>
                  <p:cNvCxnSpPr>
                    <a:cxnSpLocks/>
                  </p:cNvCxnSpPr>
                  <p:nvPr/>
                </p:nvCxnSpPr>
                <p:spPr>
                  <a:xfrm rot="16200000">
                    <a:off x="8452789" y="4509397"/>
                    <a:ext cx="0" cy="750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823971B-8B90-2500-95E2-71BE27A780BE}"/>
                      </a:ext>
                    </a:extLst>
                  </p:cNvPr>
                  <p:cNvCxnSpPr>
                    <a:cxnSpLocks/>
                  </p:cNvCxnSpPr>
                  <p:nvPr/>
                </p:nvCxnSpPr>
                <p:spPr>
                  <a:xfrm rot="16200000">
                    <a:off x="8452975" y="5470280"/>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TextBox 151">
                    <a:extLst>
                      <a:ext uri="{FF2B5EF4-FFF2-40B4-BE49-F238E27FC236}">
                        <a16:creationId xmlns:a16="http://schemas.microsoft.com/office/drawing/2014/main" id="{56DF5908-0E89-A544-35B9-D7E3193BC1BB}"/>
                      </a:ext>
                    </a:extLst>
                  </p:cNvPr>
                  <p:cNvSpPr txBox="1"/>
                  <p:nvPr/>
                </p:nvSpPr>
                <p:spPr>
                  <a:xfrm>
                    <a:off x="8116599" y="4445054"/>
                    <a:ext cx="264450" cy="217011"/>
                  </a:xfrm>
                  <a:prstGeom prst="rect">
                    <a:avLst/>
                  </a:prstGeom>
                  <a:noFill/>
                </p:spPr>
                <p:txBody>
                  <a:bodyPr wrap="square" lIns="0" tIns="0" rIns="0" bIns="0" rtlCol="0" anchor="ctr">
                    <a:noAutofit/>
                  </a:bodyPr>
                  <a:lstStyle/>
                  <a:p>
                    <a:pPr algn="r"/>
                    <a:r>
                      <a:rPr lang="en-GB" sz="800"/>
                      <a:t>10</a:t>
                    </a:r>
                  </a:p>
                </p:txBody>
              </p:sp>
            </p:grpSp>
          </p:grpSp>
          <p:sp>
            <p:nvSpPr>
              <p:cNvPr id="162" name="Rectangle 215">
                <a:extLst>
                  <a:ext uri="{FF2B5EF4-FFF2-40B4-BE49-F238E27FC236}">
                    <a16:creationId xmlns:a16="http://schemas.microsoft.com/office/drawing/2014/main" id="{2C6D8382-A9E2-4D10-0089-84819C00EFC3}"/>
                  </a:ext>
                </a:extLst>
              </p:cNvPr>
              <p:cNvSpPr/>
              <p:nvPr/>
            </p:nvSpPr>
            <p:spPr>
              <a:xfrm>
                <a:off x="10371431" y="3193345"/>
                <a:ext cx="737999" cy="54000"/>
              </a:xfrm>
              <a:custGeom>
                <a:avLst/>
                <a:gdLst>
                  <a:gd name="connsiteX0" fmla="*/ 0 w 1029595"/>
                  <a:gd name="connsiteY0" fmla="*/ 0 h 483427"/>
                  <a:gd name="connsiteX1" fmla="*/ 1029595 w 1029595"/>
                  <a:gd name="connsiteY1" fmla="*/ 0 h 483427"/>
                  <a:gd name="connsiteX2" fmla="*/ 1029595 w 1029595"/>
                  <a:gd name="connsiteY2" fmla="*/ 483427 h 483427"/>
                  <a:gd name="connsiteX3" fmla="*/ 0 w 1029595"/>
                  <a:gd name="connsiteY3" fmla="*/ 483427 h 483427"/>
                  <a:gd name="connsiteX4" fmla="*/ 0 w 1029595"/>
                  <a:gd name="connsiteY4" fmla="*/ 0 h 483427"/>
                  <a:gd name="connsiteX0" fmla="*/ 0 w 1029595"/>
                  <a:gd name="connsiteY0" fmla="*/ 0 h 483427"/>
                  <a:gd name="connsiteX1" fmla="*/ 1029595 w 1029595"/>
                  <a:gd name="connsiteY1" fmla="*/ 0 h 483427"/>
                  <a:gd name="connsiteX2" fmla="*/ 1029595 w 1029595"/>
                  <a:gd name="connsiteY2" fmla="*/ 483427 h 483427"/>
                  <a:gd name="connsiteX3" fmla="*/ 495662 w 1029595"/>
                  <a:gd name="connsiteY3" fmla="*/ 483189 h 483427"/>
                  <a:gd name="connsiteX4" fmla="*/ 0 w 1029595"/>
                  <a:gd name="connsiteY4" fmla="*/ 483427 h 483427"/>
                  <a:gd name="connsiteX5" fmla="*/ 0 w 1029595"/>
                  <a:gd name="connsiteY5" fmla="*/ 0 h 483427"/>
                  <a:gd name="connsiteX0" fmla="*/ 495662 w 1029595"/>
                  <a:gd name="connsiteY0" fmla="*/ 483189 h 574629"/>
                  <a:gd name="connsiteX1" fmla="*/ 0 w 1029595"/>
                  <a:gd name="connsiteY1" fmla="*/ 483427 h 574629"/>
                  <a:gd name="connsiteX2" fmla="*/ 0 w 1029595"/>
                  <a:gd name="connsiteY2" fmla="*/ 0 h 574629"/>
                  <a:gd name="connsiteX3" fmla="*/ 1029595 w 1029595"/>
                  <a:gd name="connsiteY3" fmla="*/ 0 h 574629"/>
                  <a:gd name="connsiteX4" fmla="*/ 1029595 w 1029595"/>
                  <a:gd name="connsiteY4" fmla="*/ 483427 h 574629"/>
                  <a:gd name="connsiteX5" fmla="*/ 587102 w 1029595"/>
                  <a:gd name="connsiteY5" fmla="*/ 574629 h 574629"/>
                  <a:gd name="connsiteX0" fmla="*/ 495662 w 1029595"/>
                  <a:gd name="connsiteY0" fmla="*/ 483189 h 483427"/>
                  <a:gd name="connsiteX1" fmla="*/ 0 w 1029595"/>
                  <a:gd name="connsiteY1" fmla="*/ 483427 h 483427"/>
                  <a:gd name="connsiteX2" fmla="*/ 0 w 1029595"/>
                  <a:gd name="connsiteY2" fmla="*/ 0 h 483427"/>
                  <a:gd name="connsiteX3" fmla="*/ 1029595 w 1029595"/>
                  <a:gd name="connsiteY3" fmla="*/ 0 h 483427"/>
                  <a:gd name="connsiteX4" fmla="*/ 1029595 w 1029595"/>
                  <a:gd name="connsiteY4" fmla="*/ 483427 h 483427"/>
                  <a:gd name="connsiteX0" fmla="*/ 0 w 1029595"/>
                  <a:gd name="connsiteY0" fmla="*/ 483427 h 483427"/>
                  <a:gd name="connsiteX1" fmla="*/ 0 w 1029595"/>
                  <a:gd name="connsiteY1" fmla="*/ 0 h 483427"/>
                  <a:gd name="connsiteX2" fmla="*/ 1029595 w 1029595"/>
                  <a:gd name="connsiteY2" fmla="*/ 0 h 483427"/>
                  <a:gd name="connsiteX3" fmla="*/ 1029595 w 1029595"/>
                  <a:gd name="connsiteY3" fmla="*/ 483427 h 483427"/>
                </a:gdLst>
                <a:ahLst/>
                <a:cxnLst>
                  <a:cxn ang="0">
                    <a:pos x="connsiteX0" y="connsiteY0"/>
                  </a:cxn>
                  <a:cxn ang="0">
                    <a:pos x="connsiteX1" y="connsiteY1"/>
                  </a:cxn>
                  <a:cxn ang="0">
                    <a:pos x="connsiteX2" y="connsiteY2"/>
                  </a:cxn>
                  <a:cxn ang="0">
                    <a:pos x="connsiteX3" y="connsiteY3"/>
                  </a:cxn>
                </a:cxnLst>
                <a:rect l="l" t="t" r="r" b="b"/>
                <a:pathLst>
                  <a:path w="1029595" h="483427">
                    <a:moveTo>
                      <a:pt x="0" y="483427"/>
                    </a:moveTo>
                    <a:lnTo>
                      <a:pt x="0" y="0"/>
                    </a:lnTo>
                    <a:lnTo>
                      <a:pt x="1029595" y="0"/>
                    </a:lnTo>
                    <a:lnTo>
                      <a:pt x="1029595" y="483427"/>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TextBox 162">
                <a:extLst>
                  <a:ext uri="{FF2B5EF4-FFF2-40B4-BE49-F238E27FC236}">
                    <a16:creationId xmlns:a16="http://schemas.microsoft.com/office/drawing/2014/main" id="{C4E9E4BB-6161-8EF8-34E5-E7E22C607385}"/>
                  </a:ext>
                </a:extLst>
              </p:cNvPr>
              <p:cNvSpPr txBox="1"/>
              <p:nvPr/>
            </p:nvSpPr>
            <p:spPr>
              <a:xfrm>
                <a:off x="10368905" y="3066763"/>
                <a:ext cx="737999" cy="96244"/>
              </a:xfrm>
              <a:prstGeom prst="rect">
                <a:avLst/>
              </a:prstGeom>
              <a:noFill/>
            </p:spPr>
            <p:txBody>
              <a:bodyPr wrap="square" lIns="0" tIns="0" rIns="0" bIns="0" rtlCol="0">
                <a:noAutofit/>
              </a:bodyPr>
              <a:lstStyle/>
              <a:p>
                <a:pPr algn="ctr"/>
                <a:r>
                  <a:rPr lang="en-GB" sz="1000"/>
                  <a:t>**</a:t>
                </a:r>
              </a:p>
            </p:txBody>
          </p:sp>
        </p:grpSp>
        <p:grpSp>
          <p:nvGrpSpPr>
            <p:cNvPr id="5" name="Group 4">
              <a:extLst>
                <a:ext uri="{FF2B5EF4-FFF2-40B4-BE49-F238E27FC236}">
                  <a16:creationId xmlns:a16="http://schemas.microsoft.com/office/drawing/2014/main" id="{50A1775D-E360-DA67-3521-025564938E7E}"/>
                </a:ext>
              </a:extLst>
            </p:cNvPr>
            <p:cNvGrpSpPr/>
            <p:nvPr/>
          </p:nvGrpSpPr>
          <p:grpSpPr>
            <a:xfrm>
              <a:off x="4810093" y="2713404"/>
              <a:ext cx="2085156" cy="1359382"/>
              <a:chOff x="9430893" y="1518718"/>
              <a:chExt cx="2085156" cy="1359382"/>
            </a:xfrm>
          </p:grpSpPr>
          <p:grpSp>
            <p:nvGrpSpPr>
              <p:cNvPr id="181" name="Group 180">
                <a:extLst>
                  <a:ext uri="{FF2B5EF4-FFF2-40B4-BE49-F238E27FC236}">
                    <a16:creationId xmlns:a16="http://schemas.microsoft.com/office/drawing/2014/main" id="{A3080D2C-12C5-957C-CA27-82B13D9912AD}"/>
                  </a:ext>
                </a:extLst>
              </p:cNvPr>
              <p:cNvGrpSpPr/>
              <p:nvPr/>
            </p:nvGrpSpPr>
            <p:grpSpPr>
              <a:xfrm>
                <a:off x="10308373" y="2414700"/>
                <a:ext cx="104775" cy="36000"/>
                <a:chOff x="7689850" y="3962400"/>
                <a:chExt cx="104775" cy="241300"/>
              </a:xfrm>
            </p:grpSpPr>
            <p:cxnSp>
              <p:nvCxnSpPr>
                <p:cNvPr id="182" name="Straight Connector 181">
                  <a:extLst>
                    <a:ext uri="{FF2B5EF4-FFF2-40B4-BE49-F238E27FC236}">
                      <a16:creationId xmlns:a16="http://schemas.microsoft.com/office/drawing/2014/main" id="{ED42DDE9-1AE7-6DCD-B862-CF61418B8742}"/>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C5F63DE6-2CCC-7CBC-FC11-83DA2CBCE67A}"/>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7" name="Rectangle 186">
                <a:extLst>
                  <a:ext uri="{FF2B5EF4-FFF2-40B4-BE49-F238E27FC236}">
                    <a16:creationId xmlns:a16="http://schemas.microsoft.com/office/drawing/2014/main" id="{5DDDE046-8DC5-1675-8F14-665AF5264DEE}"/>
                  </a:ext>
                </a:extLst>
              </p:cNvPr>
              <p:cNvSpPr/>
              <p:nvPr/>
            </p:nvSpPr>
            <p:spPr>
              <a:xfrm>
                <a:off x="10160369" y="2445038"/>
                <a:ext cx="398585" cy="24618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398D661E-86D6-6507-3AAA-464C691736DB}"/>
                  </a:ext>
                </a:extLst>
              </p:cNvPr>
              <p:cNvSpPr/>
              <p:nvPr/>
            </p:nvSpPr>
            <p:spPr>
              <a:xfrm>
                <a:off x="10925984" y="2405588"/>
                <a:ext cx="398585" cy="292713"/>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B1F2E711-84FC-807B-410B-A1F10F720CC8}"/>
                  </a:ext>
                </a:extLst>
              </p:cNvPr>
              <p:cNvGrpSpPr/>
              <p:nvPr/>
            </p:nvGrpSpPr>
            <p:grpSpPr>
              <a:xfrm>
                <a:off x="9430893" y="1518718"/>
                <a:ext cx="2085156" cy="1359382"/>
                <a:chOff x="1431563" y="3685882"/>
                <a:chExt cx="3345762" cy="2480164"/>
              </a:xfrm>
            </p:grpSpPr>
            <p:sp>
              <p:nvSpPr>
                <p:cNvPr id="166" name="TextBox 165">
                  <a:extLst>
                    <a:ext uri="{FF2B5EF4-FFF2-40B4-BE49-F238E27FC236}">
                      <a16:creationId xmlns:a16="http://schemas.microsoft.com/office/drawing/2014/main" id="{1A073F67-21BE-4A17-2A8A-36779F6D206D}"/>
                    </a:ext>
                  </a:extLst>
                </p:cNvPr>
                <p:cNvSpPr txBox="1"/>
                <p:nvPr/>
              </p:nvSpPr>
              <p:spPr>
                <a:xfrm>
                  <a:off x="2418146" y="5911557"/>
                  <a:ext cx="1052683" cy="232909"/>
                </a:xfrm>
                <a:prstGeom prst="rect">
                  <a:avLst/>
                </a:prstGeom>
                <a:noFill/>
              </p:spPr>
              <p:txBody>
                <a:bodyPr wrap="square" lIns="0" tIns="0" rIns="0" bIns="0" rtlCol="0">
                  <a:noAutofit/>
                </a:bodyPr>
                <a:lstStyle/>
                <a:p>
                  <a:pPr marL="0" lvl="1" algn="ctr">
                    <a:lnSpc>
                      <a:spcPct val="90000"/>
                    </a:lnSpc>
                  </a:pPr>
                  <a:r>
                    <a:rPr lang="en-US" sz="800"/>
                    <a:t>Non-asthmatic</a:t>
                  </a:r>
                  <a:endParaRPr lang="en-GB" sz="800"/>
                </a:p>
              </p:txBody>
            </p:sp>
            <p:sp>
              <p:nvSpPr>
                <p:cNvPr id="167" name="TextBox 166">
                  <a:extLst>
                    <a:ext uri="{FF2B5EF4-FFF2-40B4-BE49-F238E27FC236}">
                      <a16:creationId xmlns:a16="http://schemas.microsoft.com/office/drawing/2014/main" id="{CAF2B541-ABCA-EFCE-0B8B-AED0839CA852}"/>
                    </a:ext>
                  </a:extLst>
                </p:cNvPr>
                <p:cNvSpPr txBox="1"/>
                <p:nvPr/>
              </p:nvSpPr>
              <p:spPr>
                <a:xfrm>
                  <a:off x="3607053" y="5911555"/>
                  <a:ext cx="1052682" cy="254491"/>
                </a:xfrm>
                <a:prstGeom prst="rect">
                  <a:avLst/>
                </a:prstGeom>
                <a:noFill/>
              </p:spPr>
              <p:txBody>
                <a:bodyPr wrap="square" lIns="0" tIns="0" rIns="0" bIns="0" rtlCol="0">
                  <a:noAutofit/>
                </a:bodyPr>
                <a:lstStyle/>
                <a:p>
                  <a:pPr marL="0" lvl="1" algn="ctr">
                    <a:lnSpc>
                      <a:spcPct val="90000"/>
                    </a:lnSpc>
                  </a:pPr>
                  <a:r>
                    <a:rPr lang="en-US" sz="800"/>
                    <a:t>Asthmatic</a:t>
                  </a:r>
                  <a:endParaRPr lang="en-GB" sz="800"/>
                </a:p>
              </p:txBody>
            </p:sp>
            <p:grpSp>
              <p:nvGrpSpPr>
                <p:cNvPr id="168" name="Group 167">
                  <a:extLst>
                    <a:ext uri="{FF2B5EF4-FFF2-40B4-BE49-F238E27FC236}">
                      <a16:creationId xmlns:a16="http://schemas.microsoft.com/office/drawing/2014/main" id="{30514156-509D-3904-8B4E-7C1A2ED2BE12}"/>
                    </a:ext>
                  </a:extLst>
                </p:cNvPr>
                <p:cNvGrpSpPr/>
                <p:nvPr/>
              </p:nvGrpSpPr>
              <p:grpSpPr>
                <a:xfrm>
                  <a:off x="1431563" y="3685882"/>
                  <a:ext cx="3345762" cy="2393038"/>
                  <a:chOff x="7605528" y="2175040"/>
                  <a:chExt cx="3345762" cy="3715363"/>
                </a:xfrm>
              </p:grpSpPr>
              <p:sp>
                <p:nvSpPr>
                  <p:cNvPr id="169" name="TextBox 168">
                    <a:extLst>
                      <a:ext uri="{FF2B5EF4-FFF2-40B4-BE49-F238E27FC236}">
                        <a16:creationId xmlns:a16="http://schemas.microsoft.com/office/drawing/2014/main" id="{FC6795AB-461E-D796-E4D5-5592EB390048}"/>
                      </a:ext>
                    </a:extLst>
                  </p:cNvPr>
                  <p:cNvSpPr txBox="1"/>
                  <p:nvPr/>
                </p:nvSpPr>
                <p:spPr>
                  <a:xfrm rot="16200000">
                    <a:off x="5984680" y="3795888"/>
                    <a:ext cx="3715363" cy="473667"/>
                  </a:xfrm>
                  <a:prstGeom prst="rect">
                    <a:avLst/>
                  </a:prstGeom>
                  <a:noFill/>
                </p:spPr>
                <p:txBody>
                  <a:bodyPr wrap="square" lIns="0" tIns="0" rIns="0" bIns="0" rtlCol="0" anchor="b">
                    <a:noAutofit/>
                  </a:bodyPr>
                  <a:lstStyle/>
                  <a:p>
                    <a:pPr algn="ctr">
                      <a:lnSpc>
                        <a:spcPct val="90000"/>
                      </a:lnSpc>
                    </a:pPr>
                    <a:r>
                      <a:rPr lang="en-GB" sz="800" b="1"/>
                      <a:t>IL-13R</a:t>
                    </a:r>
                    <a:r>
                      <a:rPr lang="el-GR" sz="800" b="1"/>
                      <a:t>α</a:t>
                    </a:r>
                    <a:r>
                      <a:rPr lang="en-GB" sz="800" b="1"/>
                      <a:t>1 expression </a:t>
                    </a:r>
                    <a:br>
                      <a:rPr lang="en-GB" sz="800" b="1"/>
                    </a:br>
                    <a:r>
                      <a:rPr lang="en-GB" sz="800" b="1"/>
                      <a:t>in airway epithelium</a:t>
                    </a:r>
                    <a:endParaRPr lang="en-GB" sz="800" b="1">
                      <a:highlight>
                        <a:srgbClr val="FFFF00"/>
                      </a:highlight>
                    </a:endParaRPr>
                  </a:p>
                  <a:p>
                    <a:pPr algn="ctr">
                      <a:lnSpc>
                        <a:spcPct val="90000"/>
                      </a:lnSpc>
                    </a:pPr>
                    <a:r>
                      <a:rPr lang="en-GB" sz="500" b="1"/>
                      <a:t>(Positive area/basement membrane length)</a:t>
                    </a:r>
                  </a:p>
                </p:txBody>
              </p:sp>
              <p:sp>
                <p:nvSpPr>
                  <p:cNvPr id="170" name="TextBox 169">
                    <a:extLst>
                      <a:ext uri="{FF2B5EF4-FFF2-40B4-BE49-F238E27FC236}">
                        <a16:creationId xmlns:a16="http://schemas.microsoft.com/office/drawing/2014/main" id="{4FF98CB1-BCA3-EA64-95A8-904E538EC00B}"/>
                      </a:ext>
                    </a:extLst>
                  </p:cNvPr>
                  <p:cNvSpPr txBox="1"/>
                  <p:nvPr/>
                </p:nvSpPr>
                <p:spPr>
                  <a:xfrm>
                    <a:off x="8116599" y="2529996"/>
                    <a:ext cx="264450" cy="217011"/>
                  </a:xfrm>
                  <a:prstGeom prst="rect">
                    <a:avLst/>
                  </a:prstGeom>
                  <a:noFill/>
                </p:spPr>
                <p:txBody>
                  <a:bodyPr wrap="square" lIns="0" tIns="0" rIns="0" bIns="0" rtlCol="0" anchor="ctr">
                    <a:noAutofit/>
                  </a:bodyPr>
                  <a:lstStyle/>
                  <a:p>
                    <a:pPr algn="r"/>
                    <a:r>
                      <a:rPr lang="en-GB" sz="800"/>
                      <a:t>500</a:t>
                    </a:r>
                  </a:p>
                </p:txBody>
              </p:sp>
              <p:sp>
                <p:nvSpPr>
                  <p:cNvPr id="171" name="TextBox 170">
                    <a:extLst>
                      <a:ext uri="{FF2B5EF4-FFF2-40B4-BE49-F238E27FC236}">
                        <a16:creationId xmlns:a16="http://schemas.microsoft.com/office/drawing/2014/main" id="{FB118FB7-8833-4CC5-47AC-D60976B9B4BF}"/>
                      </a:ext>
                    </a:extLst>
                  </p:cNvPr>
                  <p:cNvSpPr txBox="1"/>
                  <p:nvPr/>
                </p:nvSpPr>
                <p:spPr>
                  <a:xfrm>
                    <a:off x="8116599" y="3487525"/>
                    <a:ext cx="264450" cy="217011"/>
                  </a:xfrm>
                  <a:prstGeom prst="rect">
                    <a:avLst/>
                  </a:prstGeom>
                  <a:noFill/>
                </p:spPr>
                <p:txBody>
                  <a:bodyPr wrap="square" lIns="0" tIns="0" rIns="0" bIns="0" rtlCol="0" anchor="ctr">
                    <a:noAutofit/>
                  </a:bodyPr>
                  <a:lstStyle/>
                  <a:p>
                    <a:pPr algn="r"/>
                    <a:r>
                      <a:rPr lang="en-GB" sz="800"/>
                      <a:t>300</a:t>
                    </a:r>
                  </a:p>
                </p:txBody>
              </p:sp>
              <p:sp>
                <p:nvSpPr>
                  <p:cNvPr id="172" name="TextBox 171">
                    <a:extLst>
                      <a:ext uri="{FF2B5EF4-FFF2-40B4-BE49-F238E27FC236}">
                        <a16:creationId xmlns:a16="http://schemas.microsoft.com/office/drawing/2014/main" id="{4B0CD513-D9C0-6249-634F-4AC30E482F2D}"/>
                      </a:ext>
                    </a:extLst>
                  </p:cNvPr>
                  <p:cNvSpPr txBox="1"/>
                  <p:nvPr/>
                </p:nvSpPr>
                <p:spPr>
                  <a:xfrm>
                    <a:off x="8116599" y="5402582"/>
                    <a:ext cx="264449" cy="217012"/>
                  </a:xfrm>
                  <a:prstGeom prst="rect">
                    <a:avLst/>
                  </a:prstGeom>
                  <a:noFill/>
                </p:spPr>
                <p:txBody>
                  <a:bodyPr wrap="square" lIns="0" tIns="0" rIns="0" bIns="0" rtlCol="0" anchor="ctr">
                    <a:noAutofit/>
                  </a:bodyPr>
                  <a:lstStyle/>
                  <a:p>
                    <a:pPr algn="r"/>
                    <a:r>
                      <a:rPr lang="en-GB" sz="800"/>
                      <a:t>0</a:t>
                    </a:r>
                  </a:p>
                </p:txBody>
              </p:sp>
              <p:cxnSp>
                <p:nvCxnSpPr>
                  <p:cNvPr id="173" name="Straight Connector 172">
                    <a:extLst>
                      <a:ext uri="{FF2B5EF4-FFF2-40B4-BE49-F238E27FC236}">
                        <a16:creationId xmlns:a16="http://schemas.microsoft.com/office/drawing/2014/main" id="{BB44A257-69A3-9B33-C117-E9DC2D40BF17}"/>
                      </a:ext>
                    </a:extLst>
                  </p:cNvPr>
                  <p:cNvCxnSpPr>
                    <a:cxnSpLocks/>
                  </p:cNvCxnSpPr>
                  <p:nvPr/>
                </p:nvCxnSpPr>
                <p:spPr>
                  <a:xfrm>
                    <a:off x="8486930" y="2624813"/>
                    <a:ext cx="0" cy="1835546"/>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2E97EB5B-E5EB-9E51-F966-CD00CEC130BB}"/>
                      </a:ext>
                    </a:extLst>
                  </p:cNvPr>
                  <p:cNvCxnSpPr>
                    <a:cxnSpLocks/>
                  </p:cNvCxnSpPr>
                  <p:nvPr/>
                </p:nvCxnSpPr>
                <p:spPr>
                  <a:xfrm flipH="1">
                    <a:off x="8485289" y="5508011"/>
                    <a:ext cx="24660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75E3541D-CFE7-0E95-8973-2A6953D431F3}"/>
                      </a:ext>
                    </a:extLst>
                  </p:cNvPr>
                  <p:cNvCxnSpPr>
                    <a:cxnSpLocks/>
                  </p:cNvCxnSpPr>
                  <p:nvPr/>
                </p:nvCxnSpPr>
                <p:spPr>
                  <a:xfrm rot="16200000">
                    <a:off x="8452970" y="258708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2F88602-9FF0-C2E4-7041-2E22A4F8BC14}"/>
                      </a:ext>
                    </a:extLst>
                  </p:cNvPr>
                  <p:cNvCxnSpPr>
                    <a:cxnSpLocks/>
                  </p:cNvCxnSpPr>
                  <p:nvPr/>
                </p:nvCxnSpPr>
                <p:spPr>
                  <a:xfrm>
                    <a:off x="8415239" y="3585880"/>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50F98971-EB91-A8F4-CD7A-98177BD5E876}"/>
                      </a:ext>
                    </a:extLst>
                  </p:cNvPr>
                  <p:cNvCxnSpPr>
                    <a:cxnSpLocks/>
                  </p:cNvCxnSpPr>
                  <p:nvPr/>
                </p:nvCxnSpPr>
                <p:spPr>
                  <a:xfrm>
                    <a:off x="8415242" y="4466316"/>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F34E6DAA-5AF5-385B-4E2F-A1D039ECEE05}"/>
                      </a:ext>
                    </a:extLst>
                  </p:cNvPr>
                  <p:cNvCxnSpPr>
                    <a:cxnSpLocks/>
                  </p:cNvCxnSpPr>
                  <p:nvPr/>
                </p:nvCxnSpPr>
                <p:spPr>
                  <a:xfrm rot="16200000">
                    <a:off x="8452975" y="5470280"/>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6840CC76-18EE-DAF2-03C5-2AD2817501F2}"/>
                      </a:ext>
                    </a:extLst>
                  </p:cNvPr>
                  <p:cNvSpPr txBox="1"/>
                  <p:nvPr/>
                </p:nvSpPr>
                <p:spPr>
                  <a:xfrm>
                    <a:off x="8116599" y="4342493"/>
                    <a:ext cx="264450" cy="217011"/>
                  </a:xfrm>
                  <a:prstGeom prst="rect">
                    <a:avLst/>
                  </a:prstGeom>
                  <a:noFill/>
                </p:spPr>
                <p:txBody>
                  <a:bodyPr wrap="square" lIns="0" tIns="0" rIns="0" bIns="0" rtlCol="0" anchor="ctr">
                    <a:noAutofit/>
                  </a:bodyPr>
                  <a:lstStyle/>
                  <a:p>
                    <a:pPr algn="r"/>
                    <a:r>
                      <a:rPr lang="en-GB" sz="800"/>
                      <a:t>100</a:t>
                    </a:r>
                  </a:p>
                </p:txBody>
              </p:sp>
              <p:sp>
                <p:nvSpPr>
                  <p:cNvPr id="192" name="TextBox 191">
                    <a:extLst>
                      <a:ext uri="{FF2B5EF4-FFF2-40B4-BE49-F238E27FC236}">
                        <a16:creationId xmlns:a16="http://schemas.microsoft.com/office/drawing/2014/main" id="{39307765-DD46-CC17-6749-4CE1A2CCA968}"/>
                      </a:ext>
                    </a:extLst>
                  </p:cNvPr>
                  <p:cNvSpPr txBox="1"/>
                  <p:nvPr/>
                </p:nvSpPr>
                <p:spPr>
                  <a:xfrm>
                    <a:off x="8116599" y="2973448"/>
                    <a:ext cx="264450" cy="217011"/>
                  </a:xfrm>
                  <a:prstGeom prst="rect">
                    <a:avLst/>
                  </a:prstGeom>
                  <a:noFill/>
                </p:spPr>
                <p:txBody>
                  <a:bodyPr wrap="square" lIns="0" tIns="0" rIns="0" bIns="0" rtlCol="0" anchor="ctr">
                    <a:noAutofit/>
                  </a:bodyPr>
                  <a:lstStyle/>
                  <a:p>
                    <a:pPr algn="r"/>
                    <a:r>
                      <a:rPr lang="en-GB" sz="800"/>
                      <a:t>400</a:t>
                    </a:r>
                  </a:p>
                </p:txBody>
              </p:sp>
              <p:sp>
                <p:nvSpPr>
                  <p:cNvPr id="193" name="TextBox 192">
                    <a:extLst>
                      <a:ext uri="{FF2B5EF4-FFF2-40B4-BE49-F238E27FC236}">
                        <a16:creationId xmlns:a16="http://schemas.microsoft.com/office/drawing/2014/main" id="{39D3B0C2-DFFD-83F3-EDE6-28E518DA5F3B}"/>
                      </a:ext>
                    </a:extLst>
                  </p:cNvPr>
                  <p:cNvSpPr txBox="1"/>
                  <p:nvPr/>
                </p:nvSpPr>
                <p:spPr>
                  <a:xfrm>
                    <a:off x="8116599" y="3890663"/>
                    <a:ext cx="264450" cy="217011"/>
                  </a:xfrm>
                  <a:prstGeom prst="rect">
                    <a:avLst/>
                  </a:prstGeom>
                  <a:noFill/>
                </p:spPr>
                <p:txBody>
                  <a:bodyPr wrap="square" lIns="0" tIns="0" rIns="0" bIns="0" rtlCol="0" anchor="ctr">
                    <a:noAutofit/>
                  </a:bodyPr>
                  <a:lstStyle/>
                  <a:p>
                    <a:pPr algn="r"/>
                    <a:r>
                      <a:rPr lang="en-GB" sz="800"/>
                      <a:t>200</a:t>
                    </a:r>
                  </a:p>
                </p:txBody>
              </p:sp>
              <p:sp>
                <p:nvSpPr>
                  <p:cNvPr id="194" name="TextBox 193">
                    <a:extLst>
                      <a:ext uri="{FF2B5EF4-FFF2-40B4-BE49-F238E27FC236}">
                        <a16:creationId xmlns:a16="http://schemas.microsoft.com/office/drawing/2014/main" id="{D3B0EFCA-F28A-9C23-DB26-F69C42A24B50}"/>
                      </a:ext>
                    </a:extLst>
                  </p:cNvPr>
                  <p:cNvSpPr txBox="1"/>
                  <p:nvPr/>
                </p:nvSpPr>
                <p:spPr>
                  <a:xfrm>
                    <a:off x="8116599" y="4578709"/>
                    <a:ext cx="264450" cy="217011"/>
                  </a:xfrm>
                  <a:prstGeom prst="rect">
                    <a:avLst/>
                  </a:prstGeom>
                  <a:noFill/>
                </p:spPr>
                <p:txBody>
                  <a:bodyPr wrap="square" lIns="0" tIns="0" rIns="0" bIns="0" rtlCol="0" anchor="ctr">
                    <a:noAutofit/>
                  </a:bodyPr>
                  <a:lstStyle/>
                  <a:p>
                    <a:pPr algn="r"/>
                    <a:r>
                      <a:rPr lang="en-GB" sz="800"/>
                      <a:t>10</a:t>
                    </a:r>
                  </a:p>
                </p:txBody>
              </p:sp>
              <p:sp>
                <p:nvSpPr>
                  <p:cNvPr id="195" name="TextBox 194">
                    <a:extLst>
                      <a:ext uri="{FF2B5EF4-FFF2-40B4-BE49-F238E27FC236}">
                        <a16:creationId xmlns:a16="http://schemas.microsoft.com/office/drawing/2014/main" id="{3C58BF0F-21A4-FE71-B0EA-005B646A0876}"/>
                      </a:ext>
                    </a:extLst>
                  </p:cNvPr>
                  <p:cNvSpPr txBox="1"/>
                  <p:nvPr/>
                </p:nvSpPr>
                <p:spPr>
                  <a:xfrm>
                    <a:off x="8116599" y="4989288"/>
                    <a:ext cx="264450" cy="217011"/>
                  </a:xfrm>
                  <a:prstGeom prst="rect">
                    <a:avLst/>
                  </a:prstGeom>
                  <a:noFill/>
                </p:spPr>
                <p:txBody>
                  <a:bodyPr wrap="square" lIns="0" tIns="0" rIns="0" bIns="0" rtlCol="0" anchor="ctr">
                    <a:noAutofit/>
                  </a:bodyPr>
                  <a:lstStyle/>
                  <a:p>
                    <a:pPr algn="r"/>
                    <a:r>
                      <a:rPr lang="en-GB" sz="800"/>
                      <a:t>5</a:t>
                    </a:r>
                  </a:p>
                </p:txBody>
              </p:sp>
              <p:cxnSp>
                <p:nvCxnSpPr>
                  <p:cNvPr id="197" name="Straight Connector 196">
                    <a:extLst>
                      <a:ext uri="{FF2B5EF4-FFF2-40B4-BE49-F238E27FC236}">
                        <a16:creationId xmlns:a16="http://schemas.microsoft.com/office/drawing/2014/main" id="{C3A9B6E1-1076-770D-09B0-463A6EAF1439}"/>
                      </a:ext>
                    </a:extLst>
                  </p:cNvPr>
                  <p:cNvCxnSpPr>
                    <a:cxnSpLocks/>
                  </p:cNvCxnSpPr>
                  <p:nvPr/>
                </p:nvCxnSpPr>
                <p:spPr>
                  <a:xfrm>
                    <a:off x="8415242" y="4007642"/>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9E8E5F1F-02E1-4C67-E8BF-5B2DB57B173E}"/>
                      </a:ext>
                    </a:extLst>
                  </p:cNvPr>
                  <p:cNvCxnSpPr>
                    <a:cxnSpLocks/>
                  </p:cNvCxnSpPr>
                  <p:nvPr/>
                </p:nvCxnSpPr>
                <p:spPr>
                  <a:xfrm>
                    <a:off x="8415242" y="3072307"/>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0336E1AB-3ACC-DAD3-9236-0436DDA53854}"/>
                      </a:ext>
                    </a:extLst>
                  </p:cNvPr>
                  <p:cNvCxnSpPr>
                    <a:cxnSpLocks/>
                  </p:cNvCxnSpPr>
                  <p:nvPr/>
                </p:nvCxnSpPr>
                <p:spPr>
                  <a:xfrm>
                    <a:off x="8415242" y="5086875"/>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92568DEC-0824-4E94-2BA4-B60E1DCA6415}"/>
                      </a:ext>
                    </a:extLst>
                  </p:cNvPr>
                  <p:cNvCxnSpPr>
                    <a:cxnSpLocks/>
                  </p:cNvCxnSpPr>
                  <p:nvPr/>
                </p:nvCxnSpPr>
                <p:spPr>
                  <a:xfrm>
                    <a:off x="8415242" y="4673169"/>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2B7142BE-459B-F5AC-609E-90A6A674F7EC}"/>
                      </a:ext>
                    </a:extLst>
                  </p:cNvPr>
                  <p:cNvCxnSpPr>
                    <a:cxnSpLocks/>
                  </p:cNvCxnSpPr>
                  <p:nvPr/>
                </p:nvCxnSpPr>
                <p:spPr>
                  <a:xfrm>
                    <a:off x="8486930" y="4678220"/>
                    <a:ext cx="0" cy="815798"/>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84" name="Group 183">
                <a:extLst>
                  <a:ext uri="{FF2B5EF4-FFF2-40B4-BE49-F238E27FC236}">
                    <a16:creationId xmlns:a16="http://schemas.microsoft.com/office/drawing/2014/main" id="{D3A13F06-0114-D050-B395-16CAF101B303}"/>
                  </a:ext>
                </a:extLst>
              </p:cNvPr>
              <p:cNvGrpSpPr/>
              <p:nvPr/>
            </p:nvGrpSpPr>
            <p:grpSpPr>
              <a:xfrm>
                <a:off x="11072388" y="1841308"/>
                <a:ext cx="104775" cy="90000"/>
                <a:chOff x="7689850" y="3962400"/>
                <a:chExt cx="104775" cy="241300"/>
              </a:xfrm>
            </p:grpSpPr>
            <p:cxnSp>
              <p:nvCxnSpPr>
                <p:cNvPr id="185" name="Straight Connector 184">
                  <a:extLst>
                    <a:ext uri="{FF2B5EF4-FFF2-40B4-BE49-F238E27FC236}">
                      <a16:creationId xmlns:a16="http://schemas.microsoft.com/office/drawing/2014/main" id="{765632C4-27DF-8179-E8A9-28D085DDC31F}"/>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72682CC4-E49A-94CE-BE75-35D5CF4398B5}"/>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9" name="Rectangle 215">
                <a:extLst>
                  <a:ext uri="{FF2B5EF4-FFF2-40B4-BE49-F238E27FC236}">
                    <a16:creationId xmlns:a16="http://schemas.microsoft.com/office/drawing/2014/main" id="{88C42E9D-45A8-C157-8F23-A1768E2C7388}"/>
                  </a:ext>
                </a:extLst>
              </p:cNvPr>
              <p:cNvSpPr/>
              <p:nvPr/>
            </p:nvSpPr>
            <p:spPr>
              <a:xfrm>
                <a:off x="10371431" y="1744513"/>
                <a:ext cx="737999" cy="54000"/>
              </a:xfrm>
              <a:custGeom>
                <a:avLst/>
                <a:gdLst>
                  <a:gd name="connsiteX0" fmla="*/ 0 w 1029595"/>
                  <a:gd name="connsiteY0" fmla="*/ 0 h 483427"/>
                  <a:gd name="connsiteX1" fmla="*/ 1029595 w 1029595"/>
                  <a:gd name="connsiteY1" fmla="*/ 0 h 483427"/>
                  <a:gd name="connsiteX2" fmla="*/ 1029595 w 1029595"/>
                  <a:gd name="connsiteY2" fmla="*/ 483427 h 483427"/>
                  <a:gd name="connsiteX3" fmla="*/ 0 w 1029595"/>
                  <a:gd name="connsiteY3" fmla="*/ 483427 h 483427"/>
                  <a:gd name="connsiteX4" fmla="*/ 0 w 1029595"/>
                  <a:gd name="connsiteY4" fmla="*/ 0 h 483427"/>
                  <a:gd name="connsiteX0" fmla="*/ 0 w 1029595"/>
                  <a:gd name="connsiteY0" fmla="*/ 0 h 483427"/>
                  <a:gd name="connsiteX1" fmla="*/ 1029595 w 1029595"/>
                  <a:gd name="connsiteY1" fmla="*/ 0 h 483427"/>
                  <a:gd name="connsiteX2" fmla="*/ 1029595 w 1029595"/>
                  <a:gd name="connsiteY2" fmla="*/ 483427 h 483427"/>
                  <a:gd name="connsiteX3" fmla="*/ 495662 w 1029595"/>
                  <a:gd name="connsiteY3" fmla="*/ 483189 h 483427"/>
                  <a:gd name="connsiteX4" fmla="*/ 0 w 1029595"/>
                  <a:gd name="connsiteY4" fmla="*/ 483427 h 483427"/>
                  <a:gd name="connsiteX5" fmla="*/ 0 w 1029595"/>
                  <a:gd name="connsiteY5" fmla="*/ 0 h 483427"/>
                  <a:gd name="connsiteX0" fmla="*/ 495662 w 1029595"/>
                  <a:gd name="connsiteY0" fmla="*/ 483189 h 574629"/>
                  <a:gd name="connsiteX1" fmla="*/ 0 w 1029595"/>
                  <a:gd name="connsiteY1" fmla="*/ 483427 h 574629"/>
                  <a:gd name="connsiteX2" fmla="*/ 0 w 1029595"/>
                  <a:gd name="connsiteY2" fmla="*/ 0 h 574629"/>
                  <a:gd name="connsiteX3" fmla="*/ 1029595 w 1029595"/>
                  <a:gd name="connsiteY3" fmla="*/ 0 h 574629"/>
                  <a:gd name="connsiteX4" fmla="*/ 1029595 w 1029595"/>
                  <a:gd name="connsiteY4" fmla="*/ 483427 h 574629"/>
                  <a:gd name="connsiteX5" fmla="*/ 587102 w 1029595"/>
                  <a:gd name="connsiteY5" fmla="*/ 574629 h 574629"/>
                  <a:gd name="connsiteX0" fmla="*/ 495662 w 1029595"/>
                  <a:gd name="connsiteY0" fmla="*/ 483189 h 483427"/>
                  <a:gd name="connsiteX1" fmla="*/ 0 w 1029595"/>
                  <a:gd name="connsiteY1" fmla="*/ 483427 h 483427"/>
                  <a:gd name="connsiteX2" fmla="*/ 0 w 1029595"/>
                  <a:gd name="connsiteY2" fmla="*/ 0 h 483427"/>
                  <a:gd name="connsiteX3" fmla="*/ 1029595 w 1029595"/>
                  <a:gd name="connsiteY3" fmla="*/ 0 h 483427"/>
                  <a:gd name="connsiteX4" fmla="*/ 1029595 w 1029595"/>
                  <a:gd name="connsiteY4" fmla="*/ 483427 h 483427"/>
                  <a:gd name="connsiteX0" fmla="*/ 0 w 1029595"/>
                  <a:gd name="connsiteY0" fmla="*/ 483427 h 483427"/>
                  <a:gd name="connsiteX1" fmla="*/ 0 w 1029595"/>
                  <a:gd name="connsiteY1" fmla="*/ 0 h 483427"/>
                  <a:gd name="connsiteX2" fmla="*/ 1029595 w 1029595"/>
                  <a:gd name="connsiteY2" fmla="*/ 0 h 483427"/>
                  <a:gd name="connsiteX3" fmla="*/ 1029595 w 1029595"/>
                  <a:gd name="connsiteY3" fmla="*/ 483427 h 483427"/>
                </a:gdLst>
                <a:ahLst/>
                <a:cxnLst>
                  <a:cxn ang="0">
                    <a:pos x="connsiteX0" y="connsiteY0"/>
                  </a:cxn>
                  <a:cxn ang="0">
                    <a:pos x="connsiteX1" y="connsiteY1"/>
                  </a:cxn>
                  <a:cxn ang="0">
                    <a:pos x="connsiteX2" y="connsiteY2"/>
                  </a:cxn>
                  <a:cxn ang="0">
                    <a:pos x="connsiteX3" y="connsiteY3"/>
                  </a:cxn>
                </a:cxnLst>
                <a:rect l="l" t="t" r="r" b="b"/>
                <a:pathLst>
                  <a:path w="1029595" h="483427">
                    <a:moveTo>
                      <a:pt x="0" y="483427"/>
                    </a:moveTo>
                    <a:lnTo>
                      <a:pt x="0" y="0"/>
                    </a:lnTo>
                    <a:lnTo>
                      <a:pt x="1029595" y="0"/>
                    </a:lnTo>
                    <a:lnTo>
                      <a:pt x="1029595" y="483427"/>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TextBox 189">
                <a:extLst>
                  <a:ext uri="{FF2B5EF4-FFF2-40B4-BE49-F238E27FC236}">
                    <a16:creationId xmlns:a16="http://schemas.microsoft.com/office/drawing/2014/main" id="{8FC7E9C3-4892-8B47-F5EB-3988FCC59C1A}"/>
                  </a:ext>
                </a:extLst>
              </p:cNvPr>
              <p:cNvSpPr txBox="1"/>
              <p:nvPr/>
            </p:nvSpPr>
            <p:spPr>
              <a:xfrm>
                <a:off x="10368905" y="1617931"/>
                <a:ext cx="737999" cy="96244"/>
              </a:xfrm>
              <a:prstGeom prst="rect">
                <a:avLst/>
              </a:prstGeom>
              <a:noFill/>
            </p:spPr>
            <p:txBody>
              <a:bodyPr wrap="square" lIns="0" tIns="0" rIns="0" bIns="0" rtlCol="0">
                <a:noAutofit/>
              </a:bodyPr>
              <a:lstStyle/>
              <a:p>
                <a:pPr algn="ctr"/>
                <a:r>
                  <a:rPr lang="en-GB" sz="1000"/>
                  <a:t>***</a:t>
                </a:r>
              </a:p>
            </p:txBody>
          </p:sp>
          <p:sp>
            <p:nvSpPr>
              <p:cNvPr id="191" name="Rectangle 190">
                <a:extLst>
                  <a:ext uri="{FF2B5EF4-FFF2-40B4-BE49-F238E27FC236}">
                    <a16:creationId xmlns:a16="http://schemas.microsoft.com/office/drawing/2014/main" id="{B225C752-A303-047F-CFBC-DC6D6D32B7C0}"/>
                  </a:ext>
                </a:extLst>
              </p:cNvPr>
              <p:cNvSpPr/>
              <p:nvPr/>
            </p:nvSpPr>
            <p:spPr>
              <a:xfrm>
                <a:off x="10925984" y="1933397"/>
                <a:ext cx="398585" cy="3888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254">
              <a:extLst>
                <a:ext uri="{FF2B5EF4-FFF2-40B4-BE49-F238E27FC236}">
                  <a16:creationId xmlns:a16="http://schemas.microsoft.com/office/drawing/2014/main" id="{0576B2BE-1710-0CF2-313D-0D3EDAF117C5}"/>
                </a:ext>
              </a:extLst>
            </p:cNvPr>
            <p:cNvGrpSpPr/>
            <p:nvPr/>
          </p:nvGrpSpPr>
          <p:grpSpPr>
            <a:xfrm>
              <a:off x="9496940" y="2800891"/>
              <a:ext cx="759768" cy="241087"/>
              <a:chOff x="10667664" y="4653757"/>
              <a:chExt cx="759768" cy="241087"/>
            </a:xfrm>
          </p:grpSpPr>
          <p:sp>
            <p:nvSpPr>
              <p:cNvPr id="242" name="Rectangle 241">
                <a:extLst>
                  <a:ext uri="{FF2B5EF4-FFF2-40B4-BE49-F238E27FC236}">
                    <a16:creationId xmlns:a16="http://schemas.microsoft.com/office/drawing/2014/main" id="{CEB61470-AD78-B8BA-4153-8F89BF4A487A}"/>
                  </a:ext>
                </a:extLst>
              </p:cNvPr>
              <p:cNvSpPr/>
              <p:nvPr/>
            </p:nvSpPr>
            <p:spPr>
              <a:xfrm>
                <a:off x="10667664" y="4682739"/>
                <a:ext cx="72000" cy="7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Rectangle 242">
                <a:extLst>
                  <a:ext uri="{FF2B5EF4-FFF2-40B4-BE49-F238E27FC236}">
                    <a16:creationId xmlns:a16="http://schemas.microsoft.com/office/drawing/2014/main" id="{D28D1D80-01C9-72B4-A085-78D9BA5B33F0}"/>
                  </a:ext>
                </a:extLst>
              </p:cNvPr>
              <p:cNvSpPr/>
              <p:nvPr/>
            </p:nvSpPr>
            <p:spPr>
              <a:xfrm>
                <a:off x="10667664" y="4781164"/>
                <a:ext cx="72000" cy="720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TextBox 252">
                <a:extLst>
                  <a:ext uri="{FF2B5EF4-FFF2-40B4-BE49-F238E27FC236}">
                    <a16:creationId xmlns:a16="http://schemas.microsoft.com/office/drawing/2014/main" id="{A424A320-5378-3D07-ABE6-CEC632E05388}"/>
                  </a:ext>
                </a:extLst>
              </p:cNvPr>
              <p:cNvSpPr txBox="1"/>
              <p:nvPr/>
            </p:nvSpPr>
            <p:spPr>
              <a:xfrm>
                <a:off x="10771377" y="4653757"/>
                <a:ext cx="656055" cy="139487"/>
              </a:xfrm>
              <a:prstGeom prst="rect">
                <a:avLst/>
              </a:prstGeom>
              <a:noFill/>
            </p:spPr>
            <p:txBody>
              <a:bodyPr wrap="square" lIns="0" tIns="0" rIns="0" bIns="0" rtlCol="0" anchor="ctr">
                <a:noAutofit/>
              </a:bodyPr>
              <a:lstStyle/>
              <a:p>
                <a:pPr marL="0" lvl="1">
                  <a:lnSpc>
                    <a:spcPct val="90000"/>
                  </a:lnSpc>
                </a:pPr>
                <a:r>
                  <a:rPr lang="en-US" sz="800"/>
                  <a:t>Non-asthmatic</a:t>
                </a:r>
                <a:endParaRPr lang="en-GB" sz="800" baseline="30000"/>
              </a:p>
            </p:txBody>
          </p:sp>
          <p:sp>
            <p:nvSpPr>
              <p:cNvPr id="254" name="TextBox 253">
                <a:extLst>
                  <a:ext uri="{FF2B5EF4-FFF2-40B4-BE49-F238E27FC236}">
                    <a16:creationId xmlns:a16="http://schemas.microsoft.com/office/drawing/2014/main" id="{7098E99F-9319-2ACF-FBD1-6E35CF402245}"/>
                  </a:ext>
                </a:extLst>
              </p:cNvPr>
              <p:cNvSpPr txBox="1"/>
              <p:nvPr/>
            </p:nvSpPr>
            <p:spPr>
              <a:xfrm>
                <a:off x="10771377" y="4755357"/>
                <a:ext cx="656055" cy="139487"/>
              </a:xfrm>
              <a:prstGeom prst="rect">
                <a:avLst/>
              </a:prstGeom>
              <a:noFill/>
            </p:spPr>
            <p:txBody>
              <a:bodyPr wrap="square" lIns="0" tIns="0" rIns="0" bIns="0" rtlCol="0" anchor="ctr">
                <a:noAutofit/>
              </a:bodyPr>
              <a:lstStyle/>
              <a:p>
                <a:pPr marL="0" lvl="1">
                  <a:lnSpc>
                    <a:spcPct val="90000"/>
                  </a:lnSpc>
                </a:pPr>
                <a:r>
                  <a:rPr lang="en-US" sz="800"/>
                  <a:t>Asthmatic</a:t>
                </a:r>
                <a:endParaRPr lang="en-GB" sz="800" baseline="30000"/>
              </a:p>
            </p:txBody>
          </p:sp>
        </p:grpSp>
      </p:grpSp>
      <p:sp>
        <p:nvSpPr>
          <p:cNvPr id="25" name="TextBox 24">
            <a:extLst>
              <a:ext uri="{FF2B5EF4-FFF2-40B4-BE49-F238E27FC236}">
                <a16:creationId xmlns:a16="http://schemas.microsoft.com/office/drawing/2014/main" id="{B81A057E-3413-F208-3AD2-C8A00639759A}"/>
              </a:ext>
            </a:extLst>
          </p:cNvPr>
          <p:cNvSpPr txBox="1"/>
          <p:nvPr/>
        </p:nvSpPr>
        <p:spPr>
          <a:xfrm>
            <a:off x="4769132" y="1640945"/>
            <a:ext cx="7030982" cy="477609"/>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algn="ctr" defTabSz="609585" fontAlgn="auto">
              <a:lnSpc>
                <a:spcPct val="100000"/>
              </a:lnSpc>
              <a:spcBef>
                <a:spcPts val="0"/>
              </a:spcBef>
              <a:spcAft>
                <a:spcPts val="0"/>
              </a:spcAft>
              <a:buClrTx/>
              <a:buSzTx/>
              <a:buFontTx/>
              <a:buNone/>
              <a:tabLst/>
              <a:defRPr kumimoji="0" sz="1400" b="0" i="0" u="none" strike="noStrike" cap="none" spc="0" normalizeH="0" baseline="0">
                <a:ln>
                  <a:noFill/>
                </a:ln>
                <a:solidFill>
                  <a:srgbClr val="656665">
                    <a:lumMod val="50000"/>
                  </a:srgbClr>
                </a:solidFill>
                <a:effectLst/>
                <a:uLnTx/>
                <a:uFillTx/>
                <a:latin typeface="+mj-lt"/>
                <a:cs typeface="Calibri" panose="020F0502020204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b="1">
                <a:solidFill>
                  <a:schemeClr val="bg1"/>
                </a:solidFill>
                <a:latin typeface="+mn-lt"/>
              </a:rPr>
              <a:t>Comparison of the airway epithelium of patients with asthma and healthy controls</a:t>
            </a:r>
            <a:endParaRPr lang="en-GB" b="1" baseline="30000">
              <a:solidFill>
                <a:schemeClr val="bg1"/>
              </a:solidFill>
              <a:latin typeface="+mn-lt"/>
            </a:endParaRPr>
          </a:p>
        </p:txBody>
      </p:sp>
      <p:grpSp>
        <p:nvGrpSpPr>
          <p:cNvPr id="20" name="Group 19">
            <a:extLst>
              <a:ext uri="{FF2B5EF4-FFF2-40B4-BE49-F238E27FC236}">
                <a16:creationId xmlns:a16="http://schemas.microsoft.com/office/drawing/2014/main" id="{E1314405-D7F4-82C0-53D6-7DB731E058CD}"/>
              </a:ext>
            </a:extLst>
          </p:cNvPr>
          <p:cNvGrpSpPr/>
          <p:nvPr/>
        </p:nvGrpSpPr>
        <p:grpSpPr>
          <a:xfrm>
            <a:off x="9430892" y="4537660"/>
            <a:ext cx="2155722" cy="1392055"/>
            <a:chOff x="9430892" y="4537660"/>
            <a:chExt cx="2155722" cy="1392055"/>
          </a:xfrm>
        </p:grpSpPr>
        <p:grpSp>
          <p:nvGrpSpPr>
            <p:cNvPr id="221" name="Group 220">
              <a:extLst>
                <a:ext uri="{FF2B5EF4-FFF2-40B4-BE49-F238E27FC236}">
                  <a16:creationId xmlns:a16="http://schemas.microsoft.com/office/drawing/2014/main" id="{48091879-FA30-C754-A52C-CC9F68197E23}"/>
                </a:ext>
              </a:extLst>
            </p:cNvPr>
            <p:cNvGrpSpPr/>
            <p:nvPr/>
          </p:nvGrpSpPr>
          <p:grpSpPr>
            <a:xfrm>
              <a:off x="10193762" y="4711851"/>
              <a:ext cx="104775" cy="216000"/>
              <a:chOff x="7689850" y="3962400"/>
              <a:chExt cx="104775" cy="241300"/>
            </a:xfrm>
          </p:grpSpPr>
          <p:cxnSp>
            <p:nvCxnSpPr>
              <p:cNvPr id="222" name="Straight Connector 221">
                <a:extLst>
                  <a:ext uri="{FF2B5EF4-FFF2-40B4-BE49-F238E27FC236}">
                    <a16:creationId xmlns:a16="http://schemas.microsoft.com/office/drawing/2014/main" id="{C06BA06E-B6E6-AF9B-C41F-D45F41439CB4}"/>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BDE7C3D-46D7-1536-B455-8962D14D1A65}"/>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 name="Group 230">
              <a:extLst>
                <a:ext uri="{FF2B5EF4-FFF2-40B4-BE49-F238E27FC236}">
                  <a16:creationId xmlns:a16="http://schemas.microsoft.com/office/drawing/2014/main" id="{D136AF1D-2421-E817-72D2-6F0FCE7F3EEE}"/>
                </a:ext>
              </a:extLst>
            </p:cNvPr>
            <p:cNvGrpSpPr/>
            <p:nvPr/>
          </p:nvGrpSpPr>
          <p:grpSpPr>
            <a:xfrm>
              <a:off x="10432435" y="4808833"/>
              <a:ext cx="104775" cy="108000"/>
              <a:chOff x="7689850" y="3962400"/>
              <a:chExt cx="104775" cy="241300"/>
            </a:xfrm>
          </p:grpSpPr>
          <p:cxnSp>
            <p:nvCxnSpPr>
              <p:cNvPr id="232" name="Straight Connector 231">
                <a:extLst>
                  <a:ext uri="{FF2B5EF4-FFF2-40B4-BE49-F238E27FC236}">
                    <a16:creationId xmlns:a16="http://schemas.microsoft.com/office/drawing/2014/main" id="{18381D77-B1BF-CD0B-78B6-1F1DD34404B3}"/>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4D887BD-4E4C-CC04-EC35-30DD56F4C5C3}"/>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4" name="Group 233">
              <a:extLst>
                <a:ext uri="{FF2B5EF4-FFF2-40B4-BE49-F238E27FC236}">
                  <a16:creationId xmlns:a16="http://schemas.microsoft.com/office/drawing/2014/main" id="{DDE77939-0327-6097-11EF-FABED4972B73}"/>
                </a:ext>
              </a:extLst>
            </p:cNvPr>
            <p:cNvGrpSpPr/>
            <p:nvPr/>
          </p:nvGrpSpPr>
          <p:grpSpPr>
            <a:xfrm>
              <a:off x="10903808" y="4979114"/>
              <a:ext cx="104775" cy="144000"/>
              <a:chOff x="7689850" y="3962400"/>
              <a:chExt cx="104775" cy="241300"/>
            </a:xfrm>
          </p:grpSpPr>
          <p:cxnSp>
            <p:nvCxnSpPr>
              <p:cNvPr id="235" name="Straight Connector 234">
                <a:extLst>
                  <a:ext uri="{FF2B5EF4-FFF2-40B4-BE49-F238E27FC236}">
                    <a16:creationId xmlns:a16="http://schemas.microsoft.com/office/drawing/2014/main" id="{78C65E35-2677-32F4-2D5E-066632C7705C}"/>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D4810907-6CAF-2ACE-48C1-3BE88549D59F}"/>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9" name="Group 238">
              <a:extLst>
                <a:ext uri="{FF2B5EF4-FFF2-40B4-BE49-F238E27FC236}">
                  <a16:creationId xmlns:a16="http://schemas.microsoft.com/office/drawing/2014/main" id="{BD26DDC4-4B57-71D1-1E1D-8FABE7C56536}"/>
                </a:ext>
              </a:extLst>
            </p:cNvPr>
            <p:cNvGrpSpPr/>
            <p:nvPr/>
          </p:nvGrpSpPr>
          <p:grpSpPr>
            <a:xfrm>
              <a:off x="11142481" y="5366308"/>
              <a:ext cx="104775" cy="100800"/>
              <a:chOff x="7689850" y="3962400"/>
              <a:chExt cx="104775" cy="241300"/>
            </a:xfrm>
          </p:grpSpPr>
          <p:cxnSp>
            <p:nvCxnSpPr>
              <p:cNvPr id="240" name="Straight Connector 239">
                <a:extLst>
                  <a:ext uri="{FF2B5EF4-FFF2-40B4-BE49-F238E27FC236}">
                    <a16:creationId xmlns:a16="http://schemas.microsoft.com/office/drawing/2014/main" id="{E664CAA1-2D0D-CA39-C5AB-D4C2B15BE3B1}"/>
                  </a:ext>
                </a:extLst>
              </p:cNvPr>
              <p:cNvCxnSpPr/>
              <p:nvPr/>
            </p:nvCxnSpPr>
            <p:spPr>
              <a:xfrm>
                <a:off x="7743825" y="3965575"/>
                <a:ext cx="0" cy="2381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5F5C22A-D6F0-2CA0-9270-175DF0C73F31}"/>
                  </a:ext>
                </a:extLst>
              </p:cNvPr>
              <p:cNvCxnSpPr>
                <a:cxnSpLocks/>
              </p:cNvCxnSpPr>
              <p:nvPr/>
            </p:nvCxnSpPr>
            <p:spPr>
              <a:xfrm flipH="1">
                <a:off x="7689850" y="3962400"/>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7" name="Rectangle 226">
              <a:extLst>
                <a:ext uri="{FF2B5EF4-FFF2-40B4-BE49-F238E27FC236}">
                  <a16:creationId xmlns:a16="http://schemas.microsoft.com/office/drawing/2014/main" id="{1D488EAD-041E-11DC-9B7B-145D29A71F22}"/>
                </a:ext>
              </a:extLst>
            </p:cNvPr>
            <p:cNvSpPr/>
            <p:nvPr/>
          </p:nvSpPr>
          <p:spPr>
            <a:xfrm>
              <a:off x="10138149" y="4852276"/>
              <a:ext cx="216000" cy="75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Rectangle 227">
              <a:extLst>
                <a:ext uri="{FF2B5EF4-FFF2-40B4-BE49-F238E27FC236}">
                  <a16:creationId xmlns:a16="http://schemas.microsoft.com/office/drawing/2014/main" id="{99635836-438A-ACEE-61D4-9FD23B531AC2}"/>
                </a:ext>
              </a:extLst>
            </p:cNvPr>
            <p:cNvSpPr/>
            <p:nvPr/>
          </p:nvSpPr>
          <p:spPr>
            <a:xfrm>
              <a:off x="10376822" y="4913108"/>
              <a:ext cx="216000" cy="691149"/>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Rectangle 236">
              <a:extLst>
                <a:ext uri="{FF2B5EF4-FFF2-40B4-BE49-F238E27FC236}">
                  <a16:creationId xmlns:a16="http://schemas.microsoft.com/office/drawing/2014/main" id="{969584CE-CE54-C9DF-76FA-F3F951271DAB}"/>
                </a:ext>
              </a:extLst>
            </p:cNvPr>
            <p:cNvSpPr/>
            <p:nvPr/>
          </p:nvSpPr>
          <p:spPr>
            <a:xfrm>
              <a:off x="10848195" y="5101958"/>
              <a:ext cx="216000" cy="504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Rectangle 237">
              <a:extLst>
                <a:ext uri="{FF2B5EF4-FFF2-40B4-BE49-F238E27FC236}">
                  <a16:creationId xmlns:a16="http://schemas.microsoft.com/office/drawing/2014/main" id="{E79ACB78-591E-EEE5-8253-ABEAACCCDB13}"/>
                </a:ext>
              </a:extLst>
            </p:cNvPr>
            <p:cNvSpPr/>
            <p:nvPr/>
          </p:nvSpPr>
          <p:spPr>
            <a:xfrm>
              <a:off x="11086868" y="5457841"/>
              <a:ext cx="216000" cy="1512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a:extLst>
                <a:ext uri="{FF2B5EF4-FFF2-40B4-BE49-F238E27FC236}">
                  <a16:creationId xmlns:a16="http://schemas.microsoft.com/office/drawing/2014/main" id="{063B5614-174B-C460-AF92-B824A0405F18}"/>
                </a:ext>
              </a:extLst>
            </p:cNvPr>
            <p:cNvGrpSpPr/>
            <p:nvPr/>
          </p:nvGrpSpPr>
          <p:grpSpPr>
            <a:xfrm>
              <a:off x="9430892" y="4537660"/>
              <a:ext cx="2124702" cy="1252760"/>
              <a:chOff x="1368107" y="3880411"/>
              <a:chExt cx="3409218" cy="2285635"/>
            </a:xfrm>
          </p:grpSpPr>
          <p:sp>
            <p:nvSpPr>
              <p:cNvPr id="205" name="TextBox 204">
                <a:extLst>
                  <a:ext uri="{FF2B5EF4-FFF2-40B4-BE49-F238E27FC236}">
                    <a16:creationId xmlns:a16="http://schemas.microsoft.com/office/drawing/2014/main" id="{ED09BA96-06EA-10F3-041D-7287CE8F0624}"/>
                  </a:ext>
                </a:extLst>
              </p:cNvPr>
              <p:cNvSpPr txBox="1"/>
              <p:nvPr/>
            </p:nvSpPr>
            <p:spPr>
              <a:xfrm>
                <a:off x="2339894" y="5911557"/>
                <a:ext cx="1052682" cy="232909"/>
              </a:xfrm>
              <a:prstGeom prst="rect">
                <a:avLst/>
              </a:prstGeom>
              <a:noFill/>
            </p:spPr>
            <p:txBody>
              <a:bodyPr wrap="square" lIns="0" tIns="0" rIns="0" bIns="0" rtlCol="0">
                <a:noAutofit/>
              </a:bodyPr>
              <a:lstStyle/>
              <a:p>
                <a:pPr marL="0" lvl="1" algn="ctr">
                  <a:lnSpc>
                    <a:spcPct val="90000"/>
                  </a:lnSpc>
                </a:pPr>
                <a:r>
                  <a:rPr lang="en-US" sz="800"/>
                  <a:t>&lt;3mm</a:t>
                </a:r>
                <a:r>
                  <a:rPr lang="en-US" sz="800" baseline="30000"/>
                  <a:t>2</a:t>
                </a:r>
                <a:endParaRPr lang="en-GB" sz="800" baseline="30000"/>
              </a:p>
            </p:txBody>
          </p:sp>
          <p:sp>
            <p:nvSpPr>
              <p:cNvPr id="206" name="TextBox 205">
                <a:extLst>
                  <a:ext uri="{FF2B5EF4-FFF2-40B4-BE49-F238E27FC236}">
                    <a16:creationId xmlns:a16="http://schemas.microsoft.com/office/drawing/2014/main" id="{1C2A7F6D-9C40-18BC-DA4B-530DF9340621}"/>
                  </a:ext>
                </a:extLst>
              </p:cNvPr>
              <p:cNvSpPr txBox="1"/>
              <p:nvPr/>
            </p:nvSpPr>
            <p:spPr>
              <a:xfrm>
                <a:off x="3509239" y="5911555"/>
                <a:ext cx="1052682" cy="254491"/>
              </a:xfrm>
              <a:prstGeom prst="rect">
                <a:avLst/>
              </a:prstGeom>
              <a:noFill/>
            </p:spPr>
            <p:txBody>
              <a:bodyPr wrap="square" lIns="0" tIns="0" rIns="0" bIns="0" rtlCol="0">
                <a:noAutofit/>
              </a:bodyPr>
              <a:lstStyle/>
              <a:p>
                <a:pPr marL="0" lvl="1" algn="ctr">
                  <a:lnSpc>
                    <a:spcPct val="90000"/>
                  </a:lnSpc>
                </a:pPr>
                <a:r>
                  <a:rPr lang="en-US" sz="800"/>
                  <a:t>&gt;3mm</a:t>
                </a:r>
                <a:r>
                  <a:rPr lang="en-US" sz="800" baseline="30000"/>
                  <a:t>2</a:t>
                </a:r>
                <a:endParaRPr lang="en-GB" sz="800" baseline="30000"/>
              </a:p>
            </p:txBody>
          </p:sp>
          <p:grpSp>
            <p:nvGrpSpPr>
              <p:cNvPr id="207" name="Group 206">
                <a:extLst>
                  <a:ext uri="{FF2B5EF4-FFF2-40B4-BE49-F238E27FC236}">
                    <a16:creationId xmlns:a16="http://schemas.microsoft.com/office/drawing/2014/main" id="{3B5420C3-CF97-8F9E-9033-1415E4EA58EF}"/>
                  </a:ext>
                </a:extLst>
              </p:cNvPr>
              <p:cNvGrpSpPr/>
              <p:nvPr/>
            </p:nvGrpSpPr>
            <p:grpSpPr>
              <a:xfrm>
                <a:off x="1368107" y="3880411"/>
                <a:ext cx="3409218" cy="2145829"/>
                <a:chOff x="7542072" y="2477059"/>
                <a:chExt cx="3409218" cy="3331553"/>
              </a:xfrm>
            </p:grpSpPr>
            <p:sp>
              <p:nvSpPr>
                <p:cNvPr id="208" name="TextBox 207">
                  <a:extLst>
                    <a:ext uri="{FF2B5EF4-FFF2-40B4-BE49-F238E27FC236}">
                      <a16:creationId xmlns:a16="http://schemas.microsoft.com/office/drawing/2014/main" id="{2CB0B871-8EF7-B400-EC7C-E59964825FE3}"/>
                    </a:ext>
                  </a:extLst>
                </p:cNvPr>
                <p:cNvSpPr txBox="1"/>
                <p:nvPr/>
              </p:nvSpPr>
              <p:spPr>
                <a:xfrm rot="16200000">
                  <a:off x="6113129" y="3906002"/>
                  <a:ext cx="3331553" cy="473667"/>
                </a:xfrm>
                <a:prstGeom prst="rect">
                  <a:avLst/>
                </a:prstGeom>
                <a:noFill/>
              </p:spPr>
              <p:txBody>
                <a:bodyPr wrap="square" lIns="0" tIns="0" rIns="0" bIns="0" rtlCol="0" anchor="b">
                  <a:noAutofit/>
                </a:bodyPr>
                <a:lstStyle/>
                <a:p>
                  <a:pPr algn="ctr"/>
                  <a:r>
                    <a:rPr lang="en-GB" sz="800" b="1"/>
                    <a:t>Epithelial repair at </a:t>
                  </a:r>
                  <a:br>
                    <a:rPr lang="en-GB" sz="800" b="1"/>
                  </a:br>
                  <a:r>
                    <a:rPr lang="en-GB" sz="800" b="1"/>
                    <a:t>24 hours post-injury (%)</a:t>
                  </a:r>
                </a:p>
              </p:txBody>
            </p:sp>
            <p:sp>
              <p:nvSpPr>
                <p:cNvPr id="209" name="TextBox 208">
                  <a:extLst>
                    <a:ext uri="{FF2B5EF4-FFF2-40B4-BE49-F238E27FC236}">
                      <a16:creationId xmlns:a16="http://schemas.microsoft.com/office/drawing/2014/main" id="{97607BB9-EB6E-FE9C-0D52-5D70E349CF53}"/>
                    </a:ext>
                  </a:extLst>
                </p:cNvPr>
                <p:cNvSpPr txBox="1"/>
                <p:nvPr/>
              </p:nvSpPr>
              <p:spPr>
                <a:xfrm>
                  <a:off x="8116599" y="2529995"/>
                  <a:ext cx="264450" cy="217011"/>
                </a:xfrm>
                <a:prstGeom prst="rect">
                  <a:avLst/>
                </a:prstGeom>
                <a:noFill/>
              </p:spPr>
              <p:txBody>
                <a:bodyPr wrap="square" lIns="0" tIns="0" rIns="0" bIns="0" rtlCol="0" anchor="ctr">
                  <a:noAutofit/>
                </a:bodyPr>
                <a:lstStyle/>
                <a:p>
                  <a:pPr algn="r"/>
                  <a:r>
                    <a:rPr lang="en-GB" sz="800"/>
                    <a:t>60</a:t>
                  </a:r>
                </a:p>
              </p:txBody>
            </p:sp>
            <p:sp>
              <p:nvSpPr>
                <p:cNvPr id="210" name="TextBox 209">
                  <a:extLst>
                    <a:ext uri="{FF2B5EF4-FFF2-40B4-BE49-F238E27FC236}">
                      <a16:creationId xmlns:a16="http://schemas.microsoft.com/office/drawing/2014/main" id="{F25AC5B3-E344-ACD3-D993-1CA77E724238}"/>
                    </a:ext>
                  </a:extLst>
                </p:cNvPr>
                <p:cNvSpPr txBox="1"/>
                <p:nvPr/>
              </p:nvSpPr>
              <p:spPr>
                <a:xfrm>
                  <a:off x="8116599" y="3487525"/>
                  <a:ext cx="264450" cy="217011"/>
                </a:xfrm>
                <a:prstGeom prst="rect">
                  <a:avLst/>
                </a:prstGeom>
                <a:noFill/>
              </p:spPr>
              <p:txBody>
                <a:bodyPr wrap="square" lIns="0" tIns="0" rIns="0" bIns="0" rtlCol="0" anchor="ctr">
                  <a:noAutofit/>
                </a:bodyPr>
                <a:lstStyle/>
                <a:p>
                  <a:pPr algn="r"/>
                  <a:r>
                    <a:rPr lang="en-GB" sz="800"/>
                    <a:t>40</a:t>
                  </a:r>
                </a:p>
              </p:txBody>
            </p:sp>
            <p:sp>
              <p:nvSpPr>
                <p:cNvPr id="211" name="TextBox 210">
                  <a:extLst>
                    <a:ext uri="{FF2B5EF4-FFF2-40B4-BE49-F238E27FC236}">
                      <a16:creationId xmlns:a16="http://schemas.microsoft.com/office/drawing/2014/main" id="{DC63AAFF-72AE-690B-A2C0-3785005BB697}"/>
                    </a:ext>
                  </a:extLst>
                </p:cNvPr>
                <p:cNvSpPr txBox="1"/>
                <p:nvPr/>
              </p:nvSpPr>
              <p:spPr>
                <a:xfrm>
                  <a:off x="8116599" y="5402582"/>
                  <a:ext cx="264449" cy="217012"/>
                </a:xfrm>
                <a:prstGeom prst="rect">
                  <a:avLst/>
                </a:prstGeom>
                <a:noFill/>
              </p:spPr>
              <p:txBody>
                <a:bodyPr wrap="square" lIns="0" tIns="0" rIns="0" bIns="0" rtlCol="0" anchor="ctr">
                  <a:noAutofit/>
                </a:bodyPr>
                <a:lstStyle/>
                <a:p>
                  <a:pPr algn="r"/>
                  <a:r>
                    <a:rPr lang="en-GB" sz="800"/>
                    <a:t>0</a:t>
                  </a:r>
                </a:p>
              </p:txBody>
            </p:sp>
            <p:cxnSp>
              <p:nvCxnSpPr>
                <p:cNvPr id="212" name="Straight Connector 211">
                  <a:extLst>
                    <a:ext uri="{FF2B5EF4-FFF2-40B4-BE49-F238E27FC236}">
                      <a16:creationId xmlns:a16="http://schemas.microsoft.com/office/drawing/2014/main" id="{E3D10E94-27E2-0FD7-6EC3-25955A8485B2}"/>
                    </a:ext>
                  </a:extLst>
                </p:cNvPr>
                <p:cNvCxnSpPr>
                  <a:cxnSpLocks/>
                </p:cNvCxnSpPr>
                <p:nvPr/>
              </p:nvCxnSpPr>
              <p:spPr>
                <a:xfrm>
                  <a:off x="8486931" y="2624814"/>
                  <a:ext cx="0" cy="2883199"/>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0F4A17F-1673-626D-CB88-6EEC4DD41169}"/>
                    </a:ext>
                  </a:extLst>
                </p:cNvPr>
                <p:cNvCxnSpPr>
                  <a:cxnSpLocks/>
                </p:cNvCxnSpPr>
                <p:nvPr/>
              </p:nvCxnSpPr>
              <p:spPr>
                <a:xfrm flipH="1">
                  <a:off x="8485289" y="5508011"/>
                  <a:ext cx="246600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6995C374-86CC-27D6-FA4D-F522B442EA7A}"/>
                    </a:ext>
                  </a:extLst>
                </p:cNvPr>
                <p:cNvCxnSpPr>
                  <a:cxnSpLocks/>
                </p:cNvCxnSpPr>
                <p:nvPr/>
              </p:nvCxnSpPr>
              <p:spPr>
                <a:xfrm rot="16200000">
                  <a:off x="8452970" y="2587086"/>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047B0D33-AE8C-EFAC-3F1C-558AE41E26EE}"/>
                    </a:ext>
                  </a:extLst>
                </p:cNvPr>
                <p:cNvCxnSpPr>
                  <a:cxnSpLocks/>
                </p:cNvCxnSpPr>
                <p:nvPr/>
              </p:nvCxnSpPr>
              <p:spPr>
                <a:xfrm>
                  <a:off x="8415239" y="3585880"/>
                  <a:ext cx="7509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898D44F8-E5E3-278C-9929-E11EC3E60F33}"/>
                    </a:ext>
                  </a:extLst>
                </p:cNvPr>
                <p:cNvCxnSpPr>
                  <a:cxnSpLocks/>
                </p:cNvCxnSpPr>
                <p:nvPr/>
              </p:nvCxnSpPr>
              <p:spPr>
                <a:xfrm rot="16200000">
                  <a:off x="8452789" y="4509397"/>
                  <a:ext cx="0" cy="750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2946F80D-4493-FF5A-2792-5F466F3A6161}"/>
                    </a:ext>
                  </a:extLst>
                </p:cNvPr>
                <p:cNvCxnSpPr>
                  <a:cxnSpLocks/>
                </p:cNvCxnSpPr>
                <p:nvPr/>
              </p:nvCxnSpPr>
              <p:spPr>
                <a:xfrm rot="16200000">
                  <a:off x="8452975" y="5470280"/>
                  <a:ext cx="0" cy="754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D2A896F6-7952-5ACB-E62B-8047380F23E5}"/>
                    </a:ext>
                  </a:extLst>
                </p:cNvPr>
                <p:cNvSpPr txBox="1"/>
                <p:nvPr/>
              </p:nvSpPr>
              <p:spPr>
                <a:xfrm>
                  <a:off x="8116599" y="4445054"/>
                  <a:ext cx="264450" cy="217011"/>
                </a:xfrm>
                <a:prstGeom prst="rect">
                  <a:avLst/>
                </a:prstGeom>
                <a:noFill/>
              </p:spPr>
              <p:txBody>
                <a:bodyPr wrap="square" lIns="0" tIns="0" rIns="0" bIns="0" rtlCol="0" anchor="ctr">
                  <a:noAutofit/>
                </a:bodyPr>
                <a:lstStyle/>
                <a:p>
                  <a:pPr algn="r"/>
                  <a:r>
                    <a:rPr lang="en-GB" sz="800"/>
                    <a:t>20</a:t>
                  </a:r>
                </a:p>
              </p:txBody>
            </p:sp>
          </p:grpSp>
        </p:grpSp>
        <p:sp>
          <p:nvSpPr>
            <p:cNvPr id="229" name="Rectangle 215">
              <a:extLst>
                <a:ext uri="{FF2B5EF4-FFF2-40B4-BE49-F238E27FC236}">
                  <a16:creationId xmlns:a16="http://schemas.microsoft.com/office/drawing/2014/main" id="{F8B6FB29-89A6-3267-A96A-66348E0C9255}"/>
                </a:ext>
              </a:extLst>
            </p:cNvPr>
            <p:cNvSpPr/>
            <p:nvPr/>
          </p:nvSpPr>
          <p:spPr>
            <a:xfrm>
              <a:off x="10982903" y="4904934"/>
              <a:ext cx="216001" cy="54000"/>
            </a:xfrm>
            <a:custGeom>
              <a:avLst/>
              <a:gdLst>
                <a:gd name="connsiteX0" fmla="*/ 0 w 1029595"/>
                <a:gd name="connsiteY0" fmla="*/ 0 h 483427"/>
                <a:gd name="connsiteX1" fmla="*/ 1029595 w 1029595"/>
                <a:gd name="connsiteY1" fmla="*/ 0 h 483427"/>
                <a:gd name="connsiteX2" fmla="*/ 1029595 w 1029595"/>
                <a:gd name="connsiteY2" fmla="*/ 483427 h 483427"/>
                <a:gd name="connsiteX3" fmla="*/ 0 w 1029595"/>
                <a:gd name="connsiteY3" fmla="*/ 483427 h 483427"/>
                <a:gd name="connsiteX4" fmla="*/ 0 w 1029595"/>
                <a:gd name="connsiteY4" fmla="*/ 0 h 483427"/>
                <a:gd name="connsiteX0" fmla="*/ 0 w 1029595"/>
                <a:gd name="connsiteY0" fmla="*/ 0 h 483427"/>
                <a:gd name="connsiteX1" fmla="*/ 1029595 w 1029595"/>
                <a:gd name="connsiteY1" fmla="*/ 0 h 483427"/>
                <a:gd name="connsiteX2" fmla="*/ 1029595 w 1029595"/>
                <a:gd name="connsiteY2" fmla="*/ 483427 h 483427"/>
                <a:gd name="connsiteX3" fmla="*/ 495662 w 1029595"/>
                <a:gd name="connsiteY3" fmla="*/ 483189 h 483427"/>
                <a:gd name="connsiteX4" fmla="*/ 0 w 1029595"/>
                <a:gd name="connsiteY4" fmla="*/ 483427 h 483427"/>
                <a:gd name="connsiteX5" fmla="*/ 0 w 1029595"/>
                <a:gd name="connsiteY5" fmla="*/ 0 h 483427"/>
                <a:gd name="connsiteX0" fmla="*/ 495662 w 1029595"/>
                <a:gd name="connsiteY0" fmla="*/ 483189 h 574629"/>
                <a:gd name="connsiteX1" fmla="*/ 0 w 1029595"/>
                <a:gd name="connsiteY1" fmla="*/ 483427 h 574629"/>
                <a:gd name="connsiteX2" fmla="*/ 0 w 1029595"/>
                <a:gd name="connsiteY2" fmla="*/ 0 h 574629"/>
                <a:gd name="connsiteX3" fmla="*/ 1029595 w 1029595"/>
                <a:gd name="connsiteY3" fmla="*/ 0 h 574629"/>
                <a:gd name="connsiteX4" fmla="*/ 1029595 w 1029595"/>
                <a:gd name="connsiteY4" fmla="*/ 483427 h 574629"/>
                <a:gd name="connsiteX5" fmla="*/ 587102 w 1029595"/>
                <a:gd name="connsiteY5" fmla="*/ 574629 h 574629"/>
                <a:gd name="connsiteX0" fmla="*/ 495662 w 1029595"/>
                <a:gd name="connsiteY0" fmla="*/ 483189 h 483427"/>
                <a:gd name="connsiteX1" fmla="*/ 0 w 1029595"/>
                <a:gd name="connsiteY1" fmla="*/ 483427 h 483427"/>
                <a:gd name="connsiteX2" fmla="*/ 0 w 1029595"/>
                <a:gd name="connsiteY2" fmla="*/ 0 h 483427"/>
                <a:gd name="connsiteX3" fmla="*/ 1029595 w 1029595"/>
                <a:gd name="connsiteY3" fmla="*/ 0 h 483427"/>
                <a:gd name="connsiteX4" fmla="*/ 1029595 w 1029595"/>
                <a:gd name="connsiteY4" fmla="*/ 483427 h 483427"/>
                <a:gd name="connsiteX0" fmla="*/ 0 w 1029595"/>
                <a:gd name="connsiteY0" fmla="*/ 483427 h 483427"/>
                <a:gd name="connsiteX1" fmla="*/ 0 w 1029595"/>
                <a:gd name="connsiteY1" fmla="*/ 0 h 483427"/>
                <a:gd name="connsiteX2" fmla="*/ 1029595 w 1029595"/>
                <a:gd name="connsiteY2" fmla="*/ 0 h 483427"/>
                <a:gd name="connsiteX3" fmla="*/ 1029595 w 1029595"/>
                <a:gd name="connsiteY3" fmla="*/ 483427 h 483427"/>
              </a:gdLst>
              <a:ahLst/>
              <a:cxnLst>
                <a:cxn ang="0">
                  <a:pos x="connsiteX0" y="connsiteY0"/>
                </a:cxn>
                <a:cxn ang="0">
                  <a:pos x="connsiteX1" y="connsiteY1"/>
                </a:cxn>
                <a:cxn ang="0">
                  <a:pos x="connsiteX2" y="connsiteY2"/>
                </a:cxn>
                <a:cxn ang="0">
                  <a:pos x="connsiteX3" y="connsiteY3"/>
                </a:cxn>
              </a:cxnLst>
              <a:rect l="l" t="t" r="r" b="b"/>
              <a:pathLst>
                <a:path w="1029595" h="483427">
                  <a:moveTo>
                    <a:pt x="0" y="483427"/>
                  </a:moveTo>
                  <a:lnTo>
                    <a:pt x="0" y="0"/>
                  </a:lnTo>
                  <a:lnTo>
                    <a:pt x="1029595" y="0"/>
                  </a:lnTo>
                  <a:lnTo>
                    <a:pt x="1029595" y="483427"/>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TextBox 229">
              <a:extLst>
                <a:ext uri="{FF2B5EF4-FFF2-40B4-BE49-F238E27FC236}">
                  <a16:creationId xmlns:a16="http://schemas.microsoft.com/office/drawing/2014/main" id="{5FB1CA9D-EC54-5FDE-C46C-AFC3F5C19D72}"/>
                </a:ext>
              </a:extLst>
            </p:cNvPr>
            <p:cNvSpPr txBox="1"/>
            <p:nvPr/>
          </p:nvSpPr>
          <p:spPr>
            <a:xfrm>
              <a:off x="10980377" y="4778352"/>
              <a:ext cx="216001" cy="96244"/>
            </a:xfrm>
            <a:prstGeom prst="rect">
              <a:avLst/>
            </a:prstGeom>
            <a:noFill/>
          </p:spPr>
          <p:txBody>
            <a:bodyPr wrap="square" lIns="0" tIns="0" rIns="0" bIns="0" rtlCol="0">
              <a:noAutofit/>
            </a:bodyPr>
            <a:lstStyle/>
            <a:p>
              <a:pPr algn="ctr"/>
              <a:r>
                <a:rPr lang="en-GB" sz="1000"/>
                <a:t>*</a:t>
              </a:r>
            </a:p>
          </p:txBody>
        </p:sp>
        <p:sp>
          <p:nvSpPr>
            <p:cNvPr id="18" name="TextBox 17">
              <a:extLst>
                <a:ext uri="{FF2B5EF4-FFF2-40B4-BE49-F238E27FC236}">
                  <a16:creationId xmlns:a16="http://schemas.microsoft.com/office/drawing/2014/main" id="{FDE20CA0-D4BB-C7E5-89FF-7D99D4809FE6}"/>
                </a:ext>
              </a:extLst>
            </p:cNvPr>
            <p:cNvSpPr txBox="1"/>
            <p:nvPr/>
          </p:nvSpPr>
          <p:spPr>
            <a:xfrm>
              <a:off x="9946890" y="5799600"/>
              <a:ext cx="1639724" cy="130115"/>
            </a:xfrm>
            <a:prstGeom prst="rect">
              <a:avLst/>
            </a:prstGeom>
            <a:noFill/>
          </p:spPr>
          <p:txBody>
            <a:bodyPr wrap="square" lIns="0" tIns="0" rIns="0" bIns="0" rtlCol="0">
              <a:noAutofit/>
            </a:bodyPr>
            <a:lstStyle/>
            <a:p>
              <a:pPr algn="ctr"/>
              <a:r>
                <a:rPr lang="en-GB" sz="800" b="1"/>
                <a:t>Monolayer wound area</a:t>
              </a:r>
            </a:p>
          </p:txBody>
        </p:sp>
      </p:grpSp>
    </p:spTree>
    <p:extLst>
      <p:ext uri="{BB962C8B-B14F-4D97-AF65-F5344CB8AC3E}">
        <p14:creationId xmlns:p14="http://schemas.microsoft.com/office/powerpoint/2010/main" val="3794116287"/>
      </p:ext>
    </p:extLst>
  </p:cSld>
  <p:clrMapOvr>
    <a:masterClrMapping/>
  </p:clrMapOvr>
</p:sld>
</file>

<file path=ppt/theme/theme1.xml><?xml version="1.0" encoding="utf-8"?>
<a:theme xmlns:a="http://schemas.openxmlformats.org/drawingml/2006/main" name="Master">
  <a:themeElements>
    <a:clrScheme name="EpiCentral">
      <a:dk1>
        <a:srgbClr val="656665"/>
      </a:dk1>
      <a:lt1>
        <a:srgbClr val="FFFFFF"/>
      </a:lt1>
      <a:dk2>
        <a:srgbClr val="590995"/>
      </a:dk2>
      <a:lt2>
        <a:srgbClr val="28ABE1"/>
      </a:lt2>
      <a:accent1>
        <a:srgbClr val="FF2B28"/>
      </a:accent1>
      <a:accent2>
        <a:srgbClr val="F35FAC"/>
      </a:accent2>
      <a:accent3>
        <a:srgbClr val="570995"/>
      </a:accent3>
      <a:accent4>
        <a:srgbClr val="28ABE1"/>
      </a:accent4>
      <a:accent5>
        <a:srgbClr val="FF2B28"/>
      </a:accent5>
      <a:accent6>
        <a:srgbClr val="F35FAC"/>
      </a:accent6>
      <a:hlink>
        <a:srgbClr val="6360DB"/>
      </a:hlink>
      <a:folHlink>
        <a:srgbClr val="8C8AC2"/>
      </a:folHlink>
    </a:clrScheme>
    <a:fontScheme name="EpiCentral PPT">
      <a:majorFont>
        <a:latin typeface="Cambr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piCentral powerpoint template" id="{E465196C-8DD7-4CD4-BD1A-8C260B85480A}" vid="{23CCF559-6C28-4F70-BDE1-03736D39C267}"/>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9EDB2018631BED4A840EC223877EC215" ma:contentTypeVersion="20" ma:contentTypeDescription="Create a new document." ma:contentTypeScope="" ma:versionID="818a267e187174811a86b0954e511f0a">
  <xsd:schema xmlns:xsd="http://www.w3.org/2001/XMLSchema" xmlns:xs="http://www.w3.org/2001/XMLSchema" xmlns:p="http://schemas.microsoft.com/office/2006/metadata/properties" xmlns:ns2="cc4038ed-d345-4947-b061-34ef88336004" xmlns:ns3="e6dd1411-ccec-4e4f-b73c-9c678b3207a5" targetNamespace="http://schemas.microsoft.com/office/2006/metadata/properties" ma:root="true" ma:fieldsID="7b445fb931b7340559072efe8ded3f65" ns2:_="" ns3:_="">
    <xsd:import namespace="cc4038ed-d345-4947-b061-34ef88336004"/>
    <xsd:import namespace="e6dd1411-ccec-4e4f-b73c-9c678b3207a5"/>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LengthInSeconds"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2:MediaServiceObjectDetectorVersions" minOccurs="0"/>
                <xsd:element ref="ns2:MediaServiceLocation" minOccurs="0"/>
                <xsd:element ref="ns2:MediaServiceSearchProperties" minOccurs="0"/>
                <xsd:element ref="ns2:Not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c4038ed-d345-4947-b061-34ef8833600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Length (seconds)" ma:internalName="MediaLengthInSeconds" ma:readOnly="true">
      <xsd:simpleType>
        <xsd:restriction base="dms:Unknown"/>
      </xsd:simpleType>
    </xsd:element>
    <xsd:element name="MediaServiceAutoTags" ma:index="16" nillable="true" ma:displayName="Tags" ma:internalName="MediaServiceAutoTags"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2b30fe8e-fdf3-4e6d-ac15-22a0b67e7bf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Location" ma:index="24" nillable="true" ma:displayName="Location" ma:indexed="true" ma:internalName="MediaServiceLocation"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Notes" ma:index="26" nillable="true" ma:displayName="Notes" ma:format="Dropdown" ma:internalName="Notes">
      <xsd:simpleType>
        <xsd:restriction base="dms:Text">
          <xsd:maxLength value="255"/>
        </xsd:restriction>
      </xsd:simpleType>
    </xsd:element>
    <xsd:element name="MediaServiceBillingMetadata" ma:index="27"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e6dd1411-ccec-4e4f-b73c-9c678b3207a5"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697b5cc3-8ee5-412d-b10c-5a30ea3786b9}" ma:internalName="TaxCatchAll" ma:showField="CatchAllData" ma:web="e6dd1411-ccec-4e4f-b73c-9c678b3207a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cc4038ed-d345-4947-b061-34ef88336004">
      <Terms xmlns="http://schemas.microsoft.com/office/infopath/2007/PartnerControls"/>
    </lcf76f155ced4ddcb4097134ff3c332f>
    <TaxCatchAll xmlns="e6dd1411-ccec-4e4f-b73c-9c678b3207a5" xsi:nil="true"/>
    <Notes xmlns="cc4038ed-d345-4947-b061-34ef88336004" xsi:nil="true"/>
  </documentManagement>
</p:properties>
</file>

<file path=customXml/itemProps1.xml><?xml version="1.0" encoding="utf-8"?>
<ds:datastoreItem xmlns:ds="http://schemas.openxmlformats.org/officeDocument/2006/customXml" ds:itemID="{F54A74DE-DB4A-4185-878A-DF8FA7E466A8}">
  <ds:schemaRefs>
    <ds:schemaRef ds:uri="http://schemas.microsoft.com/sharepoint/v3/contenttype/forms"/>
  </ds:schemaRefs>
</ds:datastoreItem>
</file>

<file path=customXml/itemProps2.xml><?xml version="1.0" encoding="utf-8"?>
<ds:datastoreItem xmlns:ds="http://schemas.openxmlformats.org/officeDocument/2006/customXml" ds:itemID="{67A5C46C-2897-4FEF-86A3-F6147C4CEF2A}"/>
</file>

<file path=customXml/itemProps3.xml><?xml version="1.0" encoding="utf-8"?>
<ds:datastoreItem xmlns:ds="http://schemas.openxmlformats.org/officeDocument/2006/customXml" ds:itemID="{0F155137-5214-449C-8806-85D323C5EAB8}">
  <ds:schemaRefs>
    <ds:schemaRef ds:uri="http://purl.org/dc/elements/1.1/"/>
    <ds:schemaRef ds:uri="http://schemas.microsoft.com/office/2006/metadata/properties"/>
    <ds:schemaRef ds:uri="http://purl.org/dc/dcmitype/"/>
    <ds:schemaRef ds:uri="http://schemas.microsoft.com/office/infopath/2007/PartnerControls"/>
    <ds:schemaRef ds:uri="http://schemas.openxmlformats.org/package/2006/metadata/core-properties"/>
    <ds:schemaRef ds:uri="e6dd1411-ccec-4e4f-b73c-9c678b3207a5"/>
    <ds:schemaRef ds:uri="http://schemas.microsoft.com/office/2006/documentManagement/types"/>
    <ds:schemaRef ds:uri="cc4038ed-d345-4947-b061-34ef88336004"/>
    <ds:schemaRef ds:uri="http://www.w3.org/XML/1998/namespace"/>
    <ds:schemaRef ds:uri="http://purl.org/dc/terms/"/>
  </ds:schemaRefs>
</ds:datastoreItem>
</file>

<file path=docMetadata/LabelInfo.xml><?xml version="1.0" encoding="utf-8"?>
<clbl:labelList xmlns:clbl="http://schemas.microsoft.com/office/2020/mipLabelMetadata">
  <clbl:label id="{4a3cfba2-a76b-4b2e-ac1d-a2e88b44c1c2}" enabled="0" method="" siteId="{4a3cfba2-a76b-4b2e-ac1d-a2e88b44c1c2}" removed="1"/>
</clbl:labelList>
</file>

<file path=docProps/app.xml><?xml version="1.0" encoding="utf-8"?>
<Properties xmlns="http://schemas.openxmlformats.org/officeDocument/2006/extended-properties" xmlns:vt="http://schemas.openxmlformats.org/officeDocument/2006/docPropsVTypes">
  <Template>TLA1</Template>
  <TotalTime>988</TotalTime>
  <Words>4023</Words>
  <Application>Microsoft Office PowerPoint</Application>
  <PresentationFormat>Widescreen</PresentationFormat>
  <Paragraphs>449</Paragraphs>
  <Slides>18</Slides>
  <Notes>16</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18</vt:i4>
      </vt:variant>
    </vt:vector>
  </HeadingPairs>
  <TitlesOfParts>
    <vt:vector size="24" baseType="lpstr">
      <vt:lpstr>Arial</vt:lpstr>
      <vt:lpstr>Calibri</vt:lpstr>
      <vt:lpstr>Cambria</vt:lpstr>
      <vt:lpstr>Courier New</vt:lpstr>
      <vt:lpstr>Symbol</vt:lpstr>
      <vt:lpstr>Master</vt:lpstr>
      <vt:lpstr>Epithelial-driven disease drivers: Epithelial dysfunction​</vt:lpstr>
      <vt:lpstr>Clinical manifestations of upper and lower airway diseases are driven  by heterogenous and overlapping inflammatory pathways initiated at the epithelium1–10</vt:lpstr>
      <vt:lpstr>The epithelium is central across upper and lower airway diseases1 </vt:lpstr>
      <vt:lpstr>Airway remodelling in asthma</vt:lpstr>
      <vt:lpstr>Disruption to the airway epithelium drives airway remodelling  in severe asthma1–3</vt:lpstr>
      <vt:lpstr>Epithelial damage is a pathological feature observed in all phenotypes of asthma1</vt:lpstr>
      <vt:lpstr>Effect of corticosteroids on airway epithelial damage</vt:lpstr>
      <vt:lpstr>Incomplete repair: altered airway epithelium</vt:lpstr>
      <vt:lpstr>IL-13 signalling through IL-13 receptor α2 mediates airway epithelial wound repair </vt:lpstr>
      <vt:lpstr>TSLP may contribute to airway remodelling in patients with asthma</vt:lpstr>
      <vt:lpstr>IL-33 and IL-25 may contribute to airway remodelling in patients with asthma1–4</vt:lpstr>
      <vt:lpstr>Epithelial barrier dysfunction has a role in driving clinical manifestations of asthma1</vt:lpstr>
      <vt:lpstr>The epithelium plays a critical role in upper airway disease1</vt:lpstr>
      <vt:lpstr>Nasal polyp formation is an epithelial-driven process</vt:lpstr>
      <vt:lpstr>Environmental insults can cause epithelial damage  and development of CRS and nasal polyps1</vt:lpstr>
      <vt:lpstr>Restoring epithelial health requires repairing specific features  of disease pathophysiology1–10</vt:lpstr>
      <vt:lpstr>The inability to restore epithelial barrier function may have important pathophysiological consequences</vt:lpstr>
      <vt:lpstr>Summary</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Mansi Patel</dc:creator>
  <cp:keywords/>
  <dc:description/>
  <cp:lastModifiedBy>Chandana C</cp:lastModifiedBy>
  <cp:revision>7</cp:revision>
  <dcterms:created xsi:type="dcterms:W3CDTF">2025-04-11T14:50:17Z</dcterms:created>
  <dcterms:modified xsi:type="dcterms:W3CDTF">2026-02-05T07:22:17Z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0x0101009EDB2018631BED4A840EC223877EC215</vt:lpwstr>
  </property>
  <property fmtid="{D5CDD505-2E9C-101B-9397-08002B2CF9AE}" pid="3" name="MediaServiceImageTags">
    <vt:lpwstr/>
  </property>
</Properties>
</file>